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81" r:id="rId5"/>
    <p:sldId id="280" r:id="rId6"/>
    <p:sldId id="269" r:id="rId7"/>
    <p:sldId id="270" r:id="rId8"/>
    <p:sldId id="268" r:id="rId9"/>
    <p:sldId id="262" r:id="rId10"/>
    <p:sldId id="278" r:id="rId11"/>
    <p:sldId id="279" r:id="rId12"/>
    <p:sldId id="264" r:id="rId13"/>
    <p:sldId id="265" r:id="rId14"/>
    <p:sldId id="273" r:id="rId15"/>
    <p:sldId id="271" r:id="rId16"/>
    <p:sldId id="259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CCDBB-729E-45A8-9648-AB4872262BC0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6429-72F5-4E07-874C-C5A3435E1A5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2147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s-ES" altLang="es-AR" dirty="0" err="1" smtClean="0"/>
              <a:t>Layout</a:t>
            </a:r>
            <a:r>
              <a:rPr lang="es-ES" altLang="es-AR" dirty="0" smtClean="0"/>
              <a:t> </a:t>
            </a:r>
            <a:r>
              <a:rPr lang="es-ES" altLang="es-AR" smtClean="0"/>
              <a:t>exchange</a:t>
            </a:r>
            <a:endParaRPr lang="es-ES" altLang="es-AR" dirty="0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1ADC0-7B08-420A-BC49-66A06B58AA20}" type="slidenum">
              <a:rPr kumimoji="0" lang="en-GB" altLang="es-AR" sz="120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kumimoji="0" lang="en-GB" altLang="es-A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592914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11123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875893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 bwMode="auto">
          <a:xfrm>
            <a:off x="0" y="5384800"/>
            <a:ext cx="10072688" cy="1608138"/>
          </a:xfrm>
          <a:custGeom>
            <a:avLst/>
            <a:gdLst>
              <a:gd name="connsiteX0" fmla="*/ 0 w 10150288"/>
              <a:gd name="connsiteY0" fmla="*/ 1459005 h 1606923"/>
              <a:gd name="connsiteX1" fmla="*/ 9130553 w 10150288"/>
              <a:gd name="connsiteY1" fmla="*/ 6723 h 1606923"/>
              <a:gd name="connsiteX2" fmla="*/ 6118412 w 10150288"/>
              <a:gd name="connsiteY2" fmla="*/ 1418664 h 1606923"/>
              <a:gd name="connsiteX3" fmla="*/ 9130553 w 10150288"/>
              <a:gd name="connsiteY3" fmla="*/ 1136276 h 160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0288" h="1606923">
                <a:moveTo>
                  <a:pt x="0" y="1459005"/>
                </a:moveTo>
                <a:cubicBezTo>
                  <a:pt x="4055409" y="736225"/>
                  <a:pt x="8110818" y="13446"/>
                  <a:pt x="9130553" y="6723"/>
                </a:cubicBezTo>
                <a:cubicBezTo>
                  <a:pt x="10150288" y="0"/>
                  <a:pt x="6118412" y="1230405"/>
                  <a:pt x="6118412" y="1418664"/>
                </a:cubicBezTo>
                <a:cubicBezTo>
                  <a:pt x="6118412" y="1606923"/>
                  <a:pt x="8635253" y="1183341"/>
                  <a:pt x="9130553" y="1136276"/>
                </a:cubicBezTo>
              </a:path>
            </a:pathLst>
          </a:custGeom>
          <a:noFill/>
          <a:ln w="381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0" y="0"/>
            <a:ext cx="12144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Realizado por: </a:t>
            </a:r>
          </a:p>
        </p:txBody>
      </p:sp>
    </p:spTree>
    <p:extLst>
      <p:ext uri="{BB962C8B-B14F-4D97-AF65-F5344CB8AC3E}">
        <p14:creationId xmlns="" xmlns:p14="http://schemas.microsoft.com/office/powerpoint/2010/main" val="3458208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 bwMode="auto">
          <a:xfrm>
            <a:off x="0" y="-22225"/>
            <a:ext cx="9144000" cy="1022350"/>
          </a:xfrm>
          <a:custGeom>
            <a:avLst/>
            <a:gdLst>
              <a:gd name="connsiteX0" fmla="*/ 0 w 9130553"/>
              <a:gd name="connsiteY0" fmla="*/ 1797424 h 2012577"/>
              <a:gd name="connsiteX1" fmla="*/ 3079376 w 9130553"/>
              <a:gd name="connsiteY1" fmla="*/ 35859 h 2012577"/>
              <a:gd name="connsiteX2" fmla="*/ 9130553 w 9130553"/>
              <a:gd name="connsiteY2" fmla="*/ 2012577 h 201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30553" h="2012577">
                <a:moveTo>
                  <a:pt x="0" y="1797424"/>
                </a:moveTo>
                <a:cubicBezTo>
                  <a:pt x="778808" y="898712"/>
                  <a:pt x="1557617" y="0"/>
                  <a:pt x="3079376" y="35859"/>
                </a:cubicBezTo>
                <a:cubicBezTo>
                  <a:pt x="4601135" y="71718"/>
                  <a:pt x="8451477" y="2010336"/>
                  <a:pt x="9130553" y="2012577"/>
                </a:cubicBezTo>
              </a:path>
            </a:pathLst>
          </a:cu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4 Forma libre"/>
          <p:cNvSpPr/>
          <p:nvPr/>
        </p:nvSpPr>
        <p:spPr bwMode="auto">
          <a:xfrm>
            <a:off x="0" y="5384800"/>
            <a:ext cx="10072688" cy="1608138"/>
          </a:xfrm>
          <a:custGeom>
            <a:avLst/>
            <a:gdLst>
              <a:gd name="connsiteX0" fmla="*/ 0 w 10150288"/>
              <a:gd name="connsiteY0" fmla="*/ 1459005 h 1606923"/>
              <a:gd name="connsiteX1" fmla="*/ 9130553 w 10150288"/>
              <a:gd name="connsiteY1" fmla="*/ 6723 h 1606923"/>
              <a:gd name="connsiteX2" fmla="*/ 6118412 w 10150288"/>
              <a:gd name="connsiteY2" fmla="*/ 1418664 h 1606923"/>
              <a:gd name="connsiteX3" fmla="*/ 9130553 w 10150288"/>
              <a:gd name="connsiteY3" fmla="*/ 1136276 h 160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0288" h="1606923">
                <a:moveTo>
                  <a:pt x="0" y="1459005"/>
                </a:moveTo>
                <a:cubicBezTo>
                  <a:pt x="4055409" y="736225"/>
                  <a:pt x="8110818" y="13446"/>
                  <a:pt x="9130553" y="6723"/>
                </a:cubicBezTo>
                <a:cubicBezTo>
                  <a:pt x="10150288" y="0"/>
                  <a:pt x="6118412" y="1230405"/>
                  <a:pt x="6118412" y="1418664"/>
                </a:cubicBezTo>
                <a:cubicBezTo>
                  <a:pt x="6118412" y="1606923"/>
                  <a:pt x="8635253" y="1183341"/>
                  <a:pt x="9130553" y="1136276"/>
                </a:cubicBezTo>
              </a:path>
            </a:pathLst>
          </a:custGeom>
          <a:noFill/>
          <a:ln w="381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4E0AE-2D5C-4406-81CE-753121F9F5C8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298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5B125-1A42-4AF3-A001-E02439E82DAD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946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36927-7AE3-44AA-8EFB-8F89F2F90C48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005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0F1CD-D4E0-446D-9D65-05EC50305F63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0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AC581-D72E-4E74-BFDD-9C607C145ED6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437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51F44-6C1D-40A6-B6EE-93D4B1376F11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46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3C05B-5CDF-48A2-ABFD-995F927E2A4B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108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315598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62AD1-3AAE-4E25-9438-6065604707D4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47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1D0FA-743E-4998-91F6-5428132BF8A5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4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228600" y="6326188"/>
            <a:ext cx="1905000" cy="379412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410200" y="6324600"/>
            <a:ext cx="1905000" cy="379413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D8A78-37FA-4993-8F89-D8583B518BB4}" type="slidenum">
              <a:rPr kumimoji="1" lang="en-GB" sz="2400">
                <a:solidFill>
                  <a:srgbClr val="FFFF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kumimoji="1"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699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04418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33777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418420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34161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738567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095227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503322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3" name="cosapeligrosa.wav"/>
          </p:stSnd>
        </p:sndAc>
      </p:transition>
    </mc:Choice>
    <mc:Fallback>
      <p:transition spd="slow">
        <p:sndAc>
          <p:stSnd>
            <p:snd r:embed="rId1" name="cosapeligros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3240-B3F9-44D1-9CD6-1FE122E79B1B}" type="datetimeFigureOut">
              <a:rPr lang="es-AR" smtClean="0"/>
              <a:pPr/>
              <a:t>05/11/2013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B509-A3BD-42F4-A295-5C537A8F381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17257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14" name="cosapeligrosa.wav"/>
          </p:stSnd>
        </p:sndAc>
      </p:transition>
    </mc:Choice>
    <mc:Fallback>
      <p:transition spd="slow">
        <p:sndAc>
          <p:stSnd>
            <p:snd r:embed="rId13" name="cosapeligros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estilo de título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estilos de título</a:t>
            </a:r>
          </a:p>
          <a:p>
            <a:pPr lvl="1"/>
            <a:r>
              <a:rPr lang="en-GB" altLang="es-AR" smtClean="0"/>
              <a:t>Segundo nivel</a:t>
            </a:r>
          </a:p>
          <a:p>
            <a:pPr lvl="2"/>
            <a:r>
              <a:rPr lang="en-GB" altLang="es-AR" smtClean="0"/>
              <a:t>Tercer nivel</a:t>
            </a:r>
          </a:p>
          <a:p>
            <a:pPr lvl="3"/>
            <a:r>
              <a:rPr lang="en-GB" altLang="es-AR" smtClean="0"/>
              <a:t>Cuarto nivel</a:t>
            </a:r>
          </a:p>
          <a:p>
            <a:pPr lvl="4"/>
            <a:r>
              <a:rPr lang="en-GB" altLang="es-AR" smtClean="0"/>
              <a:t>Quinto nivel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3246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Tahoma" pitchFamily="34" charset="0"/>
              </a:rPr>
              <a:t>Nombre del producto</a:t>
            </a:r>
          </a:p>
        </p:txBody>
      </p:sp>
    </p:spTree>
    <p:extLst>
      <p:ext uri="{BB962C8B-B14F-4D97-AF65-F5344CB8AC3E}">
        <p14:creationId xmlns="" xmlns:p14="http://schemas.microsoft.com/office/powerpoint/2010/main" val="1141345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14" name="cosapeligrosa.wav"/>
          </p:stSnd>
        </p:sndAc>
      </p:transition>
    </mc:Choice>
    <mc:Fallback>
      <p:transition spd="slow">
        <p:sndAc>
          <p:stSnd>
            <p:snd r:embed="rId13" name="cosapeligrosa.wav"/>
          </p:stSnd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schoppj@saltogrande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uarezl@saltogrande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Autofit/>
          </a:bodyPr>
          <a:lstStyle/>
          <a:p>
            <a:r>
              <a:rPr lang="es-AR" sz="23900" dirty="0" err="1" smtClean="0">
                <a:solidFill>
                  <a:srgbClr val="FF0000"/>
                </a:solidFill>
              </a:rPr>
              <a:t>X</a:t>
            </a:r>
            <a:r>
              <a:rPr lang="es-AR" sz="23900" dirty="0" err="1" smtClean="0">
                <a:solidFill>
                  <a:schemeClr val="tx2"/>
                </a:solidFill>
              </a:rPr>
              <a:t>ibo</a:t>
            </a:r>
            <a:endParaRPr lang="es-AR" sz="23900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Open </a:t>
            </a:r>
            <a:r>
              <a:rPr lang="es-AR" dirty="0" err="1" smtClean="0"/>
              <a:t>Source</a:t>
            </a:r>
            <a:r>
              <a:rPr lang="es-AR" dirty="0" smtClean="0"/>
              <a:t> Digital </a:t>
            </a:r>
            <a:r>
              <a:rPr lang="es-AR" dirty="0" err="1" smtClean="0"/>
              <a:t>Signage</a:t>
            </a:r>
            <a:endParaRPr lang="es-AR" dirty="0"/>
          </a:p>
        </p:txBody>
      </p:sp>
      <p:sp>
        <p:nvSpPr>
          <p:cNvPr id="4" name="3 Elipse"/>
          <p:cNvSpPr/>
          <p:nvPr/>
        </p:nvSpPr>
        <p:spPr>
          <a:xfrm>
            <a:off x="5940152" y="155679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5724128" y="90872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6660232" y="1538471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6804248" y="90872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0" y="5373216"/>
            <a:ext cx="9144000" cy="92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CARTELERÍA DIGITAL</a:t>
            </a:r>
            <a:endParaRPr lang="es-AR" sz="54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540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4400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043608" y="725488"/>
            <a:ext cx="6859587" cy="39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Funcionamiento - Programación</a:t>
            </a:r>
            <a:endParaRPr kumimoji="0" lang="es-ES" altLang="es-A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115616" y="260648"/>
            <a:ext cx="6859587" cy="6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s-ES_tradnl" altLang="es-AR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s-ES_tradnl" altLang="es-A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Xibo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963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1370013" y="692696"/>
            <a:ext cx="6859587" cy="831304"/>
          </a:xfrm>
        </p:spPr>
        <p:txBody>
          <a:bodyPr/>
          <a:lstStyle/>
          <a:p>
            <a:pPr algn="ctr"/>
            <a:r>
              <a:rPr lang="es-ES_tradnl" altLang="es-AR" dirty="0" smtClean="0"/>
              <a:t>Cómo lo usamos en CTM</a:t>
            </a:r>
            <a:endParaRPr lang="es-ES" altLang="es-AR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676400"/>
            <a:ext cx="7772400" cy="4267200"/>
          </a:xfrm>
        </p:spPr>
        <p:txBody>
          <a:bodyPr/>
          <a:lstStyle/>
          <a:p>
            <a:pPr algn="just"/>
            <a:r>
              <a:rPr lang="es-AR" dirty="0" err="1" smtClean="0"/>
              <a:t>Layout</a:t>
            </a:r>
            <a:r>
              <a:rPr lang="es-AR" dirty="0" smtClean="0"/>
              <a:t> dividido en tres cuadros, dos centrales y un banner inferior.</a:t>
            </a:r>
          </a:p>
          <a:p>
            <a:pPr algn="just"/>
            <a:r>
              <a:rPr lang="es-AR" dirty="0" smtClean="0"/>
              <a:t>Presentación de datos de generación y caudal en tiempo real.</a:t>
            </a:r>
          </a:p>
          <a:p>
            <a:pPr algn="just"/>
            <a:r>
              <a:rPr lang="es-AR" dirty="0" smtClean="0"/>
              <a:t>Representación de la represa, corte vertical, con medidas de nivel, caudal y maquinas en funcionamiento en tiempo real.</a:t>
            </a:r>
          </a:p>
          <a:p>
            <a:pPr algn="just"/>
            <a:r>
              <a:rPr lang="es-AR" dirty="0" smtClean="0"/>
              <a:t>Cumpleaños que se celebran en el día de hoy.</a:t>
            </a:r>
          </a:p>
          <a:p>
            <a:pPr algn="just"/>
            <a:r>
              <a:rPr lang="es-AR" dirty="0" smtClean="0"/>
              <a:t>En banner inferior Mensajes importantes.</a:t>
            </a:r>
          </a:p>
        </p:txBody>
      </p:sp>
    </p:spTree>
    <p:extLst>
      <p:ext uri="{BB962C8B-B14F-4D97-AF65-F5344CB8AC3E}">
        <p14:creationId xmlns="" xmlns:p14="http://schemas.microsoft.com/office/powerpoint/2010/main" val="86237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1370013" y="1052736"/>
            <a:ext cx="6859587" cy="399256"/>
          </a:xfrm>
        </p:spPr>
        <p:txBody>
          <a:bodyPr/>
          <a:lstStyle/>
          <a:p>
            <a:pPr algn="ctr" eaLnBrk="1" hangingPunct="1"/>
            <a:r>
              <a:rPr lang="es-ES_tradnl" altLang="es-AR" sz="1600" dirty="0" smtClean="0"/>
              <a:t>Distribución en CTM</a:t>
            </a:r>
            <a:endParaRPr lang="es-ES" altLang="es-AR" sz="1600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CTM tiene 21 emplazamientos.</a:t>
            </a:r>
          </a:p>
          <a:p>
            <a:r>
              <a:rPr lang="es-AR" dirty="0" smtClean="0"/>
              <a:t>Se instalan 1 o mas en cada emplazamiento.</a:t>
            </a:r>
          </a:p>
          <a:p>
            <a:r>
              <a:rPr lang="es-AR" dirty="0" smtClean="0"/>
              <a:t>Se comunican por red Ethernet.</a:t>
            </a:r>
          </a:p>
          <a:p>
            <a:r>
              <a:rPr lang="es-AR" dirty="0" smtClean="0"/>
              <a:t>Televisores LED 40”.</a:t>
            </a:r>
          </a:p>
          <a:p>
            <a:r>
              <a:rPr lang="es-AR" dirty="0" smtClean="0"/>
              <a:t>Mini PC conectadas por HMI. </a:t>
            </a:r>
            <a:r>
              <a:rPr lang="es-AR" dirty="0"/>
              <a:t>Eje.: </a:t>
            </a:r>
            <a:r>
              <a:rPr lang="es-AR" dirty="0" smtClean="0"/>
              <a:t>ZOTAC </a:t>
            </a:r>
            <a:r>
              <a:rPr lang="es-AR" sz="1000" dirty="0" smtClean="0"/>
              <a:t>http</a:t>
            </a:r>
            <a:r>
              <a:rPr lang="es-AR" sz="1000" dirty="0"/>
              <a:t>://www.zotac.com/es/products/mini-pcs/zbox/amd/product/amd/detail/zbox-ad06-plus-1.html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475656" y="260648"/>
            <a:ext cx="6859587" cy="83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Cómo lo usamos en CTM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37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3672408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70013" y="1052736"/>
            <a:ext cx="6859587" cy="399256"/>
          </a:xfrm>
        </p:spPr>
        <p:txBody>
          <a:bodyPr/>
          <a:lstStyle/>
          <a:p>
            <a:pPr algn="ctr" eaLnBrk="1" hangingPunct="1"/>
            <a:r>
              <a:rPr lang="es-ES_tradnl" altLang="es-AR" sz="1600" dirty="0" smtClean="0"/>
              <a:t>Monitoreo</a:t>
            </a:r>
            <a:endParaRPr lang="es-ES" altLang="es-AR" sz="1600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475656" y="260648"/>
            <a:ext cx="6859587" cy="83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Cómo lo usamos en CTM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832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6859587" cy="576064"/>
          </a:xfrm>
        </p:spPr>
        <p:txBody>
          <a:bodyPr/>
          <a:lstStyle/>
          <a:p>
            <a:pPr eaLnBrk="1" hangingPunct="1"/>
            <a:r>
              <a:rPr lang="es-ES_tradnl" altLang="es-AR" dirty="0" smtClean="0"/>
              <a:t>Web </a:t>
            </a:r>
            <a:r>
              <a:rPr lang="es-ES_tradnl" altLang="es-AR" dirty="0" err="1" smtClean="0"/>
              <a:t>Xibo</a:t>
            </a:r>
            <a:endParaRPr lang="es-ES" altLang="es-AR" dirty="0" smtClean="0"/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395536" y="2636912"/>
            <a:ext cx="685958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Documentación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395536" y="4509120"/>
            <a:ext cx="685958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Contactos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600472"/>
          </a:xfrm>
        </p:spPr>
        <p:txBody>
          <a:bodyPr/>
          <a:lstStyle/>
          <a:p>
            <a:pPr algn="just"/>
            <a:r>
              <a:rPr lang="es-AR" dirty="0" smtClean="0"/>
              <a:t>http://xibo.org.uk/</a:t>
            </a:r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 bwMode="auto">
          <a:xfrm>
            <a:off x="755576" y="3429000"/>
            <a:ext cx="7772400" cy="6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http://xibo.org.uk/docs/</a:t>
            </a: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 bwMode="auto">
          <a:xfrm>
            <a:off x="360040" y="5636840"/>
            <a:ext cx="8388424" cy="6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tschoppj@saltogrande.org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suarezl@saltogrande.org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439675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1370013" y="2852936"/>
            <a:ext cx="6859587" cy="576064"/>
          </a:xfrm>
        </p:spPr>
        <p:txBody>
          <a:bodyPr/>
          <a:lstStyle/>
          <a:p>
            <a:pPr eaLnBrk="1" hangingPunct="1"/>
            <a:r>
              <a:rPr lang="es-ES_tradnl" altLang="es-AR" dirty="0" smtClean="0"/>
              <a:t>Gracias por su atención</a:t>
            </a:r>
            <a:endParaRPr lang="es-ES" altLang="es-AR" dirty="0" smtClean="0"/>
          </a:p>
        </p:txBody>
      </p:sp>
    </p:spTree>
    <p:extLst>
      <p:ext uri="{BB962C8B-B14F-4D97-AF65-F5344CB8AC3E}">
        <p14:creationId xmlns="" xmlns:p14="http://schemas.microsoft.com/office/powerpoint/2010/main" val="1764225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AR" dirty="0" smtClean="0"/>
              <a:t>¿De qué vamos a hablar?</a:t>
            </a:r>
            <a:endParaRPr lang="es-ES" altLang="es-AR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Qué es la </a:t>
            </a:r>
            <a:r>
              <a:rPr lang="es-AR" dirty="0" err="1" smtClean="0"/>
              <a:t>cartelería</a:t>
            </a:r>
            <a:r>
              <a:rPr lang="es-AR" dirty="0" smtClean="0"/>
              <a:t> digital</a:t>
            </a:r>
            <a:endParaRPr lang="es-AR" dirty="0"/>
          </a:p>
          <a:p>
            <a:r>
              <a:rPr lang="es-AR" dirty="0" smtClean="0"/>
              <a:t>Qué es </a:t>
            </a:r>
            <a:r>
              <a:rPr lang="es-AR" dirty="0" err="1" smtClean="0"/>
              <a:t>Xibo</a:t>
            </a:r>
            <a:endParaRPr lang="es-AR" dirty="0" smtClean="0"/>
          </a:p>
          <a:p>
            <a:pPr lvl="1"/>
            <a:r>
              <a:rPr lang="es-AR" dirty="0" smtClean="0"/>
              <a:t>Arquitectura</a:t>
            </a:r>
          </a:p>
          <a:p>
            <a:pPr lvl="1"/>
            <a:r>
              <a:rPr lang="es-AR" dirty="0" smtClean="0"/>
              <a:t>Requerimientos</a:t>
            </a:r>
          </a:p>
          <a:p>
            <a:pPr lvl="1"/>
            <a:r>
              <a:rPr lang="es-AR" dirty="0" smtClean="0"/>
              <a:t>Funcionamiento</a:t>
            </a:r>
          </a:p>
          <a:p>
            <a:r>
              <a:rPr lang="es-AR" dirty="0" smtClean="0"/>
              <a:t>Cómo lo usamos en CTM</a:t>
            </a:r>
          </a:p>
          <a:p>
            <a:pPr lvl="1"/>
            <a:r>
              <a:rPr lang="es-AR" dirty="0" smtClean="0"/>
              <a:t>Distribución</a:t>
            </a:r>
          </a:p>
          <a:p>
            <a:pPr lvl="1"/>
            <a:r>
              <a:rPr lang="es-AR" dirty="0" smtClean="0"/>
              <a:t>Monitoreo</a:t>
            </a:r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0098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859587" cy="1143000"/>
          </a:xfrm>
        </p:spPr>
        <p:txBody>
          <a:bodyPr/>
          <a:lstStyle/>
          <a:p>
            <a:pPr algn="ctr" eaLnBrk="1" hangingPunct="1"/>
            <a:r>
              <a:rPr lang="es-ES_tradnl" altLang="es-AR" dirty="0" smtClean="0"/>
              <a:t>Que es la </a:t>
            </a:r>
            <a:r>
              <a:rPr lang="es-ES_tradnl" altLang="es-AR" dirty="0" err="1" smtClean="0"/>
              <a:t>cartelería</a:t>
            </a:r>
            <a:r>
              <a:rPr lang="es-ES_tradnl" altLang="es-AR" dirty="0" smtClean="0"/>
              <a:t> digital</a:t>
            </a:r>
            <a:endParaRPr lang="es-ES" altLang="es-AR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3960440"/>
          </a:xfrm>
        </p:spPr>
        <p:txBody>
          <a:bodyPr/>
          <a:lstStyle/>
          <a:p>
            <a:r>
              <a:rPr lang="es-AR" dirty="0" smtClean="0"/>
              <a:t>Emisión de contenido digital a través de pantallas</a:t>
            </a:r>
          </a:p>
          <a:p>
            <a:pPr lvl="1"/>
            <a:r>
              <a:rPr lang="es-AR" dirty="0" smtClean="0"/>
              <a:t>Información</a:t>
            </a:r>
          </a:p>
          <a:p>
            <a:pPr lvl="1"/>
            <a:r>
              <a:rPr lang="es-AR" dirty="0" smtClean="0"/>
              <a:t>Publicidad</a:t>
            </a:r>
          </a:p>
          <a:p>
            <a:r>
              <a:rPr lang="es-AR" dirty="0" smtClean="0"/>
              <a:t>Porqué es importante</a:t>
            </a:r>
          </a:p>
          <a:p>
            <a:pPr lvl="1"/>
            <a:r>
              <a:rPr lang="es-AR" dirty="0" smtClean="0"/>
              <a:t>Escalable</a:t>
            </a:r>
          </a:p>
          <a:p>
            <a:pPr lvl="1"/>
            <a:r>
              <a:rPr lang="es-AR" dirty="0" smtClean="0"/>
              <a:t>Contenido fácilmente actualizable</a:t>
            </a:r>
          </a:p>
          <a:p>
            <a:pPr lvl="2"/>
            <a:r>
              <a:rPr lang="es-AR" dirty="0" err="1" smtClean="0"/>
              <a:t>Programabilidad</a:t>
            </a:r>
            <a:endParaRPr lang="es-AR" dirty="0" smtClean="0"/>
          </a:p>
          <a:p>
            <a:pPr lvl="2"/>
            <a:r>
              <a:rPr lang="es-AR" dirty="0" smtClean="0"/>
              <a:t>Gestión de contenido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0098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87624" y="1628800"/>
            <a:ext cx="6858000" cy="4267200"/>
          </a:xfrm>
        </p:spPr>
        <p:txBody>
          <a:bodyPr/>
          <a:lstStyle/>
          <a:p>
            <a:r>
              <a:rPr lang="es-AR" dirty="0"/>
              <a:t>Medio de comunicación además de </a:t>
            </a:r>
            <a:r>
              <a:rPr lang="es-AR" dirty="0" err="1" smtClean="0"/>
              <a:t>mail´s</a:t>
            </a:r>
            <a:r>
              <a:rPr lang="es-AR" dirty="0" smtClean="0"/>
              <a:t> y folletería</a:t>
            </a:r>
            <a:endParaRPr lang="es-AR" dirty="0"/>
          </a:p>
          <a:p>
            <a:r>
              <a:rPr lang="es-AR" dirty="0" smtClean="0"/>
              <a:t>Transmitir anuncios y novedades</a:t>
            </a:r>
          </a:p>
          <a:p>
            <a:r>
              <a:rPr lang="es-AR" dirty="0" smtClean="0"/>
              <a:t>Datos de Generación en tiempo real</a:t>
            </a:r>
          </a:p>
          <a:p>
            <a:r>
              <a:rPr lang="es-AR" dirty="0" smtClean="0"/>
              <a:t>Niveles de Lago y Río en tiempo real</a:t>
            </a:r>
          </a:p>
          <a:p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859587" cy="710952"/>
          </a:xfrm>
        </p:spPr>
        <p:txBody>
          <a:bodyPr/>
          <a:lstStyle/>
          <a:p>
            <a:pPr algn="ctr" eaLnBrk="1" hangingPunct="1"/>
            <a:r>
              <a:rPr lang="es-ES_tradnl" altLang="es-AR" dirty="0" smtClean="0"/>
              <a:t>Que es la </a:t>
            </a:r>
            <a:r>
              <a:rPr lang="es-ES_tradnl" altLang="es-AR" dirty="0" err="1" smtClean="0"/>
              <a:t>cartelería</a:t>
            </a:r>
            <a:r>
              <a:rPr lang="es-ES_tradnl" altLang="es-AR" dirty="0" smtClean="0"/>
              <a:t> digital</a:t>
            </a:r>
            <a:endParaRPr lang="es-ES" altLang="es-AR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043608" y="980728"/>
            <a:ext cx="6859587" cy="3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qué la usamos en CTM</a:t>
            </a:r>
            <a:endParaRPr kumimoji="0" lang="es-ES" altLang="es-A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8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1331640" y="0"/>
            <a:ext cx="6859587" cy="1143000"/>
          </a:xfrm>
        </p:spPr>
        <p:txBody>
          <a:bodyPr/>
          <a:lstStyle/>
          <a:p>
            <a:pPr algn="ctr" eaLnBrk="1" hangingPunct="1"/>
            <a:r>
              <a:rPr lang="es-ES_tradnl" altLang="es-AR" dirty="0" smtClean="0"/>
              <a:t>Qué es </a:t>
            </a:r>
            <a:r>
              <a:rPr lang="es-ES_tradnl" altLang="es-AR" dirty="0" err="1" smtClean="0"/>
              <a:t>Xibo</a:t>
            </a:r>
            <a:endParaRPr lang="es-ES" altLang="es-AR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6858000" cy="4267200"/>
          </a:xfrm>
        </p:spPr>
        <p:txBody>
          <a:bodyPr/>
          <a:lstStyle/>
          <a:p>
            <a:pPr algn="just"/>
            <a:r>
              <a:rPr lang="es-ES" dirty="0" smtClean="0"/>
              <a:t>Sistema de </a:t>
            </a:r>
            <a:r>
              <a:rPr lang="es-ES" dirty="0" err="1" smtClean="0"/>
              <a:t>cartelería</a:t>
            </a:r>
            <a:r>
              <a:rPr lang="es-ES" dirty="0" smtClean="0"/>
              <a:t> digital </a:t>
            </a:r>
          </a:p>
          <a:p>
            <a:pPr algn="just"/>
            <a:r>
              <a:rPr lang="es-ES" dirty="0" smtClean="0"/>
              <a:t>Aplicación Cliente - Servidor</a:t>
            </a:r>
          </a:p>
          <a:p>
            <a:pPr algn="just"/>
            <a:r>
              <a:rPr lang="es-ES" dirty="0" smtClean="0"/>
              <a:t>Administración </a:t>
            </a:r>
            <a:r>
              <a:rPr lang="es-ES" dirty="0"/>
              <a:t>centralizada desde una interfaz </a:t>
            </a:r>
            <a:r>
              <a:rPr lang="es-ES" dirty="0" smtClean="0"/>
              <a:t>web</a:t>
            </a:r>
          </a:p>
          <a:p>
            <a:pPr algn="just"/>
            <a:r>
              <a:rPr lang="es-ES" dirty="0" smtClean="0"/>
              <a:t>No requiere hardware especializado</a:t>
            </a:r>
          </a:p>
          <a:p>
            <a:pPr algn="just"/>
            <a:r>
              <a:rPr lang="es-ES" dirty="0" smtClean="0"/>
              <a:t>Amplio soporte para distintos tipos de contenido</a:t>
            </a:r>
          </a:p>
          <a:p>
            <a:pPr algn="just"/>
            <a:r>
              <a:rPr lang="es-ES" dirty="0" smtClean="0"/>
              <a:t>Se </a:t>
            </a:r>
            <a:r>
              <a:rPr lang="es-ES" dirty="0"/>
              <a:t>ejecuta en Windows, Ubuntu y </a:t>
            </a:r>
            <a:r>
              <a:rPr lang="es-ES" dirty="0" err="1" smtClean="0"/>
              <a:t>Android</a:t>
            </a:r>
            <a:endParaRPr lang="es-ES" dirty="0" smtClean="0"/>
          </a:p>
          <a:p>
            <a:pPr algn="just"/>
            <a:r>
              <a:rPr lang="es-ES" dirty="0" smtClean="0"/>
              <a:t>Open </a:t>
            </a:r>
            <a:r>
              <a:rPr lang="es-ES" dirty="0" err="1" smtClean="0"/>
              <a:t>Source</a:t>
            </a: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4098627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choppj\Desktop\Xibo - Digital Signage_files\Simple-Net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36704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1043608" y="725488"/>
            <a:ext cx="6859587" cy="39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Arquitectura</a:t>
            </a:r>
            <a:endParaRPr kumimoji="0" lang="es-ES" altLang="es-A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115616" y="260648"/>
            <a:ext cx="6859587" cy="6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s-ES_tradnl" altLang="es-AR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s-ES_tradnl" altLang="es-A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Xibo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908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1043608" y="725488"/>
            <a:ext cx="6859587" cy="399256"/>
          </a:xfrm>
        </p:spPr>
        <p:txBody>
          <a:bodyPr/>
          <a:lstStyle/>
          <a:p>
            <a:pPr algn="ctr" eaLnBrk="1" hangingPunct="1"/>
            <a:r>
              <a:rPr lang="es-ES_tradnl" altLang="es-AR" sz="1600" dirty="0" smtClean="0"/>
              <a:t>Requerimientos</a:t>
            </a:r>
            <a:endParaRPr lang="es-ES" altLang="es-AR" sz="1600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SERVIDOR:</a:t>
            </a:r>
          </a:p>
          <a:p>
            <a:pPr lvl="1"/>
            <a:r>
              <a:rPr lang="es-AR" dirty="0" smtClean="0"/>
              <a:t>Hardware: NO TIENE</a:t>
            </a:r>
          </a:p>
          <a:p>
            <a:pPr lvl="1"/>
            <a:r>
              <a:rPr lang="es-AR" dirty="0" smtClean="0"/>
              <a:t>Software: Servidor Apache, </a:t>
            </a:r>
            <a:r>
              <a:rPr lang="es-AR" dirty="0" err="1" smtClean="0"/>
              <a:t>MySQL</a:t>
            </a:r>
            <a:r>
              <a:rPr lang="es-AR" dirty="0" smtClean="0"/>
              <a:t> y PHP</a:t>
            </a:r>
          </a:p>
          <a:p>
            <a:pPr lvl="1"/>
            <a:endParaRPr lang="es-AR" dirty="0"/>
          </a:p>
          <a:p>
            <a:r>
              <a:rPr lang="es-AR" dirty="0" smtClean="0"/>
              <a:t>CLIENTE:</a:t>
            </a:r>
          </a:p>
          <a:p>
            <a:pPr lvl="1"/>
            <a:r>
              <a:rPr lang="es-AR" dirty="0" smtClean="0"/>
              <a:t>Hardware: NO TIENE</a:t>
            </a:r>
          </a:p>
          <a:p>
            <a:pPr lvl="1"/>
            <a:r>
              <a:rPr lang="es-AR" dirty="0" smtClean="0"/>
              <a:t>Software: Windows, Linux ó </a:t>
            </a:r>
            <a:r>
              <a:rPr lang="es-AR" dirty="0" err="1" smtClean="0"/>
              <a:t>Android</a:t>
            </a:r>
            <a:endParaRPr lang="es-AR" dirty="0" smtClean="0"/>
          </a:p>
          <a:p>
            <a:pPr lvl="1"/>
            <a:r>
              <a:rPr lang="es-AR" dirty="0" smtClean="0"/>
              <a:t>Soporte para los distintos tipos de contenido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115616" y="260648"/>
            <a:ext cx="6859587" cy="6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s-ES_tradnl" altLang="es-AR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s-ES_tradnl" altLang="es-A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Xibo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982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7"/>
          <a:stretch/>
        </p:blipFill>
        <p:spPr bwMode="auto">
          <a:xfrm>
            <a:off x="0" y="1228724"/>
            <a:ext cx="9144000" cy="562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043608" y="725488"/>
            <a:ext cx="6859587" cy="39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Funcionamiento - </a:t>
            </a:r>
            <a:r>
              <a:rPr kumimoji="0" lang="es-ES_tradnl" altLang="es-A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</a:t>
            </a:r>
            <a:endParaRPr kumimoji="0" lang="es-ES" altLang="es-A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115616" y="260648"/>
            <a:ext cx="6859587" cy="6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s-ES_tradnl" altLang="es-AR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s-ES_tradnl" altLang="es-A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Xibo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37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4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1043608" y="725488"/>
            <a:ext cx="6859587" cy="39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Funcionamiento - Contenido</a:t>
            </a:r>
            <a:endParaRPr kumimoji="0" lang="es-ES" altLang="es-AR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115616" y="260648"/>
            <a:ext cx="6859587" cy="6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s-ES_tradnl" altLang="es-AR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s-ES_tradnl" altLang="es-AR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Xibo</a:t>
            </a:r>
            <a:endParaRPr kumimoji="0" lang="es-ES" altLang="es-AR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963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 de lanzamiento">
  <a:themeElements>
    <a:clrScheme name="ms_pptmarketplan_tp01017812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s_pptmarketplan_tp01017812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marketplan_tp01017812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343</Words>
  <Application>Microsoft Office PowerPoint</Application>
  <PresentationFormat>Presentación en pantalla (4:3)</PresentationFormat>
  <Paragraphs>91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Plan de lanzamiento</vt:lpstr>
      <vt:lpstr>Xibo</vt:lpstr>
      <vt:lpstr>¿De qué vamos a hablar?</vt:lpstr>
      <vt:lpstr>Que es la cartelería digital</vt:lpstr>
      <vt:lpstr>Que es la cartelería digital</vt:lpstr>
      <vt:lpstr>Qué es Xibo</vt:lpstr>
      <vt:lpstr>Diapositiva 6</vt:lpstr>
      <vt:lpstr>Requerimientos</vt:lpstr>
      <vt:lpstr>Diapositiva 8</vt:lpstr>
      <vt:lpstr>Diapositiva 9</vt:lpstr>
      <vt:lpstr>Diapositiva 10</vt:lpstr>
      <vt:lpstr>Cómo lo usamos en CTM</vt:lpstr>
      <vt:lpstr>Distribución en CTM</vt:lpstr>
      <vt:lpstr>Monitoreo</vt:lpstr>
      <vt:lpstr>Web Xibo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XIBO</dc:title>
  <dc:creator>Joaquin Tschopp</dc:creator>
  <cp:lastModifiedBy>suarezl</cp:lastModifiedBy>
  <cp:revision>68</cp:revision>
  <dcterms:created xsi:type="dcterms:W3CDTF">2013-10-15T16:30:24Z</dcterms:created>
  <dcterms:modified xsi:type="dcterms:W3CDTF">2013-11-05T14:06:37Z</dcterms:modified>
</cp:coreProperties>
</file>