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19"/>
  </p:notesMasterIdLst>
  <p:sldIdLst>
    <p:sldId id="459" r:id="rId2"/>
    <p:sldId id="498" r:id="rId3"/>
    <p:sldId id="308" r:id="rId4"/>
    <p:sldId id="450" r:id="rId5"/>
    <p:sldId id="451" r:id="rId6"/>
    <p:sldId id="454" r:id="rId7"/>
    <p:sldId id="482" r:id="rId8"/>
    <p:sldId id="481" r:id="rId9"/>
    <p:sldId id="477" r:id="rId10"/>
    <p:sldId id="478" r:id="rId11"/>
    <p:sldId id="479" r:id="rId12"/>
    <p:sldId id="480" r:id="rId13"/>
    <p:sldId id="489" r:id="rId14"/>
    <p:sldId id="494" r:id="rId15"/>
    <p:sldId id="495" r:id="rId16"/>
    <p:sldId id="496" r:id="rId17"/>
    <p:sldId id="457" r:id="rId18"/>
  </p:sldIdLst>
  <p:sldSz cx="9144000" cy="6858000" type="screen4x3"/>
  <p:notesSz cx="6797675" cy="9926638"/>
  <p:embeddedFontLst>
    <p:embeddedFont>
      <p:font typeface="Times" panose="02020603050405020304" pitchFamily="18" charset="0"/>
      <p:regular r:id="rId20"/>
      <p:bold r:id="rId21"/>
      <p:italic r:id="rId22"/>
      <p:boldItalic r:id="rId23"/>
    </p:embeddedFont>
    <p:embeddedFont>
      <p:font typeface="ＭＳ Ｐゴシック" panose="020B0600070205080204" pitchFamily="34" charset="-128"/>
      <p:regular r:id="rId24"/>
    </p:embeddedFont>
    <p:embeddedFont>
      <p:font typeface="Wingdings 3" panose="05040102010807070707" pitchFamily="18" charset="2"/>
      <p:regular r:id="rId25"/>
    </p:embeddedFont>
  </p:embeddedFontLst>
  <p:defaultTextStyle>
    <a:defPPr>
      <a:defRPr lang="en-US"/>
    </a:defPPr>
    <a:lvl1pPr algn="ctr" rtl="0" eaLnBrk="0" fontAlgn="base" hangingPunct="0">
      <a:spcBef>
        <a:spcPct val="0"/>
      </a:spcBef>
      <a:spcAft>
        <a:spcPct val="0"/>
      </a:spcAft>
      <a:defRPr sz="2000" kern="1200">
        <a:solidFill>
          <a:schemeClr val="tx1"/>
        </a:solidFill>
        <a:latin typeface="Arial" charset="0"/>
        <a:ea typeface="+mn-ea"/>
        <a:cs typeface="+mn-cs"/>
      </a:defRPr>
    </a:lvl1pPr>
    <a:lvl2pPr marL="457200" algn="ctr" rtl="0" eaLnBrk="0" fontAlgn="base" hangingPunct="0">
      <a:spcBef>
        <a:spcPct val="0"/>
      </a:spcBef>
      <a:spcAft>
        <a:spcPct val="0"/>
      </a:spcAft>
      <a:defRPr sz="2000" kern="1200">
        <a:solidFill>
          <a:schemeClr val="tx1"/>
        </a:solidFill>
        <a:latin typeface="Arial" charset="0"/>
        <a:ea typeface="+mn-ea"/>
        <a:cs typeface="+mn-cs"/>
      </a:defRPr>
    </a:lvl2pPr>
    <a:lvl3pPr marL="914400" algn="ctr" rtl="0" eaLnBrk="0" fontAlgn="base" hangingPunct="0">
      <a:spcBef>
        <a:spcPct val="0"/>
      </a:spcBef>
      <a:spcAft>
        <a:spcPct val="0"/>
      </a:spcAft>
      <a:defRPr sz="2000" kern="1200">
        <a:solidFill>
          <a:schemeClr val="tx1"/>
        </a:solidFill>
        <a:latin typeface="Arial" charset="0"/>
        <a:ea typeface="+mn-ea"/>
        <a:cs typeface="+mn-cs"/>
      </a:defRPr>
    </a:lvl3pPr>
    <a:lvl4pPr marL="1371600" algn="ctr" rtl="0" eaLnBrk="0" fontAlgn="base" hangingPunct="0">
      <a:spcBef>
        <a:spcPct val="0"/>
      </a:spcBef>
      <a:spcAft>
        <a:spcPct val="0"/>
      </a:spcAft>
      <a:defRPr sz="2000" kern="1200">
        <a:solidFill>
          <a:schemeClr val="tx1"/>
        </a:solidFill>
        <a:latin typeface="Arial" charset="0"/>
        <a:ea typeface="+mn-ea"/>
        <a:cs typeface="+mn-cs"/>
      </a:defRPr>
    </a:lvl4pPr>
    <a:lvl5pPr marL="1828800" algn="ctr"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CE"/>
    <a:srgbClr val="77B7E4"/>
    <a:srgbClr val="FFEECE"/>
    <a:srgbClr val="FEF9B8"/>
    <a:srgbClr val="FDF589"/>
    <a:srgbClr val="FC3C1C"/>
    <a:srgbClr val="7B7A8E"/>
    <a:srgbClr val="6D6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12" autoAdjust="0"/>
    <p:restoredTop sz="85305" autoAdjust="0"/>
  </p:normalViewPr>
  <p:slideViewPr>
    <p:cSldViewPr snapToGrid="0">
      <p:cViewPr>
        <p:scale>
          <a:sx n="75" d="100"/>
          <a:sy n="75" d="100"/>
        </p:scale>
        <p:origin x="-1056" y="-66"/>
      </p:cViewPr>
      <p:guideLst>
        <p:guide orient="horz" pos="2161"/>
        <p:guide orient="horz" pos="435"/>
        <p:guide orient="horz" pos="648"/>
        <p:guide pos="306"/>
        <p:guide pos="4903"/>
        <p:guide pos="5614"/>
        <p:guide pos="5549"/>
        <p:guide pos="3068"/>
        <p:guide pos="575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1" d="100"/>
          <a:sy n="71" d="100"/>
        </p:scale>
        <p:origin x="-1572"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9728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p>
        </p:txBody>
      </p:sp>
      <p:sp>
        <p:nvSpPr>
          <p:cNvPr id="2150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97285"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97286"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97287"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F989E06F-8271-477A-8640-4890B3EB7A2A}" type="slidenum">
              <a:rPr lang="de-DE"/>
              <a:pPr>
                <a:defRPr/>
              </a:pPr>
              <a:t>‹Nº›</a:t>
            </a:fld>
            <a:endParaRPr lang="de-DE"/>
          </a:p>
        </p:txBody>
      </p:sp>
    </p:spTree>
    <p:extLst>
      <p:ext uri="{BB962C8B-B14F-4D97-AF65-F5344CB8AC3E}">
        <p14:creationId xmlns:p14="http://schemas.microsoft.com/office/powerpoint/2010/main" val="1177667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eaLnBrk="1" hangingPunct="1"/>
            <a:fld id="{31BA0022-AD47-4A5B-A2EC-C7CBDEDCFC5C}" type="slidenum">
              <a:rPr lang="de-DE" sz="1200">
                <a:latin typeface="Times New Roman" pitchFamily="18" charset="0"/>
              </a:rPr>
              <a:pPr algn="r" eaLnBrk="1" hangingPunct="1"/>
              <a:t>1</a:t>
            </a:fld>
            <a:endParaRPr lang="de-DE" sz="1200">
              <a:latin typeface="Times New Roman" pitchFamily="18" charset="0"/>
            </a:endParaRPr>
          </a:p>
        </p:txBody>
      </p:sp>
      <p:sp>
        <p:nvSpPr>
          <p:cNvPr id="22531"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rtl="0"/>
            <a:r>
              <a:rPr kumimoji="1" lang="es-AR" sz="1200" kern="1200" dirty="0" smtClean="0">
                <a:solidFill>
                  <a:schemeClr val="tx1"/>
                </a:solidFill>
                <a:latin typeface="Times New Roman" pitchFamily="18" charset="0"/>
                <a:ea typeface="+mn-ea"/>
                <a:cs typeface="+mn-cs"/>
              </a:rPr>
              <a:t>Con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busque uno llama a todos los documentos pertenecientes a cualquier transacción en cuestión de segundos. </a:t>
            </a:r>
            <a:r>
              <a:rPr lang="es-AR" dirty="0" smtClean="0"/>
              <a:t>Los documentos se muestran en una lista de resultados, donde usted puede ver cada documento con un solo clic.</a:t>
            </a:r>
          </a:p>
          <a:p>
            <a:endParaRPr lang="de-DE"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rtl="0"/>
            <a:r>
              <a:rPr kumimoji="1" lang="es-AR" sz="1200" kern="1200" dirty="0" smtClean="0">
                <a:solidFill>
                  <a:schemeClr val="tx1"/>
                </a:solidFill>
                <a:latin typeface="Times New Roman" pitchFamily="18" charset="0"/>
                <a:ea typeface="+mn-ea"/>
                <a:cs typeface="+mn-cs"/>
              </a:rPr>
              <a:t>Además de encontrar rápidamente los documentos, gestión de documentos también le permite mejorar los flujos de trabajo de su empresa - haciéndolos más rápidos y más eficientes. </a:t>
            </a:r>
            <a:r>
              <a:rPr lang="es-AR" dirty="0" smtClean="0"/>
              <a:t>Usted siempre tendrá una visión transparente de la situación actual de un proceso. Los empleados autorizados de la organización se pueden mover fácilmente documentos en torno, por ejemplo, sólo mediante la asignación de sellos electrónicos.</a:t>
            </a:r>
            <a:endParaRPr lang="es-A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7575" y="744538"/>
            <a:ext cx="4964113" cy="3722687"/>
          </a:xfrm>
          <a:ln/>
        </p:spPr>
      </p:sp>
      <p:sp>
        <p:nvSpPr>
          <p:cNvPr id="34819" name="Rectangle 3"/>
          <p:cNvSpPr>
            <a:spLocks noGrp="1" noChangeArrowheads="1"/>
          </p:cNvSpPr>
          <p:nvPr>
            <p:ph type="body" idx="1"/>
          </p:nvPr>
        </p:nvSpPr>
        <p:spPr>
          <a:noFill/>
          <a:ln/>
        </p:spPr>
        <p:txBody>
          <a:bodyPr lIns="91432" tIns="45716" rIns="91432" bIns="45716"/>
          <a:lstStyle/>
          <a:p>
            <a:pPr rtl="0"/>
            <a:r>
              <a:rPr kumimoji="1" lang="es-AR" sz="1200" kern="1200" dirty="0" smtClean="0">
                <a:solidFill>
                  <a:schemeClr val="tx1"/>
                </a:solidFill>
                <a:latin typeface="Times New Roman" pitchFamily="18" charset="0"/>
                <a:ea typeface="+mn-ea"/>
                <a:cs typeface="+mn-cs"/>
              </a:rPr>
              <a:t>Otra gran ventaja de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es la capacidad de acceder a cualquier documento desde cualquier lugar del mundo, ya sea desde su sede de la empresa, una oficina en casa o incluso mientras que en un sitio del cliente.</a:t>
            </a:r>
            <a:endParaRPr lang="es-A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E6B09C-664B-4594-A185-9A87CFD320C9}" type="slidenum">
              <a:rPr lang="en-US"/>
              <a:pPr/>
              <a:t>14</a:t>
            </a:fld>
            <a:endParaRPr lang="en-US"/>
          </a:p>
        </p:txBody>
      </p:sp>
      <p:sp>
        <p:nvSpPr>
          <p:cNvPr id="135170" name="Rectangle 2"/>
          <p:cNvSpPr>
            <a:spLocks noGrp="1" noRot="1" noChangeAspect="1" noChangeArrowheads="1" noTextEdit="1"/>
          </p:cNvSpPr>
          <p:nvPr>
            <p:ph type="sldImg"/>
          </p:nvPr>
        </p:nvSpPr>
        <p:spPr>
          <a:xfrm>
            <a:off x="896938" y="771525"/>
            <a:ext cx="4933950" cy="3700463"/>
          </a:xfrm>
          <a:ln/>
        </p:spPr>
      </p:sp>
      <p:sp>
        <p:nvSpPr>
          <p:cNvPr id="135171" name="Rectangle 3"/>
          <p:cNvSpPr>
            <a:spLocks noGrp="1" noChangeArrowheads="1"/>
          </p:cNvSpPr>
          <p:nvPr>
            <p:ph type="body" idx="1"/>
          </p:nvPr>
        </p:nvSpPr>
        <p:spPr>
          <a:xfrm>
            <a:off x="937828" y="4703090"/>
            <a:ext cx="5084095" cy="832389"/>
          </a:xfrm>
          <a:noFill/>
          <a:ln/>
        </p:spPr>
        <p:txBody>
          <a:bodyPr>
            <a:spAutoFit/>
          </a:bodyPr>
          <a:lstStyle/>
          <a:p>
            <a:r>
              <a:rPr lang="de-DE"/>
              <a:t>So how do all of these documents end up in the DocuWare system? By using a simple flatbed scanner, a super-fast document scanner, or a digital copier – all of these are suited to converting the documents into a digital form before they are imported into the system.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special template is configured with Metadata fields in TopAccess</a:t>
            </a:r>
          </a:p>
          <a:p>
            <a:pPr eaLnBrk="1" hangingPunct="1">
              <a:spcBef>
                <a:spcPct val="0"/>
              </a:spcBef>
            </a:pPr>
            <a:r>
              <a:rPr lang="en-US" smtClean="0"/>
              <a:t>User uses the Extension button to bring up list of ‘eConnects’.</a:t>
            </a:r>
          </a:p>
          <a:p>
            <a:pPr eaLnBrk="1" hangingPunct="1">
              <a:spcBef>
                <a:spcPct val="0"/>
              </a:spcBef>
            </a:pPr>
            <a:r>
              <a:rPr lang="en-US" smtClean="0"/>
              <a:t>User is prompted for the required data</a:t>
            </a:r>
          </a:p>
          <a:p>
            <a:pPr eaLnBrk="1" hangingPunct="1">
              <a:spcBef>
                <a:spcPct val="0"/>
              </a:spcBef>
            </a:pPr>
            <a:r>
              <a:rPr lang="en-US" smtClean="0"/>
              <a:t>Job is scanned to destination with an XML file that contains user entered data and some machine data</a:t>
            </a:r>
          </a:p>
          <a:p>
            <a:pPr eaLnBrk="1" hangingPunct="1">
              <a:spcBef>
                <a:spcPct val="0"/>
              </a:spcBef>
            </a:pPr>
            <a:endParaRPr 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1A179A-13DF-4848-A785-E0466F69BEE4}" type="slidenum">
              <a:rPr lang="en-US" smtClean="0">
                <a:ea typeface="ＭＳ Ｐゴシック"/>
                <a:cs typeface="ＭＳ Ｐゴシック"/>
              </a:rPr>
              <a:pPr fontAlgn="base">
                <a:spcBef>
                  <a:spcPct val="0"/>
                </a:spcBef>
                <a:spcAft>
                  <a:spcPct val="0"/>
                </a:spcAft>
                <a:defRPr/>
              </a:pPr>
              <a:t>15</a:t>
            </a:fld>
            <a:endParaRPr lang="en-US" smtClean="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eaLnBrk="1" hangingPunct="1"/>
            <a:fld id="{5F7155BF-005A-4F0C-ACC4-16E2EE3599C9}" type="slidenum">
              <a:rPr lang="de-DE" sz="1200">
                <a:latin typeface="Times New Roman" pitchFamily="18" charset="0"/>
              </a:rPr>
              <a:pPr algn="r" eaLnBrk="1" hangingPunct="1"/>
              <a:t>17</a:t>
            </a:fld>
            <a:endParaRPr lang="de-DE" sz="1200">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rtl="0"/>
            <a:r>
              <a:rPr lang="es-AR" dirty="0" smtClean="0"/>
              <a:t>Y Además de estas cuatro empresas, aquí hay varios más de nuestros más de 7500 clientes en todo el mundo.</a:t>
            </a:r>
            <a:br>
              <a:rPr lang="es-AR" dirty="0" smtClean="0"/>
            </a:br>
            <a:r>
              <a:rPr lang="es-AR" dirty="0" smtClean="0"/>
              <a:t>AM:</a:t>
            </a:r>
            <a:br>
              <a:rPr lang="es-AR" dirty="0" smtClean="0"/>
            </a:br>
            <a:r>
              <a:rPr lang="es-AR" dirty="0" smtClean="0"/>
              <a:t>He aquí una pequeña muestra de nuestros clientes en todo el mundo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FA239A8-7137-4EF0-A0E9-BC9FA26F5E0A}" type="slidenum">
              <a:rPr lang="de-DE" smtClean="0"/>
              <a:pPr/>
              <a:t>3</a:t>
            </a:fld>
            <a:endParaRPr lang="de-DE" smtClean="0"/>
          </a:p>
        </p:txBody>
      </p:sp>
      <p:sp>
        <p:nvSpPr>
          <p:cNvPr id="23555" name="Rectangle 2"/>
          <p:cNvSpPr>
            <a:spLocks noGrp="1" noRot="1" noChangeAspect="1" noChangeArrowheads="1" noTextEdit="1"/>
          </p:cNvSpPr>
          <p:nvPr>
            <p:ph type="sldImg"/>
          </p:nvPr>
        </p:nvSpPr>
        <p:spPr>
          <a:ln/>
        </p:spPr>
      </p:sp>
      <p:sp>
        <p:nvSpPr>
          <p:cNvPr id="23556" name="Rectangle 6"/>
          <p:cNvSpPr>
            <a:spLocks noGrp="1" noChangeArrowheads="1"/>
          </p:cNvSpPr>
          <p:nvPr>
            <p:ph type="body" idx="1"/>
          </p:nvPr>
        </p:nvSpPr>
        <p:spPr>
          <a:noFill/>
          <a:ln/>
        </p:spPr>
        <p:txBody>
          <a:bodyPr/>
          <a:lstStyle/>
          <a:p>
            <a:pPr rtl="0"/>
            <a:r>
              <a:rPr kumimoji="1" lang="es-AR" sz="1200" kern="1200" dirty="0" smtClean="0">
                <a:solidFill>
                  <a:schemeClr val="tx1"/>
                </a:solidFill>
                <a:latin typeface="Times New Roman" pitchFamily="18" charset="0"/>
                <a:ea typeface="+mn-ea"/>
                <a:cs typeface="+mn-cs"/>
              </a:rPr>
              <a:t>Me gustaría contarles un poco acerca de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a:t>
            </a:r>
            <a:r>
              <a:rPr lang="es-AR" dirty="0" smtClean="0"/>
              <a:t>Fue establecido en 1988 y sigue siendo dirigida por sus fundadores. La compañía es una empresa privada con el equipo directivo como principal accionista. </a:t>
            </a:r>
            <a:r>
              <a:rPr lang="es-AR" dirty="0" err="1" smtClean="0"/>
              <a:t>DocuWare</a:t>
            </a:r>
            <a:r>
              <a:rPr lang="es-AR" dirty="0" smtClean="0"/>
              <a:t> se especializa exclusivamente en la gestión documental integrada. El enfoque de la compañía, que no ha cambiado desde sus días fundacionales, es optimizar la facilidad de uso de su solución de software de gestión mediante la innovación continua.</a:t>
            </a:r>
            <a:endParaRPr lang="es-A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eaLnBrk="1" hangingPunct="1"/>
            <a:fld id="{DCF21B6B-2A73-4CF5-AAB1-D62D5D2150B4}" type="slidenum">
              <a:rPr lang="de-DE" sz="1200">
                <a:latin typeface="Times New Roman" pitchFamily="18" charset="0"/>
              </a:rPr>
              <a:pPr algn="r" eaLnBrk="1" hangingPunct="1"/>
              <a:t>4</a:t>
            </a:fld>
            <a:endParaRPr lang="de-DE" sz="120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5"/>
          <p:cNvSpPr>
            <a:spLocks noGrp="1" noChangeArrowheads="1"/>
          </p:cNvSpPr>
          <p:nvPr>
            <p:ph type="body" idx="1"/>
          </p:nvPr>
        </p:nvSpPr>
        <p:spPr>
          <a:noFill/>
          <a:ln/>
        </p:spPr>
        <p:txBody>
          <a:bodyPr/>
          <a:lstStyle/>
          <a:p>
            <a:pPr rtl="0"/>
            <a:r>
              <a:rPr kumimoji="1" lang="es-AR" sz="1200" kern="1200" dirty="0" smtClean="0">
                <a:solidFill>
                  <a:schemeClr val="tx1"/>
                </a:solidFill>
                <a:latin typeface="Times New Roman" pitchFamily="18" charset="0"/>
                <a:ea typeface="+mn-ea"/>
                <a:cs typeface="+mn-cs"/>
              </a:rPr>
              <a:t>Con más de 7.500 instalaciones y más de 100.000 usuarios,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es uno de los sistemas de gestión de documentos más utilizados en el mundo. </a:t>
            </a:r>
            <a:r>
              <a:rPr lang="es-AR" dirty="0" err="1" smtClean="0"/>
              <a:t>DocuWare</a:t>
            </a:r>
            <a:r>
              <a:rPr lang="es-AR" dirty="0" smtClean="0"/>
              <a:t> se comercializa en 70 países y está disponible en 13 idiomas diferentes.</a:t>
            </a:r>
            <a:endParaRPr lang="es-A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eaLnBrk="1" hangingPunct="1"/>
            <a:fld id="{2AFFB9AD-8FC3-45EA-80B8-9986E858B6D3}" type="slidenum">
              <a:rPr lang="de-DE" sz="1200">
                <a:latin typeface="Times New Roman" pitchFamily="18" charset="0"/>
              </a:rPr>
              <a:pPr algn="r" eaLnBrk="1" hangingPunct="1"/>
              <a:t>5</a:t>
            </a:fld>
            <a:endParaRPr lang="de-DE"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5"/>
          <p:cNvSpPr>
            <a:spLocks noGrp="1" noChangeArrowheads="1"/>
          </p:cNvSpPr>
          <p:nvPr>
            <p:ph type="body" idx="1"/>
          </p:nvPr>
        </p:nvSpPr>
        <p:spPr>
          <a:noFill/>
          <a:ln/>
        </p:spPr>
        <p:txBody>
          <a:bodyPr/>
          <a:lstStyle/>
          <a:p>
            <a:pPr rtl="0"/>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se proporciona apoyo a nivel local por más de 400 socios autorizados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 ADP llama. </a:t>
            </a:r>
            <a:r>
              <a:rPr lang="es-AR" dirty="0" smtClean="0"/>
              <a:t>Hoy en día, todos los PDA combinado emplear una red de más de 1.000 puntos de venta y los expertos técnicos que han sido certificados en el producto de </a:t>
            </a:r>
            <a:r>
              <a:rPr lang="es-AR" dirty="0" err="1" smtClean="0"/>
              <a:t>DocuWare</a:t>
            </a:r>
            <a:r>
              <a:rPr lang="es-AR" dirty="0" smtClean="0"/>
              <a:t>. Además, </a:t>
            </a:r>
            <a:r>
              <a:rPr lang="es-AR" dirty="0" err="1" smtClean="0"/>
              <a:t>DocuWare</a:t>
            </a:r>
            <a:r>
              <a:rPr lang="es-AR" dirty="0" smtClean="0"/>
              <a:t> tiene una multitud de asociaciones tecnológicas con empresas como Microsoft, Oracle y SAP, y ha sido certificado por el Departamento de Defensa y la FDA.</a:t>
            </a:r>
            <a:endParaRPr lang="es-A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eaLnBrk="1" hangingPunct="1"/>
            <a:fld id="{90428C47-B014-45F8-9FB8-CC63285D9E19}" type="slidenum">
              <a:rPr lang="de-DE" sz="1200">
                <a:latin typeface="Times New Roman" pitchFamily="18" charset="0"/>
              </a:rPr>
              <a:pPr algn="r" eaLnBrk="1" hangingPunct="1"/>
              <a:t>6</a:t>
            </a:fld>
            <a:endParaRPr lang="de-DE" sz="1200">
              <a:latin typeface="Times New Roman" pitchFamily="18" charset="0"/>
            </a:endParaRPr>
          </a:p>
        </p:txBody>
      </p:sp>
      <p:sp>
        <p:nvSpPr>
          <p:cNvPr id="26627" name="Rectangle 2"/>
          <p:cNvSpPr>
            <a:spLocks noGrp="1" noRot="1" noChangeAspect="1" noChangeArrowheads="1" noTextEdit="1"/>
          </p:cNvSpPr>
          <p:nvPr>
            <p:ph type="sldImg"/>
          </p:nvPr>
        </p:nvSpPr>
        <p:spPr>
          <a:ln/>
        </p:spPr>
      </p:sp>
      <p:sp>
        <p:nvSpPr>
          <p:cNvPr id="26628" name="Rectangle 5"/>
          <p:cNvSpPr>
            <a:spLocks noGrp="1" noChangeArrowheads="1"/>
          </p:cNvSpPr>
          <p:nvPr>
            <p:ph type="body" idx="1"/>
          </p:nvPr>
        </p:nvSpPr>
        <p:spPr>
          <a:noFill/>
          <a:ln/>
        </p:spPr>
        <p:txBody>
          <a:bodyPr/>
          <a:lstStyle/>
          <a:p>
            <a:pPr rtl="0"/>
            <a:r>
              <a:rPr kumimoji="1" lang="es-AR" sz="1200" kern="1200" dirty="0" smtClean="0">
                <a:solidFill>
                  <a:schemeClr val="tx1"/>
                </a:solidFill>
                <a:latin typeface="Times New Roman" pitchFamily="18" charset="0"/>
                <a:ea typeface="+mn-ea"/>
                <a:cs typeface="+mn-cs"/>
              </a:rPr>
              <a:t>El software de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es extremadamente flexible y escalable, por lo tanto,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es una buena opción para las organizaciones de cualquier tamaño, en cualquier industria y cualquier departamento.</a:t>
            </a:r>
            <a:endParaRPr lang="es-A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rtl="0"/>
            <a:r>
              <a:rPr kumimoji="1" lang="es-AR" sz="1200" kern="1200" dirty="0" smtClean="0">
                <a:solidFill>
                  <a:schemeClr val="tx1"/>
                </a:solidFill>
                <a:latin typeface="Times New Roman" pitchFamily="18" charset="0"/>
                <a:ea typeface="+mn-ea"/>
                <a:cs typeface="+mn-cs"/>
              </a:rPr>
              <a:t>El objetivo principal y objetivo al desarrollar la línea de productos </a:t>
            </a:r>
            <a:r>
              <a:rPr kumimoji="1" lang="es-AR" sz="1200" kern="1200" dirty="0" err="1" smtClean="0">
                <a:solidFill>
                  <a:schemeClr val="tx1"/>
                </a:solidFill>
                <a:latin typeface="Times New Roman" pitchFamily="18" charset="0"/>
                <a:ea typeface="+mn-ea"/>
                <a:cs typeface="+mn-cs"/>
              </a:rPr>
              <a:t>DocuWare</a:t>
            </a:r>
            <a:r>
              <a:rPr kumimoji="1" lang="es-AR" sz="1200" kern="1200" dirty="0" smtClean="0">
                <a:solidFill>
                  <a:schemeClr val="tx1"/>
                </a:solidFill>
                <a:latin typeface="Times New Roman" pitchFamily="18" charset="0"/>
                <a:ea typeface="+mn-ea"/>
                <a:cs typeface="+mn-cs"/>
              </a:rPr>
              <a:t> es hacer siempre lo simple en todos los aspectos para el usuario. </a:t>
            </a:r>
            <a:r>
              <a:rPr lang="es-AR" dirty="0" smtClean="0"/>
              <a:t>Es fácil de instalar, fácil de configurar y fácil de integrar en otras aplicaciones. El uso y la administración efectiva de </a:t>
            </a:r>
            <a:r>
              <a:rPr lang="es-AR" dirty="0" err="1" smtClean="0"/>
              <a:t>DocuWare</a:t>
            </a:r>
            <a:r>
              <a:rPr lang="es-AR" dirty="0" smtClean="0"/>
              <a:t> también es muy sencillo. Esto permite un coste total muy bajo de propiedad (TCO) - no sólo en el momento de la compra, sino también con el uso continuo de apoyo y mantenimiento del sistema.</a:t>
            </a:r>
            <a:endParaRPr lang="es-A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eaLnBrk="1" hangingPunct="1"/>
            <a:fld id="{B9739135-DBA3-425D-86B2-EE6142788D9B}" type="slidenum">
              <a:rPr lang="de-DE" sz="1200">
                <a:latin typeface="Times New Roman" pitchFamily="18" charset="0"/>
              </a:rPr>
              <a:pPr algn="r" eaLnBrk="1" hangingPunct="1"/>
              <a:t>8</a:t>
            </a:fld>
            <a:endParaRPr lang="de-DE" sz="1200">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5"/>
          <p:cNvSpPr>
            <a:spLocks noGrp="1" noChangeArrowheads="1"/>
          </p:cNvSpPr>
          <p:nvPr>
            <p:ph type="body" idx="1"/>
          </p:nvPr>
        </p:nvSpPr>
        <p:spPr>
          <a:noFill/>
          <a:ln/>
        </p:spPr>
        <p:txBody>
          <a:bodyPr/>
          <a:lstStyle/>
          <a:p>
            <a:pPr rtl="0"/>
            <a:r>
              <a:rPr lang="es-AR" dirty="0" smtClean="0"/>
              <a:t>¿Por qué la gestión de documentos a ser tan importante? Bueno, esta cita de un estudio de Reuters destaca los desafíos que enfrentamos hoy en la búsqueda de información.</a:t>
            </a:r>
            <a:br>
              <a:rPr lang="es-AR" dirty="0" smtClean="0"/>
            </a:br>
            <a:r>
              <a:rPr lang="es-AR" dirty="0" smtClean="0"/>
              <a:t/>
            </a:r>
            <a:br>
              <a:rPr lang="es-AR" dirty="0" smtClean="0"/>
            </a:br>
            <a:r>
              <a:rPr lang="es-AR" dirty="0" smtClean="0"/>
              <a:t>Recita la "cita".</a:t>
            </a:r>
            <a:br>
              <a:rPr lang="es-AR" dirty="0" smtClean="0"/>
            </a:br>
            <a:r>
              <a:rPr lang="es-AR" dirty="0" smtClean="0"/>
              <a:t>La gestión de documentos juega un papel importante en la búsqueda de información mucho más rápido y hacerlo más accesible.</a:t>
            </a:r>
            <a:br>
              <a:rPr lang="es-AR" dirty="0" smtClean="0"/>
            </a:br>
            <a:r>
              <a:rPr lang="es-AR" dirty="0" smtClean="0"/>
              <a:t/>
            </a:r>
            <a:br>
              <a:rPr lang="es-AR" dirty="0" smtClean="0"/>
            </a:br>
            <a:r>
              <a:rPr lang="es-AR" dirty="0" smtClean="0"/>
              <a:t>Ahora, es posible preguntarse: ¿Cómo funciona esto?</a:t>
            </a:r>
            <a:endParaRPr lang="es-A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rtl="0"/>
            <a:r>
              <a:rPr lang="es-AR" dirty="0" smtClean="0"/>
              <a:t>Bueno, echemos un vistazo al primer problema. Durante una transacción de negocios típicos - digamos que la venta de un producto - a generar y recibir todo tipo de documentos diferentes. Sin un sistema de gestión de documentos, todos estos documentos se almacenan en lugares diferentes, creando un problema cuando usted necesita encontrar toda la información para esta venta.</a:t>
            </a:r>
            <a:br>
              <a:rPr lang="es-AR" dirty="0" smtClean="0"/>
            </a:br>
            <a:r>
              <a:rPr lang="es-AR" dirty="0" smtClean="0"/>
              <a:t/>
            </a:r>
            <a:br>
              <a:rPr lang="es-AR" dirty="0" smtClean="0"/>
            </a:br>
            <a:r>
              <a:rPr lang="es-AR" dirty="0" smtClean="0"/>
              <a:t>La oferta puede ser almacenado como un archivo de Excel o Word en el sistema de archivos en su disco duro local o en un servidor de red. Correspondencia por correo electrónico con su cliente se mantiene en el Microsoft Exchange o un servidor de Lotus Notes. El PO está archivado en formato papel en el gabinete, mientras que la factura está sentado en su software de contabilidad.</a:t>
            </a:r>
            <a:br>
              <a:rPr lang="es-AR" dirty="0" smtClean="0"/>
            </a:br>
            <a:r>
              <a:rPr lang="es-AR" dirty="0" smtClean="0"/>
              <a:t/>
            </a:r>
            <a:br>
              <a:rPr lang="es-AR" dirty="0" smtClean="0"/>
            </a:br>
            <a:r>
              <a:rPr lang="es-AR" dirty="0" smtClean="0"/>
              <a:t>El desafío ahora es ver todos los documentos que pertenecen a una transacción comercial en particular de un vistazo - digamos que cuando el cliente tiene una pregunta. Esto, obviamente, es un proceso muy complicado y el tiempo que gasta muchos recursos y puede reducir la velocidad de proporcionar el mejor servicio posible al cliente.</a:t>
            </a:r>
            <a:endParaRPr lang="es-A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rtl="0"/>
            <a:r>
              <a:rPr lang="es-AR" dirty="0" smtClean="0"/>
              <a:t>Aquí es exactamente donde </a:t>
            </a:r>
            <a:r>
              <a:rPr lang="es-AR" dirty="0" err="1" smtClean="0"/>
              <a:t>DocuWare</a:t>
            </a:r>
            <a:r>
              <a:rPr lang="es-AR" dirty="0" smtClean="0"/>
              <a:t> puede ayudar. Esto le permite tomar cualquier documento - independientemente de su origen - y lo almacenan en un repositorio central común. Esto podría ser un documento en papel, correo electrónico, archivo de Word, fax o incluso una imagen o un vídeo.</a:t>
            </a:r>
            <a:endParaRPr lang="es-A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4" name="Rectangle 9"/>
          <p:cNvSpPr>
            <a:spLocks noChangeArrowheads="1"/>
          </p:cNvSpPr>
          <p:nvPr/>
        </p:nvSpPr>
        <p:spPr bwMode="auto">
          <a:xfrm>
            <a:off x="4397375" y="3125788"/>
            <a:ext cx="3117850" cy="1446212"/>
          </a:xfrm>
          <a:prstGeom prst="rect">
            <a:avLst/>
          </a:prstGeom>
          <a:noFill/>
          <a:ln w="9525">
            <a:noFill/>
            <a:miter lim="800000"/>
            <a:headEnd/>
            <a:tailEnd/>
          </a:ln>
          <a:effectLst/>
        </p:spPr>
        <p:txBody>
          <a:bodyPr/>
          <a:lstStyle/>
          <a:p>
            <a:pPr algn="l">
              <a:lnSpc>
                <a:spcPts val="3400"/>
              </a:lnSpc>
              <a:defRPr/>
            </a:pPr>
            <a:r>
              <a:rPr lang="de-DE" sz="3400">
                <a:solidFill>
                  <a:schemeClr val="tx2"/>
                </a:solidFill>
              </a:rPr>
              <a:t>Titelmasterformat durch Klicken bearbeiten</a:t>
            </a:r>
          </a:p>
        </p:txBody>
      </p:sp>
      <p:sp>
        <p:nvSpPr>
          <p:cNvPr id="677905" name="Rectangle 17"/>
          <p:cNvSpPr>
            <a:spLocks noGrp="1" noChangeArrowheads="1"/>
          </p:cNvSpPr>
          <p:nvPr>
            <p:ph type="ctrTitle" sz="quarter"/>
          </p:nvPr>
        </p:nvSpPr>
        <p:spPr bwMode="auto">
          <a:xfrm>
            <a:off x="447675" y="1119188"/>
            <a:ext cx="8426450" cy="523875"/>
          </a:xfrm>
        </p:spPr>
        <p:txBody>
          <a:bodyPr lIns="0" rIns="0">
            <a:spAutoFit/>
          </a:bodyPr>
          <a:lstStyle>
            <a:lvl1pPr>
              <a:defRPr sz="3400"/>
            </a:lvl1pPr>
          </a:lstStyle>
          <a:p>
            <a:r>
              <a:rPr lang="de-DE"/>
              <a:t>Titelmasterformat durch Klicken bearbeiten</a:t>
            </a:r>
          </a:p>
        </p:txBody>
      </p:sp>
      <p:sp>
        <p:nvSpPr>
          <p:cNvPr id="677906" name="Rectangle 18"/>
          <p:cNvSpPr>
            <a:spLocks noGrp="1" noChangeArrowheads="1"/>
          </p:cNvSpPr>
          <p:nvPr>
            <p:ph type="subTitle" sz="quarter" idx="1"/>
          </p:nvPr>
        </p:nvSpPr>
        <p:spPr bwMode="auto">
          <a:xfrm>
            <a:off x="5438775" y="4429125"/>
            <a:ext cx="3154363" cy="1752600"/>
          </a:xfrm>
        </p:spPr>
        <p:txBody>
          <a:bodyPr anchor="b"/>
          <a:lstStyle>
            <a:lvl1pPr marL="0" indent="0">
              <a:buFont typeface="Wingdings" pitchFamily="2" charset="2"/>
              <a:buNone/>
              <a:defRPr sz="2400">
                <a:solidFill>
                  <a:schemeClr val="bg1"/>
                </a:solidFill>
              </a:defRPr>
            </a:lvl1pPr>
          </a:lstStyle>
          <a:p>
            <a:r>
              <a:rPr lang="de-DE"/>
              <a:t>Formatvorlage des Untertitelmasters durch Klicken bearbeiten</a:t>
            </a:r>
          </a:p>
        </p:txBody>
      </p:sp>
    </p:spTree>
  </p:cSld>
  <p:clrMapOvr>
    <a:masterClrMapping/>
  </p:clrMapOvr>
  <p:transition>
    <p:wipe dir="r"/>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50025" y="796925"/>
            <a:ext cx="2057400" cy="56499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77825" y="796925"/>
            <a:ext cx="6019800" cy="564991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77825" y="2198688"/>
            <a:ext cx="20320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2562225" y="2198688"/>
            <a:ext cx="2033588"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5617" name="Rectangle 17"/>
          <p:cNvSpPr>
            <a:spLocks noChangeArrowheads="1"/>
          </p:cNvSpPr>
          <p:nvPr userDrawn="1"/>
        </p:nvSpPr>
        <p:spPr bwMode="gray">
          <a:xfrm>
            <a:off x="0" y="685800"/>
            <a:ext cx="8913813" cy="6172200"/>
          </a:xfrm>
          <a:prstGeom prst="rect">
            <a:avLst/>
          </a:prstGeom>
          <a:solidFill>
            <a:srgbClr val="DDE4EF"/>
          </a:solidFill>
          <a:ln w="9525">
            <a:noFill/>
            <a:miter lim="800000"/>
            <a:headEnd/>
            <a:tailEnd/>
          </a:ln>
        </p:spPr>
        <p:txBody>
          <a:bodyPr wrap="none" anchor="ctr"/>
          <a:lstStyle/>
          <a:p>
            <a:pPr algn="r">
              <a:defRPr/>
            </a:pPr>
            <a:endParaRPr lang="de-DE" sz="1800">
              <a:latin typeface="Times" charset="0"/>
            </a:endParaRPr>
          </a:p>
        </p:txBody>
      </p:sp>
      <p:sp>
        <p:nvSpPr>
          <p:cNvPr id="2" name="Rectangle 17"/>
          <p:cNvSpPr>
            <a:spLocks noChangeArrowheads="1"/>
          </p:cNvSpPr>
          <p:nvPr userDrawn="1"/>
        </p:nvSpPr>
        <p:spPr bwMode="gray">
          <a:xfrm>
            <a:off x="0" y="2057400"/>
            <a:ext cx="8456613" cy="4800600"/>
          </a:xfrm>
          <a:prstGeom prst="rect">
            <a:avLst/>
          </a:prstGeom>
          <a:solidFill>
            <a:schemeClr val="bg1"/>
          </a:solidFill>
          <a:ln w="9525">
            <a:noFill/>
            <a:miter lim="800000"/>
            <a:headEnd/>
            <a:tailEnd/>
          </a:ln>
        </p:spPr>
        <p:txBody>
          <a:bodyPr wrap="none" anchor="ctr"/>
          <a:lstStyle/>
          <a:p>
            <a:pPr algn="r">
              <a:defRPr/>
            </a:pPr>
            <a:endParaRPr lang="de-DE" sz="1800">
              <a:latin typeface="Times" charset="0"/>
            </a:endParaRPr>
          </a:p>
        </p:txBody>
      </p:sp>
      <p:sp>
        <p:nvSpPr>
          <p:cNvPr id="2052" name="Rectangle 6"/>
          <p:cNvSpPr>
            <a:spLocks noGrp="1" noChangeArrowheads="1"/>
          </p:cNvSpPr>
          <p:nvPr>
            <p:ph type="title"/>
          </p:nvPr>
        </p:nvSpPr>
        <p:spPr bwMode="gray">
          <a:xfrm>
            <a:off x="377825" y="796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2053" name="Rectangle 7"/>
          <p:cNvSpPr>
            <a:spLocks noGrp="1" noChangeArrowheads="1"/>
          </p:cNvSpPr>
          <p:nvPr>
            <p:ph type="body" idx="1"/>
          </p:nvPr>
        </p:nvSpPr>
        <p:spPr bwMode="gray">
          <a:xfrm>
            <a:off x="377825" y="2198688"/>
            <a:ext cx="4217988"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 Bilder rechts auf 17,04 und 6,25 Position; Bildbreite 7,7 cm</a:t>
            </a:r>
          </a:p>
          <a:p>
            <a:pPr lvl="2"/>
            <a:r>
              <a:rPr lang="de-DE" smtClean="0"/>
              <a:t>Dritte Ebene</a:t>
            </a:r>
          </a:p>
        </p:txBody>
      </p:sp>
      <p:pic>
        <p:nvPicPr>
          <p:cNvPr id="2054" name="Picture 21" descr="DocuWare_rz_weiss Kopie"/>
          <p:cNvPicPr>
            <a:picLocks noChangeAspect="1" noChangeArrowheads="1"/>
          </p:cNvPicPr>
          <p:nvPr userDrawn="1"/>
        </p:nvPicPr>
        <p:blipFill>
          <a:blip r:embed="rId13" cstate="print"/>
          <a:srcRect/>
          <a:stretch>
            <a:fillRect/>
          </a:stretch>
        </p:blipFill>
        <p:spPr bwMode="gray">
          <a:xfrm>
            <a:off x="7000875" y="146050"/>
            <a:ext cx="1911350" cy="400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3" r:id="rId1"/>
    <p:sldLayoutId id="2147483772" r:id="rId2"/>
    <p:sldLayoutId id="2147483771" r:id="rId3"/>
    <p:sldLayoutId id="2147483770" r:id="rId4"/>
    <p:sldLayoutId id="2147483769" r:id="rId5"/>
    <p:sldLayoutId id="2147483768" r:id="rId6"/>
    <p:sldLayoutId id="2147483767" r:id="rId7"/>
    <p:sldLayoutId id="2147483766" r:id="rId8"/>
    <p:sldLayoutId id="2147483765" r:id="rId9"/>
    <p:sldLayoutId id="2147483764" r:id="rId10"/>
    <p:sldLayoutId id="2147483763" r:id="rId11"/>
  </p:sldLayoutIdLst>
  <p:transition>
    <p:wipe dir="r"/>
  </p:transition>
  <p:timing>
    <p:tnLst>
      <p:par>
        <p:cTn id="1" dur="indefinite" restart="never" nodeType="tmRoot"/>
      </p:par>
    </p:tnLst>
  </p:timing>
  <p:hf hdr="0" ftr="0" dt="0"/>
  <p:txStyles>
    <p:titleStyle>
      <a:lvl1pPr algn="l" rtl="0" eaLnBrk="0" fontAlgn="base" hangingPunct="0">
        <a:lnSpc>
          <a:spcPts val="3400"/>
        </a:lnSpc>
        <a:spcBef>
          <a:spcPct val="0"/>
        </a:spcBef>
        <a:spcAft>
          <a:spcPct val="0"/>
        </a:spcAft>
        <a:defRPr sz="3200">
          <a:solidFill>
            <a:schemeClr val="tx2"/>
          </a:solidFill>
          <a:latin typeface="+mj-lt"/>
          <a:ea typeface="+mj-ea"/>
          <a:cs typeface="+mj-cs"/>
        </a:defRPr>
      </a:lvl1pPr>
      <a:lvl2pPr algn="l" rtl="0" eaLnBrk="0" fontAlgn="base" hangingPunct="0">
        <a:lnSpc>
          <a:spcPts val="3400"/>
        </a:lnSpc>
        <a:spcBef>
          <a:spcPct val="0"/>
        </a:spcBef>
        <a:spcAft>
          <a:spcPct val="0"/>
        </a:spcAft>
        <a:defRPr sz="3200">
          <a:solidFill>
            <a:schemeClr val="tx2"/>
          </a:solidFill>
          <a:latin typeface="Arial" charset="0"/>
        </a:defRPr>
      </a:lvl2pPr>
      <a:lvl3pPr algn="l" rtl="0" eaLnBrk="0" fontAlgn="base" hangingPunct="0">
        <a:lnSpc>
          <a:spcPts val="3400"/>
        </a:lnSpc>
        <a:spcBef>
          <a:spcPct val="0"/>
        </a:spcBef>
        <a:spcAft>
          <a:spcPct val="0"/>
        </a:spcAft>
        <a:defRPr sz="3200">
          <a:solidFill>
            <a:schemeClr val="tx2"/>
          </a:solidFill>
          <a:latin typeface="Arial" charset="0"/>
        </a:defRPr>
      </a:lvl3pPr>
      <a:lvl4pPr algn="l" rtl="0" eaLnBrk="0" fontAlgn="base" hangingPunct="0">
        <a:lnSpc>
          <a:spcPts val="3400"/>
        </a:lnSpc>
        <a:spcBef>
          <a:spcPct val="0"/>
        </a:spcBef>
        <a:spcAft>
          <a:spcPct val="0"/>
        </a:spcAft>
        <a:defRPr sz="3200">
          <a:solidFill>
            <a:schemeClr val="tx2"/>
          </a:solidFill>
          <a:latin typeface="Arial" charset="0"/>
        </a:defRPr>
      </a:lvl4pPr>
      <a:lvl5pPr algn="l" rtl="0" eaLnBrk="0" fontAlgn="base" hangingPunct="0">
        <a:lnSpc>
          <a:spcPts val="3400"/>
        </a:lnSpc>
        <a:spcBef>
          <a:spcPct val="0"/>
        </a:spcBef>
        <a:spcAft>
          <a:spcPct val="0"/>
        </a:spcAft>
        <a:defRPr sz="3200">
          <a:solidFill>
            <a:schemeClr val="tx2"/>
          </a:solidFill>
          <a:latin typeface="Arial" charset="0"/>
        </a:defRPr>
      </a:lvl5pPr>
      <a:lvl6pPr marL="457200" algn="l" rtl="0" eaLnBrk="0" fontAlgn="base" hangingPunct="0">
        <a:lnSpc>
          <a:spcPts val="3400"/>
        </a:lnSpc>
        <a:spcBef>
          <a:spcPct val="0"/>
        </a:spcBef>
        <a:spcAft>
          <a:spcPct val="0"/>
        </a:spcAft>
        <a:defRPr sz="3200">
          <a:solidFill>
            <a:schemeClr val="tx2"/>
          </a:solidFill>
          <a:latin typeface="Arial" charset="0"/>
        </a:defRPr>
      </a:lvl6pPr>
      <a:lvl7pPr marL="914400" algn="l" rtl="0" eaLnBrk="0" fontAlgn="base" hangingPunct="0">
        <a:lnSpc>
          <a:spcPts val="3400"/>
        </a:lnSpc>
        <a:spcBef>
          <a:spcPct val="0"/>
        </a:spcBef>
        <a:spcAft>
          <a:spcPct val="0"/>
        </a:spcAft>
        <a:defRPr sz="3200">
          <a:solidFill>
            <a:schemeClr val="tx2"/>
          </a:solidFill>
          <a:latin typeface="Arial" charset="0"/>
        </a:defRPr>
      </a:lvl7pPr>
      <a:lvl8pPr marL="1371600" algn="l" rtl="0" eaLnBrk="0" fontAlgn="base" hangingPunct="0">
        <a:lnSpc>
          <a:spcPts val="3400"/>
        </a:lnSpc>
        <a:spcBef>
          <a:spcPct val="0"/>
        </a:spcBef>
        <a:spcAft>
          <a:spcPct val="0"/>
        </a:spcAft>
        <a:defRPr sz="3200">
          <a:solidFill>
            <a:schemeClr val="tx2"/>
          </a:solidFill>
          <a:latin typeface="Arial" charset="0"/>
        </a:defRPr>
      </a:lvl8pPr>
      <a:lvl9pPr marL="1828800" algn="l" rtl="0" eaLnBrk="0" fontAlgn="base" hangingPunct="0">
        <a:lnSpc>
          <a:spcPts val="3400"/>
        </a:lnSpc>
        <a:spcBef>
          <a:spcPct val="0"/>
        </a:spcBef>
        <a:spcAft>
          <a:spcPct val="0"/>
        </a:spcAft>
        <a:defRPr sz="3200">
          <a:solidFill>
            <a:schemeClr val="tx2"/>
          </a:solidFill>
          <a:latin typeface="Arial" charset="0"/>
        </a:defRPr>
      </a:lvl9pPr>
    </p:titleStyle>
    <p:bodyStyle>
      <a:lvl1pPr marL="338138" indent="-338138" algn="l" rtl="0" eaLnBrk="0" fontAlgn="base" hangingPunct="0">
        <a:lnSpc>
          <a:spcPct val="110000"/>
        </a:lnSpc>
        <a:spcBef>
          <a:spcPct val="40000"/>
        </a:spcBef>
        <a:spcAft>
          <a:spcPts val="600"/>
        </a:spcAft>
        <a:buClr>
          <a:srgbClr val="00538D"/>
        </a:buClr>
        <a:buFont typeface="Wingdings" pitchFamily="2" charset="2"/>
        <a:buChar char="n"/>
        <a:defRPr sz="2000">
          <a:solidFill>
            <a:schemeClr val="tx1"/>
          </a:solidFill>
          <a:latin typeface="+mn-lt"/>
          <a:ea typeface="+mn-ea"/>
          <a:cs typeface="+mn-cs"/>
        </a:defRPr>
      </a:lvl1pPr>
      <a:lvl2pPr marL="638175" indent="-298450" algn="l" rtl="0" eaLnBrk="0" fontAlgn="base" hangingPunct="0">
        <a:lnSpc>
          <a:spcPct val="110000"/>
        </a:lnSpc>
        <a:spcBef>
          <a:spcPct val="40000"/>
        </a:spcBef>
        <a:spcAft>
          <a:spcPts val="600"/>
        </a:spcAft>
        <a:buClr>
          <a:schemeClr val="accent2"/>
        </a:buClr>
        <a:buFont typeface="Wingdings" pitchFamily="2" charset="2"/>
        <a:buChar char="n"/>
        <a:defRPr>
          <a:solidFill>
            <a:schemeClr val="tx1"/>
          </a:solidFill>
          <a:latin typeface="+mn-lt"/>
        </a:defRPr>
      </a:lvl2pPr>
      <a:lvl3pPr marL="955675" indent="-315913" algn="l" rtl="0" eaLnBrk="0" fontAlgn="base" hangingPunct="0">
        <a:lnSpc>
          <a:spcPct val="110000"/>
        </a:lnSpc>
        <a:spcBef>
          <a:spcPct val="40000"/>
        </a:spcBef>
        <a:spcAft>
          <a:spcPct val="0"/>
        </a:spcAft>
        <a:buClr>
          <a:srgbClr val="CCE1F3"/>
        </a:buClr>
        <a:buFont typeface="Wingdings" pitchFamily="2" charset="2"/>
        <a:buChar char="n"/>
        <a:defRPr sz="1600">
          <a:solidFill>
            <a:schemeClr val="tx1"/>
          </a:solidFill>
          <a:latin typeface="+mn-lt"/>
        </a:defRPr>
      </a:lvl3pPr>
      <a:lvl4pPr marL="1625600" indent="-228600" algn="l" rtl="0" eaLnBrk="0" fontAlgn="base" hangingPunct="0">
        <a:spcBef>
          <a:spcPct val="20000"/>
        </a:spcBef>
        <a:spcAft>
          <a:spcPct val="0"/>
        </a:spcAft>
        <a:buClr>
          <a:srgbClr val="CCE1F3"/>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006DAE"/>
        </a:buClr>
        <a:buFont typeface="Wingdings" pitchFamily="2" charset="2"/>
        <a:buChar char="§"/>
        <a:defRPr sz="2000">
          <a:solidFill>
            <a:schemeClr val="tx1"/>
          </a:solidFill>
          <a:latin typeface="+mn-lt"/>
        </a:defRPr>
      </a:lvl5pPr>
      <a:lvl6pPr marL="2514600" indent="-228600" algn="l" rtl="0" eaLnBrk="0" fontAlgn="base" hangingPunct="0">
        <a:spcBef>
          <a:spcPct val="20000"/>
        </a:spcBef>
        <a:spcAft>
          <a:spcPct val="0"/>
        </a:spcAft>
        <a:buClr>
          <a:srgbClr val="006DAE"/>
        </a:buClr>
        <a:buFont typeface="Wingdings" pitchFamily="2" charset="2"/>
        <a:buChar char="§"/>
        <a:defRPr sz="2000">
          <a:solidFill>
            <a:schemeClr val="tx1"/>
          </a:solidFill>
          <a:latin typeface="+mn-lt"/>
        </a:defRPr>
      </a:lvl6pPr>
      <a:lvl7pPr marL="2971800" indent="-228600" algn="l" rtl="0" eaLnBrk="0" fontAlgn="base" hangingPunct="0">
        <a:spcBef>
          <a:spcPct val="20000"/>
        </a:spcBef>
        <a:spcAft>
          <a:spcPct val="0"/>
        </a:spcAft>
        <a:buClr>
          <a:srgbClr val="006DAE"/>
        </a:buClr>
        <a:buFont typeface="Wingdings" pitchFamily="2" charset="2"/>
        <a:buChar char="§"/>
        <a:defRPr sz="2000">
          <a:solidFill>
            <a:schemeClr val="tx1"/>
          </a:solidFill>
          <a:latin typeface="+mn-lt"/>
        </a:defRPr>
      </a:lvl7pPr>
      <a:lvl8pPr marL="3429000" indent="-228600" algn="l" rtl="0" eaLnBrk="0" fontAlgn="base" hangingPunct="0">
        <a:spcBef>
          <a:spcPct val="20000"/>
        </a:spcBef>
        <a:spcAft>
          <a:spcPct val="0"/>
        </a:spcAft>
        <a:buClr>
          <a:srgbClr val="006DAE"/>
        </a:buClr>
        <a:buFont typeface="Wingdings" pitchFamily="2" charset="2"/>
        <a:buChar char="§"/>
        <a:defRPr sz="2000">
          <a:solidFill>
            <a:schemeClr val="tx1"/>
          </a:solidFill>
          <a:latin typeface="+mn-lt"/>
        </a:defRPr>
      </a:lvl8pPr>
      <a:lvl9pPr marL="3886200" indent="-228600" algn="l" rtl="0" eaLnBrk="0" fontAlgn="base" hangingPunct="0">
        <a:spcBef>
          <a:spcPct val="20000"/>
        </a:spcBef>
        <a:spcAft>
          <a:spcPct val="0"/>
        </a:spcAft>
        <a:buClr>
          <a:srgbClr val="006DAE"/>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gif"/></Relationships>
</file>

<file path=ppt/slides/_rels/slide17.xml.rels><?xml version="1.0" encoding="UTF-8" standalone="yes"?>
<Relationships xmlns="http://schemas.openxmlformats.org/package/2006/relationships"><Relationship Id="rId13" Type="http://schemas.openxmlformats.org/officeDocument/2006/relationships/hyperlink" Target="http://www.sony.de/view.x?front&amp;loc=de_DE" TargetMode="External"/><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0.png"/><Relationship Id="rId21" Type="http://schemas.openxmlformats.org/officeDocument/2006/relationships/image" Target="../media/image74.png"/><Relationship Id="rId34" Type="http://schemas.openxmlformats.org/officeDocument/2006/relationships/image" Target="../media/image87.png"/><Relationship Id="rId42" Type="http://schemas.openxmlformats.org/officeDocument/2006/relationships/image" Target="../media/image93.png"/><Relationship Id="rId47" Type="http://schemas.openxmlformats.org/officeDocument/2006/relationships/image" Target="../media/image96.png"/><Relationship Id="rId50" Type="http://schemas.openxmlformats.org/officeDocument/2006/relationships/image" Target="../media/image99.jpeg"/><Relationship Id="rId55" Type="http://schemas.openxmlformats.org/officeDocument/2006/relationships/hyperlink" Target="http://www.bankhall.co.uk/bankhall/default.asp" TargetMode="External"/><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89.png"/><Relationship Id="rId46" Type="http://schemas.openxmlformats.org/officeDocument/2006/relationships/image" Target="../media/image95.jpeg"/><Relationship Id="rId2" Type="http://schemas.openxmlformats.org/officeDocument/2006/relationships/slideLayout" Target="../slideLayouts/slideLayout6.xml"/><Relationship Id="rId16" Type="http://schemas.openxmlformats.org/officeDocument/2006/relationships/image" Target="../media/image69.jpeg"/><Relationship Id="rId20" Type="http://schemas.openxmlformats.org/officeDocument/2006/relationships/image" Target="../media/image73.png"/><Relationship Id="rId29" Type="http://schemas.openxmlformats.org/officeDocument/2006/relationships/image" Target="../media/image82.png"/><Relationship Id="rId41" Type="http://schemas.openxmlformats.org/officeDocument/2006/relationships/image" Target="../media/image92.jpeg"/><Relationship Id="rId54" Type="http://schemas.openxmlformats.org/officeDocument/2006/relationships/image" Target="../media/image103.jpeg"/><Relationship Id="rId1" Type="http://schemas.openxmlformats.org/officeDocument/2006/relationships/vmlDrawing" Target="../drawings/vmlDrawing1.v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59.png"/><Relationship Id="rId40" Type="http://schemas.openxmlformats.org/officeDocument/2006/relationships/image" Target="../media/image91.jpeg"/><Relationship Id="rId45" Type="http://schemas.openxmlformats.org/officeDocument/2006/relationships/hyperlink" Target="http://www.crowntimber.co.uk/index.php" TargetMode="External"/><Relationship Id="rId53" Type="http://schemas.openxmlformats.org/officeDocument/2006/relationships/image" Target="../media/image102.png"/><Relationship Id="rId58" Type="http://schemas.openxmlformats.org/officeDocument/2006/relationships/image" Target="../media/image106.png"/><Relationship Id="rId5" Type="http://schemas.openxmlformats.org/officeDocument/2006/relationships/image" Target="../media/image61.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oleObject" Target="../embeddings/oleObject1.bin"/><Relationship Id="rId49" Type="http://schemas.openxmlformats.org/officeDocument/2006/relationships/image" Target="../media/image98.jpeg"/><Relationship Id="rId57" Type="http://schemas.openxmlformats.org/officeDocument/2006/relationships/image" Target="../media/image105.jpeg"/><Relationship Id="rId10" Type="http://schemas.openxmlformats.org/officeDocument/2006/relationships/hyperlink" Target="http://www.redstone.co.uk/index.php" TargetMode="External"/><Relationship Id="rId19" Type="http://schemas.openxmlformats.org/officeDocument/2006/relationships/image" Target="../media/image72.png"/><Relationship Id="rId31" Type="http://schemas.openxmlformats.org/officeDocument/2006/relationships/image" Target="../media/image84.png"/><Relationship Id="rId44" Type="http://schemas.openxmlformats.org/officeDocument/2006/relationships/image" Target="../media/image94.png"/><Relationship Id="rId52" Type="http://schemas.openxmlformats.org/officeDocument/2006/relationships/image" Target="../media/image101.jpeg"/><Relationship Id="rId4" Type="http://schemas.openxmlformats.org/officeDocument/2006/relationships/image" Target="../media/image60.png"/><Relationship Id="rId9" Type="http://schemas.openxmlformats.org/officeDocument/2006/relationships/image" Target="../media/image64.jpe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jpeg"/><Relationship Id="rId35" Type="http://schemas.openxmlformats.org/officeDocument/2006/relationships/image" Target="../media/image88.png"/><Relationship Id="rId43" Type="http://schemas.openxmlformats.org/officeDocument/2006/relationships/hyperlink" Target="http://haribo.com/" TargetMode="External"/><Relationship Id="rId48" Type="http://schemas.openxmlformats.org/officeDocument/2006/relationships/image" Target="../media/image97.jpeg"/><Relationship Id="rId56" Type="http://schemas.openxmlformats.org/officeDocument/2006/relationships/image" Target="../media/image104.png"/><Relationship Id="rId8" Type="http://schemas.openxmlformats.org/officeDocument/2006/relationships/hyperlink" Target="http://www.butterfieldprivatebank.co.uk/" TargetMode="External"/><Relationship Id="rId51" Type="http://schemas.openxmlformats.org/officeDocument/2006/relationships/image" Target="../media/image100.jpeg"/><Relationship Id="rId3"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logo-Dw"/>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6900" y="104775"/>
            <a:ext cx="2027238" cy="477838"/>
          </a:xfrm>
          <a:prstGeom prst="rect">
            <a:avLst/>
          </a:prstGeom>
          <a:noFill/>
          <a:ln w="9525">
            <a:noFill/>
            <a:miter lim="800000"/>
            <a:headEnd/>
            <a:tailEnd/>
          </a:ln>
        </p:spPr>
      </p:pic>
      <p:grpSp>
        <p:nvGrpSpPr>
          <p:cNvPr id="4099" name="Group 7"/>
          <p:cNvGrpSpPr>
            <a:grpSpLocks/>
          </p:cNvGrpSpPr>
          <p:nvPr/>
        </p:nvGrpSpPr>
        <p:grpSpPr bwMode="auto">
          <a:xfrm>
            <a:off x="0" y="685800"/>
            <a:ext cx="8913813" cy="6172200"/>
            <a:chOff x="0" y="432"/>
            <a:chExt cx="5615" cy="3888"/>
          </a:xfrm>
        </p:grpSpPr>
        <p:sp>
          <p:nvSpPr>
            <p:cNvPr id="4104" name="Rectangle 17"/>
            <p:cNvSpPr>
              <a:spLocks noChangeArrowheads="1"/>
            </p:cNvSpPr>
            <p:nvPr/>
          </p:nvSpPr>
          <p:spPr bwMode="auto">
            <a:xfrm>
              <a:off x="0" y="432"/>
              <a:ext cx="5615" cy="3888"/>
            </a:xfrm>
            <a:prstGeom prst="rect">
              <a:avLst/>
            </a:prstGeom>
            <a:solidFill>
              <a:schemeClr val="accent1"/>
            </a:solidFill>
            <a:ln w="9525">
              <a:noFill/>
              <a:miter lim="800000"/>
              <a:headEnd/>
              <a:tailEnd/>
            </a:ln>
          </p:spPr>
          <p:txBody>
            <a:bodyPr wrap="none" anchor="ctr"/>
            <a:lstStyle/>
            <a:p>
              <a:pPr algn="r"/>
              <a:endParaRPr lang="de-DE" sz="1800">
                <a:latin typeface="Times" charset="0"/>
              </a:endParaRPr>
            </a:p>
          </p:txBody>
        </p:sp>
        <p:sp>
          <p:nvSpPr>
            <p:cNvPr id="4105" name="Rectangle 17"/>
            <p:cNvSpPr>
              <a:spLocks noChangeArrowheads="1"/>
            </p:cNvSpPr>
            <p:nvPr/>
          </p:nvSpPr>
          <p:spPr bwMode="auto">
            <a:xfrm>
              <a:off x="0" y="1296"/>
              <a:ext cx="5327" cy="3024"/>
            </a:xfrm>
            <a:prstGeom prst="rect">
              <a:avLst/>
            </a:prstGeom>
            <a:solidFill>
              <a:schemeClr val="tx2"/>
            </a:solidFill>
            <a:ln w="9525">
              <a:noFill/>
              <a:miter lim="800000"/>
              <a:headEnd/>
              <a:tailEnd/>
            </a:ln>
          </p:spPr>
          <p:txBody>
            <a:bodyPr wrap="none" anchor="ctr"/>
            <a:lstStyle/>
            <a:p>
              <a:pPr algn="r"/>
              <a:endParaRPr lang="de-DE" sz="1800">
                <a:latin typeface="Times" charset="0"/>
              </a:endParaRPr>
            </a:p>
          </p:txBody>
        </p:sp>
      </p:grpSp>
      <p:sp>
        <p:nvSpPr>
          <p:cNvPr id="4100" name="Rectangle 2"/>
          <p:cNvSpPr>
            <a:spLocks noGrp="1" noChangeArrowheads="1"/>
          </p:cNvSpPr>
          <p:nvPr>
            <p:ph type="ctrTitle"/>
          </p:nvPr>
        </p:nvSpPr>
        <p:spPr bwMode="gray">
          <a:xfrm>
            <a:off x="447675" y="1116950"/>
            <a:ext cx="8426450" cy="528350"/>
          </a:xfrm>
        </p:spPr>
        <p:txBody>
          <a:bodyPr/>
          <a:lstStyle/>
          <a:p>
            <a:r>
              <a:rPr lang="en-US" dirty="0" err="1" smtClean="0"/>
              <a:t>Gestión</a:t>
            </a:r>
            <a:r>
              <a:rPr lang="en-US" dirty="0" smtClean="0"/>
              <a:t> documental </a:t>
            </a:r>
            <a:r>
              <a:rPr lang="en-US" dirty="0" err="1" smtClean="0"/>
              <a:t>electrónica</a:t>
            </a:r>
            <a:endParaRPr lang="de-DE" dirty="0" smtClean="0"/>
          </a:p>
        </p:txBody>
      </p:sp>
      <p:pic>
        <p:nvPicPr>
          <p:cNvPr id="4102" name="Picture 4"/>
          <p:cNvPicPr>
            <a:picLocks noChangeArrowheads="1"/>
          </p:cNvPicPr>
          <p:nvPr/>
        </p:nvPicPr>
        <p:blipFill>
          <a:blip r:embed="rId4" cstate="print"/>
          <a:srcRect l="21671" t="33481" r="58545" b="42007"/>
          <a:stretch>
            <a:fillRect/>
          </a:stretch>
        </p:blipFill>
        <p:spPr bwMode="gray">
          <a:xfrm>
            <a:off x="485775" y="2057400"/>
            <a:ext cx="4829175" cy="4800600"/>
          </a:xfrm>
          <a:prstGeom prst="rect">
            <a:avLst/>
          </a:prstGeom>
          <a:noFill/>
          <a:ln w="9525">
            <a:noFill/>
            <a:miter lim="800000"/>
            <a:headEnd/>
            <a:tailEnd/>
          </a:ln>
        </p:spPr>
      </p:pic>
      <p:pic>
        <p:nvPicPr>
          <p:cNvPr id="4103" name="Picture 15"/>
          <p:cNvPicPr>
            <a:picLocks noChangeAspect="1" noChangeArrowheads="1"/>
          </p:cNvPicPr>
          <p:nvPr/>
        </p:nvPicPr>
        <p:blipFill>
          <a:blip r:embed="rId5" cstate="print"/>
          <a:srcRect l="33189" t="10191" r="18947" b="30273"/>
          <a:stretch>
            <a:fillRect/>
          </a:stretch>
        </p:blipFill>
        <p:spPr bwMode="gray">
          <a:xfrm>
            <a:off x="485775" y="2055813"/>
            <a:ext cx="4832350" cy="480695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Line 2"/>
          <p:cNvSpPr>
            <a:spLocks noChangeShapeType="1"/>
          </p:cNvSpPr>
          <p:nvPr/>
        </p:nvSpPr>
        <p:spPr bwMode="auto">
          <a:xfrm flipH="1">
            <a:off x="3790950" y="4002088"/>
            <a:ext cx="2324100" cy="309562"/>
          </a:xfrm>
          <a:prstGeom prst="line">
            <a:avLst/>
          </a:prstGeom>
          <a:noFill/>
          <a:ln w="57150">
            <a:solidFill>
              <a:schemeClr val="folHlink"/>
            </a:solidFill>
            <a:prstDash val="sysDot"/>
            <a:round/>
            <a:headEnd/>
            <a:tailEnd type="stealth" w="lg" len="med"/>
          </a:ln>
        </p:spPr>
        <p:txBody>
          <a:bodyPr wrap="none"/>
          <a:lstStyle/>
          <a:p>
            <a:endParaRPr lang="es-AR"/>
          </a:p>
        </p:txBody>
      </p:sp>
      <p:pic>
        <p:nvPicPr>
          <p:cNvPr id="13315" name="Picture 3"/>
          <p:cNvPicPr>
            <a:picLocks noChangeAspect="1" noChangeArrowheads="1"/>
          </p:cNvPicPr>
          <p:nvPr/>
        </p:nvPicPr>
        <p:blipFill>
          <a:blip r:embed="rId3" cstate="print"/>
          <a:srcRect/>
          <a:stretch>
            <a:fillRect/>
          </a:stretch>
        </p:blipFill>
        <p:spPr bwMode="gray">
          <a:xfrm>
            <a:off x="917575" y="3430588"/>
            <a:ext cx="2841625" cy="3022600"/>
          </a:xfrm>
          <a:prstGeom prst="rect">
            <a:avLst/>
          </a:prstGeom>
          <a:noFill/>
          <a:ln w="9525" algn="ctr">
            <a:noFill/>
            <a:miter lim="800000"/>
            <a:headEnd/>
            <a:tailEnd/>
          </a:ln>
        </p:spPr>
      </p:pic>
      <p:sp>
        <p:nvSpPr>
          <p:cNvPr id="13316" name="Rectangle 4"/>
          <p:cNvSpPr>
            <a:spLocks noGrp="1" noChangeArrowheads="1"/>
          </p:cNvSpPr>
          <p:nvPr>
            <p:ph type="title"/>
          </p:nvPr>
        </p:nvSpPr>
        <p:spPr>
          <a:xfrm>
            <a:off x="377825" y="796925"/>
            <a:ext cx="8515350" cy="1143000"/>
          </a:xfrm>
        </p:spPr>
        <p:txBody>
          <a:bodyPr/>
          <a:lstStyle/>
          <a:p>
            <a:r>
              <a:rPr lang="de-DE" b="1" dirty="0" smtClean="0">
                <a:solidFill>
                  <a:schemeClr val="folHlink"/>
                </a:solidFill>
              </a:rPr>
              <a:t>Solución:</a:t>
            </a:r>
            <a:r>
              <a:rPr lang="de-DE" dirty="0" smtClean="0"/>
              <a:t> </a:t>
            </a:r>
            <a:br>
              <a:rPr lang="de-DE" dirty="0" smtClean="0"/>
            </a:br>
            <a:r>
              <a:rPr lang="de-DE" dirty="0" smtClean="0"/>
              <a:t>1 Almacenamiento central para </a:t>
            </a:r>
            <a:r>
              <a:rPr lang="de-DE" dirty="0" smtClean="0"/>
              <a:t>TODOS</a:t>
            </a:r>
            <a:br>
              <a:rPr lang="de-DE" dirty="0" smtClean="0"/>
            </a:br>
            <a:r>
              <a:rPr lang="de-DE" dirty="0" smtClean="0"/>
              <a:t>los </a:t>
            </a:r>
            <a:r>
              <a:rPr lang="de-DE" dirty="0" smtClean="0"/>
              <a:t>tipos de Documentos</a:t>
            </a:r>
          </a:p>
        </p:txBody>
      </p:sp>
      <p:sp>
        <p:nvSpPr>
          <p:cNvPr id="13317" name="Rectangle 5"/>
          <p:cNvSpPr>
            <a:spLocks noChangeArrowheads="1"/>
          </p:cNvSpPr>
          <p:nvPr/>
        </p:nvSpPr>
        <p:spPr bwMode="gray">
          <a:xfrm>
            <a:off x="7796213" y="3756025"/>
            <a:ext cx="204787" cy="196850"/>
          </a:xfrm>
          <a:prstGeom prst="rect">
            <a:avLst/>
          </a:prstGeom>
          <a:solidFill>
            <a:schemeClr val="bg1"/>
          </a:solidFill>
          <a:ln w="9525" algn="ctr">
            <a:noFill/>
            <a:miter lim="800000"/>
            <a:headEnd/>
            <a:tailEnd/>
          </a:ln>
        </p:spPr>
        <p:txBody>
          <a:bodyPr wrap="none" anchor="ctr"/>
          <a:lstStyle/>
          <a:p>
            <a:endParaRPr lang="de-DE"/>
          </a:p>
        </p:txBody>
      </p:sp>
      <p:sp>
        <p:nvSpPr>
          <p:cNvPr id="13318" name="Rectangle 6"/>
          <p:cNvSpPr>
            <a:spLocks noChangeArrowheads="1"/>
          </p:cNvSpPr>
          <p:nvPr/>
        </p:nvSpPr>
        <p:spPr bwMode="gray">
          <a:xfrm>
            <a:off x="7085013" y="3649663"/>
            <a:ext cx="204787" cy="196850"/>
          </a:xfrm>
          <a:prstGeom prst="rect">
            <a:avLst/>
          </a:prstGeom>
          <a:solidFill>
            <a:schemeClr val="bg1"/>
          </a:solidFill>
          <a:ln w="9525" algn="ctr">
            <a:noFill/>
            <a:miter lim="800000"/>
            <a:headEnd/>
            <a:tailEnd/>
          </a:ln>
        </p:spPr>
        <p:txBody>
          <a:bodyPr wrap="none" anchor="ctr"/>
          <a:lstStyle/>
          <a:p>
            <a:endParaRPr lang="de-DE"/>
          </a:p>
        </p:txBody>
      </p:sp>
      <p:sp>
        <p:nvSpPr>
          <p:cNvPr id="780295" name="Line 7"/>
          <p:cNvSpPr>
            <a:spLocks noChangeShapeType="1"/>
          </p:cNvSpPr>
          <p:nvPr/>
        </p:nvSpPr>
        <p:spPr bwMode="auto">
          <a:xfrm flipH="1" flipV="1">
            <a:off x="3810000" y="4691063"/>
            <a:ext cx="2241550" cy="352425"/>
          </a:xfrm>
          <a:prstGeom prst="line">
            <a:avLst/>
          </a:prstGeom>
          <a:noFill/>
          <a:ln w="57150">
            <a:solidFill>
              <a:schemeClr val="folHlink"/>
            </a:solidFill>
            <a:prstDash val="sysDot"/>
            <a:round/>
            <a:headEnd/>
            <a:tailEnd type="stealth" w="lg" len="med"/>
          </a:ln>
        </p:spPr>
        <p:txBody>
          <a:bodyPr wrap="none"/>
          <a:lstStyle/>
          <a:p>
            <a:endParaRPr lang="es-AR"/>
          </a:p>
        </p:txBody>
      </p:sp>
      <p:sp>
        <p:nvSpPr>
          <p:cNvPr id="780296" name="Line 8"/>
          <p:cNvSpPr>
            <a:spLocks noChangeShapeType="1"/>
          </p:cNvSpPr>
          <p:nvPr/>
        </p:nvSpPr>
        <p:spPr bwMode="auto">
          <a:xfrm flipH="1" flipV="1">
            <a:off x="3819525" y="5332413"/>
            <a:ext cx="685800" cy="330200"/>
          </a:xfrm>
          <a:prstGeom prst="line">
            <a:avLst/>
          </a:prstGeom>
          <a:noFill/>
          <a:ln w="57150">
            <a:solidFill>
              <a:schemeClr val="folHlink"/>
            </a:solidFill>
            <a:prstDash val="sysDot"/>
            <a:round/>
            <a:headEnd/>
            <a:tailEnd type="stealth" w="lg" len="med"/>
          </a:ln>
        </p:spPr>
        <p:txBody>
          <a:bodyPr wrap="none"/>
          <a:lstStyle/>
          <a:p>
            <a:endParaRPr lang="es-AR"/>
          </a:p>
        </p:txBody>
      </p:sp>
      <p:pic>
        <p:nvPicPr>
          <p:cNvPr id="13321" name="Picture 9" descr="Gefalteterbrief"/>
          <p:cNvPicPr>
            <a:picLocks noChangeAspect="1" noChangeArrowheads="1"/>
          </p:cNvPicPr>
          <p:nvPr/>
        </p:nvPicPr>
        <p:blipFill>
          <a:blip r:embed="rId4" cstate="print"/>
          <a:srcRect/>
          <a:stretch>
            <a:fillRect/>
          </a:stretch>
        </p:blipFill>
        <p:spPr bwMode="auto">
          <a:xfrm>
            <a:off x="4260850" y="2090738"/>
            <a:ext cx="1652588" cy="1755775"/>
          </a:xfrm>
          <a:prstGeom prst="rect">
            <a:avLst/>
          </a:prstGeom>
          <a:noFill/>
          <a:ln w="9525">
            <a:noFill/>
            <a:miter lim="800000"/>
            <a:headEnd/>
            <a:tailEnd/>
          </a:ln>
        </p:spPr>
      </p:pic>
      <p:sp>
        <p:nvSpPr>
          <p:cNvPr id="780298" name="Line 10"/>
          <p:cNvSpPr>
            <a:spLocks noChangeShapeType="1"/>
          </p:cNvSpPr>
          <p:nvPr/>
        </p:nvSpPr>
        <p:spPr bwMode="auto">
          <a:xfrm flipH="1">
            <a:off x="3867150" y="3151188"/>
            <a:ext cx="468313" cy="279400"/>
          </a:xfrm>
          <a:prstGeom prst="line">
            <a:avLst/>
          </a:prstGeom>
          <a:noFill/>
          <a:ln w="57150">
            <a:solidFill>
              <a:schemeClr val="folHlink"/>
            </a:solidFill>
            <a:prstDash val="sysDot"/>
            <a:round/>
            <a:headEnd/>
            <a:tailEnd type="stealth" w="lg" len="med"/>
          </a:ln>
        </p:spPr>
        <p:txBody>
          <a:bodyPr wrap="none"/>
          <a:lstStyle/>
          <a:p>
            <a:endParaRPr lang="es-AR"/>
          </a:p>
        </p:txBody>
      </p:sp>
      <p:pic>
        <p:nvPicPr>
          <p:cNvPr id="13323" name="Picture 11"/>
          <p:cNvPicPr>
            <a:picLocks noChangeAspect="1" noChangeArrowheads="1"/>
          </p:cNvPicPr>
          <p:nvPr/>
        </p:nvPicPr>
        <p:blipFill>
          <a:blip r:embed="rId5" cstate="print"/>
          <a:srcRect/>
          <a:stretch>
            <a:fillRect/>
          </a:stretch>
        </p:blipFill>
        <p:spPr bwMode="auto">
          <a:xfrm>
            <a:off x="6053138" y="2498725"/>
            <a:ext cx="1292225" cy="1862138"/>
          </a:xfrm>
          <a:prstGeom prst="rect">
            <a:avLst/>
          </a:prstGeom>
          <a:noFill/>
          <a:ln w="3175">
            <a:solidFill>
              <a:schemeClr val="tx2"/>
            </a:solidFill>
            <a:miter lim="800000"/>
            <a:headEnd/>
            <a:tailEnd/>
          </a:ln>
        </p:spPr>
      </p:pic>
      <p:grpSp>
        <p:nvGrpSpPr>
          <p:cNvPr id="13324" name="Group 12"/>
          <p:cNvGrpSpPr>
            <a:grpSpLocks/>
          </p:cNvGrpSpPr>
          <p:nvPr/>
        </p:nvGrpSpPr>
        <p:grpSpPr bwMode="auto">
          <a:xfrm>
            <a:off x="6049963" y="4533900"/>
            <a:ext cx="1223962" cy="1152525"/>
            <a:chOff x="2699" y="2069"/>
            <a:chExt cx="589" cy="551"/>
          </a:xfrm>
        </p:grpSpPr>
        <p:pic>
          <p:nvPicPr>
            <p:cNvPr id="13326" name="Picture 13"/>
            <p:cNvPicPr>
              <a:picLocks noChangeAspect="1" noChangeArrowheads="1"/>
            </p:cNvPicPr>
            <p:nvPr/>
          </p:nvPicPr>
          <p:blipFill>
            <a:blip r:embed="rId6" cstate="print"/>
            <a:srcRect t="-9109" r="13510"/>
            <a:stretch>
              <a:fillRect/>
            </a:stretch>
          </p:blipFill>
          <p:spPr bwMode="auto">
            <a:xfrm>
              <a:off x="2699" y="2069"/>
              <a:ext cx="589" cy="551"/>
            </a:xfrm>
            <a:prstGeom prst="rect">
              <a:avLst/>
            </a:prstGeom>
            <a:solidFill>
              <a:schemeClr val="bg1"/>
            </a:solidFill>
            <a:ln w="3175">
              <a:solidFill>
                <a:schemeClr val="tx2"/>
              </a:solidFill>
              <a:miter lim="800000"/>
              <a:headEnd/>
              <a:tailEnd/>
            </a:ln>
          </p:spPr>
        </p:pic>
        <p:pic>
          <p:nvPicPr>
            <p:cNvPr id="13327" name="Picture 14" descr="email_clipart_envelope"/>
            <p:cNvPicPr>
              <a:picLocks noChangeAspect="1" noChangeArrowheads="1"/>
            </p:cNvPicPr>
            <p:nvPr/>
          </p:nvPicPr>
          <p:blipFill>
            <a:blip r:embed="rId7" cstate="print"/>
            <a:srcRect/>
            <a:stretch>
              <a:fillRect/>
            </a:stretch>
          </p:blipFill>
          <p:spPr bwMode="auto">
            <a:xfrm>
              <a:off x="2744" y="2121"/>
              <a:ext cx="136" cy="84"/>
            </a:xfrm>
            <a:prstGeom prst="rect">
              <a:avLst/>
            </a:prstGeom>
            <a:solidFill>
              <a:schemeClr val="bg1"/>
            </a:solidFill>
            <a:ln w="9525">
              <a:noFill/>
              <a:miter lim="800000"/>
              <a:headEnd/>
              <a:tailEnd/>
            </a:ln>
          </p:spPr>
        </p:pic>
        <p:sp>
          <p:nvSpPr>
            <p:cNvPr id="13328" name="Rectangle 15"/>
            <p:cNvSpPr>
              <a:spLocks noChangeArrowheads="1"/>
            </p:cNvSpPr>
            <p:nvPr/>
          </p:nvSpPr>
          <p:spPr bwMode="gray">
            <a:xfrm>
              <a:off x="3061" y="2069"/>
              <a:ext cx="227" cy="91"/>
            </a:xfrm>
            <a:prstGeom prst="rect">
              <a:avLst/>
            </a:prstGeom>
            <a:solidFill>
              <a:schemeClr val="bg1"/>
            </a:solidFill>
            <a:ln w="9525">
              <a:noFill/>
              <a:miter lim="800000"/>
              <a:headEnd/>
              <a:tailEnd/>
            </a:ln>
          </p:spPr>
          <p:txBody>
            <a:bodyPr anchor="ctr"/>
            <a:lstStyle/>
            <a:p>
              <a:pPr algn="l">
                <a:lnSpc>
                  <a:spcPts val="3400"/>
                </a:lnSpc>
              </a:pPr>
              <a:r>
                <a:rPr lang="de-DE" sz="1000" b="1"/>
                <a:t>@</a:t>
              </a:r>
              <a:endParaRPr lang="de-DE" sz="1000" b="1">
                <a:solidFill>
                  <a:schemeClr val="tx2"/>
                </a:solidFill>
              </a:endParaRPr>
            </a:p>
          </p:txBody>
        </p:sp>
      </p:grpSp>
      <p:pic>
        <p:nvPicPr>
          <p:cNvPr id="13325" name="Picture 16"/>
          <p:cNvPicPr>
            <a:picLocks noChangeAspect="1" noChangeArrowheads="1"/>
          </p:cNvPicPr>
          <p:nvPr/>
        </p:nvPicPr>
        <p:blipFill>
          <a:blip r:embed="rId8" cstate="print"/>
          <a:srcRect l="27760" t="25809" r="46837" b="34854"/>
          <a:stretch>
            <a:fillRect/>
          </a:stretch>
        </p:blipFill>
        <p:spPr bwMode="gray">
          <a:xfrm>
            <a:off x="4478338" y="5118100"/>
            <a:ext cx="1336675" cy="1616075"/>
          </a:xfrm>
          <a:prstGeom prst="rect">
            <a:avLst/>
          </a:prstGeom>
          <a:noFill/>
          <a:ln w="3175" algn="ctr">
            <a:solidFill>
              <a:schemeClr val="tx2"/>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80298"/>
                                        </p:tgtEl>
                                        <p:attrNameLst>
                                          <p:attrName>style.visibility</p:attrName>
                                        </p:attrNameLst>
                                      </p:cBhvr>
                                      <p:to>
                                        <p:strVal val="visible"/>
                                      </p:to>
                                    </p:set>
                                    <p:animEffect transition="in" filter="wipe(up)">
                                      <p:cBhvr>
                                        <p:cTn id="7" dur="400"/>
                                        <p:tgtEl>
                                          <p:spTgt spid="780298"/>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780290"/>
                                        </p:tgtEl>
                                        <p:attrNameLst>
                                          <p:attrName>style.visibility</p:attrName>
                                        </p:attrNameLst>
                                      </p:cBhvr>
                                      <p:to>
                                        <p:strVal val="visible"/>
                                      </p:to>
                                    </p:set>
                                    <p:animEffect transition="in" filter="wipe(up)">
                                      <p:cBhvr>
                                        <p:cTn id="11" dur="400"/>
                                        <p:tgtEl>
                                          <p:spTgt spid="780290"/>
                                        </p:tgtEl>
                                      </p:cBhvr>
                                    </p:animEffect>
                                  </p:childTnLst>
                                </p:cTn>
                              </p:par>
                            </p:childTnLst>
                          </p:cTn>
                        </p:par>
                        <p:par>
                          <p:cTn id="12" fill="hold">
                            <p:stCondLst>
                              <p:cond delay="800"/>
                            </p:stCondLst>
                            <p:childTnLst>
                              <p:par>
                                <p:cTn id="13" presetID="22" presetClass="entr" presetSubtype="2" fill="hold" grpId="0" nodeType="afterEffect">
                                  <p:stCondLst>
                                    <p:cond delay="0"/>
                                  </p:stCondLst>
                                  <p:childTnLst>
                                    <p:set>
                                      <p:cBhvr>
                                        <p:cTn id="14" dur="1" fill="hold">
                                          <p:stCondLst>
                                            <p:cond delay="0"/>
                                          </p:stCondLst>
                                        </p:cTn>
                                        <p:tgtEl>
                                          <p:spTgt spid="780295"/>
                                        </p:tgtEl>
                                        <p:attrNameLst>
                                          <p:attrName>style.visibility</p:attrName>
                                        </p:attrNameLst>
                                      </p:cBhvr>
                                      <p:to>
                                        <p:strVal val="visible"/>
                                      </p:to>
                                    </p:set>
                                    <p:animEffect transition="in" filter="wipe(right)">
                                      <p:cBhvr>
                                        <p:cTn id="15" dur="400"/>
                                        <p:tgtEl>
                                          <p:spTgt spid="780295"/>
                                        </p:tgtEl>
                                      </p:cBhvr>
                                    </p:animEffect>
                                  </p:childTnLst>
                                </p:cTn>
                              </p:par>
                            </p:childTnLst>
                          </p:cTn>
                        </p:par>
                        <p:par>
                          <p:cTn id="16" fill="hold">
                            <p:stCondLst>
                              <p:cond delay="1200"/>
                            </p:stCondLst>
                            <p:childTnLst>
                              <p:par>
                                <p:cTn id="17" presetID="22" presetClass="entr" presetSubtype="2" fill="hold" grpId="0" nodeType="afterEffect">
                                  <p:stCondLst>
                                    <p:cond delay="0"/>
                                  </p:stCondLst>
                                  <p:childTnLst>
                                    <p:set>
                                      <p:cBhvr>
                                        <p:cTn id="18" dur="1" fill="hold">
                                          <p:stCondLst>
                                            <p:cond delay="0"/>
                                          </p:stCondLst>
                                        </p:cTn>
                                        <p:tgtEl>
                                          <p:spTgt spid="780296"/>
                                        </p:tgtEl>
                                        <p:attrNameLst>
                                          <p:attrName>style.visibility</p:attrName>
                                        </p:attrNameLst>
                                      </p:cBhvr>
                                      <p:to>
                                        <p:strVal val="visible"/>
                                      </p:to>
                                    </p:set>
                                    <p:animEffect transition="in" filter="wipe(right)">
                                      <p:cBhvr>
                                        <p:cTn id="19" dur="400"/>
                                        <p:tgtEl>
                                          <p:spTgt spid="78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0" grpId="0" animBg="1"/>
      <p:bldP spid="780295" grpId="0" animBg="1"/>
      <p:bldP spid="780296" grpId="0" animBg="1"/>
      <p:bldP spid="7802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1"/>
          <p:cNvPicPr>
            <a:picLocks noChangeAspect="1" noChangeArrowheads="1"/>
          </p:cNvPicPr>
          <p:nvPr/>
        </p:nvPicPr>
        <p:blipFill>
          <a:blip r:embed="rId3" cstate="print"/>
          <a:srcRect l="5313" t="48798" r="34064" b="26453"/>
          <a:stretch>
            <a:fillRect/>
          </a:stretch>
        </p:blipFill>
        <p:spPr bwMode="gray">
          <a:xfrm>
            <a:off x="47625" y="2171700"/>
            <a:ext cx="6276975" cy="1998663"/>
          </a:xfrm>
          <a:prstGeom prst="rect">
            <a:avLst/>
          </a:prstGeom>
          <a:noFill/>
          <a:ln w="9525" algn="ctr">
            <a:solidFill>
              <a:schemeClr val="tx2"/>
            </a:solidFill>
            <a:miter lim="800000"/>
            <a:headEnd/>
            <a:tailEnd/>
          </a:ln>
        </p:spPr>
      </p:pic>
      <p:sp>
        <p:nvSpPr>
          <p:cNvPr id="14339" name="Rectangle 3"/>
          <p:cNvSpPr>
            <a:spLocks noChangeArrowheads="1"/>
          </p:cNvSpPr>
          <p:nvPr/>
        </p:nvSpPr>
        <p:spPr bwMode="gray">
          <a:xfrm>
            <a:off x="7796213" y="3756025"/>
            <a:ext cx="204787" cy="196850"/>
          </a:xfrm>
          <a:prstGeom prst="rect">
            <a:avLst/>
          </a:prstGeom>
          <a:solidFill>
            <a:schemeClr val="bg1"/>
          </a:solidFill>
          <a:ln w="9525" algn="ctr">
            <a:noFill/>
            <a:miter lim="800000"/>
            <a:headEnd/>
            <a:tailEnd/>
          </a:ln>
        </p:spPr>
        <p:txBody>
          <a:bodyPr wrap="none" anchor="ctr"/>
          <a:lstStyle/>
          <a:p>
            <a:endParaRPr lang="de-DE"/>
          </a:p>
        </p:txBody>
      </p:sp>
      <p:sp>
        <p:nvSpPr>
          <p:cNvPr id="14340" name="Rectangle 4"/>
          <p:cNvSpPr>
            <a:spLocks noChangeArrowheads="1"/>
          </p:cNvSpPr>
          <p:nvPr/>
        </p:nvSpPr>
        <p:spPr bwMode="gray">
          <a:xfrm>
            <a:off x="7085013" y="3649663"/>
            <a:ext cx="204787" cy="196850"/>
          </a:xfrm>
          <a:prstGeom prst="rect">
            <a:avLst/>
          </a:prstGeom>
          <a:solidFill>
            <a:schemeClr val="bg1"/>
          </a:solidFill>
          <a:ln w="9525" algn="ctr">
            <a:noFill/>
            <a:miter lim="800000"/>
            <a:headEnd/>
            <a:tailEnd/>
          </a:ln>
        </p:spPr>
        <p:txBody>
          <a:bodyPr wrap="none" anchor="ctr"/>
          <a:lstStyle/>
          <a:p>
            <a:endParaRPr lang="de-DE"/>
          </a:p>
        </p:txBody>
      </p:sp>
      <p:grpSp>
        <p:nvGrpSpPr>
          <p:cNvPr id="14341" name="Group 5"/>
          <p:cNvGrpSpPr>
            <a:grpSpLocks/>
          </p:cNvGrpSpPr>
          <p:nvPr/>
        </p:nvGrpSpPr>
        <p:grpSpPr bwMode="auto">
          <a:xfrm>
            <a:off x="2149475" y="4856163"/>
            <a:ext cx="1549400" cy="1958975"/>
            <a:chOff x="3152" y="2823"/>
            <a:chExt cx="1308" cy="1497"/>
          </a:xfrm>
        </p:grpSpPr>
        <p:pic>
          <p:nvPicPr>
            <p:cNvPr id="14352" name="Picture 6" descr="Invoice"/>
            <p:cNvPicPr>
              <a:picLocks noChangeAspect="1" noChangeArrowheads="1"/>
            </p:cNvPicPr>
            <p:nvPr/>
          </p:nvPicPr>
          <p:blipFill>
            <a:blip r:embed="rId4" cstate="print"/>
            <a:srcRect/>
            <a:stretch>
              <a:fillRect/>
            </a:stretch>
          </p:blipFill>
          <p:spPr bwMode="auto">
            <a:xfrm>
              <a:off x="3152" y="2823"/>
              <a:ext cx="1308" cy="1497"/>
            </a:xfrm>
            <a:prstGeom prst="rect">
              <a:avLst/>
            </a:prstGeom>
            <a:noFill/>
            <a:ln w="3175">
              <a:solidFill>
                <a:schemeClr val="tx2"/>
              </a:solidFill>
              <a:miter lim="800000"/>
              <a:headEnd/>
              <a:tailEnd/>
            </a:ln>
          </p:spPr>
        </p:pic>
        <p:pic>
          <p:nvPicPr>
            <p:cNvPr id="14353" name="Picture 7" descr="RechnungEndlospapier"/>
            <p:cNvPicPr>
              <a:picLocks noChangeAspect="1" noChangeArrowheads="1"/>
            </p:cNvPicPr>
            <p:nvPr/>
          </p:nvPicPr>
          <p:blipFill>
            <a:blip r:embed="rId5" cstate="print"/>
            <a:srcRect/>
            <a:stretch>
              <a:fillRect/>
            </a:stretch>
          </p:blipFill>
          <p:spPr bwMode="auto">
            <a:xfrm>
              <a:off x="3470" y="2976"/>
              <a:ext cx="907" cy="1288"/>
            </a:xfrm>
            <a:prstGeom prst="rect">
              <a:avLst/>
            </a:prstGeom>
            <a:noFill/>
            <a:ln w="9525">
              <a:noFill/>
              <a:miter lim="800000"/>
              <a:headEnd/>
              <a:tailEnd/>
            </a:ln>
          </p:spPr>
        </p:pic>
      </p:grpSp>
      <p:pic>
        <p:nvPicPr>
          <p:cNvPr id="14342" name="Picture 8" descr="DynamicLogositcsViewerSW"/>
          <p:cNvPicPr>
            <a:picLocks noChangeAspect="1" noChangeArrowheads="1"/>
          </p:cNvPicPr>
          <p:nvPr/>
        </p:nvPicPr>
        <p:blipFill>
          <a:blip r:embed="rId6" cstate="print"/>
          <a:srcRect/>
          <a:stretch>
            <a:fillRect/>
          </a:stretch>
        </p:blipFill>
        <p:spPr bwMode="auto">
          <a:xfrm>
            <a:off x="3603625" y="4481513"/>
            <a:ext cx="1706563" cy="1957387"/>
          </a:xfrm>
          <a:prstGeom prst="rect">
            <a:avLst/>
          </a:prstGeom>
          <a:noFill/>
          <a:ln w="3175">
            <a:solidFill>
              <a:schemeClr val="tx2"/>
            </a:solidFill>
            <a:miter lim="800000"/>
            <a:headEnd/>
            <a:tailEnd/>
          </a:ln>
        </p:spPr>
      </p:pic>
      <p:pic>
        <p:nvPicPr>
          <p:cNvPr id="14343" name="Picture 9" descr="Ouotation"/>
          <p:cNvPicPr>
            <a:picLocks noChangeAspect="1" noChangeArrowheads="1"/>
          </p:cNvPicPr>
          <p:nvPr/>
        </p:nvPicPr>
        <p:blipFill>
          <a:blip r:embed="rId7" cstate="print"/>
          <a:srcRect/>
          <a:stretch>
            <a:fillRect/>
          </a:stretch>
        </p:blipFill>
        <p:spPr bwMode="auto">
          <a:xfrm>
            <a:off x="5199063" y="4008438"/>
            <a:ext cx="1703387" cy="1954212"/>
          </a:xfrm>
          <a:prstGeom prst="rect">
            <a:avLst/>
          </a:prstGeom>
          <a:noFill/>
          <a:ln w="3175">
            <a:solidFill>
              <a:schemeClr val="tx2"/>
            </a:solidFill>
            <a:miter lim="800000"/>
            <a:headEnd/>
            <a:tailEnd/>
          </a:ln>
        </p:spPr>
      </p:pic>
      <p:sp>
        <p:nvSpPr>
          <p:cNvPr id="781322" name="Line 10"/>
          <p:cNvSpPr>
            <a:spLocks noChangeShapeType="1"/>
          </p:cNvSpPr>
          <p:nvPr/>
        </p:nvSpPr>
        <p:spPr bwMode="auto">
          <a:xfrm>
            <a:off x="3708400" y="3213100"/>
            <a:ext cx="1466850" cy="742950"/>
          </a:xfrm>
          <a:prstGeom prst="line">
            <a:avLst/>
          </a:prstGeom>
          <a:noFill/>
          <a:ln w="57150">
            <a:solidFill>
              <a:schemeClr val="folHlink"/>
            </a:solidFill>
            <a:prstDash val="sysDot"/>
            <a:round/>
            <a:headEnd/>
            <a:tailEnd type="stealth" w="lg" len="med"/>
          </a:ln>
        </p:spPr>
        <p:txBody>
          <a:bodyPr wrap="none"/>
          <a:lstStyle/>
          <a:p>
            <a:endParaRPr lang="es-AR"/>
          </a:p>
        </p:txBody>
      </p:sp>
      <p:sp>
        <p:nvSpPr>
          <p:cNvPr id="781323" name="Line 11"/>
          <p:cNvSpPr>
            <a:spLocks noChangeShapeType="1"/>
          </p:cNvSpPr>
          <p:nvPr/>
        </p:nvSpPr>
        <p:spPr bwMode="auto">
          <a:xfrm>
            <a:off x="3448050" y="3468688"/>
            <a:ext cx="631825" cy="963612"/>
          </a:xfrm>
          <a:prstGeom prst="line">
            <a:avLst/>
          </a:prstGeom>
          <a:noFill/>
          <a:ln w="57150">
            <a:solidFill>
              <a:schemeClr val="folHlink"/>
            </a:solidFill>
            <a:prstDash val="sysDot"/>
            <a:round/>
            <a:headEnd/>
            <a:tailEnd type="stealth" w="lg" len="med"/>
          </a:ln>
        </p:spPr>
        <p:txBody>
          <a:bodyPr wrap="none"/>
          <a:lstStyle/>
          <a:p>
            <a:endParaRPr lang="es-AR"/>
          </a:p>
        </p:txBody>
      </p:sp>
      <p:sp>
        <p:nvSpPr>
          <p:cNvPr id="781324" name="Line 12"/>
          <p:cNvSpPr>
            <a:spLocks noChangeShapeType="1"/>
          </p:cNvSpPr>
          <p:nvPr/>
        </p:nvSpPr>
        <p:spPr bwMode="auto">
          <a:xfrm flipH="1">
            <a:off x="2981325" y="3836988"/>
            <a:ext cx="198438" cy="1011237"/>
          </a:xfrm>
          <a:prstGeom prst="line">
            <a:avLst/>
          </a:prstGeom>
          <a:noFill/>
          <a:ln w="57150">
            <a:solidFill>
              <a:schemeClr val="folHlink"/>
            </a:solidFill>
            <a:prstDash val="sysDot"/>
            <a:round/>
            <a:headEnd/>
            <a:tailEnd type="stealth" w="lg" len="med"/>
          </a:ln>
        </p:spPr>
        <p:txBody>
          <a:bodyPr wrap="none"/>
          <a:lstStyle/>
          <a:p>
            <a:endParaRPr lang="es-AR"/>
          </a:p>
        </p:txBody>
      </p:sp>
      <p:grpSp>
        <p:nvGrpSpPr>
          <p:cNvPr id="14347" name="Group 13"/>
          <p:cNvGrpSpPr>
            <a:grpSpLocks/>
          </p:cNvGrpSpPr>
          <p:nvPr/>
        </p:nvGrpSpPr>
        <p:grpSpPr bwMode="auto">
          <a:xfrm>
            <a:off x="6811963" y="3584575"/>
            <a:ext cx="1549400" cy="1949450"/>
            <a:chOff x="1712" y="1207"/>
            <a:chExt cx="1401" cy="1605"/>
          </a:xfrm>
        </p:grpSpPr>
        <p:pic>
          <p:nvPicPr>
            <p:cNvPr id="14350" name="Picture 14" descr="E-mail"/>
            <p:cNvPicPr>
              <a:picLocks noChangeAspect="1" noChangeArrowheads="1"/>
            </p:cNvPicPr>
            <p:nvPr/>
          </p:nvPicPr>
          <p:blipFill>
            <a:blip r:embed="rId8" cstate="print"/>
            <a:srcRect/>
            <a:stretch>
              <a:fillRect/>
            </a:stretch>
          </p:blipFill>
          <p:spPr bwMode="auto">
            <a:xfrm>
              <a:off x="1712" y="1207"/>
              <a:ext cx="1401" cy="1605"/>
            </a:xfrm>
            <a:prstGeom prst="rect">
              <a:avLst/>
            </a:prstGeom>
            <a:noFill/>
            <a:ln w="3175">
              <a:solidFill>
                <a:schemeClr val="tx2"/>
              </a:solidFill>
              <a:miter lim="800000"/>
              <a:headEnd/>
              <a:tailEnd/>
            </a:ln>
          </p:spPr>
        </p:pic>
        <p:pic>
          <p:nvPicPr>
            <p:cNvPr id="14351" name="Picture 15" descr="ät-zeichen"/>
            <p:cNvPicPr>
              <a:picLocks noChangeAspect="1" noChangeArrowheads="1"/>
            </p:cNvPicPr>
            <p:nvPr/>
          </p:nvPicPr>
          <p:blipFill>
            <a:blip r:embed="rId9" cstate="print"/>
            <a:srcRect/>
            <a:stretch>
              <a:fillRect/>
            </a:stretch>
          </p:blipFill>
          <p:spPr bwMode="auto">
            <a:xfrm>
              <a:off x="2109" y="1344"/>
              <a:ext cx="794" cy="172"/>
            </a:xfrm>
            <a:prstGeom prst="rect">
              <a:avLst/>
            </a:prstGeom>
            <a:noFill/>
            <a:ln w="9525">
              <a:noFill/>
              <a:miter lim="800000"/>
              <a:headEnd/>
              <a:tailEnd/>
            </a:ln>
          </p:spPr>
        </p:pic>
      </p:grpSp>
      <p:sp>
        <p:nvSpPr>
          <p:cNvPr id="781328" name="Line 16"/>
          <p:cNvSpPr>
            <a:spLocks noChangeShapeType="1"/>
          </p:cNvSpPr>
          <p:nvPr/>
        </p:nvSpPr>
        <p:spPr bwMode="auto">
          <a:xfrm>
            <a:off x="3422650" y="2901950"/>
            <a:ext cx="3335338" cy="692150"/>
          </a:xfrm>
          <a:prstGeom prst="line">
            <a:avLst/>
          </a:prstGeom>
          <a:noFill/>
          <a:ln w="57150">
            <a:solidFill>
              <a:schemeClr val="folHlink"/>
            </a:solidFill>
            <a:prstDash val="sysDot"/>
            <a:round/>
            <a:headEnd/>
            <a:tailEnd type="stealth" w="lg" len="med"/>
          </a:ln>
        </p:spPr>
        <p:txBody>
          <a:bodyPr wrap="none"/>
          <a:lstStyle/>
          <a:p>
            <a:endParaRPr lang="es-AR"/>
          </a:p>
        </p:txBody>
      </p:sp>
      <p:sp>
        <p:nvSpPr>
          <p:cNvPr id="14349" name="Rectangle 17"/>
          <p:cNvSpPr>
            <a:spLocks noGrp="1" noChangeArrowheads="1"/>
          </p:cNvSpPr>
          <p:nvPr>
            <p:ph type="title"/>
          </p:nvPr>
        </p:nvSpPr>
        <p:spPr>
          <a:noFill/>
        </p:spPr>
        <p:txBody>
          <a:bodyPr/>
          <a:lstStyle/>
          <a:p>
            <a:r>
              <a:rPr lang="de-DE" b="1" dirty="0" smtClean="0">
                <a:solidFill>
                  <a:schemeClr val="folHlink"/>
                </a:solidFill>
              </a:rPr>
              <a:t>Beneficio:</a:t>
            </a:r>
            <a:r>
              <a:rPr lang="de-DE" dirty="0" smtClean="0"/>
              <a:t> </a:t>
            </a:r>
            <a:br>
              <a:rPr lang="de-DE" dirty="0" smtClean="0"/>
            </a:br>
            <a:r>
              <a:rPr lang="de-DE" dirty="0" smtClean="0"/>
              <a:t>Visión general del proceso</a:t>
            </a:r>
            <a:endParaRPr lang="de-DE" sz="1000" dirty="0" smtClean="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1328"/>
                                        </p:tgtEl>
                                        <p:attrNameLst>
                                          <p:attrName>style.visibility</p:attrName>
                                        </p:attrNameLst>
                                      </p:cBhvr>
                                      <p:to>
                                        <p:strVal val="visible"/>
                                      </p:to>
                                    </p:set>
                                    <p:animEffect transition="in" filter="wipe(left)">
                                      <p:cBhvr>
                                        <p:cTn id="7" dur="400"/>
                                        <p:tgtEl>
                                          <p:spTgt spid="781328"/>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781322"/>
                                        </p:tgtEl>
                                        <p:attrNameLst>
                                          <p:attrName>style.visibility</p:attrName>
                                        </p:attrNameLst>
                                      </p:cBhvr>
                                      <p:to>
                                        <p:strVal val="visible"/>
                                      </p:to>
                                    </p:set>
                                    <p:animEffect transition="in" filter="wipe(left)">
                                      <p:cBhvr>
                                        <p:cTn id="11" dur="400"/>
                                        <p:tgtEl>
                                          <p:spTgt spid="781322"/>
                                        </p:tgtEl>
                                      </p:cBhvr>
                                    </p:animEffect>
                                  </p:childTnLst>
                                </p:cTn>
                              </p:par>
                            </p:childTnLst>
                          </p:cTn>
                        </p:par>
                        <p:par>
                          <p:cTn id="12" fill="hold">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781323"/>
                                        </p:tgtEl>
                                        <p:attrNameLst>
                                          <p:attrName>style.visibility</p:attrName>
                                        </p:attrNameLst>
                                      </p:cBhvr>
                                      <p:to>
                                        <p:strVal val="visible"/>
                                      </p:to>
                                    </p:set>
                                    <p:animEffect transition="in" filter="wipe(up)">
                                      <p:cBhvr>
                                        <p:cTn id="15" dur="400"/>
                                        <p:tgtEl>
                                          <p:spTgt spid="781323"/>
                                        </p:tgtEl>
                                      </p:cBhvr>
                                    </p:animEffect>
                                  </p:childTnLst>
                                </p:cTn>
                              </p:par>
                            </p:childTnLst>
                          </p:cTn>
                        </p:par>
                        <p:par>
                          <p:cTn id="16" fill="hold">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781324"/>
                                        </p:tgtEl>
                                        <p:attrNameLst>
                                          <p:attrName>style.visibility</p:attrName>
                                        </p:attrNameLst>
                                      </p:cBhvr>
                                      <p:to>
                                        <p:strVal val="visible"/>
                                      </p:to>
                                    </p:set>
                                    <p:animEffect transition="in" filter="wipe(up)">
                                      <p:cBhvr>
                                        <p:cTn id="19" dur="400"/>
                                        <p:tgtEl>
                                          <p:spTgt spid="78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22" grpId="0" animBg="1"/>
      <p:bldP spid="781323" grpId="0" animBg="1"/>
      <p:bldP spid="781324" grpId="0" animBg="1"/>
      <p:bldP spid="7813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990600" y="3813175"/>
            <a:ext cx="2751138" cy="2811463"/>
            <a:chOff x="1314" y="1881"/>
            <a:chExt cx="2243" cy="2292"/>
          </a:xfrm>
        </p:grpSpPr>
        <p:pic>
          <p:nvPicPr>
            <p:cNvPr id="15376" name="Picture 3"/>
            <p:cNvPicPr>
              <a:picLocks noChangeAspect="1" noChangeArrowheads="1"/>
            </p:cNvPicPr>
            <p:nvPr/>
          </p:nvPicPr>
          <p:blipFill>
            <a:blip r:embed="rId3" cstate="print"/>
            <a:srcRect/>
            <a:stretch>
              <a:fillRect/>
            </a:stretch>
          </p:blipFill>
          <p:spPr bwMode="gray">
            <a:xfrm>
              <a:off x="1314" y="1881"/>
              <a:ext cx="2243" cy="2292"/>
            </a:xfrm>
            <a:prstGeom prst="rect">
              <a:avLst/>
            </a:prstGeom>
            <a:noFill/>
            <a:ln w="38100" algn="ctr">
              <a:noFill/>
              <a:miter lim="800000"/>
              <a:headEnd/>
              <a:tailEnd/>
            </a:ln>
          </p:spPr>
        </p:pic>
        <p:sp>
          <p:nvSpPr>
            <p:cNvPr id="782340" name="Rectangle 4"/>
            <p:cNvSpPr>
              <a:spLocks noChangeArrowheads="1"/>
            </p:cNvSpPr>
            <p:nvPr/>
          </p:nvSpPr>
          <p:spPr bwMode="gray">
            <a:xfrm>
              <a:off x="2880" y="2664"/>
              <a:ext cx="300" cy="150"/>
            </a:xfrm>
            <a:prstGeom prst="rect">
              <a:avLst/>
            </a:prstGeom>
            <a:gradFill rotWithShape="1">
              <a:gsLst>
                <a:gs pos="0">
                  <a:schemeClr val="bg1"/>
                </a:gs>
                <a:gs pos="100000">
                  <a:schemeClr val="bg1">
                    <a:gamma/>
                    <a:tint val="0"/>
                    <a:invGamma/>
                  </a:schemeClr>
                </a:gs>
              </a:gsLst>
              <a:lin ang="0" scaled="1"/>
            </a:gradFill>
            <a:ln w="19050" algn="ctr">
              <a:solidFill>
                <a:srgbClr val="23552F"/>
              </a:solidFill>
              <a:miter lim="800000"/>
              <a:headEnd/>
              <a:tailEnd/>
            </a:ln>
            <a:effectLst/>
          </p:spPr>
          <p:txBody>
            <a:bodyPr wrap="none" anchor="ctr"/>
            <a:lstStyle/>
            <a:p>
              <a:pPr eaLnBrk="1" hangingPunct="1">
                <a:defRPr/>
              </a:pPr>
              <a:r>
                <a:rPr lang="de-DE" sz="400" i="1">
                  <a:solidFill>
                    <a:srgbClr val="23552F"/>
                  </a:solidFill>
                </a:rPr>
                <a:t>Winner 1/12/2008</a:t>
              </a:r>
            </a:p>
            <a:p>
              <a:pPr eaLnBrk="1" hangingPunct="1">
                <a:defRPr/>
              </a:pPr>
              <a:r>
                <a:rPr lang="de-DE" sz="500" b="1">
                  <a:solidFill>
                    <a:srgbClr val="23552F"/>
                  </a:solidFill>
                </a:rPr>
                <a:t>APPROVED</a:t>
              </a:r>
            </a:p>
          </p:txBody>
        </p:sp>
      </p:grpSp>
      <p:sp>
        <p:nvSpPr>
          <p:cNvPr id="15363" name="Rectangle 5"/>
          <p:cNvSpPr>
            <a:spLocks noGrp="1" noChangeArrowheads="1"/>
          </p:cNvSpPr>
          <p:nvPr>
            <p:ph type="title"/>
          </p:nvPr>
        </p:nvSpPr>
        <p:spPr/>
        <p:txBody>
          <a:bodyPr/>
          <a:lstStyle/>
          <a:p>
            <a:r>
              <a:rPr lang="de-DE" b="1" dirty="0" smtClean="0">
                <a:solidFill>
                  <a:schemeClr val="folHlink"/>
                </a:solidFill>
              </a:rPr>
              <a:t>Ventajas:</a:t>
            </a:r>
            <a:r>
              <a:rPr lang="de-DE" b="1" dirty="0" smtClean="0"/>
              <a:t> </a:t>
            </a:r>
            <a:br>
              <a:rPr lang="de-DE" b="1" dirty="0" smtClean="0"/>
            </a:br>
            <a:r>
              <a:rPr lang="de-DE" dirty="0" smtClean="0"/>
              <a:t>Procesos y flujos documentales</a:t>
            </a:r>
            <a:endParaRPr lang="de-DE" dirty="0" smtClean="0"/>
          </a:p>
        </p:txBody>
      </p:sp>
      <p:grpSp>
        <p:nvGrpSpPr>
          <p:cNvPr id="15364" name="Group 6"/>
          <p:cNvGrpSpPr>
            <a:grpSpLocks/>
          </p:cNvGrpSpPr>
          <p:nvPr/>
        </p:nvGrpSpPr>
        <p:grpSpPr bwMode="auto">
          <a:xfrm>
            <a:off x="5148263" y="2571750"/>
            <a:ext cx="3995737" cy="2509838"/>
            <a:chOff x="3243" y="1620"/>
            <a:chExt cx="2517" cy="1581"/>
          </a:xfrm>
        </p:grpSpPr>
        <p:grpSp>
          <p:nvGrpSpPr>
            <p:cNvPr id="15367" name="Group 7"/>
            <p:cNvGrpSpPr>
              <a:grpSpLocks/>
            </p:cNvGrpSpPr>
            <p:nvPr/>
          </p:nvGrpSpPr>
          <p:grpSpPr bwMode="auto">
            <a:xfrm>
              <a:off x="3243" y="2702"/>
              <a:ext cx="2517" cy="499"/>
              <a:chOff x="2721" y="1869"/>
              <a:chExt cx="3050" cy="261"/>
            </a:xfrm>
          </p:grpSpPr>
          <p:sp>
            <p:nvSpPr>
              <p:cNvPr id="15374" name="Rectangle 8"/>
              <p:cNvSpPr>
                <a:spLocks noChangeArrowheads="1"/>
              </p:cNvSpPr>
              <p:nvPr/>
            </p:nvSpPr>
            <p:spPr bwMode="gray">
              <a:xfrm>
                <a:off x="2737" y="1870"/>
                <a:ext cx="3034" cy="260"/>
              </a:xfrm>
              <a:prstGeom prst="rect">
                <a:avLst/>
              </a:prstGeom>
              <a:solidFill>
                <a:schemeClr val="folHlink">
                  <a:alpha val="79999"/>
                </a:schemeClr>
              </a:solidFill>
              <a:ln w="6350" algn="ctr">
                <a:no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15375" name="Rectangle 9"/>
              <p:cNvSpPr>
                <a:spLocks noChangeArrowheads="1"/>
              </p:cNvSpPr>
              <p:nvPr/>
            </p:nvSpPr>
            <p:spPr bwMode="gray">
              <a:xfrm>
                <a:off x="2721" y="1869"/>
                <a:ext cx="3034" cy="260"/>
              </a:xfrm>
              <a:prstGeom prst="rect">
                <a:avLst/>
              </a:prstGeom>
              <a:solidFill>
                <a:schemeClr val="folHlink">
                  <a:alpha val="79999"/>
                </a:schemeClr>
              </a:solid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Procesos</a:t>
                </a:r>
              </a:p>
              <a:p>
                <a:pPr marL="361950" indent="-361950" algn="l">
                  <a:buFont typeface="Wingdings 3" pitchFamily="18" charset="2"/>
                  <a:buChar char="u"/>
                </a:pPr>
                <a:r>
                  <a:rPr lang="de-DE" dirty="0" smtClean="0">
                    <a:solidFill>
                      <a:schemeClr val="bg1"/>
                    </a:solidFill>
                  </a:rPr>
                  <a:t>Rápidos y eficientes</a:t>
                </a:r>
                <a:endParaRPr lang="de-DE" dirty="0">
                  <a:solidFill>
                    <a:schemeClr val="bg1"/>
                  </a:solidFill>
                </a:endParaRPr>
              </a:p>
            </p:txBody>
          </p:sp>
        </p:grpSp>
        <p:grpSp>
          <p:nvGrpSpPr>
            <p:cNvPr id="15368" name="Group 10"/>
            <p:cNvGrpSpPr>
              <a:grpSpLocks/>
            </p:cNvGrpSpPr>
            <p:nvPr/>
          </p:nvGrpSpPr>
          <p:grpSpPr bwMode="auto">
            <a:xfrm>
              <a:off x="3243" y="1620"/>
              <a:ext cx="2517" cy="499"/>
              <a:chOff x="2721" y="1612"/>
              <a:chExt cx="3050" cy="261"/>
            </a:xfrm>
          </p:grpSpPr>
          <p:sp>
            <p:nvSpPr>
              <p:cNvPr id="15372" name="Rectangle 11"/>
              <p:cNvSpPr>
                <a:spLocks noChangeArrowheads="1"/>
              </p:cNvSpPr>
              <p:nvPr/>
            </p:nvSpPr>
            <p:spPr bwMode="gray">
              <a:xfrm>
                <a:off x="2737" y="1613"/>
                <a:ext cx="3034" cy="260"/>
              </a:xfrm>
              <a:prstGeom prst="rect">
                <a:avLst/>
              </a:prstGeom>
              <a:solidFill>
                <a:schemeClr val="folHlink">
                  <a:alpha val="79999"/>
                </a:schemeClr>
              </a:solidFill>
              <a:ln w="6350" algn="ctr">
                <a:no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15373" name="Rectangle 12"/>
              <p:cNvSpPr>
                <a:spLocks noChangeArrowheads="1"/>
              </p:cNvSpPr>
              <p:nvPr/>
            </p:nvSpPr>
            <p:spPr bwMode="gray">
              <a:xfrm>
                <a:off x="2721" y="1612"/>
                <a:ext cx="3034" cy="260"/>
              </a:xfrm>
              <a:prstGeom prst="rect">
                <a:avLst/>
              </a:prstGeom>
              <a:solidFill>
                <a:schemeClr val="folHlink">
                  <a:alpha val="79999"/>
                </a:schemeClr>
              </a:solid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Visión general del estado de sus procesos de negocios.</a:t>
                </a:r>
                <a:endParaRPr lang="de-DE" dirty="0">
                  <a:solidFill>
                    <a:schemeClr val="bg1"/>
                  </a:solidFill>
                </a:endParaRPr>
              </a:p>
            </p:txBody>
          </p:sp>
        </p:grpSp>
        <p:grpSp>
          <p:nvGrpSpPr>
            <p:cNvPr id="15369" name="Group 13"/>
            <p:cNvGrpSpPr>
              <a:grpSpLocks/>
            </p:cNvGrpSpPr>
            <p:nvPr/>
          </p:nvGrpSpPr>
          <p:grpSpPr bwMode="auto">
            <a:xfrm>
              <a:off x="3243" y="2158"/>
              <a:ext cx="2517" cy="499"/>
              <a:chOff x="2721" y="1474"/>
              <a:chExt cx="3050" cy="261"/>
            </a:xfrm>
          </p:grpSpPr>
          <p:sp>
            <p:nvSpPr>
              <p:cNvPr id="15370" name="Rectangle 14"/>
              <p:cNvSpPr>
                <a:spLocks noChangeArrowheads="1"/>
              </p:cNvSpPr>
              <p:nvPr/>
            </p:nvSpPr>
            <p:spPr bwMode="gray">
              <a:xfrm>
                <a:off x="2737" y="1475"/>
                <a:ext cx="3034" cy="260"/>
              </a:xfrm>
              <a:prstGeom prst="rect">
                <a:avLst/>
              </a:prstGeom>
              <a:solidFill>
                <a:schemeClr val="folHlink">
                  <a:alpha val="79999"/>
                </a:schemeClr>
              </a:solidFill>
              <a:ln w="6350" algn="ctr">
                <a:no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15371" name="Rectangle 15"/>
              <p:cNvSpPr>
                <a:spLocks noChangeArrowheads="1"/>
              </p:cNvSpPr>
              <p:nvPr/>
            </p:nvSpPr>
            <p:spPr bwMode="gray">
              <a:xfrm>
                <a:off x="2721" y="1474"/>
                <a:ext cx="3034" cy="260"/>
              </a:xfrm>
              <a:prstGeom prst="rect">
                <a:avLst/>
              </a:prstGeom>
              <a:solidFill>
                <a:schemeClr val="folHlink">
                  <a:alpha val="79999"/>
                </a:schemeClr>
              </a:solid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Fácil de usar </a:t>
                </a:r>
                <a:r>
                  <a:rPr lang="de-DE" dirty="0" smtClean="0">
                    <a:solidFill>
                      <a:schemeClr val="bg1"/>
                    </a:solidFill>
                    <a:cs typeface="Arial" charset="0"/>
                  </a:rPr>
                  <a:t>– </a:t>
                </a:r>
                <a:r>
                  <a:rPr lang="de-DE" dirty="0">
                    <a:solidFill>
                      <a:schemeClr val="bg1"/>
                    </a:solidFill>
                    <a:cs typeface="Arial" charset="0"/>
                  </a:rPr>
                  <a:t>Workflow    </a:t>
                </a:r>
                <a:r>
                  <a:rPr lang="de-DE" dirty="0" smtClean="0">
                    <a:solidFill>
                      <a:schemeClr val="bg1"/>
                    </a:solidFill>
                    <a:cs typeface="Arial" charset="0"/>
                  </a:rPr>
                  <a:t>Controlado vía sellos</a:t>
                </a:r>
                <a:endParaRPr lang="de-DE" dirty="0">
                  <a:solidFill>
                    <a:schemeClr val="bg1"/>
                  </a:solidFill>
                  <a:cs typeface="Arial" charset="0"/>
                </a:endParaRPr>
              </a:p>
            </p:txBody>
          </p:sp>
        </p:grpSp>
      </p:grpSp>
      <p:pic>
        <p:nvPicPr>
          <p:cNvPr id="782352" name="Picture 16"/>
          <p:cNvPicPr>
            <a:picLocks noChangeAspect="1" noChangeArrowheads="1"/>
          </p:cNvPicPr>
          <p:nvPr/>
        </p:nvPicPr>
        <p:blipFill>
          <a:blip r:embed="rId4" cstate="print"/>
          <a:srcRect/>
          <a:stretch>
            <a:fillRect/>
          </a:stretch>
        </p:blipFill>
        <p:spPr bwMode="gray">
          <a:xfrm>
            <a:off x="-358775" y="3678238"/>
            <a:ext cx="4105275" cy="1771650"/>
          </a:xfrm>
          <a:prstGeom prst="rect">
            <a:avLst/>
          </a:prstGeom>
          <a:noFill/>
          <a:ln w="3175" algn="ctr">
            <a:solidFill>
              <a:schemeClr val="tx2"/>
            </a:solidFill>
            <a:miter lim="800000"/>
            <a:headEnd/>
            <a:tailEnd/>
          </a:ln>
        </p:spPr>
      </p:pic>
      <p:sp>
        <p:nvSpPr>
          <p:cNvPr id="782353" name="Rectangle 17"/>
          <p:cNvSpPr>
            <a:spLocks noChangeArrowheads="1"/>
          </p:cNvSpPr>
          <p:nvPr/>
        </p:nvSpPr>
        <p:spPr bwMode="gray">
          <a:xfrm>
            <a:off x="2370138" y="4514850"/>
            <a:ext cx="1400175" cy="781050"/>
          </a:xfrm>
          <a:prstGeom prst="rect">
            <a:avLst/>
          </a:prstGeom>
          <a:gradFill rotWithShape="1">
            <a:gsLst>
              <a:gs pos="0">
                <a:schemeClr val="bg1"/>
              </a:gs>
              <a:gs pos="100000">
                <a:schemeClr val="bg1">
                  <a:gamma/>
                  <a:tint val="0"/>
                  <a:invGamma/>
                </a:schemeClr>
              </a:gs>
            </a:gsLst>
            <a:lin ang="0" scaled="1"/>
          </a:gradFill>
          <a:ln w="50800" algn="ctr">
            <a:solidFill>
              <a:srgbClr val="235557"/>
            </a:solidFill>
            <a:miter lim="800000"/>
            <a:headEnd/>
            <a:tailEnd/>
          </a:ln>
          <a:effectLst/>
        </p:spPr>
        <p:txBody>
          <a:bodyPr wrap="none" anchor="ctr"/>
          <a:lstStyle/>
          <a:p>
            <a:pPr algn="l" eaLnBrk="1" hangingPunct="1">
              <a:defRPr/>
            </a:pPr>
            <a:r>
              <a:rPr lang="de-DE" sz="1000" i="1" dirty="0">
                <a:solidFill>
                  <a:srgbClr val="23552F"/>
                </a:solidFill>
              </a:rPr>
              <a:t>Winner</a:t>
            </a:r>
            <a:r>
              <a:rPr lang="de-DE" sz="1000" dirty="0">
                <a:solidFill>
                  <a:srgbClr val="23552F"/>
                </a:solidFill>
              </a:rPr>
              <a:t>  </a:t>
            </a:r>
            <a:r>
              <a:rPr lang="de-DE" sz="1000" i="1" dirty="0">
                <a:solidFill>
                  <a:srgbClr val="23552F"/>
                </a:solidFill>
              </a:rPr>
              <a:t>1/12/2008</a:t>
            </a:r>
          </a:p>
          <a:p>
            <a:pPr algn="l" eaLnBrk="1" hangingPunct="1">
              <a:defRPr/>
            </a:pPr>
            <a:r>
              <a:rPr lang="de-DE" sz="1700" b="1" dirty="0">
                <a:solidFill>
                  <a:srgbClr val="23552F"/>
                </a:solidFill>
              </a:rPr>
              <a:t>APPROVED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82352"/>
                                        </p:tgtEl>
                                        <p:attrNameLst>
                                          <p:attrName>style.visibility</p:attrName>
                                        </p:attrNameLst>
                                      </p:cBhvr>
                                      <p:to>
                                        <p:strVal val="visible"/>
                                      </p:to>
                                    </p:set>
                                    <p:anim calcmode="lin" valueType="num">
                                      <p:cBhvr>
                                        <p:cTn id="7" dur="1000" fill="hold"/>
                                        <p:tgtEl>
                                          <p:spTgt spid="782352"/>
                                        </p:tgtEl>
                                        <p:attrNameLst>
                                          <p:attrName>ppt_w</p:attrName>
                                        </p:attrNameLst>
                                      </p:cBhvr>
                                      <p:tavLst>
                                        <p:tav tm="0">
                                          <p:val>
                                            <p:fltVal val="0"/>
                                          </p:val>
                                        </p:tav>
                                        <p:tav tm="100000">
                                          <p:val>
                                            <p:strVal val="#ppt_w"/>
                                          </p:val>
                                        </p:tav>
                                      </p:tavLst>
                                    </p:anim>
                                    <p:anim calcmode="lin" valueType="num">
                                      <p:cBhvr>
                                        <p:cTn id="8" dur="1000" fill="hold"/>
                                        <p:tgtEl>
                                          <p:spTgt spid="78235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0" presetClass="path" presetSubtype="0" accel="50000" decel="50000" fill="hold" nodeType="afterEffect">
                                  <p:stCondLst>
                                    <p:cond delay="0"/>
                                  </p:stCondLst>
                                  <p:childTnLst>
                                    <p:animMotion origin="layout" path="M -3.05556E-6 7.40741E-7 L 0.11875 -0.23611 " pathEditMode="relative" rAng="0" ptsTypes="AA">
                                      <p:cBhvr>
                                        <p:cTn id="11" dur="1500" fill="hold"/>
                                        <p:tgtEl>
                                          <p:spTgt spid="782352"/>
                                        </p:tgtEl>
                                        <p:attrNameLst>
                                          <p:attrName>ppt_x</p:attrName>
                                          <p:attrName>ppt_y</p:attrName>
                                        </p:attrNameLst>
                                      </p:cBhvr>
                                      <p:rCtr x="5900" y="-11800"/>
                                    </p:animMotion>
                                  </p:childTnLst>
                                </p:cTn>
                              </p:par>
                            </p:childTnLst>
                          </p:cTn>
                        </p:par>
                        <p:par>
                          <p:cTn id="12" fill="hold">
                            <p:stCondLst>
                              <p:cond delay="2500"/>
                            </p:stCondLst>
                            <p:childTnLst>
                              <p:par>
                                <p:cTn id="13" presetID="23" presetClass="entr" presetSubtype="16" fill="hold" grpId="0" nodeType="afterEffect">
                                  <p:stCondLst>
                                    <p:cond delay="0"/>
                                  </p:stCondLst>
                                  <p:childTnLst>
                                    <p:set>
                                      <p:cBhvr>
                                        <p:cTn id="14" dur="1" fill="hold">
                                          <p:stCondLst>
                                            <p:cond delay="0"/>
                                          </p:stCondLst>
                                        </p:cTn>
                                        <p:tgtEl>
                                          <p:spTgt spid="782353"/>
                                        </p:tgtEl>
                                        <p:attrNameLst>
                                          <p:attrName>style.visibility</p:attrName>
                                        </p:attrNameLst>
                                      </p:cBhvr>
                                      <p:to>
                                        <p:strVal val="visible"/>
                                      </p:to>
                                    </p:set>
                                    <p:anim calcmode="lin" valueType="num">
                                      <p:cBhvr>
                                        <p:cTn id="15" dur="1800" fill="hold"/>
                                        <p:tgtEl>
                                          <p:spTgt spid="782353"/>
                                        </p:tgtEl>
                                        <p:attrNameLst>
                                          <p:attrName>ppt_w</p:attrName>
                                        </p:attrNameLst>
                                      </p:cBhvr>
                                      <p:tavLst>
                                        <p:tav tm="0">
                                          <p:val>
                                            <p:fltVal val="0"/>
                                          </p:val>
                                        </p:tav>
                                        <p:tav tm="100000">
                                          <p:val>
                                            <p:strVal val="#ppt_w"/>
                                          </p:val>
                                        </p:tav>
                                      </p:tavLst>
                                    </p:anim>
                                    <p:anim calcmode="lin" valueType="num">
                                      <p:cBhvr>
                                        <p:cTn id="16" dur="1800" fill="hold"/>
                                        <p:tgtEl>
                                          <p:spTgt spid="782353"/>
                                        </p:tgtEl>
                                        <p:attrNameLst>
                                          <p:attrName>ppt_h</p:attrName>
                                        </p:attrNameLst>
                                      </p:cBhvr>
                                      <p:tavLst>
                                        <p:tav tm="0">
                                          <p:val>
                                            <p:fltVal val="0"/>
                                          </p:val>
                                        </p:tav>
                                        <p:tav tm="100000">
                                          <p:val>
                                            <p:strVal val="#ppt_h"/>
                                          </p:val>
                                        </p:tav>
                                      </p:tavLst>
                                    </p:anim>
                                  </p:childTnLst>
                                </p:cTn>
                              </p:par>
                            </p:childTnLst>
                          </p:cTn>
                        </p:par>
                        <p:par>
                          <p:cTn id="17" fill="hold">
                            <p:stCondLst>
                              <p:cond delay="4300"/>
                            </p:stCondLst>
                            <p:childTnLst>
                              <p:par>
                                <p:cTn id="18" presetID="0" presetClass="path" presetSubtype="0" accel="50000" decel="50000" fill="hold" grpId="1" nodeType="afterEffect">
                                  <p:stCondLst>
                                    <p:cond delay="0"/>
                                  </p:stCondLst>
                                  <p:childTnLst>
                                    <p:animMotion origin="layout" path="M 2.77778E-6 3.33333E-6 L 0.1809 0.14166 " pathEditMode="relative" rAng="0" ptsTypes="AA">
                                      <p:cBhvr>
                                        <p:cTn id="19" dur="2000" fill="hold"/>
                                        <p:tgtEl>
                                          <p:spTgt spid="782353"/>
                                        </p:tgtEl>
                                        <p:attrNameLst>
                                          <p:attrName>ppt_x</p:attrName>
                                          <p:attrName>ppt_y</p:attrName>
                                        </p:attrNameLst>
                                      </p:cBhvr>
                                      <p:rCtr x="9000" y="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53" grpId="0" animBg="1"/>
      <p:bldP spid="78235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2"/>
          <p:cNvPicPr>
            <a:picLocks noChangeAspect="1" noChangeArrowheads="1"/>
          </p:cNvPicPr>
          <p:nvPr/>
        </p:nvPicPr>
        <p:blipFill>
          <a:blip r:embed="rId3" cstate="print">
            <a:lum bright="6000"/>
          </a:blip>
          <a:srcRect/>
          <a:stretch>
            <a:fillRect/>
          </a:stretch>
        </p:blipFill>
        <p:spPr bwMode="auto">
          <a:xfrm>
            <a:off x="2976563" y="3209925"/>
            <a:ext cx="2262187" cy="2354263"/>
          </a:xfrm>
          <a:prstGeom prst="rect">
            <a:avLst/>
          </a:prstGeom>
          <a:noFill/>
          <a:ln w="9525">
            <a:noFill/>
            <a:miter lim="800000"/>
            <a:headEnd/>
            <a:tailEnd/>
          </a:ln>
        </p:spPr>
      </p:pic>
      <p:sp>
        <p:nvSpPr>
          <p:cNvPr id="16387" name="Rectangle 2"/>
          <p:cNvSpPr>
            <a:spLocks noGrp="1" noChangeArrowheads="1"/>
          </p:cNvSpPr>
          <p:nvPr>
            <p:ph type="title" idx="4294967295"/>
          </p:nvPr>
        </p:nvSpPr>
        <p:spPr>
          <a:xfrm>
            <a:off x="377825" y="796925"/>
            <a:ext cx="8432800" cy="1143000"/>
          </a:xfrm>
        </p:spPr>
        <p:txBody>
          <a:bodyPr/>
          <a:lstStyle/>
          <a:p>
            <a:r>
              <a:rPr lang="de-DE" dirty="0" smtClean="0"/>
              <a:t>World-wide Access</a:t>
            </a:r>
          </a:p>
        </p:txBody>
      </p:sp>
      <p:grpSp>
        <p:nvGrpSpPr>
          <p:cNvPr id="2" name="Group 49"/>
          <p:cNvGrpSpPr>
            <a:grpSpLocks/>
          </p:cNvGrpSpPr>
          <p:nvPr/>
        </p:nvGrpSpPr>
        <p:grpSpPr bwMode="auto">
          <a:xfrm>
            <a:off x="485775" y="4532313"/>
            <a:ext cx="3152775" cy="2103437"/>
            <a:chOff x="306" y="2867"/>
            <a:chExt cx="1986" cy="1325"/>
          </a:xfrm>
        </p:grpSpPr>
        <p:pic>
          <p:nvPicPr>
            <p:cNvPr id="16403" name="Picture 19" descr="iStock_000004780816Small"/>
            <p:cNvPicPr>
              <a:picLocks noChangeAspect="1" noChangeArrowheads="1"/>
            </p:cNvPicPr>
            <p:nvPr/>
          </p:nvPicPr>
          <p:blipFill>
            <a:blip r:embed="rId4" cstate="print"/>
            <a:srcRect/>
            <a:stretch>
              <a:fillRect/>
            </a:stretch>
          </p:blipFill>
          <p:spPr bwMode="auto">
            <a:xfrm>
              <a:off x="306" y="2867"/>
              <a:ext cx="1984" cy="1321"/>
            </a:xfrm>
            <a:prstGeom prst="rect">
              <a:avLst/>
            </a:prstGeom>
            <a:noFill/>
            <a:ln w="9525">
              <a:noFill/>
              <a:miter lim="800000"/>
              <a:headEnd/>
              <a:tailEnd/>
            </a:ln>
          </p:spPr>
        </p:pic>
        <p:sp>
          <p:nvSpPr>
            <p:cNvPr id="16404" name="Rectangle 23"/>
            <p:cNvSpPr>
              <a:spLocks noChangeArrowheads="1"/>
            </p:cNvSpPr>
            <p:nvPr/>
          </p:nvSpPr>
          <p:spPr bwMode="gray">
            <a:xfrm>
              <a:off x="306" y="3940"/>
              <a:ext cx="1986" cy="252"/>
            </a:xfrm>
            <a:prstGeom prst="rect">
              <a:avLst/>
            </a:prstGeom>
            <a:solidFill>
              <a:schemeClr val="folHlink">
                <a:alpha val="85097"/>
              </a:schemeClr>
            </a:solidFill>
            <a:ln w="9525" algn="ctr">
              <a:solidFill>
                <a:schemeClr val="folHlink"/>
              </a:solidFill>
              <a:miter lim="800000"/>
              <a:headEnd/>
              <a:tailEnd/>
            </a:ln>
          </p:spPr>
          <p:txBody>
            <a:bodyPr wrap="none" anchor="ctr"/>
            <a:lstStyle/>
            <a:p>
              <a:endParaRPr lang="de-DE"/>
            </a:p>
          </p:txBody>
        </p:sp>
      </p:grpSp>
      <p:grpSp>
        <p:nvGrpSpPr>
          <p:cNvPr id="3" name="Group 48"/>
          <p:cNvGrpSpPr>
            <a:grpSpLocks/>
          </p:cNvGrpSpPr>
          <p:nvPr/>
        </p:nvGrpSpPr>
        <p:grpSpPr bwMode="auto">
          <a:xfrm>
            <a:off x="485775" y="2151063"/>
            <a:ext cx="3160713" cy="2101850"/>
            <a:chOff x="306" y="1355"/>
            <a:chExt cx="1991" cy="1324"/>
          </a:xfrm>
        </p:grpSpPr>
        <p:grpSp>
          <p:nvGrpSpPr>
            <p:cNvPr id="16399" name="Group 39"/>
            <p:cNvGrpSpPr>
              <a:grpSpLocks/>
            </p:cNvGrpSpPr>
            <p:nvPr/>
          </p:nvGrpSpPr>
          <p:grpSpPr bwMode="auto">
            <a:xfrm>
              <a:off x="306" y="1355"/>
              <a:ext cx="1991" cy="1324"/>
              <a:chOff x="306" y="1355"/>
              <a:chExt cx="1991" cy="1324"/>
            </a:xfrm>
          </p:grpSpPr>
          <p:pic>
            <p:nvPicPr>
              <p:cNvPr id="16401" name="Picture 17" descr="iStock_000004944174Small"/>
              <p:cNvPicPr>
                <a:picLocks noChangeAspect="1" noChangeArrowheads="1"/>
              </p:cNvPicPr>
              <p:nvPr/>
            </p:nvPicPr>
            <p:blipFill>
              <a:blip r:embed="rId5" cstate="print"/>
              <a:srcRect/>
              <a:stretch>
                <a:fillRect/>
              </a:stretch>
            </p:blipFill>
            <p:spPr bwMode="auto">
              <a:xfrm>
                <a:off x="307" y="1355"/>
                <a:ext cx="1990" cy="1324"/>
              </a:xfrm>
              <a:prstGeom prst="rect">
                <a:avLst/>
              </a:prstGeom>
              <a:noFill/>
              <a:ln w="9525">
                <a:noFill/>
                <a:miter lim="800000"/>
                <a:headEnd/>
                <a:tailEnd/>
              </a:ln>
            </p:spPr>
          </p:pic>
          <p:sp>
            <p:nvSpPr>
              <p:cNvPr id="16402" name="Rectangle 24"/>
              <p:cNvSpPr>
                <a:spLocks noChangeArrowheads="1"/>
              </p:cNvSpPr>
              <p:nvPr/>
            </p:nvSpPr>
            <p:spPr bwMode="gray">
              <a:xfrm>
                <a:off x="306" y="2426"/>
                <a:ext cx="1986" cy="252"/>
              </a:xfrm>
              <a:prstGeom prst="rect">
                <a:avLst/>
              </a:prstGeom>
              <a:solidFill>
                <a:schemeClr val="folHlink">
                  <a:alpha val="85097"/>
                </a:schemeClr>
              </a:solidFill>
              <a:ln w="9525" algn="ctr">
                <a:solidFill>
                  <a:schemeClr val="folHlink"/>
                </a:solidFill>
                <a:miter lim="800000"/>
                <a:headEnd/>
                <a:tailEnd/>
              </a:ln>
            </p:spPr>
            <p:txBody>
              <a:bodyPr wrap="none" anchor="ctr"/>
              <a:lstStyle/>
              <a:p>
                <a:endParaRPr lang="de-DE"/>
              </a:p>
            </p:txBody>
          </p:sp>
        </p:grpSp>
        <p:sp>
          <p:nvSpPr>
            <p:cNvPr id="16400" name="Rectangle 44"/>
            <p:cNvSpPr>
              <a:spLocks noChangeArrowheads="1"/>
            </p:cNvSpPr>
            <p:nvPr/>
          </p:nvSpPr>
          <p:spPr bwMode="gray">
            <a:xfrm>
              <a:off x="306" y="2427"/>
              <a:ext cx="1678" cy="250"/>
            </a:xfrm>
            <a:prstGeom prst="rect">
              <a:avLst/>
            </a:prstGeom>
            <a:noFill/>
            <a:ln w="9525" algn="ctr">
              <a:noFill/>
              <a:miter lim="800000"/>
              <a:headEnd/>
              <a:tailEnd/>
            </a:ln>
          </p:spPr>
          <p:txBody>
            <a:bodyPr wrap="none">
              <a:spAutoFit/>
            </a:bodyPr>
            <a:lstStyle/>
            <a:p>
              <a:pPr algn="l"/>
              <a:r>
                <a:rPr lang="de-DE" dirty="0">
                  <a:solidFill>
                    <a:schemeClr val="bg1"/>
                  </a:solidFill>
                </a:rPr>
                <a:t>At the corporate office</a:t>
              </a:r>
            </a:p>
          </p:txBody>
        </p:sp>
      </p:grpSp>
      <p:sp>
        <p:nvSpPr>
          <p:cNvPr id="16390" name="Rectangle 45"/>
          <p:cNvSpPr>
            <a:spLocks noChangeArrowheads="1"/>
          </p:cNvSpPr>
          <p:nvPr/>
        </p:nvSpPr>
        <p:spPr bwMode="gray">
          <a:xfrm>
            <a:off x="490538" y="6242050"/>
            <a:ext cx="2579687" cy="396875"/>
          </a:xfrm>
          <a:prstGeom prst="rect">
            <a:avLst/>
          </a:prstGeom>
          <a:noFill/>
          <a:ln w="9525" algn="ctr">
            <a:noFill/>
            <a:miter lim="800000"/>
            <a:headEnd/>
            <a:tailEnd/>
          </a:ln>
        </p:spPr>
        <p:txBody>
          <a:bodyPr wrap="none">
            <a:spAutoFit/>
          </a:bodyPr>
          <a:lstStyle/>
          <a:p>
            <a:r>
              <a:rPr lang="de-DE">
                <a:solidFill>
                  <a:schemeClr val="bg1"/>
                </a:solidFill>
              </a:rPr>
              <a:t>From the home office</a:t>
            </a:r>
          </a:p>
        </p:txBody>
      </p:sp>
      <p:grpSp>
        <p:nvGrpSpPr>
          <p:cNvPr id="5" name="Group 50"/>
          <p:cNvGrpSpPr>
            <a:grpSpLocks/>
          </p:cNvGrpSpPr>
          <p:nvPr/>
        </p:nvGrpSpPr>
        <p:grpSpPr bwMode="auto">
          <a:xfrm>
            <a:off x="4573588" y="2136775"/>
            <a:ext cx="3209925" cy="2119313"/>
            <a:chOff x="2881" y="1346"/>
            <a:chExt cx="2022" cy="1335"/>
          </a:xfrm>
        </p:grpSpPr>
        <p:pic>
          <p:nvPicPr>
            <p:cNvPr id="16396" name="Picture 18" descr="iStock_000005140727Small"/>
            <p:cNvPicPr>
              <a:picLocks noChangeAspect="1" noChangeArrowheads="1"/>
            </p:cNvPicPr>
            <p:nvPr/>
          </p:nvPicPr>
          <p:blipFill>
            <a:blip r:embed="rId6" cstate="print"/>
            <a:srcRect/>
            <a:stretch>
              <a:fillRect/>
            </a:stretch>
          </p:blipFill>
          <p:spPr bwMode="auto">
            <a:xfrm>
              <a:off x="2912" y="1346"/>
              <a:ext cx="1991" cy="1191"/>
            </a:xfrm>
            <a:prstGeom prst="rect">
              <a:avLst/>
            </a:prstGeom>
            <a:noFill/>
            <a:ln w="9525">
              <a:noFill/>
              <a:miter lim="800000"/>
              <a:headEnd/>
              <a:tailEnd/>
            </a:ln>
          </p:spPr>
        </p:pic>
        <p:sp>
          <p:nvSpPr>
            <p:cNvPr id="16397" name="Rectangle 21"/>
            <p:cNvSpPr>
              <a:spLocks noChangeArrowheads="1"/>
            </p:cNvSpPr>
            <p:nvPr/>
          </p:nvSpPr>
          <p:spPr bwMode="gray">
            <a:xfrm>
              <a:off x="2911" y="2426"/>
              <a:ext cx="1986" cy="252"/>
            </a:xfrm>
            <a:prstGeom prst="rect">
              <a:avLst/>
            </a:prstGeom>
            <a:solidFill>
              <a:schemeClr val="folHlink">
                <a:alpha val="85097"/>
              </a:schemeClr>
            </a:solidFill>
            <a:ln w="9525" algn="ctr">
              <a:solidFill>
                <a:schemeClr val="folHlink"/>
              </a:solidFill>
              <a:miter lim="800000"/>
              <a:headEnd/>
              <a:tailEnd/>
            </a:ln>
          </p:spPr>
          <p:txBody>
            <a:bodyPr wrap="none" anchor="ctr"/>
            <a:lstStyle/>
            <a:p>
              <a:endParaRPr lang="de-DE"/>
            </a:p>
          </p:txBody>
        </p:sp>
        <p:sp>
          <p:nvSpPr>
            <p:cNvPr id="16398" name="Rectangle 46"/>
            <p:cNvSpPr>
              <a:spLocks noChangeArrowheads="1"/>
            </p:cNvSpPr>
            <p:nvPr/>
          </p:nvSpPr>
          <p:spPr bwMode="gray">
            <a:xfrm>
              <a:off x="2881" y="2429"/>
              <a:ext cx="1980" cy="252"/>
            </a:xfrm>
            <a:prstGeom prst="rect">
              <a:avLst/>
            </a:prstGeom>
            <a:noFill/>
            <a:ln w="9525" algn="ctr">
              <a:noFill/>
              <a:miter lim="800000"/>
              <a:headEnd/>
              <a:tailEnd/>
            </a:ln>
          </p:spPr>
          <p:txBody>
            <a:bodyPr wrap="none">
              <a:spAutoFit/>
            </a:bodyPr>
            <a:lstStyle/>
            <a:p>
              <a:r>
                <a:rPr lang="de-DE">
                  <a:solidFill>
                    <a:schemeClr val="bg1"/>
                  </a:solidFill>
                </a:rPr>
                <a:t>On site with the customer</a:t>
              </a:r>
            </a:p>
          </p:txBody>
        </p:sp>
      </p:grpSp>
      <p:grpSp>
        <p:nvGrpSpPr>
          <p:cNvPr id="6" name="Group 51"/>
          <p:cNvGrpSpPr>
            <a:grpSpLocks/>
          </p:cNvGrpSpPr>
          <p:nvPr/>
        </p:nvGrpSpPr>
        <p:grpSpPr bwMode="auto">
          <a:xfrm>
            <a:off x="4557713" y="4551363"/>
            <a:ext cx="3216275" cy="2054225"/>
            <a:chOff x="2871" y="2867"/>
            <a:chExt cx="2026" cy="1294"/>
          </a:xfrm>
        </p:grpSpPr>
        <p:pic>
          <p:nvPicPr>
            <p:cNvPr id="16393" name="Picture 42" descr="DW_029"/>
            <p:cNvPicPr>
              <a:picLocks noChangeAspect="1" noChangeArrowheads="1"/>
            </p:cNvPicPr>
            <p:nvPr/>
          </p:nvPicPr>
          <p:blipFill>
            <a:blip r:embed="rId7" cstate="print"/>
            <a:srcRect/>
            <a:stretch>
              <a:fillRect/>
            </a:stretch>
          </p:blipFill>
          <p:spPr bwMode="auto">
            <a:xfrm>
              <a:off x="2915" y="2867"/>
              <a:ext cx="1982" cy="1290"/>
            </a:xfrm>
            <a:prstGeom prst="rect">
              <a:avLst/>
            </a:prstGeom>
            <a:noFill/>
            <a:ln w="9525">
              <a:noFill/>
              <a:miter lim="800000"/>
              <a:headEnd/>
              <a:tailEnd/>
            </a:ln>
          </p:spPr>
        </p:pic>
        <p:sp>
          <p:nvSpPr>
            <p:cNvPr id="16394" name="Rectangle 43"/>
            <p:cNvSpPr>
              <a:spLocks noChangeArrowheads="1"/>
            </p:cNvSpPr>
            <p:nvPr/>
          </p:nvSpPr>
          <p:spPr bwMode="gray">
            <a:xfrm>
              <a:off x="2909" y="3904"/>
              <a:ext cx="1986" cy="252"/>
            </a:xfrm>
            <a:prstGeom prst="rect">
              <a:avLst/>
            </a:prstGeom>
            <a:solidFill>
              <a:schemeClr val="folHlink">
                <a:alpha val="85097"/>
              </a:schemeClr>
            </a:solidFill>
            <a:ln w="9525" algn="ctr">
              <a:solidFill>
                <a:schemeClr val="folHlink"/>
              </a:solidFill>
              <a:miter lim="800000"/>
              <a:headEnd/>
              <a:tailEnd/>
            </a:ln>
          </p:spPr>
          <p:txBody>
            <a:bodyPr wrap="none" anchor="ctr"/>
            <a:lstStyle/>
            <a:p>
              <a:endParaRPr lang="de-DE"/>
            </a:p>
          </p:txBody>
        </p:sp>
        <p:sp>
          <p:nvSpPr>
            <p:cNvPr id="16395" name="Rectangle 47"/>
            <p:cNvSpPr>
              <a:spLocks noChangeArrowheads="1"/>
            </p:cNvSpPr>
            <p:nvPr/>
          </p:nvSpPr>
          <p:spPr bwMode="gray">
            <a:xfrm>
              <a:off x="2871" y="3909"/>
              <a:ext cx="1562" cy="252"/>
            </a:xfrm>
            <a:prstGeom prst="rect">
              <a:avLst/>
            </a:prstGeom>
            <a:noFill/>
            <a:ln w="9525" algn="ctr">
              <a:noFill/>
              <a:miter lim="800000"/>
              <a:headEnd/>
              <a:tailEnd/>
            </a:ln>
          </p:spPr>
          <p:txBody>
            <a:bodyPr wrap="none">
              <a:spAutoFit/>
            </a:bodyPr>
            <a:lstStyle/>
            <a:p>
              <a:r>
                <a:rPr lang="de-DE">
                  <a:solidFill>
                    <a:schemeClr val="bg1"/>
                  </a:solidFill>
                </a:rPr>
                <a:t>During service calls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400"/>
                            </p:stCondLst>
                            <p:childTnLst>
                              <p:par>
                                <p:cTn id="8" presetID="1" presetClass="entr" presetSubtype="0" fill="hold" nodeType="afterEffect">
                                  <p:stCondLst>
                                    <p:cond delay="6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6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nodeType="afterEffect">
                                  <p:stCondLst>
                                    <p:cond delay="7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59" name="Text Box 15">
            <a:hlinkClick r:id="rId3" action="ppaction://hlinksldjump"/>
          </p:cNvPr>
          <p:cNvSpPr txBox="1">
            <a:spLocks noChangeArrowheads="1"/>
          </p:cNvSpPr>
          <p:nvPr/>
        </p:nvSpPr>
        <p:spPr bwMode="auto">
          <a:xfrm>
            <a:off x="7070725" y="6256338"/>
            <a:ext cx="1022350" cy="336550"/>
          </a:xfrm>
          <a:prstGeom prst="rect">
            <a:avLst/>
          </a:prstGeom>
          <a:noFill/>
          <a:ln w="9525">
            <a:noFill/>
            <a:miter lim="800000"/>
            <a:headEnd/>
            <a:tailEnd/>
          </a:ln>
          <a:effectLst/>
        </p:spPr>
        <p:txBody>
          <a:bodyPr wrap="none">
            <a:spAutoFit/>
          </a:bodyPr>
          <a:lstStyle/>
          <a:p>
            <a:pPr eaLnBrk="0" hangingPunct="0"/>
            <a:r>
              <a:rPr lang="de-DE" sz="800">
                <a:latin typeface="Times New Roman" pitchFamily="18" charset="0"/>
              </a:rPr>
              <a:t>                                 </a:t>
            </a:r>
          </a:p>
          <a:p>
            <a:pPr eaLnBrk="0" hangingPunct="0"/>
            <a:endParaRPr lang="de-DE" sz="800">
              <a:latin typeface="Times New Roman" pitchFamily="18" charset="0"/>
            </a:endParaRPr>
          </a:p>
        </p:txBody>
      </p:sp>
      <p:grpSp>
        <p:nvGrpSpPr>
          <p:cNvPr id="2" name="15 Grupo"/>
          <p:cNvGrpSpPr/>
          <p:nvPr/>
        </p:nvGrpSpPr>
        <p:grpSpPr>
          <a:xfrm>
            <a:off x="1293813" y="2555874"/>
            <a:ext cx="5970587" cy="3527425"/>
            <a:chOff x="3719513" y="2265363"/>
            <a:chExt cx="4649787" cy="2914650"/>
          </a:xfrm>
        </p:grpSpPr>
        <p:pic>
          <p:nvPicPr>
            <p:cNvPr id="152578" name="Picture 2"/>
            <p:cNvPicPr>
              <a:picLocks noChangeAspect="1" noChangeArrowheads="1"/>
            </p:cNvPicPr>
            <p:nvPr/>
          </p:nvPicPr>
          <p:blipFill>
            <a:blip r:embed="rId4" cstate="print"/>
            <a:srcRect/>
            <a:stretch>
              <a:fillRect/>
            </a:stretch>
          </p:blipFill>
          <p:spPr bwMode="auto">
            <a:xfrm>
              <a:off x="6242050" y="3052852"/>
              <a:ext cx="2127250" cy="2103348"/>
            </a:xfrm>
            <a:prstGeom prst="rect">
              <a:avLst/>
            </a:prstGeom>
            <a:noFill/>
            <a:ln w="9525">
              <a:noFill/>
              <a:miter lim="800000"/>
              <a:headEnd/>
              <a:tailEnd/>
            </a:ln>
          </p:spPr>
        </p:pic>
        <p:pic>
          <p:nvPicPr>
            <p:cNvPr id="152579" name="Picture 3"/>
            <p:cNvPicPr>
              <a:picLocks noChangeAspect="1" noChangeArrowheads="1"/>
            </p:cNvPicPr>
            <p:nvPr/>
          </p:nvPicPr>
          <p:blipFill>
            <a:blip r:embed="rId5" cstate="print"/>
            <a:srcRect/>
            <a:stretch>
              <a:fillRect/>
            </a:stretch>
          </p:blipFill>
          <p:spPr bwMode="auto">
            <a:xfrm>
              <a:off x="3897313" y="2265363"/>
              <a:ext cx="4448175" cy="752475"/>
            </a:xfrm>
            <a:prstGeom prst="rect">
              <a:avLst/>
            </a:prstGeom>
            <a:noFill/>
            <a:ln w="9525">
              <a:noFill/>
              <a:miter lim="800000"/>
              <a:headEnd/>
              <a:tailEnd/>
            </a:ln>
          </p:spPr>
        </p:pic>
        <p:pic>
          <p:nvPicPr>
            <p:cNvPr id="11" name="Picture 8"/>
            <p:cNvPicPr>
              <a:picLocks noChangeAspect="1" noChangeArrowheads="1"/>
            </p:cNvPicPr>
            <p:nvPr/>
          </p:nvPicPr>
          <p:blipFill>
            <a:blip r:embed="rId6" cstate="print"/>
            <a:srcRect/>
            <a:stretch>
              <a:fillRect/>
            </a:stretch>
          </p:blipFill>
          <p:spPr bwMode="auto">
            <a:xfrm>
              <a:off x="3719513" y="3041650"/>
              <a:ext cx="2466975" cy="2138363"/>
            </a:xfrm>
            <a:prstGeom prst="rect">
              <a:avLst/>
            </a:prstGeom>
            <a:noFill/>
            <a:ln w="9525">
              <a:noFill/>
              <a:miter lim="800000"/>
              <a:headEnd/>
              <a:tailEnd/>
            </a:ln>
            <a:effectLst/>
          </p:spPr>
        </p:pic>
      </p:grpSp>
      <p:sp>
        <p:nvSpPr>
          <p:cNvPr id="17" name="Title 60"/>
          <p:cNvSpPr>
            <a:spLocks noGrp="1"/>
          </p:cNvSpPr>
          <p:nvPr>
            <p:ph type="title"/>
          </p:nvPr>
        </p:nvSpPr>
        <p:spPr/>
        <p:txBody>
          <a:bodyPr/>
          <a:lstStyle/>
          <a:p>
            <a:pPr eaLnBrk="1" hangingPunct="1"/>
            <a:r>
              <a:rPr lang="en-US" dirty="0" smtClean="0"/>
              <a:t>CONNECT to Toshiba</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2"/>
          <p:cNvPicPr>
            <a:picLocks noChangeAspect="1" noChangeArrowheads="1"/>
          </p:cNvPicPr>
          <p:nvPr/>
        </p:nvPicPr>
        <p:blipFill>
          <a:blip r:embed="rId3" cstate="print"/>
          <a:srcRect/>
          <a:stretch>
            <a:fillRect/>
          </a:stretch>
        </p:blipFill>
        <p:spPr bwMode="auto">
          <a:xfrm>
            <a:off x="1231900" y="4395788"/>
            <a:ext cx="1279525" cy="2155825"/>
          </a:xfrm>
          <a:prstGeom prst="rect">
            <a:avLst/>
          </a:prstGeom>
          <a:noFill/>
          <a:ln w="12700">
            <a:noFill/>
            <a:miter lim="800000"/>
            <a:headEnd/>
            <a:tailEnd/>
          </a:ln>
        </p:spPr>
      </p:pic>
      <p:sp>
        <p:nvSpPr>
          <p:cNvPr id="10242" name="Line 14"/>
          <p:cNvSpPr>
            <a:spLocks noChangeShapeType="1"/>
          </p:cNvSpPr>
          <p:nvPr/>
        </p:nvSpPr>
        <p:spPr bwMode="auto">
          <a:xfrm flipH="1" flipV="1">
            <a:off x="939800" y="4014788"/>
            <a:ext cx="641350" cy="685800"/>
          </a:xfrm>
          <a:prstGeom prst="line">
            <a:avLst/>
          </a:prstGeom>
          <a:noFill/>
          <a:ln w="9525">
            <a:solidFill>
              <a:schemeClr val="tx1"/>
            </a:solidFill>
            <a:prstDash val="dash"/>
            <a:round/>
            <a:headEnd/>
            <a:tailEnd/>
          </a:ln>
        </p:spPr>
        <p:txBody>
          <a:bodyPr wrap="none" lIns="90000" tIns="46800" rIns="90000" bIns="46800" anchor="ctr"/>
          <a:lstStyle/>
          <a:p>
            <a:endParaRPr lang="es-AR"/>
          </a:p>
        </p:txBody>
      </p:sp>
      <p:sp>
        <p:nvSpPr>
          <p:cNvPr id="10243" name="Line 15"/>
          <p:cNvSpPr>
            <a:spLocks noChangeShapeType="1"/>
          </p:cNvSpPr>
          <p:nvPr/>
        </p:nvSpPr>
        <p:spPr bwMode="auto">
          <a:xfrm flipV="1">
            <a:off x="2419350" y="4014788"/>
            <a:ext cx="1720850" cy="685800"/>
          </a:xfrm>
          <a:prstGeom prst="line">
            <a:avLst/>
          </a:prstGeom>
          <a:noFill/>
          <a:ln w="9525">
            <a:solidFill>
              <a:schemeClr val="tx1"/>
            </a:solidFill>
            <a:prstDash val="dash"/>
            <a:round/>
            <a:headEnd/>
            <a:tailEnd/>
          </a:ln>
        </p:spPr>
        <p:txBody>
          <a:bodyPr wrap="none" lIns="90000" tIns="46800" rIns="90000" bIns="46800" anchor="ctr"/>
          <a:lstStyle/>
          <a:p>
            <a:endParaRPr lang="es-AR"/>
          </a:p>
        </p:txBody>
      </p:sp>
      <p:sp>
        <p:nvSpPr>
          <p:cNvPr id="10244" name="Line 17"/>
          <p:cNvSpPr>
            <a:spLocks noChangeShapeType="1"/>
          </p:cNvSpPr>
          <p:nvPr/>
        </p:nvSpPr>
        <p:spPr bwMode="auto">
          <a:xfrm flipH="1" flipV="1">
            <a:off x="1701800" y="5386388"/>
            <a:ext cx="4800600" cy="74612"/>
          </a:xfrm>
          <a:prstGeom prst="line">
            <a:avLst/>
          </a:prstGeom>
          <a:noFill/>
          <a:ln w="38100">
            <a:solidFill>
              <a:srgbClr val="FF00FF"/>
            </a:solidFill>
            <a:round/>
            <a:headEnd type="triangle" w="lg" len="lg"/>
            <a:tailEnd/>
          </a:ln>
        </p:spPr>
        <p:txBody>
          <a:bodyPr wrap="none" lIns="90000" tIns="46800" rIns="90000" bIns="46800" anchor="ctr"/>
          <a:lstStyle/>
          <a:p>
            <a:endParaRPr lang="es-AR"/>
          </a:p>
        </p:txBody>
      </p:sp>
      <p:sp>
        <p:nvSpPr>
          <p:cNvPr id="10245" name="Text Box 27"/>
          <p:cNvSpPr txBox="1">
            <a:spLocks noChangeArrowheads="1"/>
          </p:cNvSpPr>
          <p:nvPr/>
        </p:nvSpPr>
        <p:spPr bwMode="auto">
          <a:xfrm>
            <a:off x="3711575" y="5141913"/>
            <a:ext cx="1862138" cy="325437"/>
          </a:xfrm>
          <a:prstGeom prst="rect">
            <a:avLst/>
          </a:prstGeom>
          <a:noFill/>
          <a:ln w="9525">
            <a:noFill/>
            <a:miter lim="800000"/>
            <a:headEnd/>
            <a:tailEnd/>
          </a:ln>
        </p:spPr>
        <p:txBody>
          <a:bodyPr wrap="none" lIns="54000" tIns="46800" rIns="54000" bIns="46800">
            <a:spAutoFit/>
          </a:bodyPr>
          <a:lstStyle/>
          <a:p>
            <a:pPr algn="ctr" eaLnBrk="0" hangingPunct="0">
              <a:spcBef>
                <a:spcPct val="50000"/>
              </a:spcBef>
            </a:pPr>
            <a:r>
              <a:rPr lang="en-US" altLang="ja-JP" sz="1500" b="1"/>
              <a:t>4b) Send scan data</a:t>
            </a:r>
          </a:p>
        </p:txBody>
      </p:sp>
      <p:sp>
        <p:nvSpPr>
          <p:cNvPr id="10246" name="Line 29"/>
          <p:cNvSpPr>
            <a:spLocks noChangeShapeType="1"/>
          </p:cNvSpPr>
          <p:nvPr/>
        </p:nvSpPr>
        <p:spPr bwMode="auto">
          <a:xfrm>
            <a:off x="2349500" y="5157788"/>
            <a:ext cx="4152900" cy="74612"/>
          </a:xfrm>
          <a:prstGeom prst="line">
            <a:avLst/>
          </a:prstGeom>
          <a:noFill/>
          <a:ln w="38100">
            <a:solidFill>
              <a:srgbClr val="92D050"/>
            </a:solidFill>
            <a:round/>
            <a:headEnd type="none" w="lg" len="lg"/>
            <a:tailEnd type="triangle" w="lg" len="lg"/>
          </a:ln>
        </p:spPr>
        <p:txBody>
          <a:bodyPr wrap="none" lIns="90000" tIns="46800" rIns="90000" bIns="46800" anchor="ctr"/>
          <a:lstStyle/>
          <a:p>
            <a:endParaRPr lang="es-AR"/>
          </a:p>
        </p:txBody>
      </p:sp>
      <p:sp>
        <p:nvSpPr>
          <p:cNvPr id="10247" name="Text Box 30"/>
          <p:cNvSpPr txBox="1">
            <a:spLocks noChangeArrowheads="1"/>
          </p:cNvSpPr>
          <p:nvPr/>
        </p:nvSpPr>
        <p:spPr bwMode="auto">
          <a:xfrm>
            <a:off x="3454400" y="4899025"/>
            <a:ext cx="2460625" cy="325438"/>
          </a:xfrm>
          <a:prstGeom prst="rect">
            <a:avLst/>
          </a:prstGeom>
          <a:noFill/>
          <a:ln w="9525">
            <a:noFill/>
            <a:miter lim="800000"/>
            <a:headEnd/>
            <a:tailEnd/>
          </a:ln>
        </p:spPr>
        <p:txBody>
          <a:bodyPr wrap="none" lIns="54000" tIns="46800" rIns="54000" bIns="46800">
            <a:spAutoFit/>
          </a:bodyPr>
          <a:lstStyle/>
          <a:p>
            <a:pPr eaLnBrk="0" hangingPunct="0">
              <a:spcBef>
                <a:spcPct val="50000"/>
              </a:spcBef>
            </a:pPr>
            <a:r>
              <a:rPr lang="en-US" altLang="ja-JP" sz="1500" b="1"/>
              <a:t>4a) Send Meta Data (XML)</a:t>
            </a:r>
          </a:p>
        </p:txBody>
      </p:sp>
      <p:sp>
        <p:nvSpPr>
          <p:cNvPr id="10248" name="Text Box 36"/>
          <p:cNvSpPr txBox="1">
            <a:spLocks noChangeArrowheads="1"/>
          </p:cNvSpPr>
          <p:nvPr/>
        </p:nvSpPr>
        <p:spPr bwMode="auto">
          <a:xfrm>
            <a:off x="4402457" y="2336800"/>
            <a:ext cx="3869700" cy="556179"/>
          </a:xfrm>
          <a:prstGeom prst="rect">
            <a:avLst/>
          </a:prstGeom>
          <a:noFill/>
          <a:ln w="9525">
            <a:noFill/>
            <a:miter lim="800000"/>
            <a:headEnd/>
            <a:tailEnd/>
          </a:ln>
        </p:spPr>
        <p:txBody>
          <a:bodyPr wrap="none" lIns="54000" tIns="46800" rIns="54000" bIns="46800">
            <a:spAutoFit/>
          </a:bodyPr>
          <a:lstStyle/>
          <a:p>
            <a:pPr marL="342900" indent="-342900" algn="l" eaLnBrk="0" hangingPunct="0">
              <a:buFontTx/>
              <a:buAutoNum type="arabicParenR"/>
            </a:pPr>
            <a:r>
              <a:rPr lang="en-US" altLang="ja-JP" sz="1500" b="1" dirty="0" err="1" smtClean="0"/>
              <a:t>Presione</a:t>
            </a:r>
            <a:r>
              <a:rPr lang="en-US" altLang="ja-JP" sz="1500" b="1" dirty="0" smtClean="0"/>
              <a:t>  el </a:t>
            </a:r>
            <a:r>
              <a:rPr lang="en-US" altLang="ja-JP" sz="1500" b="1" dirty="0" err="1" smtClean="0"/>
              <a:t>botón</a:t>
            </a:r>
            <a:r>
              <a:rPr lang="en-US" altLang="ja-JP" sz="1500" b="1" dirty="0" smtClean="0"/>
              <a:t> Extension </a:t>
            </a:r>
          </a:p>
          <a:p>
            <a:pPr marL="342900" indent="-342900" algn="l" eaLnBrk="0" hangingPunct="0">
              <a:buFontTx/>
              <a:buAutoNum type="arabicParenR"/>
            </a:pPr>
            <a:r>
              <a:rPr lang="en-US" altLang="en-US" sz="1500" b="1" dirty="0" err="1" smtClean="0"/>
              <a:t>Ingrese</a:t>
            </a:r>
            <a:r>
              <a:rPr lang="en-US" altLang="en-US" sz="1500" b="1" dirty="0" smtClean="0"/>
              <a:t> los </a:t>
            </a:r>
            <a:r>
              <a:rPr lang="en-US" altLang="en-US" sz="1500" b="1" dirty="0" err="1" smtClean="0"/>
              <a:t>datos</a:t>
            </a:r>
            <a:r>
              <a:rPr lang="en-US" altLang="en-US" sz="1500" b="1" dirty="0" smtClean="0"/>
              <a:t> en el panel del MFP</a:t>
            </a:r>
          </a:p>
        </p:txBody>
      </p:sp>
      <p:sp>
        <p:nvSpPr>
          <p:cNvPr id="10249" name="Text Box 78"/>
          <p:cNvSpPr txBox="1">
            <a:spLocks noChangeArrowheads="1"/>
          </p:cNvSpPr>
          <p:nvPr/>
        </p:nvSpPr>
        <p:spPr bwMode="auto">
          <a:xfrm>
            <a:off x="278687" y="6300788"/>
            <a:ext cx="1947700" cy="325346"/>
          </a:xfrm>
          <a:prstGeom prst="rect">
            <a:avLst/>
          </a:prstGeom>
          <a:noFill/>
          <a:ln w="9525">
            <a:noFill/>
            <a:miter lim="800000"/>
            <a:headEnd/>
            <a:tailEnd/>
          </a:ln>
        </p:spPr>
        <p:txBody>
          <a:bodyPr wrap="none" lIns="54000" tIns="46800" rIns="54000" bIns="46800">
            <a:spAutoFit/>
          </a:bodyPr>
          <a:lstStyle/>
          <a:p>
            <a:pPr eaLnBrk="0" hangingPunct="0">
              <a:spcBef>
                <a:spcPct val="50000"/>
              </a:spcBef>
            </a:pPr>
            <a:r>
              <a:rPr lang="en-US" altLang="ja-JP" sz="1500" b="1" dirty="0"/>
              <a:t>3) </a:t>
            </a:r>
            <a:r>
              <a:rPr lang="en-US" altLang="ja-JP" sz="1500" b="1" dirty="0" err="1" smtClean="0"/>
              <a:t>Ejecute</a:t>
            </a:r>
            <a:r>
              <a:rPr lang="en-US" altLang="ja-JP" sz="1500" b="1" dirty="0" smtClean="0"/>
              <a:t> el </a:t>
            </a:r>
            <a:r>
              <a:rPr lang="en-US" altLang="ja-JP" sz="1500" b="1" dirty="0" err="1" smtClean="0"/>
              <a:t>scaneo</a:t>
            </a:r>
            <a:endParaRPr lang="en-US" altLang="ja-JP" sz="1500" b="1" dirty="0"/>
          </a:p>
        </p:txBody>
      </p:sp>
      <p:sp>
        <p:nvSpPr>
          <p:cNvPr id="10250" name="Title 60"/>
          <p:cNvSpPr>
            <a:spLocks noGrp="1"/>
          </p:cNvSpPr>
          <p:nvPr>
            <p:ph type="title"/>
          </p:nvPr>
        </p:nvSpPr>
        <p:spPr/>
        <p:txBody>
          <a:bodyPr/>
          <a:lstStyle/>
          <a:p>
            <a:pPr eaLnBrk="1" hangingPunct="1"/>
            <a:r>
              <a:rPr lang="en-US" dirty="0" smtClean="0"/>
              <a:t>CONNECT to Toshiba</a:t>
            </a:r>
          </a:p>
        </p:txBody>
      </p:sp>
      <p:sp>
        <p:nvSpPr>
          <p:cNvPr id="10251" name="Text Box 54"/>
          <p:cNvSpPr txBox="1">
            <a:spLocks noChangeArrowheads="1"/>
          </p:cNvSpPr>
          <p:nvPr/>
        </p:nvSpPr>
        <p:spPr bwMode="auto">
          <a:xfrm>
            <a:off x="3475038" y="5414963"/>
            <a:ext cx="2341562" cy="350837"/>
          </a:xfrm>
          <a:prstGeom prst="rect">
            <a:avLst/>
          </a:prstGeom>
          <a:noFill/>
          <a:ln w="9525">
            <a:noFill/>
            <a:miter lim="800000"/>
            <a:headEnd/>
            <a:tailEnd/>
          </a:ln>
        </p:spPr>
        <p:txBody>
          <a:bodyPr wrap="none" lIns="90000" tIns="46800" rIns="90000" bIns="46800">
            <a:spAutoFit/>
          </a:bodyPr>
          <a:lstStyle/>
          <a:p>
            <a:pPr algn="ctr" defTabSz="968375" eaLnBrk="0" hangingPunct="0"/>
            <a:r>
              <a:rPr lang="en-US" altLang="ja-JP" sz="1700" b="1" i="1">
                <a:solidFill>
                  <a:srgbClr val="0000CC"/>
                </a:solidFill>
              </a:rPr>
              <a:t>SMTP or SMB or FTP</a:t>
            </a:r>
          </a:p>
        </p:txBody>
      </p:sp>
      <p:sp>
        <p:nvSpPr>
          <p:cNvPr id="10254" name="Text Box 16"/>
          <p:cNvSpPr txBox="1">
            <a:spLocks noChangeArrowheads="1"/>
          </p:cNvSpPr>
          <p:nvPr/>
        </p:nvSpPr>
        <p:spPr bwMode="auto">
          <a:xfrm rot="5400000">
            <a:off x="6596063" y="5200650"/>
            <a:ext cx="1392238" cy="293687"/>
          </a:xfrm>
          <a:prstGeom prst="rect">
            <a:avLst/>
          </a:prstGeom>
          <a:noFill/>
          <a:ln w="9525">
            <a:noFill/>
            <a:miter lim="800000"/>
            <a:headEnd/>
            <a:tailEnd/>
          </a:ln>
        </p:spPr>
        <p:txBody>
          <a:bodyPr lIns="90000" tIns="46800" rIns="90000" bIns="46800">
            <a:spAutoFit/>
          </a:bodyPr>
          <a:lstStyle/>
          <a:p>
            <a:pPr algn="ctr" eaLnBrk="0" hangingPunct="0">
              <a:spcBef>
                <a:spcPct val="50000"/>
              </a:spcBef>
            </a:pPr>
            <a:r>
              <a:rPr lang="en-US" altLang="ja-JP" sz="1300">
                <a:solidFill>
                  <a:schemeClr val="bg1"/>
                </a:solidFill>
              </a:rPr>
              <a:t>Application PC</a:t>
            </a:r>
          </a:p>
        </p:txBody>
      </p:sp>
      <p:sp>
        <p:nvSpPr>
          <p:cNvPr id="10255" name="Text Box 50"/>
          <p:cNvSpPr txBox="1">
            <a:spLocks noChangeArrowheads="1"/>
          </p:cNvSpPr>
          <p:nvPr/>
        </p:nvSpPr>
        <p:spPr bwMode="auto">
          <a:xfrm>
            <a:off x="5981701" y="3975100"/>
            <a:ext cx="2438400" cy="556179"/>
          </a:xfrm>
          <a:prstGeom prst="rect">
            <a:avLst/>
          </a:prstGeom>
          <a:noFill/>
          <a:ln w="9525">
            <a:noFill/>
            <a:miter lim="800000"/>
            <a:headEnd/>
            <a:tailEnd/>
          </a:ln>
        </p:spPr>
        <p:txBody>
          <a:bodyPr wrap="square" lIns="54000" tIns="46800" rIns="54000" bIns="46800">
            <a:spAutoFit/>
          </a:bodyPr>
          <a:lstStyle/>
          <a:p>
            <a:pPr algn="l" eaLnBrk="0" hangingPunct="0">
              <a:spcBef>
                <a:spcPts val="0"/>
              </a:spcBef>
            </a:pPr>
            <a:r>
              <a:rPr lang="en-US" altLang="ja-JP" sz="1500" b="1" dirty="0"/>
              <a:t>5) </a:t>
            </a:r>
            <a:r>
              <a:rPr lang="en-US" altLang="ja-JP" sz="1500" b="1" dirty="0" err="1" smtClean="0"/>
              <a:t>DocuWare</a:t>
            </a:r>
            <a:r>
              <a:rPr lang="en-US" altLang="ja-JP" sz="1500" b="1" dirty="0" smtClean="0"/>
              <a:t> Server</a:t>
            </a:r>
          </a:p>
          <a:p>
            <a:pPr algn="l" eaLnBrk="0" hangingPunct="0">
              <a:spcBef>
                <a:spcPts val="0"/>
              </a:spcBef>
            </a:pPr>
            <a:r>
              <a:rPr lang="en-US" altLang="ja-JP" sz="1500" b="1" dirty="0" err="1" smtClean="0"/>
              <a:t>procesa</a:t>
            </a:r>
            <a:r>
              <a:rPr lang="en-US" altLang="ja-JP" sz="1500" b="1" dirty="0" smtClean="0"/>
              <a:t>  los </a:t>
            </a:r>
            <a:r>
              <a:rPr lang="en-US" altLang="ja-JP" sz="1500" b="1" dirty="0" err="1" smtClean="0"/>
              <a:t>archivos</a:t>
            </a:r>
            <a:endParaRPr lang="en-US" altLang="ja-JP" sz="1500" b="1" dirty="0"/>
          </a:p>
        </p:txBody>
      </p:sp>
      <p:pic>
        <p:nvPicPr>
          <p:cNvPr id="10256" name="Picture 2" descr="C:\Documents and Settings\dwebb\Desktop\untitled.PNG"/>
          <p:cNvPicPr>
            <a:picLocks noChangeAspect="1" noChangeArrowheads="1"/>
          </p:cNvPicPr>
          <p:nvPr/>
        </p:nvPicPr>
        <p:blipFill>
          <a:blip r:embed="rId4" cstate="print"/>
          <a:srcRect/>
          <a:stretch>
            <a:fillRect/>
          </a:stretch>
        </p:blipFill>
        <p:spPr bwMode="auto">
          <a:xfrm>
            <a:off x="787400" y="2143125"/>
            <a:ext cx="3429000" cy="2060575"/>
          </a:xfrm>
          <a:prstGeom prst="rect">
            <a:avLst/>
          </a:prstGeom>
          <a:noFill/>
          <a:ln w="9525">
            <a:noFill/>
            <a:miter lim="800000"/>
            <a:headEnd/>
            <a:tailEnd/>
          </a:ln>
        </p:spPr>
      </p:pic>
      <p:pic>
        <p:nvPicPr>
          <p:cNvPr id="10257" name="Picture 2" descr="C:\Documents and Settings\dwebb\Desktop\Connect.png"/>
          <p:cNvPicPr>
            <a:picLocks noChangeAspect="1" noChangeArrowheads="1"/>
          </p:cNvPicPr>
          <p:nvPr/>
        </p:nvPicPr>
        <p:blipFill>
          <a:blip r:embed="rId5" cstate="print"/>
          <a:srcRect/>
          <a:stretch>
            <a:fillRect/>
          </a:stretch>
        </p:blipFill>
        <p:spPr bwMode="auto">
          <a:xfrm>
            <a:off x="3860800" y="5829300"/>
            <a:ext cx="1447800" cy="390525"/>
          </a:xfrm>
          <a:prstGeom prst="rect">
            <a:avLst/>
          </a:prstGeom>
          <a:noFill/>
          <a:ln w="9525">
            <a:noFill/>
            <a:miter lim="800000"/>
            <a:headEnd/>
            <a:tailEnd/>
          </a:ln>
        </p:spPr>
      </p:pic>
      <p:pic>
        <p:nvPicPr>
          <p:cNvPr id="132098" name="Picture 2"/>
          <p:cNvPicPr>
            <a:picLocks noChangeAspect="1" noChangeArrowheads="1"/>
          </p:cNvPicPr>
          <p:nvPr/>
        </p:nvPicPr>
        <p:blipFill>
          <a:blip r:embed="rId6" cstate="print"/>
          <a:srcRect/>
          <a:stretch>
            <a:fillRect/>
          </a:stretch>
        </p:blipFill>
        <p:spPr bwMode="auto">
          <a:xfrm>
            <a:off x="6694752" y="4673600"/>
            <a:ext cx="953823" cy="1308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786813" y="6565900"/>
            <a:ext cx="449262" cy="292100"/>
          </a:xfrm>
          <a:prstGeom prst="rect">
            <a:avLst/>
          </a:prstGeom>
        </p:spPr>
        <p:txBody>
          <a:bodyPr/>
          <a:lstStyle/>
          <a:p>
            <a:pPr>
              <a:defRPr/>
            </a:pPr>
            <a:fld id="{11C97191-C630-46C7-AC1C-69210B1D3142}" type="slidenum">
              <a:rPr lang="de-DE" smtClean="0"/>
              <a:pPr>
                <a:defRPr/>
              </a:pPr>
              <a:t>16</a:t>
            </a:fld>
            <a:endParaRPr lang="de-DE" dirty="0"/>
          </a:p>
        </p:txBody>
      </p:sp>
      <p:pic>
        <p:nvPicPr>
          <p:cNvPr id="137218" name="Picture 2"/>
          <p:cNvPicPr>
            <a:picLocks noChangeAspect="1" noChangeArrowheads="1"/>
          </p:cNvPicPr>
          <p:nvPr/>
        </p:nvPicPr>
        <p:blipFill>
          <a:blip r:embed="rId3" cstate="print"/>
          <a:srcRect/>
          <a:stretch>
            <a:fillRect/>
          </a:stretch>
        </p:blipFill>
        <p:spPr bwMode="auto">
          <a:xfrm>
            <a:off x="103343" y="2286000"/>
            <a:ext cx="5009740" cy="3759200"/>
          </a:xfrm>
          <a:prstGeom prst="rect">
            <a:avLst/>
          </a:prstGeom>
          <a:noFill/>
          <a:ln w="9525">
            <a:noFill/>
            <a:miter lim="800000"/>
            <a:headEnd/>
            <a:tailEnd/>
          </a:ln>
        </p:spPr>
      </p:pic>
      <p:pic>
        <p:nvPicPr>
          <p:cNvPr id="137220" name="Picture 4" descr="Microsoft SPS">
            <a:hlinkClick r:id="" tooltip="to company (open in new window)"/>
          </p:cNvPr>
          <p:cNvPicPr>
            <a:picLocks noChangeAspect="1" noChangeArrowheads="1"/>
          </p:cNvPicPr>
          <p:nvPr/>
        </p:nvPicPr>
        <p:blipFill>
          <a:blip r:embed="rId4" cstate="print"/>
          <a:srcRect/>
          <a:stretch>
            <a:fillRect/>
          </a:stretch>
        </p:blipFill>
        <p:spPr bwMode="auto">
          <a:xfrm>
            <a:off x="739775" y="6215062"/>
            <a:ext cx="1047750" cy="342901"/>
          </a:xfrm>
          <a:prstGeom prst="rect">
            <a:avLst/>
          </a:prstGeom>
          <a:noFill/>
        </p:spPr>
      </p:pic>
      <p:pic>
        <p:nvPicPr>
          <p:cNvPr id="137221" name="Picture 5"/>
          <p:cNvPicPr>
            <a:picLocks noChangeAspect="1" noChangeArrowheads="1"/>
          </p:cNvPicPr>
          <p:nvPr/>
        </p:nvPicPr>
        <p:blipFill>
          <a:blip r:embed="rId5" cstate="print"/>
          <a:srcRect/>
          <a:stretch>
            <a:fillRect/>
          </a:stretch>
        </p:blipFill>
        <p:spPr bwMode="auto">
          <a:xfrm>
            <a:off x="5167314" y="2336800"/>
            <a:ext cx="3294226" cy="3600450"/>
          </a:xfrm>
          <a:prstGeom prst="rect">
            <a:avLst/>
          </a:prstGeom>
          <a:noFill/>
          <a:ln w="9525">
            <a:noFill/>
            <a:miter lim="800000"/>
            <a:headEnd/>
            <a:tailEnd/>
          </a:ln>
        </p:spPr>
      </p:pic>
      <p:sp>
        <p:nvSpPr>
          <p:cNvPr id="10" name="Title 60"/>
          <p:cNvSpPr>
            <a:spLocks noGrp="1"/>
          </p:cNvSpPr>
          <p:nvPr>
            <p:ph type="title"/>
          </p:nvPr>
        </p:nvSpPr>
        <p:spPr>
          <a:xfrm>
            <a:off x="377825" y="796925"/>
            <a:ext cx="8229600" cy="1143000"/>
          </a:xfrm>
        </p:spPr>
        <p:txBody>
          <a:bodyPr/>
          <a:lstStyle/>
          <a:p>
            <a:pPr eaLnBrk="1" hangingPunct="1"/>
            <a:r>
              <a:rPr lang="en-US" dirty="0" smtClean="0"/>
              <a:t>CONNECT to SharePoint</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207" name="Picture 71"/>
          <p:cNvPicPr>
            <a:picLocks noChangeAspect="1" noChangeArrowheads="1"/>
          </p:cNvPicPr>
          <p:nvPr/>
        </p:nvPicPr>
        <p:blipFill>
          <a:blip r:embed="rId4" cstate="print"/>
          <a:srcRect l="12415" t="6383" r="11232" b="2127"/>
          <a:stretch>
            <a:fillRect/>
          </a:stretch>
        </p:blipFill>
        <p:spPr bwMode="auto">
          <a:xfrm>
            <a:off x="3203575" y="4003675"/>
            <a:ext cx="935038" cy="311150"/>
          </a:xfrm>
          <a:prstGeom prst="rect">
            <a:avLst/>
          </a:prstGeom>
          <a:noFill/>
          <a:ln w="9525">
            <a:noFill/>
            <a:miter lim="800000"/>
            <a:headEnd/>
            <a:tailEnd/>
          </a:ln>
        </p:spPr>
      </p:pic>
      <p:sp>
        <p:nvSpPr>
          <p:cNvPr id="1028" name="Rectangle 54"/>
          <p:cNvSpPr>
            <a:spLocks noChangeArrowheads="1"/>
          </p:cNvSpPr>
          <p:nvPr/>
        </p:nvSpPr>
        <p:spPr bwMode="auto">
          <a:xfrm>
            <a:off x="0" y="804863"/>
            <a:ext cx="14351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29" name="Rectangle 55"/>
          <p:cNvSpPr>
            <a:spLocks noChangeArrowheads="1"/>
          </p:cNvSpPr>
          <p:nvPr/>
        </p:nvSpPr>
        <p:spPr bwMode="auto">
          <a:xfrm>
            <a:off x="0" y="804863"/>
            <a:ext cx="14351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0" name="Rectangle 56"/>
          <p:cNvSpPr>
            <a:spLocks noChangeArrowheads="1"/>
          </p:cNvSpPr>
          <p:nvPr/>
        </p:nvSpPr>
        <p:spPr bwMode="auto">
          <a:xfrm>
            <a:off x="0" y="804863"/>
            <a:ext cx="14351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1" name="Rectangle 57"/>
          <p:cNvSpPr>
            <a:spLocks noChangeArrowheads="1"/>
          </p:cNvSpPr>
          <p:nvPr/>
        </p:nvSpPr>
        <p:spPr bwMode="auto">
          <a:xfrm>
            <a:off x="0" y="804863"/>
            <a:ext cx="12446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2" name="Rectangle 58"/>
          <p:cNvSpPr>
            <a:spLocks noChangeArrowheads="1"/>
          </p:cNvSpPr>
          <p:nvPr/>
        </p:nvSpPr>
        <p:spPr bwMode="auto">
          <a:xfrm>
            <a:off x="0" y="804863"/>
            <a:ext cx="91440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3" name="Rectangle 59"/>
          <p:cNvSpPr>
            <a:spLocks noChangeArrowheads="1"/>
          </p:cNvSpPr>
          <p:nvPr/>
        </p:nvSpPr>
        <p:spPr bwMode="auto">
          <a:xfrm>
            <a:off x="0" y="804863"/>
            <a:ext cx="91440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4" name="Rectangle 60"/>
          <p:cNvSpPr>
            <a:spLocks noChangeArrowheads="1"/>
          </p:cNvSpPr>
          <p:nvPr/>
        </p:nvSpPr>
        <p:spPr bwMode="auto">
          <a:xfrm>
            <a:off x="0" y="804863"/>
            <a:ext cx="91440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5" name="Rectangle 61"/>
          <p:cNvSpPr>
            <a:spLocks noChangeArrowheads="1"/>
          </p:cNvSpPr>
          <p:nvPr/>
        </p:nvSpPr>
        <p:spPr bwMode="auto">
          <a:xfrm>
            <a:off x="0" y="804863"/>
            <a:ext cx="91440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6" name="Rectangle 62"/>
          <p:cNvSpPr>
            <a:spLocks noChangeArrowheads="1"/>
          </p:cNvSpPr>
          <p:nvPr/>
        </p:nvSpPr>
        <p:spPr bwMode="auto">
          <a:xfrm>
            <a:off x="0" y="804863"/>
            <a:ext cx="91440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1037" name="Rectangle 63"/>
          <p:cNvSpPr>
            <a:spLocks noChangeArrowheads="1"/>
          </p:cNvSpPr>
          <p:nvPr/>
        </p:nvSpPr>
        <p:spPr bwMode="auto">
          <a:xfrm>
            <a:off x="0" y="804863"/>
            <a:ext cx="9144000" cy="0"/>
          </a:xfrm>
          <a:prstGeom prst="rect">
            <a:avLst/>
          </a:prstGeom>
          <a:noFill/>
          <a:ln w="9525">
            <a:noFill/>
            <a:miter lim="800000"/>
            <a:headEnd/>
            <a:tailEnd/>
          </a:ln>
        </p:spPr>
        <p:txBody>
          <a:bodyPr wrap="none">
            <a:spAutoFit/>
          </a:bodyPr>
          <a:lstStyle/>
          <a:p>
            <a:pPr algn="r"/>
            <a:endParaRPr lang="de-DE" sz="1800">
              <a:latin typeface="Times" charset="0"/>
            </a:endParaRPr>
          </a:p>
        </p:txBody>
      </p:sp>
      <p:sp>
        <p:nvSpPr>
          <p:cNvPr id="731181" name="Rectangle 71"/>
          <p:cNvSpPr>
            <a:spLocks noGrp="1" noChangeArrowheads="1"/>
          </p:cNvSpPr>
          <p:nvPr>
            <p:ph type="title"/>
          </p:nvPr>
        </p:nvSpPr>
        <p:spPr>
          <a:noFill/>
        </p:spPr>
        <p:txBody>
          <a:bodyPr/>
          <a:lstStyle/>
          <a:p>
            <a:pPr eaLnBrk="1" hangingPunct="1"/>
            <a:r>
              <a:rPr lang="de-DE" dirty="0" smtClean="0"/>
              <a:t>Principales Clientes de DocuWare</a:t>
            </a:r>
            <a:endParaRPr lang="de-DE" dirty="0" smtClean="0">
              <a:solidFill>
                <a:srgbClr val="00B2EB"/>
              </a:solidFill>
            </a:endParaRPr>
          </a:p>
        </p:txBody>
      </p:sp>
      <p:pic>
        <p:nvPicPr>
          <p:cNvPr id="731138" name="Picture 2" descr="ABB Equity Venture_frei"/>
          <p:cNvPicPr>
            <a:picLocks noChangeAspect="1" noChangeArrowheads="1"/>
          </p:cNvPicPr>
          <p:nvPr/>
        </p:nvPicPr>
        <p:blipFill>
          <a:blip r:embed="rId5" cstate="print"/>
          <a:srcRect/>
          <a:stretch>
            <a:fillRect/>
          </a:stretch>
        </p:blipFill>
        <p:spPr bwMode="auto">
          <a:xfrm>
            <a:off x="6194425" y="4029075"/>
            <a:ext cx="698500" cy="273050"/>
          </a:xfrm>
          <a:prstGeom prst="rect">
            <a:avLst/>
          </a:prstGeom>
          <a:noFill/>
          <a:ln w="9525">
            <a:noFill/>
            <a:miter lim="800000"/>
            <a:headEnd/>
            <a:tailEnd/>
          </a:ln>
        </p:spPr>
      </p:pic>
      <p:pic>
        <p:nvPicPr>
          <p:cNvPr id="731139" name="Picture 35" descr="Snap-on Tools"/>
          <p:cNvPicPr>
            <a:picLocks noChangeAspect="1" noChangeArrowheads="1"/>
          </p:cNvPicPr>
          <p:nvPr/>
        </p:nvPicPr>
        <p:blipFill>
          <a:blip r:embed="rId6" cstate="print"/>
          <a:srcRect/>
          <a:stretch>
            <a:fillRect/>
          </a:stretch>
        </p:blipFill>
        <p:spPr bwMode="auto">
          <a:xfrm>
            <a:off x="7334250" y="4619625"/>
            <a:ext cx="844550" cy="225425"/>
          </a:xfrm>
          <a:prstGeom prst="rect">
            <a:avLst/>
          </a:prstGeom>
          <a:noFill/>
          <a:ln w="9525">
            <a:noFill/>
            <a:miter lim="800000"/>
            <a:headEnd/>
            <a:tailEnd/>
          </a:ln>
        </p:spPr>
      </p:pic>
      <p:pic>
        <p:nvPicPr>
          <p:cNvPr id="731140" name="Picture 4" descr="Netto_frei"/>
          <p:cNvPicPr>
            <a:picLocks noChangeAspect="1" noChangeArrowheads="1"/>
          </p:cNvPicPr>
          <p:nvPr/>
        </p:nvPicPr>
        <p:blipFill>
          <a:blip r:embed="rId7" cstate="print"/>
          <a:srcRect/>
          <a:stretch>
            <a:fillRect/>
          </a:stretch>
        </p:blipFill>
        <p:spPr bwMode="auto">
          <a:xfrm>
            <a:off x="1908175" y="3541713"/>
            <a:ext cx="912813" cy="322262"/>
          </a:xfrm>
          <a:prstGeom prst="rect">
            <a:avLst/>
          </a:prstGeom>
          <a:noFill/>
          <a:ln w="9525">
            <a:noFill/>
            <a:miter lim="800000"/>
            <a:headEnd/>
            <a:tailEnd/>
          </a:ln>
        </p:spPr>
      </p:pic>
      <p:pic>
        <p:nvPicPr>
          <p:cNvPr id="731141" name="Picture 47" descr="http://www.butterfieldprivatebank.co.uk/ButterfieldBank/images/top_logo_uk.jpg">
            <a:hlinkClick r:id="rId8"/>
          </p:cNvPr>
          <p:cNvPicPr>
            <a:picLocks noChangeAspect="1" noChangeArrowheads="1"/>
          </p:cNvPicPr>
          <p:nvPr/>
        </p:nvPicPr>
        <p:blipFill>
          <a:blip r:embed="rId9" cstate="print">
            <a:lum bright="6000" contrast="18000"/>
          </a:blip>
          <a:srcRect/>
          <a:stretch>
            <a:fillRect/>
          </a:stretch>
        </p:blipFill>
        <p:spPr bwMode="auto">
          <a:xfrm>
            <a:off x="2952750" y="3543300"/>
            <a:ext cx="1489075" cy="319088"/>
          </a:xfrm>
          <a:prstGeom prst="rect">
            <a:avLst/>
          </a:prstGeom>
          <a:noFill/>
          <a:ln w="9525">
            <a:noFill/>
            <a:miter lim="800000"/>
            <a:headEnd/>
            <a:tailEnd/>
          </a:ln>
        </p:spPr>
      </p:pic>
      <p:pic>
        <p:nvPicPr>
          <p:cNvPr id="731142" name="Picture 49" descr="Redstone">
            <a:hlinkClick r:id="rId10"/>
          </p:cNvPr>
          <p:cNvPicPr>
            <a:picLocks noChangeAspect="1" noChangeArrowheads="1"/>
          </p:cNvPicPr>
          <p:nvPr/>
        </p:nvPicPr>
        <p:blipFill>
          <a:blip r:embed="rId11" cstate="print"/>
          <a:srcRect/>
          <a:stretch>
            <a:fillRect/>
          </a:stretch>
        </p:blipFill>
        <p:spPr bwMode="auto">
          <a:xfrm>
            <a:off x="496888" y="4570413"/>
            <a:ext cx="1093787" cy="325437"/>
          </a:xfrm>
          <a:prstGeom prst="rect">
            <a:avLst/>
          </a:prstGeom>
          <a:noFill/>
          <a:ln w="9525">
            <a:noFill/>
            <a:miter lim="800000"/>
            <a:headEnd/>
            <a:tailEnd/>
          </a:ln>
        </p:spPr>
      </p:pic>
      <p:pic>
        <p:nvPicPr>
          <p:cNvPr id="731143" name="Picture 7" descr="Steiff_frei"/>
          <p:cNvPicPr>
            <a:picLocks noChangeAspect="1" noChangeArrowheads="1"/>
          </p:cNvPicPr>
          <p:nvPr/>
        </p:nvPicPr>
        <p:blipFill>
          <a:blip r:embed="rId12" cstate="print"/>
          <a:srcRect/>
          <a:stretch>
            <a:fillRect/>
          </a:stretch>
        </p:blipFill>
        <p:spPr bwMode="auto">
          <a:xfrm>
            <a:off x="7302500" y="3492500"/>
            <a:ext cx="906463" cy="420688"/>
          </a:xfrm>
          <a:prstGeom prst="rect">
            <a:avLst/>
          </a:prstGeom>
          <a:noFill/>
          <a:ln w="9525">
            <a:noFill/>
            <a:miter lim="800000"/>
            <a:headEnd/>
            <a:tailEnd/>
          </a:ln>
        </p:spPr>
      </p:pic>
      <p:grpSp>
        <p:nvGrpSpPr>
          <p:cNvPr id="2" name="Group 6"/>
          <p:cNvGrpSpPr>
            <a:grpSpLocks/>
          </p:cNvGrpSpPr>
          <p:nvPr/>
        </p:nvGrpSpPr>
        <p:grpSpPr bwMode="auto">
          <a:xfrm>
            <a:off x="561975" y="3587750"/>
            <a:ext cx="963613" cy="230188"/>
            <a:chOff x="930" y="3793"/>
            <a:chExt cx="680" cy="227"/>
          </a:xfrm>
        </p:grpSpPr>
        <p:sp>
          <p:nvSpPr>
            <p:cNvPr id="1086" name="Rectangle 7"/>
            <p:cNvSpPr>
              <a:spLocks noChangeArrowheads="1"/>
            </p:cNvSpPr>
            <p:nvPr/>
          </p:nvSpPr>
          <p:spPr bwMode="auto">
            <a:xfrm>
              <a:off x="930" y="3793"/>
              <a:ext cx="680" cy="227"/>
            </a:xfrm>
            <a:prstGeom prst="rect">
              <a:avLst/>
            </a:prstGeom>
            <a:solidFill>
              <a:srgbClr val="969696"/>
            </a:solidFill>
            <a:ln w="9525">
              <a:noFill/>
              <a:miter lim="800000"/>
              <a:headEnd/>
              <a:tailEnd/>
            </a:ln>
          </p:spPr>
          <p:txBody>
            <a:bodyPr anchor="ctr"/>
            <a:lstStyle/>
            <a:p>
              <a:pPr algn="r"/>
              <a:endParaRPr lang="de-DE" sz="1800">
                <a:latin typeface="Times" charset="0"/>
              </a:endParaRPr>
            </a:p>
          </p:txBody>
        </p:sp>
        <p:pic>
          <p:nvPicPr>
            <p:cNvPr id="1087" name="Picture 8" descr="textlogo">
              <a:hlinkClick r:id="rId13"/>
            </p:cNvPr>
            <p:cNvPicPr preferRelativeResize="0">
              <a:picLocks noChangeAspect="1" noChangeArrowheads="1"/>
            </p:cNvPicPr>
            <p:nvPr/>
          </p:nvPicPr>
          <p:blipFill>
            <a:blip r:embed="rId14" cstate="print"/>
            <a:srcRect/>
            <a:stretch>
              <a:fillRect/>
            </a:stretch>
          </p:blipFill>
          <p:spPr bwMode="auto">
            <a:xfrm>
              <a:off x="1020" y="3884"/>
              <a:ext cx="473" cy="90"/>
            </a:xfrm>
            <a:prstGeom prst="rect">
              <a:avLst/>
            </a:prstGeom>
            <a:noFill/>
            <a:ln w="9525">
              <a:noFill/>
              <a:miter lim="800000"/>
              <a:headEnd/>
              <a:tailEnd/>
            </a:ln>
          </p:spPr>
        </p:pic>
      </p:grpSp>
      <p:pic>
        <p:nvPicPr>
          <p:cNvPr id="731149" name="Picture 11" descr="talkline_logo"/>
          <p:cNvPicPr preferRelativeResize="0">
            <a:picLocks noChangeAspect="1" noChangeArrowheads="1"/>
          </p:cNvPicPr>
          <p:nvPr/>
        </p:nvPicPr>
        <p:blipFill>
          <a:blip r:embed="rId15" cstate="print"/>
          <a:srcRect/>
          <a:stretch>
            <a:fillRect/>
          </a:stretch>
        </p:blipFill>
        <p:spPr bwMode="auto">
          <a:xfrm>
            <a:off x="6045200" y="4635500"/>
            <a:ext cx="996950" cy="195263"/>
          </a:xfrm>
          <a:prstGeom prst="rect">
            <a:avLst/>
          </a:prstGeom>
          <a:noFill/>
          <a:ln w="9525">
            <a:noFill/>
            <a:miter lim="800000"/>
            <a:headEnd/>
            <a:tailEnd/>
          </a:ln>
        </p:spPr>
      </p:pic>
      <p:pic>
        <p:nvPicPr>
          <p:cNvPr id="731150" name="Picture 15" descr="Best Western"/>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448550" y="2171700"/>
            <a:ext cx="614363" cy="485775"/>
          </a:xfrm>
          <a:prstGeom prst="rect">
            <a:avLst/>
          </a:prstGeom>
          <a:noFill/>
          <a:ln w="9525">
            <a:noFill/>
            <a:miter lim="800000"/>
            <a:headEnd/>
            <a:tailEnd/>
          </a:ln>
        </p:spPr>
      </p:pic>
      <p:pic>
        <p:nvPicPr>
          <p:cNvPr id="731152" name="Picture 20"/>
          <p:cNvPicPr>
            <a:picLocks noChangeAspect="1" noChangeArrowheads="1"/>
          </p:cNvPicPr>
          <p:nvPr/>
        </p:nvPicPr>
        <p:blipFill>
          <a:blip r:embed="rId17" cstate="print"/>
          <a:srcRect/>
          <a:stretch>
            <a:fillRect/>
          </a:stretch>
        </p:blipFill>
        <p:spPr bwMode="auto">
          <a:xfrm>
            <a:off x="7346950" y="4056063"/>
            <a:ext cx="819150" cy="220662"/>
          </a:xfrm>
          <a:prstGeom prst="rect">
            <a:avLst/>
          </a:prstGeom>
          <a:noFill/>
          <a:ln w="9525">
            <a:noFill/>
            <a:miter lim="800000"/>
            <a:headEnd/>
            <a:tailEnd/>
          </a:ln>
        </p:spPr>
      </p:pic>
      <p:pic>
        <p:nvPicPr>
          <p:cNvPr id="731153" name="Picture 21" descr="Lilly"/>
          <p:cNvPicPr>
            <a:picLocks noChangeAspect="1" noChangeArrowheads="1"/>
          </p:cNvPicPr>
          <p:nvPr/>
        </p:nvPicPr>
        <p:blipFill>
          <a:blip r:embed="rId18" cstate="print"/>
          <a:srcRect/>
          <a:stretch>
            <a:fillRect/>
          </a:stretch>
        </p:blipFill>
        <p:spPr bwMode="auto">
          <a:xfrm>
            <a:off x="3416300" y="4557713"/>
            <a:ext cx="561975" cy="349250"/>
          </a:xfrm>
          <a:prstGeom prst="rect">
            <a:avLst/>
          </a:prstGeom>
          <a:noFill/>
          <a:ln w="9525">
            <a:noFill/>
            <a:miter lim="800000"/>
            <a:headEnd/>
            <a:tailEnd/>
          </a:ln>
        </p:spPr>
      </p:pic>
      <p:pic>
        <p:nvPicPr>
          <p:cNvPr id="731154" name="Picture 23" descr="Hewlett Packard"/>
          <p:cNvPicPr>
            <a:picLocks noChangeAspect="1" noChangeArrowheads="1"/>
          </p:cNvPicPr>
          <p:nvPr/>
        </p:nvPicPr>
        <p:blipFill>
          <a:blip r:embed="rId19" cstate="print"/>
          <a:srcRect/>
          <a:stretch>
            <a:fillRect/>
          </a:stretch>
        </p:blipFill>
        <p:spPr bwMode="auto">
          <a:xfrm>
            <a:off x="3432175" y="6288088"/>
            <a:ext cx="528638" cy="374650"/>
          </a:xfrm>
          <a:prstGeom prst="rect">
            <a:avLst/>
          </a:prstGeom>
          <a:noFill/>
          <a:ln w="9525">
            <a:noFill/>
            <a:miter lim="800000"/>
            <a:headEnd/>
            <a:tailEnd/>
          </a:ln>
        </p:spPr>
      </p:pic>
      <p:pic>
        <p:nvPicPr>
          <p:cNvPr id="731155" name="Picture 24" descr="Boeing"/>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4519613" y="4587875"/>
            <a:ext cx="1338262" cy="288925"/>
          </a:xfrm>
          <a:prstGeom prst="rect">
            <a:avLst/>
          </a:prstGeom>
          <a:noFill/>
          <a:ln w="9525">
            <a:noFill/>
            <a:miter lim="800000"/>
            <a:headEnd/>
            <a:tailEnd/>
          </a:ln>
        </p:spPr>
      </p:pic>
      <p:pic>
        <p:nvPicPr>
          <p:cNvPr id="731156" name="Picture 25" descr="logo_bkk_mobil_small"/>
          <p:cNvPicPr>
            <a:picLocks noChangeAspect="1" noChangeArrowheads="1"/>
          </p:cNvPicPr>
          <p:nvPr/>
        </p:nvPicPr>
        <p:blipFill>
          <a:blip r:embed="rId21" cstate="print"/>
          <a:srcRect/>
          <a:stretch>
            <a:fillRect/>
          </a:stretch>
        </p:blipFill>
        <p:spPr bwMode="auto">
          <a:xfrm>
            <a:off x="4592638" y="2319338"/>
            <a:ext cx="1193800" cy="188912"/>
          </a:xfrm>
          <a:prstGeom prst="rect">
            <a:avLst/>
          </a:prstGeom>
          <a:noFill/>
          <a:ln w="9525">
            <a:noFill/>
            <a:miter lim="800000"/>
            <a:headEnd/>
            <a:tailEnd/>
          </a:ln>
        </p:spPr>
      </p:pic>
      <p:pic>
        <p:nvPicPr>
          <p:cNvPr id="731157" name="Picture 27" descr="Disneyland"/>
          <p:cNvPicPr>
            <a:picLocks noChangeAspect="1" noChangeArrowheads="1"/>
          </p:cNvPicPr>
          <p:nvPr/>
        </p:nvPicPr>
        <p:blipFill>
          <a:blip r:embed="rId22" cstate="print">
            <a:lum bright="6000" contrast="6000"/>
          </a:blip>
          <a:srcRect/>
          <a:stretch>
            <a:fillRect/>
          </a:stretch>
        </p:blipFill>
        <p:spPr bwMode="auto">
          <a:xfrm>
            <a:off x="4694238" y="5167313"/>
            <a:ext cx="989012" cy="333375"/>
          </a:xfrm>
          <a:prstGeom prst="rect">
            <a:avLst/>
          </a:prstGeom>
          <a:noFill/>
          <a:ln w="9525">
            <a:noFill/>
            <a:miter lim="800000"/>
            <a:headEnd/>
            <a:tailEnd/>
          </a:ln>
        </p:spPr>
      </p:pic>
      <p:pic>
        <p:nvPicPr>
          <p:cNvPr id="731158" name="Picture 29" descr="homeoff1"/>
          <p:cNvPicPr>
            <a:picLocks noChangeArrowheads="1"/>
          </p:cNvPicPr>
          <p:nvPr/>
        </p:nvPicPr>
        <p:blipFill>
          <a:blip r:embed="rId23" cstate="print"/>
          <a:srcRect/>
          <a:stretch>
            <a:fillRect/>
          </a:stretch>
        </p:blipFill>
        <p:spPr bwMode="auto">
          <a:xfrm>
            <a:off x="4597400" y="4071938"/>
            <a:ext cx="1184275" cy="187325"/>
          </a:xfrm>
          <a:prstGeom prst="rect">
            <a:avLst/>
          </a:prstGeom>
          <a:noFill/>
          <a:ln w="9525">
            <a:noFill/>
            <a:miter lim="800000"/>
            <a:headEnd/>
            <a:tailEnd/>
          </a:ln>
        </p:spPr>
      </p:pic>
      <p:pic>
        <p:nvPicPr>
          <p:cNvPr id="731159" name="Picture 30" descr="Avon"/>
          <p:cNvPicPr>
            <a:picLocks noChangeAspect="1" noChangeArrowheads="1"/>
          </p:cNvPicPr>
          <p:nvPr/>
        </p:nvPicPr>
        <p:blipFill>
          <a:blip r:embed="rId24" cstate="print"/>
          <a:srcRect/>
          <a:stretch>
            <a:fillRect/>
          </a:stretch>
        </p:blipFill>
        <p:spPr bwMode="auto">
          <a:xfrm>
            <a:off x="685800" y="5197475"/>
            <a:ext cx="715963" cy="273050"/>
          </a:xfrm>
          <a:prstGeom prst="rect">
            <a:avLst/>
          </a:prstGeom>
          <a:noFill/>
          <a:ln w="9525">
            <a:noFill/>
            <a:miter lim="800000"/>
            <a:headEnd/>
            <a:tailEnd/>
          </a:ln>
        </p:spPr>
      </p:pic>
      <p:pic>
        <p:nvPicPr>
          <p:cNvPr id="731160" name="Picture 31" descr="BASF"/>
          <p:cNvPicPr>
            <a:picLocks noChangeAspect="1" noChangeArrowheads="1"/>
          </p:cNvPicPr>
          <p:nvPr/>
        </p:nvPicPr>
        <p:blipFill>
          <a:blip r:embed="rId25" cstate="print"/>
          <a:srcRect/>
          <a:stretch>
            <a:fillRect/>
          </a:stretch>
        </p:blipFill>
        <p:spPr bwMode="auto">
          <a:xfrm>
            <a:off x="6211888" y="3605213"/>
            <a:ext cx="665162" cy="195262"/>
          </a:xfrm>
          <a:prstGeom prst="rect">
            <a:avLst/>
          </a:prstGeom>
          <a:noFill/>
          <a:ln w="9525">
            <a:noFill/>
            <a:miter lim="800000"/>
            <a:headEnd/>
            <a:tailEnd/>
          </a:ln>
        </p:spPr>
      </p:pic>
      <p:pic>
        <p:nvPicPr>
          <p:cNvPr id="731161" name="Picture 32" descr="AT&amp;T"/>
          <p:cNvPicPr>
            <a:picLocks noChangeAspect="1" noChangeArrowheads="1"/>
          </p:cNvPicPr>
          <p:nvPr/>
        </p:nvPicPr>
        <p:blipFill>
          <a:blip r:embed="rId26" cstate="print">
            <a:clrChange>
              <a:clrFrom>
                <a:srgbClr val="FFFFFF"/>
              </a:clrFrom>
              <a:clrTo>
                <a:srgbClr val="FFFFFF">
                  <a:alpha val="0"/>
                </a:srgbClr>
              </a:clrTo>
            </a:clrChange>
          </a:blip>
          <a:srcRect l="1656"/>
          <a:stretch>
            <a:fillRect/>
          </a:stretch>
        </p:blipFill>
        <p:spPr bwMode="auto">
          <a:xfrm>
            <a:off x="6167438" y="6330950"/>
            <a:ext cx="754062" cy="288925"/>
          </a:xfrm>
          <a:prstGeom prst="rect">
            <a:avLst/>
          </a:prstGeom>
          <a:noFill/>
          <a:ln w="9525">
            <a:noFill/>
            <a:miter lim="800000"/>
            <a:headEnd/>
            <a:tailEnd/>
          </a:ln>
        </p:spPr>
      </p:pic>
      <p:pic>
        <p:nvPicPr>
          <p:cNvPr id="731162" name="Picture 33" descr="3M"/>
          <p:cNvPicPr preferRelativeResize="0">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715963" y="3940175"/>
            <a:ext cx="655637" cy="449263"/>
          </a:xfrm>
          <a:prstGeom prst="rect">
            <a:avLst/>
          </a:prstGeom>
          <a:noFill/>
          <a:ln w="9525">
            <a:noFill/>
            <a:miter lim="800000"/>
            <a:headEnd/>
            <a:tailEnd/>
          </a:ln>
        </p:spPr>
      </p:pic>
      <p:pic>
        <p:nvPicPr>
          <p:cNvPr id="731163" name="Picture 35" descr="logo"/>
          <p:cNvPicPr preferRelativeResize="0">
            <a:picLocks noChangeAspect="1" noChangeArrowheads="1"/>
          </p:cNvPicPr>
          <p:nvPr/>
        </p:nvPicPr>
        <p:blipFill>
          <a:blip r:embed="rId28" cstate="print"/>
          <a:srcRect/>
          <a:stretch>
            <a:fillRect/>
          </a:stretch>
        </p:blipFill>
        <p:spPr bwMode="auto">
          <a:xfrm>
            <a:off x="635000" y="5741988"/>
            <a:ext cx="817563" cy="284162"/>
          </a:xfrm>
          <a:prstGeom prst="rect">
            <a:avLst/>
          </a:prstGeom>
          <a:noFill/>
          <a:ln w="9525">
            <a:noFill/>
            <a:miter lim="800000"/>
            <a:headEnd/>
            <a:tailEnd/>
          </a:ln>
        </p:spPr>
      </p:pic>
      <p:pic>
        <p:nvPicPr>
          <p:cNvPr id="731164" name="Picture 36"/>
          <p:cNvPicPr>
            <a:picLocks noChangeAspect="1" noChangeArrowheads="1"/>
          </p:cNvPicPr>
          <p:nvPr/>
        </p:nvPicPr>
        <p:blipFill>
          <a:blip r:embed="rId29" cstate="print"/>
          <a:srcRect/>
          <a:stretch>
            <a:fillRect/>
          </a:stretch>
        </p:blipFill>
        <p:spPr bwMode="auto">
          <a:xfrm>
            <a:off x="6108700" y="5743575"/>
            <a:ext cx="869950" cy="280988"/>
          </a:xfrm>
          <a:prstGeom prst="rect">
            <a:avLst/>
          </a:prstGeom>
          <a:noFill/>
          <a:ln w="9525">
            <a:noFill/>
            <a:miter lim="800000"/>
            <a:headEnd/>
            <a:tailEnd/>
          </a:ln>
        </p:spPr>
      </p:pic>
      <p:pic>
        <p:nvPicPr>
          <p:cNvPr id="731165" name="Picture 37" descr="US Postal Service"/>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5956300" y="5159375"/>
            <a:ext cx="1176338" cy="350838"/>
          </a:xfrm>
          <a:prstGeom prst="rect">
            <a:avLst/>
          </a:prstGeom>
          <a:noFill/>
          <a:ln w="9525">
            <a:noFill/>
            <a:miter lim="800000"/>
            <a:headEnd/>
            <a:tailEnd/>
          </a:ln>
        </p:spPr>
      </p:pic>
      <p:pic>
        <p:nvPicPr>
          <p:cNvPr id="731166" name="Picture 40" descr="Kodak"/>
          <p:cNvPicPr>
            <a:picLocks noChangeAspect="1" noChangeArrowheads="1"/>
          </p:cNvPicPr>
          <p:nvPr/>
        </p:nvPicPr>
        <p:blipFill>
          <a:blip r:embed="rId31" cstate="print"/>
          <a:srcRect/>
          <a:stretch>
            <a:fillRect/>
          </a:stretch>
        </p:blipFill>
        <p:spPr bwMode="auto">
          <a:xfrm>
            <a:off x="7491413" y="2800350"/>
            <a:ext cx="528637" cy="401638"/>
          </a:xfrm>
          <a:prstGeom prst="rect">
            <a:avLst/>
          </a:prstGeom>
          <a:noFill/>
          <a:ln w="9525">
            <a:noFill/>
            <a:miter lim="800000"/>
            <a:headEnd/>
            <a:tailEnd/>
          </a:ln>
        </p:spPr>
      </p:pic>
      <p:pic>
        <p:nvPicPr>
          <p:cNvPr id="731167" name="Picture 44" descr="fujitsu"/>
          <p:cNvPicPr>
            <a:picLocks noChangeAspect="1" noChangeArrowheads="1"/>
          </p:cNvPicPr>
          <p:nvPr/>
        </p:nvPicPr>
        <p:blipFill>
          <a:blip r:embed="rId32" cstate="print"/>
          <a:srcRect/>
          <a:stretch>
            <a:fillRect/>
          </a:stretch>
        </p:blipFill>
        <p:spPr bwMode="auto">
          <a:xfrm>
            <a:off x="1949450" y="5619750"/>
            <a:ext cx="827088" cy="528638"/>
          </a:xfrm>
          <a:prstGeom prst="rect">
            <a:avLst/>
          </a:prstGeom>
          <a:noFill/>
          <a:ln w="9525">
            <a:noFill/>
            <a:miter lim="800000"/>
            <a:headEnd/>
            <a:tailEnd/>
          </a:ln>
        </p:spPr>
      </p:pic>
      <p:pic>
        <p:nvPicPr>
          <p:cNvPr id="731168" name="Picture 47" descr="bp"/>
          <p:cNvPicPr>
            <a:picLocks noChangeAspect="1" noChangeArrowheads="1"/>
          </p:cNvPicPr>
          <p:nvPr/>
        </p:nvPicPr>
        <p:blipFill>
          <a:blip r:embed="rId33" cstate="print"/>
          <a:srcRect/>
          <a:stretch>
            <a:fillRect/>
          </a:stretch>
        </p:blipFill>
        <p:spPr bwMode="auto">
          <a:xfrm>
            <a:off x="7572375" y="5645150"/>
            <a:ext cx="366713" cy="476250"/>
          </a:xfrm>
          <a:prstGeom prst="rect">
            <a:avLst/>
          </a:prstGeom>
          <a:noFill/>
          <a:ln w="9525">
            <a:noFill/>
            <a:miter lim="800000"/>
            <a:headEnd/>
            <a:tailEnd/>
          </a:ln>
        </p:spPr>
      </p:pic>
      <p:pic>
        <p:nvPicPr>
          <p:cNvPr id="731169" name="Picture 51" descr="DHL"/>
          <p:cNvPicPr>
            <a:picLocks noChangeAspect="1" noChangeArrowheads="1"/>
          </p:cNvPicPr>
          <p:nvPr/>
        </p:nvPicPr>
        <p:blipFill>
          <a:blip r:embed="rId34" cstate="print"/>
          <a:srcRect/>
          <a:stretch>
            <a:fillRect/>
          </a:stretch>
        </p:blipFill>
        <p:spPr bwMode="auto">
          <a:xfrm>
            <a:off x="4673600" y="3587750"/>
            <a:ext cx="1031875" cy="230188"/>
          </a:xfrm>
          <a:prstGeom prst="rect">
            <a:avLst/>
          </a:prstGeom>
          <a:noFill/>
          <a:ln w="9525">
            <a:noFill/>
            <a:miter lim="800000"/>
            <a:headEnd/>
            <a:tailEnd/>
          </a:ln>
        </p:spPr>
      </p:pic>
      <p:pic>
        <p:nvPicPr>
          <p:cNvPr id="731170" name="Picture 53" descr="Kelloggs"/>
          <p:cNvPicPr>
            <a:picLocks noChangeAspect="1" noChangeArrowheads="1"/>
          </p:cNvPicPr>
          <p:nvPr/>
        </p:nvPicPr>
        <p:blipFill>
          <a:blip r:embed="rId35" cstate="print"/>
          <a:srcRect/>
          <a:stretch>
            <a:fillRect/>
          </a:stretch>
        </p:blipFill>
        <p:spPr bwMode="auto">
          <a:xfrm>
            <a:off x="1892300" y="3971925"/>
            <a:ext cx="942975" cy="388938"/>
          </a:xfrm>
          <a:prstGeom prst="rect">
            <a:avLst/>
          </a:prstGeom>
          <a:noFill/>
          <a:ln w="9525">
            <a:noFill/>
            <a:miter lim="800000"/>
            <a:headEnd/>
            <a:tailEnd/>
          </a:ln>
        </p:spPr>
      </p:pic>
      <p:graphicFrame>
        <p:nvGraphicFramePr>
          <p:cNvPr id="731182" name="Object 72"/>
          <p:cNvGraphicFramePr>
            <a:graphicFrameLocks noChangeAspect="1"/>
          </p:cNvGraphicFramePr>
          <p:nvPr/>
        </p:nvGraphicFramePr>
        <p:xfrm>
          <a:off x="1944688" y="6421438"/>
          <a:ext cx="838200" cy="107950"/>
        </p:xfrm>
        <a:graphic>
          <a:graphicData uri="http://schemas.openxmlformats.org/presentationml/2006/ole">
            <mc:AlternateContent xmlns:mc="http://schemas.openxmlformats.org/markup-compatibility/2006">
              <mc:Choice xmlns:v="urn:schemas-microsoft-com:vml" Requires="v">
                <p:oleObj spid="_x0000_s1030" name="Image" r:id="rId36" imgW="1587302" imgH="203031" progId="">
                  <p:embed/>
                </p:oleObj>
              </mc:Choice>
              <mc:Fallback>
                <p:oleObj name="Image" r:id="rId36" imgW="1587302" imgH="203031" progId="">
                  <p:embed/>
                  <p:pic>
                    <p:nvPicPr>
                      <p:cNvPr id="0" name="Object 7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944688" y="6421438"/>
                        <a:ext cx="838200" cy="10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31183" name="Picture 73" descr="symantec_logo"/>
          <p:cNvPicPr>
            <a:picLocks noChangeAspect="1" noChangeArrowheads="1"/>
          </p:cNvPicPr>
          <p:nvPr/>
        </p:nvPicPr>
        <p:blipFill>
          <a:blip r:embed="rId38" cstate="print"/>
          <a:srcRect/>
          <a:stretch>
            <a:fillRect/>
          </a:stretch>
        </p:blipFill>
        <p:spPr bwMode="auto">
          <a:xfrm>
            <a:off x="1800225" y="4587875"/>
            <a:ext cx="1127125" cy="288925"/>
          </a:xfrm>
          <a:prstGeom prst="rect">
            <a:avLst/>
          </a:prstGeom>
          <a:noFill/>
          <a:ln w="9525">
            <a:noFill/>
            <a:miter lim="800000"/>
            <a:headEnd/>
            <a:tailEnd/>
          </a:ln>
        </p:spPr>
      </p:pic>
      <p:pic>
        <p:nvPicPr>
          <p:cNvPr id="731184" name="Picture 23" descr="http://www.jetclub.com/images/topBanner_logo.gif"/>
          <p:cNvPicPr>
            <a:picLocks noChangeAspect="1" noChangeArrowheads="1"/>
          </p:cNvPicPr>
          <p:nvPr/>
        </p:nvPicPr>
        <p:blipFill>
          <a:blip r:embed="rId39" cstate="print"/>
          <a:srcRect/>
          <a:stretch>
            <a:fillRect/>
          </a:stretch>
        </p:blipFill>
        <p:spPr bwMode="auto">
          <a:xfrm>
            <a:off x="682625" y="6316663"/>
            <a:ext cx="723900" cy="317500"/>
          </a:xfrm>
          <a:prstGeom prst="rect">
            <a:avLst/>
          </a:prstGeom>
          <a:noFill/>
          <a:ln w="9525">
            <a:noFill/>
            <a:miter lim="800000"/>
            <a:headEnd/>
            <a:tailEnd/>
          </a:ln>
        </p:spPr>
      </p:pic>
      <p:pic>
        <p:nvPicPr>
          <p:cNvPr id="731185" name="Picture 49" descr="Logo Langenscheidt"/>
          <p:cNvPicPr>
            <a:picLocks noChangeAspect="1" noChangeArrowheads="1"/>
          </p:cNvPicPr>
          <p:nvPr/>
        </p:nvPicPr>
        <p:blipFill>
          <a:blip r:embed="rId40" cstate="print"/>
          <a:srcRect/>
          <a:stretch>
            <a:fillRect/>
          </a:stretch>
        </p:blipFill>
        <p:spPr bwMode="auto">
          <a:xfrm>
            <a:off x="1895475" y="5219700"/>
            <a:ext cx="938213" cy="230188"/>
          </a:xfrm>
          <a:prstGeom prst="rect">
            <a:avLst/>
          </a:prstGeom>
          <a:noFill/>
          <a:ln w="9525">
            <a:noFill/>
            <a:miter lim="800000"/>
            <a:headEnd/>
            <a:tailEnd/>
          </a:ln>
        </p:spPr>
      </p:pic>
      <p:pic>
        <p:nvPicPr>
          <p:cNvPr id="731186" name="Picture 50" descr="Sedus_Logo"/>
          <p:cNvPicPr>
            <a:picLocks noChangeAspect="1" noChangeArrowheads="1"/>
          </p:cNvPicPr>
          <p:nvPr/>
        </p:nvPicPr>
        <p:blipFill>
          <a:blip r:embed="rId41" cstate="print"/>
          <a:srcRect/>
          <a:stretch>
            <a:fillRect/>
          </a:stretch>
        </p:blipFill>
        <p:spPr bwMode="auto">
          <a:xfrm>
            <a:off x="3357563" y="5715000"/>
            <a:ext cx="677862" cy="338138"/>
          </a:xfrm>
          <a:prstGeom prst="rect">
            <a:avLst/>
          </a:prstGeom>
          <a:noFill/>
          <a:ln w="9525">
            <a:noFill/>
            <a:miter lim="800000"/>
            <a:headEnd/>
            <a:tailEnd/>
          </a:ln>
        </p:spPr>
      </p:pic>
      <p:pic>
        <p:nvPicPr>
          <p:cNvPr id="731187" name="Picture 51" descr="Imperial_frei"/>
          <p:cNvPicPr>
            <a:picLocks noChangeAspect="1" noChangeArrowheads="1"/>
          </p:cNvPicPr>
          <p:nvPr/>
        </p:nvPicPr>
        <p:blipFill>
          <a:blip r:embed="rId42" cstate="print"/>
          <a:srcRect/>
          <a:stretch>
            <a:fillRect/>
          </a:stretch>
        </p:blipFill>
        <p:spPr bwMode="auto">
          <a:xfrm>
            <a:off x="7334250" y="6332538"/>
            <a:ext cx="844550" cy="287337"/>
          </a:xfrm>
          <a:prstGeom prst="rect">
            <a:avLst/>
          </a:prstGeom>
          <a:noFill/>
          <a:ln w="9525">
            <a:noFill/>
            <a:miter lim="800000"/>
            <a:headEnd/>
            <a:tailEnd/>
          </a:ln>
        </p:spPr>
      </p:pic>
      <p:pic>
        <p:nvPicPr>
          <p:cNvPr id="731188" name="Picture 57" descr="http://haribo.com/planet/uk/img/startseite/haribo.gif">
            <a:hlinkClick r:id="rId43"/>
          </p:cNvPr>
          <p:cNvPicPr>
            <a:picLocks noChangeAspect="1" noChangeArrowheads="1"/>
          </p:cNvPicPr>
          <p:nvPr/>
        </p:nvPicPr>
        <p:blipFill>
          <a:blip r:embed="rId44" cstate="print"/>
          <a:srcRect/>
          <a:stretch>
            <a:fillRect/>
          </a:stretch>
        </p:blipFill>
        <p:spPr bwMode="auto">
          <a:xfrm>
            <a:off x="3221038" y="5202238"/>
            <a:ext cx="954087" cy="265112"/>
          </a:xfrm>
          <a:prstGeom prst="rect">
            <a:avLst/>
          </a:prstGeom>
          <a:noFill/>
          <a:ln w="9525">
            <a:noFill/>
            <a:miter lim="800000"/>
            <a:headEnd/>
            <a:tailEnd/>
          </a:ln>
        </p:spPr>
      </p:pic>
      <p:pic>
        <p:nvPicPr>
          <p:cNvPr id="731189" name="Picture 13" descr="Barloworld Scientific Logo">
            <a:hlinkClick r:id="rId45"/>
          </p:cNvPr>
          <p:cNvPicPr>
            <a:picLocks noChangeAspect="1" noChangeArrowheads="1"/>
          </p:cNvPicPr>
          <p:nvPr/>
        </p:nvPicPr>
        <p:blipFill>
          <a:blip r:embed="rId46" cstate="print"/>
          <a:srcRect/>
          <a:stretch>
            <a:fillRect/>
          </a:stretch>
        </p:blipFill>
        <p:spPr bwMode="auto">
          <a:xfrm>
            <a:off x="3151188" y="2865438"/>
            <a:ext cx="1092200" cy="269875"/>
          </a:xfrm>
          <a:prstGeom prst="rect">
            <a:avLst/>
          </a:prstGeom>
          <a:noFill/>
          <a:ln w="9525">
            <a:noFill/>
            <a:miter lim="800000"/>
            <a:headEnd/>
            <a:tailEnd/>
          </a:ln>
        </p:spPr>
      </p:pic>
      <p:pic>
        <p:nvPicPr>
          <p:cNvPr id="731190" name="Picture 19" descr="http://www.crowntimber.co.uk/templates/crown_timber_02/images/logo_small_shadow.gif">
            <a:hlinkClick r:id="rId45"/>
          </p:cNvPr>
          <p:cNvPicPr>
            <a:picLocks noChangeAspect="1" noChangeArrowheads="1"/>
          </p:cNvPicPr>
          <p:nvPr/>
        </p:nvPicPr>
        <p:blipFill>
          <a:blip r:embed="rId47" cstate="print"/>
          <a:srcRect/>
          <a:stretch>
            <a:fillRect/>
          </a:stretch>
        </p:blipFill>
        <p:spPr bwMode="auto">
          <a:xfrm>
            <a:off x="6299200" y="2146300"/>
            <a:ext cx="488950" cy="538163"/>
          </a:xfrm>
          <a:prstGeom prst="rect">
            <a:avLst/>
          </a:prstGeom>
          <a:noFill/>
          <a:ln w="9525">
            <a:noFill/>
            <a:miter lim="800000"/>
            <a:headEnd/>
            <a:tailEnd/>
          </a:ln>
        </p:spPr>
      </p:pic>
      <p:pic>
        <p:nvPicPr>
          <p:cNvPr id="731191" name="Picture 55" descr="Samson Logo"/>
          <p:cNvPicPr>
            <a:picLocks noChangeAspect="1" noChangeArrowheads="1"/>
          </p:cNvPicPr>
          <p:nvPr/>
        </p:nvPicPr>
        <p:blipFill>
          <a:blip r:embed="rId48" cstate="print"/>
          <a:srcRect/>
          <a:stretch>
            <a:fillRect/>
          </a:stretch>
        </p:blipFill>
        <p:spPr bwMode="auto">
          <a:xfrm>
            <a:off x="4933950" y="6221413"/>
            <a:ext cx="509588" cy="508000"/>
          </a:xfrm>
          <a:prstGeom prst="rect">
            <a:avLst/>
          </a:prstGeom>
          <a:noFill/>
          <a:ln w="9525">
            <a:noFill/>
            <a:miter lim="800000"/>
            <a:headEnd/>
            <a:tailEnd/>
          </a:ln>
        </p:spPr>
      </p:pic>
      <p:pic>
        <p:nvPicPr>
          <p:cNvPr id="731192" name="Picture 56" descr="Topstar-Logo1"/>
          <p:cNvPicPr>
            <a:picLocks noChangeAspect="1" noChangeArrowheads="1"/>
          </p:cNvPicPr>
          <p:nvPr/>
        </p:nvPicPr>
        <p:blipFill>
          <a:blip r:embed="rId49" cstate="print"/>
          <a:srcRect/>
          <a:stretch>
            <a:fillRect/>
          </a:stretch>
        </p:blipFill>
        <p:spPr bwMode="auto">
          <a:xfrm>
            <a:off x="4608513" y="2840038"/>
            <a:ext cx="1162050" cy="323850"/>
          </a:xfrm>
          <a:prstGeom prst="rect">
            <a:avLst/>
          </a:prstGeom>
          <a:noFill/>
          <a:ln w="9525">
            <a:noFill/>
            <a:miter lim="800000"/>
            <a:headEnd/>
            <a:tailEnd/>
          </a:ln>
        </p:spPr>
      </p:pic>
      <p:pic>
        <p:nvPicPr>
          <p:cNvPr id="731193" name="Picture 57" descr="Matterhorn Logo"/>
          <p:cNvPicPr>
            <a:picLocks noChangeAspect="1" noChangeArrowheads="1"/>
          </p:cNvPicPr>
          <p:nvPr/>
        </p:nvPicPr>
        <p:blipFill>
          <a:blip r:embed="rId50" cstate="print"/>
          <a:srcRect/>
          <a:stretch>
            <a:fillRect/>
          </a:stretch>
        </p:blipFill>
        <p:spPr bwMode="auto">
          <a:xfrm>
            <a:off x="4776788" y="5710238"/>
            <a:ext cx="823912" cy="346075"/>
          </a:xfrm>
          <a:prstGeom prst="rect">
            <a:avLst/>
          </a:prstGeom>
          <a:noFill/>
          <a:ln w="9525">
            <a:noFill/>
            <a:miter lim="800000"/>
            <a:headEnd/>
            <a:tailEnd/>
          </a:ln>
        </p:spPr>
      </p:pic>
      <p:pic>
        <p:nvPicPr>
          <p:cNvPr id="731194" name="Picture 58" descr="hauck Kopie"/>
          <p:cNvPicPr>
            <a:picLocks noChangeAspect="1" noChangeArrowheads="1"/>
          </p:cNvPicPr>
          <p:nvPr/>
        </p:nvPicPr>
        <p:blipFill>
          <a:blip r:embed="rId51" cstate="print"/>
          <a:srcRect t="5350"/>
          <a:stretch>
            <a:fillRect/>
          </a:stretch>
        </p:blipFill>
        <p:spPr bwMode="auto">
          <a:xfrm>
            <a:off x="7248525" y="5153025"/>
            <a:ext cx="1017588" cy="365125"/>
          </a:xfrm>
          <a:prstGeom prst="rect">
            <a:avLst/>
          </a:prstGeom>
          <a:noFill/>
          <a:ln w="9525">
            <a:noFill/>
            <a:miter lim="800000"/>
            <a:headEnd/>
            <a:tailEnd/>
          </a:ln>
        </p:spPr>
      </p:pic>
      <p:pic>
        <p:nvPicPr>
          <p:cNvPr id="731195" name="Picture 59" descr="TC Logo mit R -glanz JPG"/>
          <p:cNvPicPr>
            <a:picLocks noChangeAspect="1" noChangeArrowheads="1"/>
          </p:cNvPicPr>
          <p:nvPr/>
        </p:nvPicPr>
        <p:blipFill>
          <a:blip r:embed="rId52" cstate="print"/>
          <a:srcRect/>
          <a:stretch>
            <a:fillRect/>
          </a:stretch>
        </p:blipFill>
        <p:spPr bwMode="auto">
          <a:xfrm>
            <a:off x="428625" y="2189163"/>
            <a:ext cx="1233488" cy="450850"/>
          </a:xfrm>
          <a:prstGeom prst="rect">
            <a:avLst/>
          </a:prstGeom>
          <a:noFill/>
          <a:ln w="9525">
            <a:noFill/>
            <a:miter lim="800000"/>
            <a:headEnd/>
            <a:tailEnd/>
          </a:ln>
        </p:spPr>
      </p:pic>
      <p:pic>
        <p:nvPicPr>
          <p:cNvPr id="731196" name="Picture 60" descr="Seeberger_frei"/>
          <p:cNvPicPr>
            <a:picLocks noChangeAspect="1" noChangeArrowheads="1"/>
          </p:cNvPicPr>
          <p:nvPr/>
        </p:nvPicPr>
        <p:blipFill>
          <a:blip r:embed="rId53" cstate="print"/>
          <a:srcRect/>
          <a:stretch>
            <a:fillRect/>
          </a:stretch>
        </p:blipFill>
        <p:spPr bwMode="auto">
          <a:xfrm>
            <a:off x="3070225" y="2263775"/>
            <a:ext cx="1252538" cy="301625"/>
          </a:xfrm>
          <a:prstGeom prst="rect">
            <a:avLst/>
          </a:prstGeom>
          <a:noFill/>
          <a:ln w="9525">
            <a:noFill/>
            <a:miter lim="800000"/>
            <a:headEnd/>
            <a:tailEnd/>
          </a:ln>
        </p:spPr>
      </p:pic>
      <p:pic>
        <p:nvPicPr>
          <p:cNvPr id="731197" name="Picture 61" descr="Logo Feldkirch"/>
          <p:cNvPicPr>
            <a:picLocks noChangeAspect="1" noChangeArrowheads="1"/>
          </p:cNvPicPr>
          <p:nvPr/>
        </p:nvPicPr>
        <p:blipFill>
          <a:blip r:embed="rId54" cstate="print"/>
          <a:srcRect/>
          <a:stretch>
            <a:fillRect/>
          </a:stretch>
        </p:blipFill>
        <p:spPr bwMode="auto">
          <a:xfrm>
            <a:off x="1725613" y="2813050"/>
            <a:ext cx="1276350" cy="377825"/>
          </a:xfrm>
          <a:prstGeom prst="rect">
            <a:avLst/>
          </a:prstGeom>
          <a:noFill/>
          <a:ln w="9525">
            <a:noFill/>
            <a:miter lim="800000"/>
            <a:headEnd/>
            <a:tailEnd/>
          </a:ln>
        </p:spPr>
      </p:pic>
      <p:pic>
        <p:nvPicPr>
          <p:cNvPr id="731198" name="Picture 11" descr="Bankhall_logo">
            <a:hlinkClick r:id="rId55"/>
          </p:cNvPr>
          <p:cNvPicPr>
            <a:picLocks noChangeAspect="1" noChangeArrowheads="1"/>
          </p:cNvPicPr>
          <p:nvPr/>
        </p:nvPicPr>
        <p:blipFill>
          <a:blip r:embed="rId56" cstate="print"/>
          <a:srcRect/>
          <a:stretch>
            <a:fillRect/>
          </a:stretch>
        </p:blipFill>
        <p:spPr bwMode="auto">
          <a:xfrm>
            <a:off x="1906588" y="2282825"/>
            <a:ext cx="914400" cy="261938"/>
          </a:xfrm>
          <a:prstGeom prst="rect">
            <a:avLst/>
          </a:prstGeom>
          <a:noFill/>
          <a:ln w="9525">
            <a:noFill/>
            <a:miter lim="800000"/>
            <a:headEnd/>
            <a:tailEnd/>
          </a:ln>
        </p:spPr>
      </p:pic>
      <p:pic>
        <p:nvPicPr>
          <p:cNvPr id="731199" name="Picture 55" descr="http://www.ebcbrakes.com/Assets/EBC%20brakes%200720325.jpg"/>
          <p:cNvPicPr>
            <a:picLocks noChangeAspect="1" noChangeArrowheads="1"/>
          </p:cNvPicPr>
          <p:nvPr/>
        </p:nvPicPr>
        <p:blipFill>
          <a:blip r:embed="rId57" cstate="print"/>
          <a:srcRect/>
          <a:stretch>
            <a:fillRect/>
          </a:stretch>
        </p:blipFill>
        <p:spPr bwMode="auto">
          <a:xfrm>
            <a:off x="6148388" y="2787650"/>
            <a:ext cx="790575" cy="427038"/>
          </a:xfrm>
          <a:prstGeom prst="rect">
            <a:avLst/>
          </a:prstGeom>
          <a:noFill/>
          <a:ln w="9525">
            <a:noFill/>
            <a:miter lim="800000"/>
            <a:headEnd/>
            <a:tailEnd/>
          </a:ln>
        </p:spPr>
      </p:pic>
      <p:pic>
        <p:nvPicPr>
          <p:cNvPr id="731200" name="Picture 64" descr="Pic_000"/>
          <p:cNvPicPr>
            <a:picLocks noChangeAspect="1" noChangeArrowheads="1"/>
          </p:cNvPicPr>
          <p:nvPr/>
        </p:nvPicPr>
        <p:blipFill>
          <a:blip r:embed="rId58" cstate="print"/>
          <a:srcRect/>
          <a:stretch>
            <a:fillRect/>
          </a:stretch>
        </p:blipFill>
        <p:spPr bwMode="auto">
          <a:xfrm>
            <a:off x="766763" y="2717800"/>
            <a:ext cx="554037" cy="56673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73118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731158"/>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731190"/>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731198"/>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73115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731154"/>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731194"/>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0"/>
                                  </p:stCondLst>
                                  <p:childTnLst>
                                    <p:set>
                                      <p:cBhvr>
                                        <p:cTn id="27" dur="1" fill="hold">
                                          <p:stCondLst>
                                            <p:cond delay="0"/>
                                          </p:stCondLst>
                                        </p:cTn>
                                        <p:tgtEl>
                                          <p:spTgt spid="731140"/>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731163"/>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0"/>
                                  </p:stCondLst>
                                  <p:childTnLst>
                                    <p:set>
                                      <p:cBhvr>
                                        <p:cTn id="33" dur="1" fill="hold">
                                          <p:stCondLst>
                                            <p:cond delay="0"/>
                                          </p:stCondLst>
                                        </p:cTn>
                                        <p:tgtEl>
                                          <p:spTgt spid="731150"/>
                                        </p:tgtEl>
                                        <p:attrNameLst>
                                          <p:attrName>style.visibility</p:attrName>
                                        </p:attrNameLst>
                                      </p:cBhvr>
                                      <p:to>
                                        <p:strVal val="visible"/>
                                      </p:to>
                                    </p:set>
                                  </p:childTnLst>
                                </p:cTn>
                              </p:par>
                            </p:childTnLst>
                          </p:cTn>
                        </p:par>
                        <p:par>
                          <p:cTn id="34" fill="hold">
                            <p:stCondLst>
                              <p:cond delay="800"/>
                            </p:stCondLst>
                            <p:childTnLst>
                              <p:par>
                                <p:cTn id="35" presetID="1" presetClass="entr" presetSubtype="0" fill="hold" nodeType="afterEffect">
                                  <p:stCondLst>
                                    <p:cond delay="100"/>
                                  </p:stCondLst>
                                  <p:childTnLst>
                                    <p:set>
                                      <p:cBhvr>
                                        <p:cTn id="36" dur="1" fill="hold">
                                          <p:stCondLst>
                                            <p:cond delay="0"/>
                                          </p:stCondLst>
                                        </p:cTn>
                                        <p:tgtEl>
                                          <p:spTgt spid="731168"/>
                                        </p:tgtEl>
                                        <p:attrNameLst>
                                          <p:attrName>style.visibility</p:attrName>
                                        </p:attrNameLst>
                                      </p:cBhvr>
                                      <p:to>
                                        <p:strVal val="visible"/>
                                      </p:to>
                                    </p:set>
                                  </p:childTnLst>
                                </p:cTn>
                              </p:par>
                            </p:childTnLst>
                          </p:cTn>
                        </p:par>
                        <p:par>
                          <p:cTn id="37" fill="hold">
                            <p:stCondLst>
                              <p:cond delay="900"/>
                            </p:stCondLst>
                            <p:childTnLst>
                              <p:par>
                                <p:cTn id="38" presetID="1" presetClass="entr" presetSubtype="0" fill="hold" nodeType="afterEffect">
                                  <p:stCondLst>
                                    <p:cond delay="0"/>
                                  </p:stCondLst>
                                  <p:childTnLst>
                                    <p:set>
                                      <p:cBhvr>
                                        <p:cTn id="39" dur="1" fill="hold">
                                          <p:stCondLst>
                                            <p:cond delay="0"/>
                                          </p:stCondLst>
                                        </p:cTn>
                                        <p:tgtEl>
                                          <p:spTgt spid="731193"/>
                                        </p:tgtEl>
                                        <p:attrNameLst>
                                          <p:attrName>style.visibility</p:attrName>
                                        </p:attrNameLst>
                                      </p:cBhvr>
                                      <p:to>
                                        <p:strVal val="visible"/>
                                      </p:to>
                                    </p:set>
                                  </p:childTnLst>
                                </p:cTn>
                              </p:par>
                            </p:childTnLst>
                          </p:cTn>
                        </p:par>
                        <p:par>
                          <p:cTn id="40" fill="hold">
                            <p:stCondLst>
                              <p:cond delay="900"/>
                            </p:stCondLst>
                            <p:childTnLst>
                              <p:par>
                                <p:cTn id="41" presetID="1" presetClass="entr" presetSubtype="0" fill="hold" nodeType="afterEffect">
                                  <p:stCondLst>
                                    <p:cond delay="100"/>
                                  </p:stCondLst>
                                  <p:childTnLst>
                                    <p:set>
                                      <p:cBhvr>
                                        <p:cTn id="42" dur="1" fill="hold">
                                          <p:stCondLst>
                                            <p:cond delay="0"/>
                                          </p:stCondLst>
                                        </p:cTn>
                                        <p:tgtEl>
                                          <p:spTgt spid="731156"/>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nodeType="afterEffect">
                                  <p:stCondLst>
                                    <p:cond delay="100"/>
                                  </p:stCondLst>
                                  <p:childTnLst>
                                    <p:set>
                                      <p:cBhvr>
                                        <p:cTn id="45" dur="1" fill="hold">
                                          <p:stCondLst>
                                            <p:cond delay="0"/>
                                          </p:stCondLst>
                                        </p:cTn>
                                        <p:tgtEl>
                                          <p:spTgt spid="731189"/>
                                        </p:tgtEl>
                                        <p:attrNameLst>
                                          <p:attrName>style.visibility</p:attrName>
                                        </p:attrNameLst>
                                      </p:cBhvr>
                                      <p:to>
                                        <p:strVal val="visible"/>
                                      </p:to>
                                    </p:set>
                                  </p:childTnLst>
                                </p:cTn>
                              </p:par>
                            </p:childTnLst>
                          </p:cTn>
                        </p:par>
                        <p:par>
                          <p:cTn id="46" fill="hold">
                            <p:stCondLst>
                              <p:cond delay="1100"/>
                            </p:stCondLst>
                            <p:childTnLst>
                              <p:par>
                                <p:cTn id="47" presetID="1" presetClass="entr" presetSubtype="0" fill="hold" nodeType="afterEffect">
                                  <p:stCondLst>
                                    <p:cond delay="0"/>
                                  </p:stCondLst>
                                  <p:childTnLst>
                                    <p:set>
                                      <p:cBhvr>
                                        <p:cTn id="48" dur="1" fill="hold">
                                          <p:stCondLst>
                                            <p:cond delay="0"/>
                                          </p:stCondLst>
                                        </p:cTn>
                                        <p:tgtEl>
                                          <p:spTgt spid="731152"/>
                                        </p:tgtEl>
                                        <p:attrNameLst>
                                          <p:attrName>style.visibility</p:attrName>
                                        </p:attrNameLst>
                                      </p:cBhvr>
                                      <p:to>
                                        <p:strVal val="visible"/>
                                      </p:to>
                                    </p:set>
                                  </p:childTnLst>
                                </p:cTn>
                              </p:par>
                            </p:childTnLst>
                          </p:cTn>
                        </p:par>
                        <p:par>
                          <p:cTn id="49" fill="hold">
                            <p:stCondLst>
                              <p:cond delay="1100"/>
                            </p:stCondLst>
                            <p:childTnLst>
                              <p:par>
                                <p:cTn id="50" presetID="1" presetClass="entr" presetSubtype="0" fill="hold" nodeType="afterEffect">
                                  <p:stCondLst>
                                    <p:cond delay="100"/>
                                  </p:stCondLst>
                                  <p:childTnLst>
                                    <p:set>
                                      <p:cBhvr>
                                        <p:cTn id="51" dur="1" fill="hold">
                                          <p:stCondLst>
                                            <p:cond delay="0"/>
                                          </p:stCondLst>
                                        </p:cTn>
                                        <p:tgtEl>
                                          <p:spTgt spid="2"/>
                                        </p:tgtEl>
                                        <p:attrNameLst>
                                          <p:attrName>style.visibility</p:attrName>
                                        </p:attrNameLst>
                                      </p:cBhvr>
                                      <p:to>
                                        <p:strVal val="visible"/>
                                      </p:to>
                                    </p:set>
                                  </p:childTnLst>
                                </p:cTn>
                              </p:par>
                            </p:childTnLst>
                          </p:cTn>
                        </p:par>
                        <p:par>
                          <p:cTn id="52" fill="hold">
                            <p:stCondLst>
                              <p:cond delay="1200"/>
                            </p:stCondLst>
                            <p:childTnLst>
                              <p:par>
                                <p:cTn id="53" presetID="1" presetClass="entr" presetSubtype="0" fill="hold" nodeType="afterEffect">
                                  <p:stCondLst>
                                    <p:cond delay="100"/>
                                  </p:stCondLst>
                                  <p:childTnLst>
                                    <p:set>
                                      <p:cBhvr>
                                        <p:cTn id="54" dur="1" fill="hold">
                                          <p:stCondLst>
                                            <p:cond delay="0"/>
                                          </p:stCondLst>
                                        </p:cTn>
                                        <p:tgtEl>
                                          <p:spTgt spid="731167"/>
                                        </p:tgtEl>
                                        <p:attrNameLst>
                                          <p:attrName>style.visibility</p:attrName>
                                        </p:attrNameLst>
                                      </p:cBhvr>
                                      <p:to>
                                        <p:strVal val="visible"/>
                                      </p:to>
                                    </p:set>
                                  </p:childTnLst>
                                </p:cTn>
                              </p:par>
                            </p:childTnLst>
                          </p:cTn>
                        </p:par>
                        <p:par>
                          <p:cTn id="55" fill="hold">
                            <p:stCondLst>
                              <p:cond delay="1300"/>
                            </p:stCondLst>
                            <p:childTnLst>
                              <p:par>
                                <p:cTn id="56" presetID="1" presetClass="entr" presetSubtype="0" fill="hold" nodeType="afterEffect">
                                  <p:stCondLst>
                                    <p:cond delay="100"/>
                                  </p:stCondLst>
                                  <p:childTnLst>
                                    <p:set>
                                      <p:cBhvr>
                                        <p:cTn id="57" dur="1" fill="hold">
                                          <p:stCondLst>
                                            <p:cond delay="0"/>
                                          </p:stCondLst>
                                        </p:cTn>
                                        <p:tgtEl>
                                          <p:spTgt spid="731195"/>
                                        </p:tgtEl>
                                        <p:attrNameLst>
                                          <p:attrName>style.visibility</p:attrName>
                                        </p:attrNameLst>
                                      </p:cBhvr>
                                      <p:to>
                                        <p:strVal val="visible"/>
                                      </p:to>
                                    </p:set>
                                  </p:childTnLst>
                                </p:cTn>
                              </p:par>
                            </p:childTnLst>
                          </p:cTn>
                        </p:par>
                        <p:par>
                          <p:cTn id="58" fill="hold">
                            <p:stCondLst>
                              <p:cond delay="1400"/>
                            </p:stCondLst>
                            <p:childTnLst>
                              <p:par>
                                <p:cTn id="59" presetID="1" presetClass="entr" presetSubtype="0" fill="hold" nodeType="afterEffect">
                                  <p:stCondLst>
                                    <p:cond delay="100"/>
                                  </p:stCondLst>
                                  <p:childTnLst>
                                    <p:set>
                                      <p:cBhvr>
                                        <p:cTn id="60" dur="1" fill="hold">
                                          <p:stCondLst>
                                            <p:cond delay="0"/>
                                          </p:stCondLst>
                                        </p:cTn>
                                        <p:tgtEl>
                                          <p:spTgt spid="731186"/>
                                        </p:tgtEl>
                                        <p:attrNameLst>
                                          <p:attrName>style.visibility</p:attrName>
                                        </p:attrNameLst>
                                      </p:cBhvr>
                                      <p:to>
                                        <p:strVal val="visible"/>
                                      </p:to>
                                    </p:set>
                                  </p:childTnLst>
                                </p:cTn>
                              </p:par>
                            </p:childTnLst>
                          </p:cTn>
                        </p:par>
                        <p:par>
                          <p:cTn id="61" fill="hold">
                            <p:stCondLst>
                              <p:cond delay="1500"/>
                            </p:stCondLst>
                            <p:childTnLst>
                              <p:par>
                                <p:cTn id="62" presetID="1" presetClass="entr" presetSubtype="0" fill="hold" nodeType="afterEffect">
                                  <p:stCondLst>
                                    <p:cond delay="100"/>
                                  </p:stCondLst>
                                  <p:childTnLst>
                                    <p:set>
                                      <p:cBhvr>
                                        <p:cTn id="63" dur="1" fill="hold">
                                          <p:stCondLst>
                                            <p:cond delay="0"/>
                                          </p:stCondLst>
                                        </p:cTn>
                                        <p:tgtEl>
                                          <p:spTgt spid="731192"/>
                                        </p:tgtEl>
                                        <p:attrNameLst>
                                          <p:attrName>style.visibility</p:attrName>
                                        </p:attrNameLst>
                                      </p:cBhvr>
                                      <p:to>
                                        <p:strVal val="visible"/>
                                      </p:to>
                                    </p:set>
                                  </p:childTnLst>
                                </p:cTn>
                              </p:par>
                            </p:childTnLst>
                          </p:cTn>
                        </p:par>
                        <p:par>
                          <p:cTn id="64" fill="hold">
                            <p:stCondLst>
                              <p:cond delay="1600"/>
                            </p:stCondLst>
                            <p:childTnLst>
                              <p:par>
                                <p:cTn id="65" presetID="1" presetClass="entr" presetSubtype="0" fill="hold" nodeType="afterEffect">
                                  <p:stCondLst>
                                    <p:cond delay="100"/>
                                  </p:stCondLst>
                                  <p:childTnLst>
                                    <p:set>
                                      <p:cBhvr>
                                        <p:cTn id="66" dur="1" fill="hold">
                                          <p:stCondLst>
                                            <p:cond delay="0"/>
                                          </p:stCondLst>
                                        </p:cTn>
                                        <p:tgtEl>
                                          <p:spTgt spid="731165"/>
                                        </p:tgtEl>
                                        <p:attrNameLst>
                                          <p:attrName>style.visibility</p:attrName>
                                        </p:attrNameLst>
                                      </p:cBhvr>
                                      <p:to>
                                        <p:strVal val="visible"/>
                                      </p:to>
                                    </p:set>
                                  </p:childTnLst>
                                </p:cTn>
                              </p:par>
                            </p:childTnLst>
                          </p:cTn>
                        </p:par>
                        <p:par>
                          <p:cTn id="67" fill="hold">
                            <p:stCondLst>
                              <p:cond delay="1700"/>
                            </p:stCondLst>
                            <p:childTnLst>
                              <p:par>
                                <p:cTn id="68" presetID="1" presetClass="entr" presetSubtype="0" fill="hold" nodeType="afterEffect">
                                  <p:stCondLst>
                                    <p:cond delay="0"/>
                                  </p:stCondLst>
                                  <p:childTnLst>
                                    <p:set>
                                      <p:cBhvr>
                                        <p:cTn id="69" dur="1" fill="hold">
                                          <p:stCondLst>
                                            <p:cond delay="0"/>
                                          </p:stCondLst>
                                        </p:cTn>
                                        <p:tgtEl>
                                          <p:spTgt spid="731166"/>
                                        </p:tgtEl>
                                        <p:attrNameLst>
                                          <p:attrName>style.visibility</p:attrName>
                                        </p:attrNameLst>
                                      </p:cBhvr>
                                      <p:to>
                                        <p:strVal val="visible"/>
                                      </p:to>
                                    </p:set>
                                  </p:childTnLst>
                                </p:cTn>
                              </p:par>
                            </p:childTnLst>
                          </p:cTn>
                        </p:par>
                        <p:par>
                          <p:cTn id="70" fill="hold">
                            <p:stCondLst>
                              <p:cond delay="1700"/>
                            </p:stCondLst>
                            <p:childTnLst>
                              <p:par>
                                <p:cTn id="71" presetID="1" presetClass="entr" presetSubtype="0" fill="hold" nodeType="afterEffect">
                                  <p:stCondLst>
                                    <p:cond delay="0"/>
                                  </p:stCondLst>
                                  <p:childTnLst>
                                    <p:set>
                                      <p:cBhvr>
                                        <p:cTn id="72" dur="1" fill="hold">
                                          <p:stCondLst>
                                            <p:cond delay="0"/>
                                          </p:stCondLst>
                                        </p:cTn>
                                        <p:tgtEl>
                                          <p:spTgt spid="731141"/>
                                        </p:tgtEl>
                                        <p:attrNameLst>
                                          <p:attrName>style.visibility</p:attrName>
                                        </p:attrNameLst>
                                      </p:cBhvr>
                                      <p:to>
                                        <p:strVal val="visible"/>
                                      </p:to>
                                    </p:set>
                                  </p:childTnLst>
                                </p:cTn>
                              </p:par>
                            </p:childTnLst>
                          </p:cTn>
                        </p:par>
                        <p:par>
                          <p:cTn id="73" fill="hold">
                            <p:stCondLst>
                              <p:cond delay="1700"/>
                            </p:stCondLst>
                            <p:childTnLst>
                              <p:par>
                                <p:cTn id="74" presetID="1" presetClass="entr" presetSubtype="0" fill="hold" nodeType="afterEffect">
                                  <p:stCondLst>
                                    <p:cond delay="100"/>
                                  </p:stCondLst>
                                  <p:childTnLst>
                                    <p:set>
                                      <p:cBhvr>
                                        <p:cTn id="75" dur="1" fill="hold">
                                          <p:stCondLst>
                                            <p:cond delay="0"/>
                                          </p:stCondLst>
                                        </p:cTn>
                                        <p:tgtEl>
                                          <p:spTgt spid="731200"/>
                                        </p:tgtEl>
                                        <p:attrNameLst>
                                          <p:attrName>style.visibility</p:attrName>
                                        </p:attrNameLst>
                                      </p:cBhvr>
                                      <p:to>
                                        <p:strVal val="visible"/>
                                      </p:to>
                                    </p:set>
                                  </p:childTnLst>
                                </p:cTn>
                              </p:par>
                            </p:childTnLst>
                          </p:cTn>
                        </p:par>
                        <p:par>
                          <p:cTn id="76" fill="hold">
                            <p:stCondLst>
                              <p:cond delay="1800"/>
                            </p:stCondLst>
                            <p:childTnLst>
                              <p:par>
                                <p:cTn id="77" presetID="1" presetClass="entr" presetSubtype="0" fill="hold" nodeType="afterEffect">
                                  <p:stCondLst>
                                    <p:cond delay="0"/>
                                  </p:stCondLst>
                                  <p:childTnLst>
                                    <p:set>
                                      <p:cBhvr>
                                        <p:cTn id="78" dur="1" fill="hold">
                                          <p:stCondLst>
                                            <p:cond delay="0"/>
                                          </p:stCondLst>
                                        </p:cTn>
                                        <p:tgtEl>
                                          <p:spTgt spid="731164"/>
                                        </p:tgtEl>
                                        <p:attrNameLst>
                                          <p:attrName>style.visibility</p:attrName>
                                        </p:attrNameLst>
                                      </p:cBhvr>
                                      <p:to>
                                        <p:strVal val="visible"/>
                                      </p:to>
                                    </p:set>
                                  </p:childTnLst>
                                </p:cTn>
                              </p:par>
                            </p:childTnLst>
                          </p:cTn>
                        </p:par>
                        <p:par>
                          <p:cTn id="79" fill="hold">
                            <p:stCondLst>
                              <p:cond delay="1800"/>
                            </p:stCondLst>
                            <p:childTnLst>
                              <p:par>
                                <p:cTn id="80" presetID="1" presetClass="entr" presetSubtype="0" fill="hold" nodeType="afterEffect">
                                  <p:stCondLst>
                                    <p:cond delay="100"/>
                                  </p:stCondLst>
                                  <p:childTnLst>
                                    <p:set>
                                      <p:cBhvr>
                                        <p:cTn id="81" dur="1" fill="hold">
                                          <p:stCondLst>
                                            <p:cond delay="0"/>
                                          </p:stCondLst>
                                        </p:cTn>
                                        <p:tgtEl>
                                          <p:spTgt spid="731187"/>
                                        </p:tgtEl>
                                        <p:attrNameLst>
                                          <p:attrName>style.visibility</p:attrName>
                                        </p:attrNameLst>
                                      </p:cBhvr>
                                      <p:to>
                                        <p:strVal val="visible"/>
                                      </p:to>
                                    </p:set>
                                  </p:childTnLst>
                                </p:cTn>
                              </p:par>
                            </p:childTnLst>
                          </p:cTn>
                        </p:par>
                        <p:par>
                          <p:cTn id="82" fill="hold">
                            <p:stCondLst>
                              <p:cond delay="1900"/>
                            </p:stCondLst>
                            <p:childTnLst>
                              <p:par>
                                <p:cTn id="83" presetID="1" presetClass="entr" presetSubtype="0" fill="hold" nodeType="afterEffect">
                                  <p:stCondLst>
                                    <p:cond delay="100"/>
                                  </p:stCondLst>
                                  <p:childTnLst>
                                    <p:set>
                                      <p:cBhvr>
                                        <p:cTn id="84" dur="1" fill="hold">
                                          <p:stCondLst>
                                            <p:cond delay="0"/>
                                          </p:stCondLst>
                                        </p:cTn>
                                        <p:tgtEl>
                                          <p:spTgt spid="731182"/>
                                        </p:tgtEl>
                                        <p:attrNameLst>
                                          <p:attrName>style.visibility</p:attrName>
                                        </p:attrNameLst>
                                      </p:cBhvr>
                                      <p:to>
                                        <p:strVal val="visible"/>
                                      </p:to>
                                    </p:set>
                                  </p:childTnLst>
                                </p:cTn>
                              </p:par>
                            </p:childTnLst>
                          </p:cTn>
                        </p:par>
                        <p:par>
                          <p:cTn id="85" fill="hold">
                            <p:stCondLst>
                              <p:cond delay="2000"/>
                            </p:stCondLst>
                            <p:childTnLst>
                              <p:par>
                                <p:cTn id="86" presetID="1" presetClass="entr" presetSubtype="0" fill="hold" nodeType="afterEffect">
                                  <p:stCondLst>
                                    <p:cond delay="100"/>
                                  </p:stCondLst>
                                  <p:childTnLst>
                                    <p:set>
                                      <p:cBhvr>
                                        <p:cTn id="87" dur="1" fill="hold">
                                          <p:stCondLst>
                                            <p:cond delay="0"/>
                                          </p:stCondLst>
                                        </p:cTn>
                                        <p:tgtEl>
                                          <p:spTgt spid="731169"/>
                                        </p:tgtEl>
                                        <p:attrNameLst>
                                          <p:attrName>style.visibility</p:attrName>
                                        </p:attrNameLst>
                                      </p:cBhvr>
                                      <p:to>
                                        <p:strVal val="visible"/>
                                      </p:to>
                                    </p:set>
                                  </p:childTnLst>
                                </p:cTn>
                              </p:par>
                            </p:childTnLst>
                          </p:cTn>
                        </p:par>
                        <p:par>
                          <p:cTn id="88" fill="hold">
                            <p:stCondLst>
                              <p:cond delay="2100"/>
                            </p:stCondLst>
                            <p:childTnLst>
                              <p:par>
                                <p:cTn id="89" presetID="1" presetClass="entr" presetSubtype="0" fill="hold" nodeType="afterEffect">
                                  <p:stCondLst>
                                    <p:cond delay="100"/>
                                  </p:stCondLst>
                                  <p:childTnLst>
                                    <p:set>
                                      <p:cBhvr>
                                        <p:cTn id="90" dur="1" fill="hold">
                                          <p:stCondLst>
                                            <p:cond delay="0"/>
                                          </p:stCondLst>
                                        </p:cTn>
                                        <p:tgtEl>
                                          <p:spTgt spid="731184"/>
                                        </p:tgtEl>
                                        <p:attrNameLst>
                                          <p:attrName>style.visibility</p:attrName>
                                        </p:attrNameLst>
                                      </p:cBhvr>
                                      <p:to>
                                        <p:strVal val="visible"/>
                                      </p:to>
                                    </p:set>
                                  </p:childTnLst>
                                </p:cTn>
                              </p:par>
                            </p:childTnLst>
                          </p:cTn>
                        </p:par>
                        <p:par>
                          <p:cTn id="91" fill="hold">
                            <p:stCondLst>
                              <p:cond delay="2200"/>
                            </p:stCondLst>
                            <p:childTnLst>
                              <p:par>
                                <p:cTn id="92" presetID="1" presetClass="entr" presetSubtype="0" fill="hold" nodeType="afterEffect">
                                  <p:stCondLst>
                                    <p:cond delay="0"/>
                                  </p:stCondLst>
                                  <p:childTnLst>
                                    <p:set>
                                      <p:cBhvr>
                                        <p:cTn id="93" dur="1" fill="hold">
                                          <p:stCondLst>
                                            <p:cond delay="0"/>
                                          </p:stCondLst>
                                        </p:cTn>
                                        <p:tgtEl>
                                          <p:spTgt spid="731160"/>
                                        </p:tgtEl>
                                        <p:attrNameLst>
                                          <p:attrName>style.visibility</p:attrName>
                                        </p:attrNameLst>
                                      </p:cBhvr>
                                      <p:to>
                                        <p:strVal val="visible"/>
                                      </p:to>
                                    </p:set>
                                  </p:childTnLst>
                                </p:cTn>
                              </p:par>
                            </p:childTnLst>
                          </p:cTn>
                        </p:par>
                        <p:par>
                          <p:cTn id="94" fill="hold">
                            <p:stCondLst>
                              <p:cond delay="2200"/>
                            </p:stCondLst>
                            <p:childTnLst>
                              <p:par>
                                <p:cTn id="95" presetID="1" presetClass="entr" presetSubtype="0" fill="hold" nodeType="afterEffect">
                                  <p:stCondLst>
                                    <p:cond delay="100"/>
                                  </p:stCondLst>
                                  <p:childTnLst>
                                    <p:set>
                                      <p:cBhvr>
                                        <p:cTn id="96" dur="1" fill="hold">
                                          <p:stCondLst>
                                            <p:cond delay="0"/>
                                          </p:stCondLst>
                                        </p:cTn>
                                        <p:tgtEl>
                                          <p:spTgt spid="731142"/>
                                        </p:tgtEl>
                                        <p:attrNameLst>
                                          <p:attrName>style.visibility</p:attrName>
                                        </p:attrNameLst>
                                      </p:cBhvr>
                                      <p:to>
                                        <p:strVal val="visible"/>
                                      </p:to>
                                    </p:set>
                                  </p:childTnLst>
                                </p:cTn>
                              </p:par>
                            </p:childTnLst>
                          </p:cTn>
                        </p:par>
                        <p:par>
                          <p:cTn id="97" fill="hold">
                            <p:stCondLst>
                              <p:cond delay="2300"/>
                            </p:stCondLst>
                            <p:childTnLst>
                              <p:par>
                                <p:cTn id="98" presetID="1" presetClass="entr" presetSubtype="0" fill="hold" nodeType="afterEffect">
                                  <p:stCondLst>
                                    <p:cond delay="100"/>
                                  </p:stCondLst>
                                  <p:childTnLst>
                                    <p:set>
                                      <p:cBhvr>
                                        <p:cTn id="99" dur="1" fill="hold">
                                          <p:stCondLst>
                                            <p:cond delay="0"/>
                                          </p:stCondLst>
                                        </p:cTn>
                                        <p:tgtEl>
                                          <p:spTgt spid="731155"/>
                                        </p:tgtEl>
                                        <p:attrNameLst>
                                          <p:attrName>style.visibility</p:attrName>
                                        </p:attrNameLst>
                                      </p:cBhvr>
                                      <p:to>
                                        <p:strVal val="visible"/>
                                      </p:to>
                                    </p:set>
                                  </p:childTnLst>
                                </p:cTn>
                              </p:par>
                            </p:childTnLst>
                          </p:cTn>
                        </p:par>
                        <p:par>
                          <p:cTn id="100" fill="hold">
                            <p:stCondLst>
                              <p:cond delay="2400"/>
                            </p:stCondLst>
                            <p:childTnLst>
                              <p:par>
                                <p:cTn id="101" presetID="1" presetClass="entr" presetSubtype="0" fill="hold" nodeType="afterEffect">
                                  <p:stCondLst>
                                    <p:cond delay="0"/>
                                  </p:stCondLst>
                                  <p:childTnLst>
                                    <p:set>
                                      <p:cBhvr>
                                        <p:cTn id="102" dur="1" fill="hold">
                                          <p:stCondLst>
                                            <p:cond delay="0"/>
                                          </p:stCondLst>
                                        </p:cTn>
                                        <p:tgtEl>
                                          <p:spTgt spid="731162"/>
                                        </p:tgtEl>
                                        <p:attrNameLst>
                                          <p:attrName>style.visibility</p:attrName>
                                        </p:attrNameLst>
                                      </p:cBhvr>
                                      <p:to>
                                        <p:strVal val="visible"/>
                                      </p:to>
                                    </p:set>
                                  </p:childTnLst>
                                </p:cTn>
                              </p:par>
                            </p:childTnLst>
                          </p:cTn>
                        </p:par>
                        <p:par>
                          <p:cTn id="103" fill="hold">
                            <p:stCondLst>
                              <p:cond delay="2400"/>
                            </p:stCondLst>
                            <p:childTnLst>
                              <p:par>
                                <p:cTn id="104" presetID="1" presetClass="entr" presetSubtype="0" fill="hold" nodeType="afterEffect">
                                  <p:stCondLst>
                                    <p:cond delay="100"/>
                                  </p:stCondLst>
                                  <p:childTnLst>
                                    <p:set>
                                      <p:cBhvr>
                                        <p:cTn id="105" dur="1" fill="hold">
                                          <p:stCondLst>
                                            <p:cond delay="0"/>
                                          </p:stCondLst>
                                        </p:cTn>
                                        <p:tgtEl>
                                          <p:spTgt spid="731143"/>
                                        </p:tgtEl>
                                        <p:attrNameLst>
                                          <p:attrName>style.visibility</p:attrName>
                                        </p:attrNameLst>
                                      </p:cBhvr>
                                      <p:to>
                                        <p:strVal val="visible"/>
                                      </p:to>
                                    </p:set>
                                  </p:childTnLst>
                                </p:cTn>
                              </p:par>
                            </p:childTnLst>
                          </p:cTn>
                        </p:par>
                        <p:par>
                          <p:cTn id="106" fill="hold">
                            <p:stCondLst>
                              <p:cond delay="2500"/>
                            </p:stCondLst>
                            <p:childTnLst>
                              <p:par>
                                <p:cTn id="107" presetID="1" presetClass="entr" presetSubtype="0" fill="hold" nodeType="afterEffect">
                                  <p:stCondLst>
                                    <p:cond delay="100"/>
                                  </p:stCondLst>
                                  <p:childTnLst>
                                    <p:set>
                                      <p:cBhvr>
                                        <p:cTn id="108" dur="1" fill="hold">
                                          <p:stCondLst>
                                            <p:cond delay="0"/>
                                          </p:stCondLst>
                                        </p:cTn>
                                        <p:tgtEl>
                                          <p:spTgt spid="731197"/>
                                        </p:tgtEl>
                                        <p:attrNameLst>
                                          <p:attrName>style.visibility</p:attrName>
                                        </p:attrNameLst>
                                      </p:cBhvr>
                                      <p:to>
                                        <p:strVal val="visible"/>
                                      </p:to>
                                    </p:set>
                                  </p:childTnLst>
                                </p:cTn>
                              </p:par>
                            </p:childTnLst>
                          </p:cTn>
                        </p:par>
                        <p:par>
                          <p:cTn id="109" fill="hold">
                            <p:stCondLst>
                              <p:cond delay="2600"/>
                            </p:stCondLst>
                            <p:childTnLst>
                              <p:par>
                                <p:cTn id="110" presetID="1" presetClass="entr" presetSubtype="0" fill="hold" nodeType="afterEffect">
                                  <p:stCondLst>
                                    <p:cond delay="100"/>
                                  </p:stCondLst>
                                  <p:childTnLst>
                                    <p:set>
                                      <p:cBhvr>
                                        <p:cTn id="111" dur="1" fill="hold">
                                          <p:stCondLst>
                                            <p:cond delay="0"/>
                                          </p:stCondLst>
                                        </p:cTn>
                                        <p:tgtEl>
                                          <p:spTgt spid="731159"/>
                                        </p:tgtEl>
                                        <p:attrNameLst>
                                          <p:attrName>style.visibility</p:attrName>
                                        </p:attrNameLst>
                                      </p:cBhvr>
                                      <p:to>
                                        <p:strVal val="visible"/>
                                      </p:to>
                                    </p:set>
                                  </p:childTnLst>
                                </p:cTn>
                              </p:par>
                            </p:childTnLst>
                          </p:cTn>
                        </p:par>
                        <p:par>
                          <p:cTn id="112" fill="hold">
                            <p:stCondLst>
                              <p:cond delay="2700"/>
                            </p:stCondLst>
                            <p:childTnLst>
                              <p:par>
                                <p:cTn id="113" presetID="1" presetClass="entr" presetSubtype="0" fill="hold" nodeType="afterEffect">
                                  <p:stCondLst>
                                    <p:cond delay="100"/>
                                  </p:stCondLst>
                                  <p:childTnLst>
                                    <p:set>
                                      <p:cBhvr>
                                        <p:cTn id="114" dur="1" fill="hold">
                                          <p:stCondLst>
                                            <p:cond delay="0"/>
                                          </p:stCondLst>
                                        </p:cTn>
                                        <p:tgtEl>
                                          <p:spTgt spid="731183"/>
                                        </p:tgtEl>
                                        <p:attrNameLst>
                                          <p:attrName>style.visibility</p:attrName>
                                        </p:attrNameLst>
                                      </p:cBhvr>
                                      <p:to>
                                        <p:strVal val="visible"/>
                                      </p:to>
                                    </p:set>
                                  </p:childTnLst>
                                </p:cTn>
                              </p:par>
                            </p:childTnLst>
                          </p:cTn>
                        </p:par>
                        <p:par>
                          <p:cTn id="115" fill="hold">
                            <p:stCondLst>
                              <p:cond delay="2800"/>
                            </p:stCondLst>
                            <p:childTnLst>
                              <p:par>
                                <p:cTn id="116" presetID="1" presetClass="entr" presetSubtype="0" fill="hold" nodeType="afterEffect">
                                  <p:stCondLst>
                                    <p:cond delay="0"/>
                                  </p:stCondLst>
                                  <p:childTnLst>
                                    <p:set>
                                      <p:cBhvr>
                                        <p:cTn id="117" dur="1" fill="hold">
                                          <p:stCondLst>
                                            <p:cond delay="0"/>
                                          </p:stCondLst>
                                        </p:cTn>
                                        <p:tgtEl>
                                          <p:spTgt spid="731207"/>
                                        </p:tgtEl>
                                        <p:attrNameLst>
                                          <p:attrName>style.visibility</p:attrName>
                                        </p:attrNameLst>
                                      </p:cBhvr>
                                      <p:to>
                                        <p:strVal val="visible"/>
                                      </p:to>
                                    </p:set>
                                  </p:childTnLst>
                                </p:cTn>
                              </p:par>
                            </p:childTnLst>
                          </p:cTn>
                        </p:par>
                        <p:par>
                          <p:cTn id="118" fill="hold">
                            <p:stCondLst>
                              <p:cond delay="2800"/>
                            </p:stCondLst>
                            <p:childTnLst>
                              <p:par>
                                <p:cTn id="119" presetID="1" presetClass="entr" presetSubtype="0" fill="hold" nodeType="afterEffect">
                                  <p:stCondLst>
                                    <p:cond delay="100"/>
                                  </p:stCondLst>
                                  <p:childTnLst>
                                    <p:set>
                                      <p:cBhvr>
                                        <p:cTn id="120" dur="1" fill="hold">
                                          <p:stCondLst>
                                            <p:cond delay="0"/>
                                          </p:stCondLst>
                                        </p:cTn>
                                        <p:tgtEl>
                                          <p:spTgt spid="731191"/>
                                        </p:tgtEl>
                                        <p:attrNameLst>
                                          <p:attrName>style.visibility</p:attrName>
                                        </p:attrNameLst>
                                      </p:cBhvr>
                                      <p:to>
                                        <p:strVal val="visible"/>
                                      </p:to>
                                    </p:set>
                                  </p:childTnLst>
                                </p:cTn>
                              </p:par>
                            </p:childTnLst>
                          </p:cTn>
                        </p:par>
                        <p:par>
                          <p:cTn id="121" fill="hold">
                            <p:stCondLst>
                              <p:cond delay="2900"/>
                            </p:stCondLst>
                            <p:childTnLst>
                              <p:par>
                                <p:cTn id="122" presetID="1" presetClass="entr" presetSubtype="0" fill="hold" nodeType="afterEffect">
                                  <p:stCondLst>
                                    <p:cond delay="0"/>
                                  </p:stCondLst>
                                  <p:childTnLst>
                                    <p:set>
                                      <p:cBhvr>
                                        <p:cTn id="123" dur="1" fill="hold">
                                          <p:stCondLst>
                                            <p:cond delay="0"/>
                                          </p:stCondLst>
                                        </p:cTn>
                                        <p:tgtEl>
                                          <p:spTgt spid="731170"/>
                                        </p:tgtEl>
                                        <p:attrNameLst>
                                          <p:attrName>style.visibility</p:attrName>
                                        </p:attrNameLst>
                                      </p:cBhvr>
                                      <p:to>
                                        <p:strVal val="visible"/>
                                      </p:to>
                                    </p:set>
                                  </p:childTnLst>
                                </p:cTn>
                              </p:par>
                            </p:childTnLst>
                          </p:cTn>
                        </p:par>
                        <p:par>
                          <p:cTn id="124" fill="hold">
                            <p:stCondLst>
                              <p:cond delay="2900"/>
                            </p:stCondLst>
                            <p:childTnLst>
                              <p:par>
                                <p:cTn id="125" presetID="1" presetClass="entr" presetSubtype="0" fill="hold" nodeType="afterEffect">
                                  <p:stCondLst>
                                    <p:cond delay="100"/>
                                  </p:stCondLst>
                                  <p:childTnLst>
                                    <p:set>
                                      <p:cBhvr>
                                        <p:cTn id="126" dur="1" fill="hold">
                                          <p:stCondLst>
                                            <p:cond delay="0"/>
                                          </p:stCondLst>
                                        </p:cTn>
                                        <p:tgtEl>
                                          <p:spTgt spid="731153"/>
                                        </p:tgtEl>
                                        <p:attrNameLst>
                                          <p:attrName>style.visibility</p:attrName>
                                        </p:attrNameLst>
                                      </p:cBhvr>
                                      <p:to>
                                        <p:strVal val="visible"/>
                                      </p:to>
                                    </p:set>
                                  </p:childTnLst>
                                </p:cTn>
                              </p:par>
                            </p:childTnLst>
                          </p:cTn>
                        </p:par>
                        <p:par>
                          <p:cTn id="127" fill="hold">
                            <p:stCondLst>
                              <p:cond delay="3000"/>
                            </p:stCondLst>
                            <p:childTnLst>
                              <p:par>
                                <p:cTn id="128" presetID="1" presetClass="entr" presetSubtype="0" fill="hold" nodeType="afterEffect">
                                  <p:stCondLst>
                                    <p:cond delay="100"/>
                                  </p:stCondLst>
                                  <p:childTnLst>
                                    <p:set>
                                      <p:cBhvr>
                                        <p:cTn id="129" dur="1" fill="hold">
                                          <p:stCondLst>
                                            <p:cond delay="0"/>
                                          </p:stCondLst>
                                        </p:cTn>
                                        <p:tgtEl>
                                          <p:spTgt spid="731199"/>
                                        </p:tgtEl>
                                        <p:attrNameLst>
                                          <p:attrName>style.visibility</p:attrName>
                                        </p:attrNameLst>
                                      </p:cBhvr>
                                      <p:to>
                                        <p:strVal val="visible"/>
                                      </p:to>
                                    </p:set>
                                  </p:childTnLst>
                                </p:cTn>
                              </p:par>
                            </p:childTnLst>
                          </p:cTn>
                        </p:par>
                        <p:par>
                          <p:cTn id="130" fill="hold">
                            <p:stCondLst>
                              <p:cond delay="3100"/>
                            </p:stCondLst>
                            <p:childTnLst>
                              <p:par>
                                <p:cTn id="131" presetID="1" presetClass="entr" presetSubtype="0" fill="hold" nodeType="afterEffect">
                                  <p:stCondLst>
                                    <p:cond delay="0"/>
                                  </p:stCondLst>
                                  <p:childTnLst>
                                    <p:set>
                                      <p:cBhvr>
                                        <p:cTn id="132" dur="1" fill="hold">
                                          <p:stCondLst>
                                            <p:cond delay="0"/>
                                          </p:stCondLst>
                                        </p:cTn>
                                        <p:tgtEl>
                                          <p:spTgt spid="731188"/>
                                        </p:tgtEl>
                                        <p:attrNameLst>
                                          <p:attrName>style.visibility</p:attrName>
                                        </p:attrNameLst>
                                      </p:cBhvr>
                                      <p:to>
                                        <p:strVal val="visible"/>
                                      </p:to>
                                    </p:set>
                                  </p:childTnLst>
                                </p:cTn>
                              </p:par>
                            </p:childTnLst>
                          </p:cTn>
                        </p:par>
                        <p:par>
                          <p:cTn id="133" fill="hold">
                            <p:stCondLst>
                              <p:cond delay="3100"/>
                            </p:stCondLst>
                            <p:childTnLst>
                              <p:par>
                                <p:cTn id="134" presetID="1" presetClass="entr" presetSubtype="0" fill="hold" nodeType="afterEffect">
                                  <p:stCondLst>
                                    <p:cond delay="100"/>
                                  </p:stCondLst>
                                  <p:childTnLst>
                                    <p:set>
                                      <p:cBhvr>
                                        <p:cTn id="135" dur="1" fill="hold">
                                          <p:stCondLst>
                                            <p:cond delay="0"/>
                                          </p:stCondLst>
                                        </p:cTn>
                                        <p:tgtEl>
                                          <p:spTgt spid="731149"/>
                                        </p:tgtEl>
                                        <p:attrNameLst>
                                          <p:attrName>style.visibility</p:attrName>
                                        </p:attrNameLst>
                                      </p:cBhvr>
                                      <p:to>
                                        <p:strVal val="visible"/>
                                      </p:to>
                                    </p:set>
                                  </p:childTnLst>
                                </p:cTn>
                              </p:par>
                            </p:childTnLst>
                          </p:cTn>
                        </p:par>
                        <p:par>
                          <p:cTn id="136" fill="hold">
                            <p:stCondLst>
                              <p:cond delay="3200"/>
                            </p:stCondLst>
                            <p:childTnLst>
                              <p:par>
                                <p:cTn id="137" presetID="1" presetClass="entr" presetSubtype="0" fill="hold" nodeType="afterEffect">
                                  <p:stCondLst>
                                    <p:cond delay="100"/>
                                  </p:stCondLst>
                                  <p:childTnLst>
                                    <p:set>
                                      <p:cBhvr>
                                        <p:cTn id="138" dur="1" fill="hold">
                                          <p:stCondLst>
                                            <p:cond delay="0"/>
                                          </p:stCondLst>
                                        </p:cTn>
                                        <p:tgtEl>
                                          <p:spTgt spid="731161"/>
                                        </p:tgtEl>
                                        <p:attrNameLst>
                                          <p:attrName>style.visibility</p:attrName>
                                        </p:attrNameLst>
                                      </p:cBhvr>
                                      <p:to>
                                        <p:strVal val="visible"/>
                                      </p:to>
                                    </p:set>
                                  </p:childTnLst>
                                </p:cTn>
                              </p:par>
                            </p:childTnLst>
                          </p:cTn>
                        </p:par>
                        <p:par>
                          <p:cTn id="139" fill="hold">
                            <p:stCondLst>
                              <p:cond delay="3300"/>
                            </p:stCondLst>
                            <p:childTnLst>
                              <p:par>
                                <p:cTn id="140" presetID="1" presetClass="entr" presetSubtype="0" fill="hold" nodeType="afterEffect">
                                  <p:stCondLst>
                                    <p:cond delay="0"/>
                                  </p:stCondLst>
                                  <p:childTnLst>
                                    <p:set>
                                      <p:cBhvr>
                                        <p:cTn id="141" dur="1" fill="hold">
                                          <p:stCondLst>
                                            <p:cond delay="0"/>
                                          </p:stCondLst>
                                        </p:cTn>
                                        <p:tgtEl>
                                          <p:spTgt spid="731138"/>
                                        </p:tgtEl>
                                        <p:attrNameLst>
                                          <p:attrName>style.visibility</p:attrName>
                                        </p:attrNameLst>
                                      </p:cBhvr>
                                      <p:to>
                                        <p:strVal val="visible"/>
                                      </p:to>
                                    </p:set>
                                  </p:childTnLst>
                                </p:cTn>
                              </p:par>
                            </p:childTnLst>
                          </p:cTn>
                        </p:par>
                        <p:par>
                          <p:cTn id="142" fill="hold">
                            <p:stCondLst>
                              <p:cond delay="3300"/>
                            </p:stCondLst>
                            <p:childTnLst>
                              <p:par>
                                <p:cTn id="143" presetID="1" presetClass="entr" presetSubtype="0" fill="hold" nodeType="afterEffect">
                                  <p:stCondLst>
                                    <p:cond delay="100"/>
                                  </p:stCondLst>
                                  <p:childTnLst>
                                    <p:set>
                                      <p:cBhvr>
                                        <p:cTn id="144" dur="1" fill="hold">
                                          <p:stCondLst>
                                            <p:cond delay="0"/>
                                          </p:stCondLst>
                                        </p:cTn>
                                        <p:tgtEl>
                                          <p:spTgt spid="731139"/>
                                        </p:tgtEl>
                                        <p:attrNameLst>
                                          <p:attrName>style.visibility</p:attrName>
                                        </p:attrNameLst>
                                      </p:cBhvr>
                                      <p:to>
                                        <p:strVal val="visible"/>
                                      </p:to>
                                    </p:set>
                                  </p:childTnLst>
                                </p:cTn>
                              </p:par>
                            </p:childTnLst>
                          </p:cTn>
                        </p:par>
                        <p:par>
                          <p:cTn id="145" fill="hold">
                            <p:stCondLst>
                              <p:cond delay="3400"/>
                            </p:stCondLst>
                            <p:childTnLst>
                              <p:par>
                                <p:cTn id="146" presetID="1" presetClass="entr" presetSubtype="0" fill="hold" nodeType="afterEffect">
                                  <p:stCondLst>
                                    <p:cond delay="100"/>
                                  </p:stCondLst>
                                  <p:childTnLst>
                                    <p:set>
                                      <p:cBhvr>
                                        <p:cTn id="147" dur="1" fill="hold">
                                          <p:stCondLst>
                                            <p:cond delay="0"/>
                                          </p:stCondLst>
                                        </p:cTn>
                                        <p:tgtEl>
                                          <p:spTgt spid="731196"/>
                                        </p:tgtEl>
                                        <p:attrNameLst>
                                          <p:attrName>style.visibility</p:attrName>
                                        </p:attrNameLst>
                                      </p:cBhvr>
                                      <p:to>
                                        <p:strVal val="visible"/>
                                      </p:to>
                                    </p:set>
                                  </p:childTnLst>
                                </p:cTn>
                              </p:par>
                              <p:par>
                                <p:cTn id="148" presetID="1" presetClass="exit" presetSubtype="0" fill="hold" grpId="0" nodeType="withEffect">
                                  <p:stCondLst>
                                    <p:cond delay="0"/>
                                  </p:stCondLst>
                                  <p:childTnLst>
                                    <p:set>
                                      <p:cBhvr>
                                        <p:cTn id="149" dur="1" fill="hold">
                                          <p:stCondLst>
                                            <p:cond delay="0"/>
                                          </p:stCondLst>
                                        </p:cTn>
                                        <p:tgtEl>
                                          <p:spTgt spid="731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2316746" y="2258868"/>
            <a:ext cx="4425805" cy="1294144"/>
          </a:xfrm>
          <a:prstGeom prst="rect">
            <a:avLst/>
          </a:prstGeom>
          <a:noFill/>
          <a:ln w="9525">
            <a:noFill/>
            <a:miter lim="800000"/>
            <a:headEnd/>
            <a:tailEnd/>
          </a:ln>
          <a:effectLst>
            <a:reflection blurRad="6350" stA="52000" endA="300" endPos="35000" dir="5400000" sy="-100000" algn="bl" rotWithShape="0"/>
          </a:effectLst>
        </p:spPr>
      </p:pic>
      <p:sp>
        <p:nvSpPr>
          <p:cNvPr id="5" name="4 CuadroTexto"/>
          <p:cNvSpPr txBox="1">
            <a:spLocks noChangeArrowheads="1"/>
          </p:cNvSpPr>
          <p:nvPr/>
        </p:nvSpPr>
        <p:spPr bwMode="auto">
          <a:xfrm>
            <a:off x="1504950" y="3854450"/>
            <a:ext cx="6207125" cy="800219"/>
          </a:xfrm>
          <a:prstGeom prst="rect">
            <a:avLst/>
          </a:prstGeom>
          <a:noFill/>
          <a:ln w="9525">
            <a:noFill/>
            <a:miter lim="800000"/>
            <a:headEnd/>
            <a:tailEnd/>
          </a:ln>
        </p:spPr>
        <p:txBody>
          <a:bodyPr>
            <a:spAutoFit/>
          </a:bodyPr>
          <a:lstStyle/>
          <a:p>
            <a:pPr algn="ctr"/>
            <a:r>
              <a:rPr lang="es-AR" sz="2600" b="1" dirty="0">
                <a:solidFill>
                  <a:srgbClr val="FF0000"/>
                </a:solidFill>
              </a:rPr>
              <a:t>Leonardo Moreda</a:t>
            </a:r>
          </a:p>
          <a:p>
            <a:pPr algn="ctr"/>
            <a:r>
              <a:rPr lang="es-AR" dirty="0" smtClean="0"/>
              <a:t>Ingeniero </a:t>
            </a:r>
            <a:r>
              <a:rPr lang="es-AR" dirty="0"/>
              <a:t>de </a:t>
            </a:r>
            <a:r>
              <a:rPr lang="es-AR" dirty="0" smtClean="0"/>
              <a:t>productos</a:t>
            </a:r>
            <a:endParaRPr lang="es-AR"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4" descr="Bild87"/>
          <p:cNvPicPr>
            <a:picLocks noChangeAspect="1" noChangeArrowheads="1"/>
          </p:cNvPicPr>
          <p:nvPr/>
        </p:nvPicPr>
        <p:blipFill>
          <a:blip r:embed="rId3" cstate="print"/>
          <a:srcRect/>
          <a:stretch>
            <a:fillRect/>
          </a:stretch>
        </p:blipFill>
        <p:spPr bwMode="auto">
          <a:xfrm>
            <a:off x="0" y="2057400"/>
            <a:ext cx="5834063" cy="4800600"/>
          </a:xfrm>
          <a:prstGeom prst="rect">
            <a:avLst/>
          </a:prstGeom>
          <a:noFill/>
          <a:ln w="9525">
            <a:noFill/>
            <a:miter lim="800000"/>
            <a:headEnd/>
            <a:tailEnd/>
          </a:ln>
        </p:spPr>
      </p:pic>
      <p:sp>
        <p:nvSpPr>
          <p:cNvPr id="5123" name="Rectangle 90"/>
          <p:cNvSpPr>
            <a:spLocks noGrp="1" noChangeArrowheads="1"/>
          </p:cNvSpPr>
          <p:nvPr>
            <p:ph type="title"/>
          </p:nvPr>
        </p:nvSpPr>
        <p:spPr/>
        <p:txBody>
          <a:bodyPr/>
          <a:lstStyle/>
          <a:p>
            <a:r>
              <a:rPr lang="de-DE" smtClean="0"/>
              <a:t>DocuWare Group </a:t>
            </a:r>
            <a:br>
              <a:rPr lang="de-DE" smtClean="0"/>
            </a:br>
            <a:r>
              <a:rPr lang="de-DE" smtClean="0"/>
              <a:t>Pioneer and Technology Leader</a:t>
            </a:r>
          </a:p>
        </p:txBody>
      </p:sp>
      <p:sp>
        <p:nvSpPr>
          <p:cNvPr id="5215" name="Rectangle 95"/>
          <p:cNvSpPr>
            <a:spLocks noChangeArrowheads="1"/>
          </p:cNvSpPr>
          <p:nvPr/>
        </p:nvSpPr>
        <p:spPr bwMode="gray">
          <a:xfrm>
            <a:off x="1833563" y="2057400"/>
            <a:ext cx="4105275" cy="4800600"/>
          </a:xfrm>
          <a:prstGeom prst="rect">
            <a:avLst/>
          </a:prstGeom>
          <a:gradFill rotWithShape="1">
            <a:gsLst>
              <a:gs pos="0">
                <a:schemeClr val="bg1">
                  <a:alpha val="0"/>
                </a:schemeClr>
              </a:gs>
              <a:gs pos="100000">
                <a:schemeClr val="bg1">
                  <a:gamma/>
                  <a:tint val="0"/>
                  <a:invGamma/>
                </a:schemeClr>
              </a:gs>
            </a:gsLst>
            <a:lin ang="0" scaled="1"/>
          </a:gradFill>
          <a:ln w="9525">
            <a:noFill/>
            <a:miter lim="800000"/>
            <a:headEnd/>
            <a:tailEnd/>
          </a:ln>
          <a:effectLst/>
        </p:spPr>
        <p:txBody>
          <a:bodyPr wrap="none" anchor="ctr"/>
          <a:lstStyle/>
          <a:p>
            <a:pPr>
              <a:defRPr/>
            </a:pPr>
            <a:endParaRPr lang="de-DE"/>
          </a:p>
        </p:txBody>
      </p:sp>
      <p:sp>
        <p:nvSpPr>
          <p:cNvPr id="5188" name="Rectangle 68"/>
          <p:cNvSpPr>
            <a:spLocks noChangeArrowheads="1"/>
          </p:cNvSpPr>
          <p:nvPr/>
        </p:nvSpPr>
        <p:spPr bwMode="gray">
          <a:xfrm>
            <a:off x="4287838" y="2713038"/>
            <a:ext cx="3727450" cy="707886"/>
          </a:xfrm>
          <a:prstGeom prst="rect">
            <a:avLst/>
          </a:prstGeom>
          <a:noFill/>
          <a:ln w="9525">
            <a:noFill/>
            <a:miter lim="800000"/>
            <a:headEnd/>
            <a:tailEnd/>
          </a:ln>
        </p:spPr>
        <p:txBody>
          <a:bodyPr>
            <a:spAutoFit/>
          </a:bodyPr>
          <a:lstStyle/>
          <a:p>
            <a:pPr marL="361950" indent="-361950" algn="l" eaLnBrk="1" hangingPunct="1">
              <a:spcAft>
                <a:spcPts val="600"/>
              </a:spcAft>
              <a:buClr>
                <a:srgbClr val="00538D"/>
              </a:buClr>
              <a:buFont typeface="Wingdings" pitchFamily="2" charset="2"/>
              <a:buChar char="n"/>
            </a:pPr>
            <a:r>
              <a:rPr lang="de-DE" dirty="0" smtClean="0"/>
              <a:t>Fundada en 1988 por sus actuales presidentes</a:t>
            </a:r>
            <a:endParaRPr lang="de-DE" dirty="0"/>
          </a:p>
        </p:txBody>
      </p:sp>
      <p:sp>
        <p:nvSpPr>
          <p:cNvPr id="5190" name="Rectangle 70"/>
          <p:cNvSpPr>
            <a:spLocks noChangeArrowheads="1"/>
          </p:cNvSpPr>
          <p:nvPr/>
        </p:nvSpPr>
        <p:spPr bwMode="gray">
          <a:xfrm>
            <a:off x="4297363" y="4772025"/>
            <a:ext cx="4081462" cy="707886"/>
          </a:xfrm>
          <a:prstGeom prst="rect">
            <a:avLst/>
          </a:prstGeom>
          <a:noFill/>
          <a:ln w="9525">
            <a:noFill/>
            <a:miter lim="800000"/>
            <a:headEnd/>
            <a:tailEnd/>
          </a:ln>
        </p:spPr>
        <p:txBody>
          <a:bodyPr>
            <a:spAutoFit/>
          </a:bodyPr>
          <a:lstStyle/>
          <a:p>
            <a:pPr marL="361950" indent="-361950" algn="l" eaLnBrk="1" hangingPunct="1">
              <a:spcAft>
                <a:spcPts val="600"/>
              </a:spcAft>
              <a:buClr>
                <a:srgbClr val="00538D"/>
              </a:buClr>
              <a:buFont typeface="Wingdings" pitchFamily="2" charset="2"/>
              <a:buChar char="n"/>
            </a:pPr>
            <a:r>
              <a:rPr lang="de-DE" dirty="0" smtClean="0"/>
              <a:t>Especializada en document management desde sus inicios</a:t>
            </a:r>
            <a:endParaRPr lang="de-DE" dirty="0"/>
          </a:p>
        </p:txBody>
      </p:sp>
      <p:grpSp>
        <p:nvGrpSpPr>
          <p:cNvPr id="2" name="Group 97"/>
          <p:cNvGrpSpPr>
            <a:grpSpLocks/>
          </p:cNvGrpSpPr>
          <p:nvPr/>
        </p:nvGrpSpPr>
        <p:grpSpPr bwMode="auto">
          <a:xfrm>
            <a:off x="0" y="6061075"/>
            <a:ext cx="9142413" cy="811213"/>
            <a:chOff x="0" y="3809"/>
            <a:chExt cx="5759" cy="511"/>
          </a:xfrm>
        </p:grpSpPr>
        <p:sp>
          <p:nvSpPr>
            <p:cNvPr id="5129" name="Rectangle 81"/>
            <p:cNvSpPr>
              <a:spLocks noChangeArrowheads="1"/>
            </p:cNvSpPr>
            <p:nvPr/>
          </p:nvSpPr>
          <p:spPr bwMode="auto">
            <a:xfrm>
              <a:off x="0" y="3809"/>
              <a:ext cx="5759" cy="511"/>
            </a:xfrm>
            <a:prstGeom prst="rect">
              <a:avLst/>
            </a:prstGeom>
            <a:solidFill>
              <a:srgbClr val="00538D">
                <a:alpha val="79999"/>
              </a:srgbClr>
            </a:solidFill>
            <a:ln w="9525">
              <a:noFill/>
              <a:miter lim="800000"/>
              <a:headEnd/>
              <a:tailEnd/>
            </a:ln>
          </p:spPr>
          <p:txBody>
            <a:bodyPr wrap="none" anchor="ctr"/>
            <a:lstStyle/>
            <a:p>
              <a:endParaRPr lang="de-DE"/>
            </a:p>
          </p:txBody>
        </p:sp>
        <p:sp>
          <p:nvSpPr>
            <p:cNvPr id="5130" name="Rectangle 86"/>
            <p:cNvSpPr>
              <a:spLocks noChangeArrowheads="1"/>
            </p:cNvSpPr>
            <p:nvPr/>
          </p:nvSpPr>
          <p:spPr bwMode="gray">
            <a:xfrm>
              <a:off x="229" y="3836"/>
              <a:ext cx="5103" cy="442"/>
            </a:xfrm>
            <a:prstGeom prst="rect">
              <a:avLst/>
            </a:prstGeom>
            <a:noFill/>
            <a:ln w="9525">
              <a:noFill/>
              <a:miter lim="800000"/>
              <a:headEnd/>
              <a:tailEnd/>
            </a:ln>
          </p:spPr>
          <p:txBody>
            <a:bodyPr>
              <a:spAutoFit/>
            </a:bodyPr>
            <a:lstStyle/>
            <a:p>
              <a:pPr marL="414338" indent="-414338" algn="l">
                <a:buClr>
                  <a:schemeClr val="bg1"/>
                </a:buClr>
                <a:buFont typeface="Arial" charset="0"/>
                <a:buChar char="►"/>
              </a:pPr>
              <a:r>
                <a:rPr lang="de-DE" dirty="0" smtClean="0">
                  <a:solidFill>
                    <a:schemeClr val="bg1"/>
                  </a:solidFill>
                </a:rPr>
                <a:t>Filosofía:</a:t>
              </a:r>
              <a:br>
                <a:rPr lang="de-DE" dirty="0" smtClean="0">
                  <a:solidFill>
                    <a:schemeClr val="bg1"/>
                  </a:solidFill>
                </a:rPr>
              </a:br>
              <a:r>
                <a:rPr lang="de-DE" dirty="0" smtClean="0">
                  <a:solidFill>
                    <a:schemeClr val="bg1"/>
                  </a:solidFill>
                </a:rPr>
                <a:t>Innovar para lograr la máxima facilidad de uso.</a:t>
              </a:r>
              <a:endParaRPr lang="de-DE" dirty="0">
                <a:solidFill>
                  <a:schemeClr val="bg1"/>
                </a:solidFill>
              </a:endParaRPr>
            </a:p>
          </p:txBody>
        </p:sp>
      </p:grpSp>
      <p:sp>
        <p:nvSpPr>
          <p:cNvPr id="11" name="Rectangle 69"/>
          <p:cNvSpPr>
            <a:spLocks noChangeArrowheads="1"/>
          </p:cNvSpPr>
          <p:nvPr/>
        </p:nvSpPr>
        <p:spPr bwMode="gray">
          <a:xfrm>
            <a:off x="4291013" y="3741738"/>
            <a:ext cx="4119562" cy="400110"/>
          </a:xfrm>
          <a:prstGeom prst="rect">
            <a:avLst/>
          </a:prstGeom>
          <a:noFill/>
          <a:ln w="9525">
            <a:noFill/>
            <a:miter lim="800000"/>
            <a:headEnd/>
            <a:tailEnd/>
          </a:ln>
        </p:spPr>
        <p:txBody>
          <a:bodyPr>
            <a:spAutoFit/>
          </a:bodyPr>
          <a:lstStyle/>
          <a:p>
            <a:pPr marL="361950" indent="-361950" algn="l" eaLnBrk="1" hangingPunct="1">
              <a:spcAft>
                <a:spcPts val="600"/>
              </a:spcAft>
              <a:buClr>
                <a:srgbClr val="00538D"/>
              </a:buClr>
              <a:buFont typeface="Wingdings" pitchFamily="2" charset="2"/>
              <a:buChar char="n"/>
            </a:pPr>
            <a:r>
              <a:rPr lang="de-DE" dirty="0" smtClean="0"/>
              <a:t>Empresa privada</a:t>
            </a:r>
            <a:endParaRPr lang="de-DE"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188"/>
                                        </p:tgtEl>
                                        <p:attrNameLst>
                                          <p:attrName>style.visibility</p:attrName>
                                        </p:attrNameLst>
                                      </p:cBhvr>
                                      <p:to>
                                        <p:strVal val="visible"/>
                                      </p:to>
                                    </p:set>
                                    <p:animEffect transition="in" filter="wipe(left)">
                                      <p:cBhvr>
                                        <p:cTn id="7" dur="400"/>
                                        <p:tgtEl>
                                          <p:spTgt spid="518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90"/>
                                        </p:tgtEl>
                                        <p:attrNameLst>
                                          <p:attrName>style.visibility</p:attrName>
                                        </p:attrNameLst>
                                      </p:cBhvr>
                                      <p:to>
                                        <p:strVal val="visible"/>
                                      </p:to>
                                    </p:set>
                                    <p:animEffect transition="in" filter="wipe(left)">
                                      <p:cBhvr>
                                        <p:cTn id="10" dur="400"/>
                                        <p:tgtEl>
                                          <p:spTgt spid="5190"/>
                                        </p:tgtEl>
                                      </p:cBhvr>
                                    </p:animEffect>
                                  </p:childTnLst>
                                </p:cTn>
                              </p:par>
                            </p:childTnLst>
                          </p:cTn>
                        </p:par>
                        <p:par>
                          <p:cTn id="11" fill="hold">
                            <p:stCondLst>
                              <p:cond delay="4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8" grpId="0"/>
      <p:bldP spid="51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71"/>
          <p:cNvSpPr>
            <a:spLocks noGrp="1" noChangeArrowheads="1"/>
          </p:cNvSpPr>
          <p:nvPr>
            <p:ph type="title"/>
          </p:nvPr>
        </p:nvSpPr>
        <p:spPr/>
        <p:txBody>
          <a:bodyPr/>
          <a:lstStyle/>
          <a:p>
            <a:r>
              <a:rPr lang="de-DE" dirty="0" smtClean="0"/>
              <a:t>The DocuWare Group Worldwide</a:t>
            </a:r>
          </a:p>
        </p:txBody>
      </p:sp>
      <p:grpSp>
        <p:nvGrpSpPr>
          <p:cNvPr id="6147" name="Group 1115"/>
          <p:cNvGrpSpPr>
            <a:grpSpLocks/>
          </p:cNvGrpSpPr>
          <p:nvPr/>
        </p:nvGrpSpPr>
        <p:grpSpPr bwMode="auto">
          <a:xfrm rot="347379">
            <a:off x="0" y="1649413"/>
            <a:ext cx="7869238" cy="5322887"/>
            <a:chOff x="524" y="855"/>
            <a:chExt cx="4688" cy="3055"/>
          </a:xfrm>
        </p:grpSpPr>
        <p:sp>
          <p:nvSpPr>
            <p:cNvPr id="6297" name="Line 1116"/>
            <p:cNvSpPr>
              <a:spLocks noChangeShapeType="1"/>
            </p:cNvSpPr>
            <p:nvPr/>
          </p:nvSpPr>
          <p:spPr bwMode="gray">
            <a:xfrm>
              <a:off x="1264" y="2765"/>
              <a:ext cx="1" cy="1"/>
            </a:xfrm>
            <a:prstGeom prst="line">
              <a:avLst/>
            </a:prstGeom>
            <a:noFill/>
            <a:ln w="9525">
              <a:noFill/>
              <a:round/>
              <a:headEnd/>
              <a:tailEnd/>
            </a:ln>
          </p:spPr>
          <p:txBody>
            <a:bodyPr/>
            <a:lstStyle/>
            <a:p>
              <a:endParaRPr lang="es-AR"/>
            </a:p>
          </p:txBody>
        </p:sp>
        <p:sp>
          <p:nvSpPr>
            <p:cNvPr id="6298" name="Line 1117"/>
            <p:cNvSpPr>
              <a:spLocks noChangeShapeType="1"/>
            </p:cNvSpPr>
            <p:nvPr/>
          </p:nvSpPr>
          <p:spPr bwMode="gray">
            <a:xfrm>
              <a:off x="1289" y="2829"/>
              <a:ext cx="1" cy="1"/>
            </a:xfrm>
            <a:prstGeom prst="line">
              <a:avLst/>
            </a:prstGeom>
            <a:noFill/>
            <a:ln w="9525">
              <a:noFill/>
              <a:round/>
              <a:headEnd/>
              <a:tailEnd/>
            </a:ln>
          </p:spPr>
          <p:txBody>
            <a:bodyPr/>
            <a:lstStyle/>
            <a:p>
              <a:endParaRPr lang="es-AR"/>
            </a:p>
          </p:txBody>
        </p:sp>
        <p:sp>
          <p:nvSpPr>
            <p:cNvPr id="6299" name="Line 1118"/>
            <p:cNvSpPr>
              <a:spLocks noChangeShapeType="1"/>
            </p:cNvSpPr>
            <p:nvPr/>
          </p:nvSpPr>
          <p:spPr bwMode="gray">
            <a:xfrm>
              <a:off x="2505" y="2463"/>
              <a:ext cx="1" cy="1"/>
            </a:xfrm>
            <a:prstGeom prst="line">
              <a:avLst/>
            </a:prstGeom>
            <a:noFill/>
            <a:ln w="9525">
              <a:noFill/>
              <a:round/>
              <a:headEnd/>
              <a:tailEnd/>
            </a:ln>
          </p:spPr>
          <p:txBody>
            <a:bodyPr/>
            <a:lstStyle/>
            <a:p>
              <a:endParaRPr lang="es-AR"/>
            </a:p>
          </p:txBody>
        </p:sp>
        <p:sp>
          <p:nvSpPr>
            <p:cNvPr id="6300" name="Line 1119"/>
            <p:cNvSpPr>
              <a:spLocks noChangeShapeType="1"/>
            </p:cNvSpPr>
            <p:nvPr/>
          </p:nvSpPr>
          <p:spPr bwMode="gray">
            <a:xfrm>
              <a:off x="1535" y="2418"/>
              <a:ext cx="1" cy="1"/>
            </a:xfrm>
            <a:prstGeom prst="line">
              <a:avLst/>
            </a:prstGeom>
            <a:noFill/>
            <a:ln w="9525">
              <a:noFill/>
              <a:round/>
              <a:headEnd/>
              <a:tailEnd/>
            </a:ln>
          </p:spPr>
          <p:txBody>
            <a:bodyPr/>
            <a:lstStyle/>
            <a:p>
              <a:endParaRPr lang="es-AR"/>
            </a:p>
          </p:txBody>
        </p:sp>
        <p:sp>
          <p:nvSpPr>
            <p:cNvPr id="6301" name="Line 1120"/>
            <p:cNvSpPr>
              <a:spLocks noChangeShapeType="1"/>
            </p:cNvSpPr>
            <p:nvPr/>
          </p:nvSpPr>
          <p:spPr bwMode="gray">
            <a:xfrm>
              <a:off x="1555" y="2468"/>
              <a:ext cx="1" cy="1"/>
            </a:xfrm>
            <a:prstGeom prst="line">
              <a:avLst/>
            </a:prstGeom>
            <a:noFill/>
            <a:ln w="9525">
              <a:noFill/>
              <a:round/>
              <a:headEnd/>
              <a:tailEnd/>
            </a:ln>
          </p:spPr>
          <p:txBody>
            <a:bodyPr/>
            <a:lstStyle/>
            <a:p>
              <a:endParaRPr lang="es-AR"/>
            </a:p>
          </p:txBody>
        </p:sp>
        <p:sp>
          <p:nvSpPr>
            <p:cNvPr id="6302" name="Line 1121"/>
            <p:cNvSpPr>
              <a:spLocks noChangeShapeType="1"/>
            </p:cNvSpPr>
            <p:nvPr/>
          </p:nvSpPr>
          <p:spPr bwMode="gray">
            <a:xfrm>
              <a:off x="2526" y="2177"/>
              <a:ext cx="1" cy="1"/>
            </a:xfrm>
            <a:prstGeom prst="line">
              <a:avLst/>
            </a:prstGeom>
            <a:noFill/>
            <a:ln w="9525">
              <a:noFill/>
              <a:round/>
              <a:headEnd/>
              <a:tailEnd/>
            </a:ln>
          </p:spPr>
          <p:txBody>
            <a:bodyPr/>
            <a:lstStyle/>
            <a:p>
              <a:endParaRPr lang="es-AR"/>
            </a:p>
          </p:txBody>
        </p:sp>
        <p:sp>
          <p:nvSpPr>
            <p:cNvPr id="6303" name="Line 1122"/>
            <p:cNvSpPr>
              <a:spLocks noChangeShapeType="1"/>
            </p:cNvSpPr>
            <p:nvPr/>
          </p:nvSpPr>
          <p:spPr bwMode="gray">
            <a:xfrm>
              <a:off x="1538" y="2817"/>
              <a:ext cx="1" cy="1"/>
            </a:xfrm>
            <a:prstGeom prst="line">
              <a:avLst/>
            </a:prstGeom>
            <a:noFill/>
            <a:ln w="9525">
              <a:noFill/>
              <a:round/>
              <a:headEnd/>
              <a:tailEnd/>
            </a:ln>
          </p:spPr>
          <p:txBody>
            <a:bodyPr/>
            <a:lstStyle/>
            <a:p>
              <a:endParaRPr lang="es-AR"/>
            </a:p>
          </p:txBody>
        </p:sp>
        <p:sp>
          <p:nvSpPr>
            <p:cNvPr id="6304" name="Line 1123"/>
            <p:cNvSpPr>
              <a:spLocks noChangeShapeType="1"/>
            </p:cNvSpPr>
            <p:nvPr/>
          </p:nvSpPr>
          <p:spPr bwMode="gray">
            <a:xfrm>
              <a:off x="2732" y="2526"/>
              <a:ext cx="1" cy="1"/>
            </a:xfrm>
            <a:prstGeom prst="line">
              <a:avLst/>
            </a:prstGeom>
            <a:noFill/>
            <a:ln w="9525">
              <a:noFill/>
              <a:round/>
              <a:headEnd/>
              <a:tailEnd/>
            </a:ln>
          </p:spPr>
          <p:txBody>
            <a:bodyPr/>
            <a:lstStyle/>
            <a:p>
              <a:endParaRPr lang="es-AR"/>
            </a:p>
          </p:txBody>
        </p:sp>
        <p:sp>
          <p:nvSpPr>
            <p:cNvPr id="6305" name="Freeform 1124"/>
            <p:cNvSpPr>
              <a:spLocks/>
            </p:cNvSpPr>
            <p:nvPr/>
          </p:nvSpPr>
          <p:spPr bwMode="gray">
            <a:xfrm>
              <a:off x="1135" y="2693"/>
              <a:ext cx="72" cy="77"/>
            </a:xfrm>
            <a:custGeom>
              <a:avLst/>
              <a:gdLst>
                <a:gd name="T0" fmla="*/ 9 w 130"/>
                <a:gd name="T1" fmla="*/ 1 h 138"/>
                <a:gd name="T2" fmla="*/ 9 w 130"/>
                <a:gd name="T3" fmla="*/ 2 h 138"/>
                <a:gd name="T4" fmla="*/ 9 w 130"/>
                <a:gd name="T5" fmla="*/ 4 h 138"/>
                <a:gd name="T6" fmla="*/ 9 w 130"/>
                <a:gd name="T7" fmla="*/ 5 h 138"/>
                <a:gd name="T8" fmla="*/ 8 w 130"/>
                <a:gd name="T9" fmla="*/ 7 h 138"/>
                <a:gd name="T10" fmla="*/ 9 w 130"/>
                <a:gd name="T11" fmla="*/ 7 h 138"/>
                <a:gd name="T12" fmla="*/ 9 w 130"/>
                <a:gd name="T13" fmla="*/ 7 h 138"/>
                <a:gd name="T14" fmla="*/ 10 w 130"/>
                <a:gd name="T15" fmla="*/ 7 h 138"/>
                <a:gd name="T16" fmla="*/ 12 w 130"/>
                <a:gd name="T17" fmla="*/ 7 h 138"/>
                <a:gd name="T18" fmla="*/ 12 w 130"/>
                <a:gd name="T19" fmla="*/ 7 h 138"/>
                <a:gd name="T20" fmla="*/ 12 w 130"/>
                <a:gd name="T21" fmla="*/ 7 h 138"/>
                <a:gd name="T22" fmla="*/ 11 w 130"/>
                <a:gd name="T23" fmla="*/ 8 h 138"/>
                <a:gd name="T24" fmla="*/ 9 w 130"/>
                <a:gd name="T25" fmla="*/ 9 h 138"/>
                <a:gd name="T26" fmla="*/ 8 w 130"/>
                <a:gd name="T27" fmla="*/ 10 h 138"/>
                <a:gd name="T28" fmla="*/ 8 w 130"/>
                <a:gd name="T29" fmla="*/ 11 h 138"/>
                <a:gd name="T30" fmla="*/ 7 w 130"/>
                <a:gd name="T31" fmla="*/ 12 h 138"/>
                <a:gd name="T32" fmla="*/ 6 w 130"/>
                <a:gd name="T33" fmla="*/ 13 h 138"/>
                <a:gd name="T34" fmla="*/ 6 w 130"/>
                <a:gd name="T35" fmla="*/ 13 h 138"/>
                <a:gd name="T36" fmla="*/ 5 w 130"/>
                <a:gd name="T37" fmla="*/ 13 h 138"/>
                <a:gd name="T38" fmla="*/ 3 w 130"/>
                <a:gd name="T39" fmla="*/ 13 h 138"/>
                <a:gd name="T40" fmla="*/ 1 w 130"/>
                <a:gd name="T41" fmla="*/ 11 h 138"/>
                <a:gd name="T42" fmla="*/ 0 w 130"/>
                <a:gd name="T43" fmla="*/ 11 h 138"/>
                <a:gd name="T44" fmla="*/ 0 w 130"/>
                <a:gd name="T45" fmla="*/ 11 h 138"/>
                <a:gd name="T46" fmla="*/ 1 w 130"/>
                <a:gd name="T47" fmla="*/ 9 h 138"/>
                <a:gd name="T48" fmla="*/ 1 w 130"/>
                <a:gd name="T49" fmla="*/ 7 h 138"/>
                <a:gd name="T50" fmla="*/ 2 w 130"/>
                <a:gd name="T51" fmla="*/ 6 h 138"/>
                <a:gd name="T52" fmla="*/ 5 w 130"/>
                <a:gd name="T53" fmla="*/ 6 h 138"/>
                <a:gd name="T54" fmla="*/ 5 w 130"/>
                <a:gd name="T55" fmla="*/ 4 h 138"/>
                <a:gd name="T56" fmla="*/ 3 w 130"/>
                <a:gd name="T57" fmla="*/ 3 h 138"/>
                <a:gd name="T58" fmla="*/ 4 w 130"/>
                <a:gd name="T59" fmla="*/ 2 h 138"/>
                <a:gd name="T60" fmla="*/ 6 w 130"/>
                <a:gd name="T61" fmla="*/ 1 h 138"/>
                <a:gd name="T62" fmla="*/ 7 w 130"/>
                <a:gd name="T63" fmla="*/ 1 h 138"/>
                <a:gd name="T64" fmla="*/ 8 w 130"/>
                <a:gd name="T65" fmla="*/ 1 h 138"/>
                <a:gd name="T66" fmla="*/ 9 w 130"/>
                <a:gd name="T67" fmla="*/ 1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138"/>
                <a:gd name="T104" fmla="*/ 130 w 130"/>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138">
                  <a:moveTo>
                    <a:pt x="102" y="10"/>
                  </a:moveTo>
                  <a:cubicBezTo>
                    <a:pt x="100" y="13"/>
                    <a:pt x="96" y="17"/>
                    <a:pt x="95" y="22"/>
                  </a:cubicBezTo>
                  <a:cubicBezTo>
                    <a:pt x="93" y="28"/>
                    <a:pt x="92" y="27"/>
                    <a:pt x="93" y="37"/>
                  </a:cubicBezTo>
                  <a:cubicBezTo>
                    <a:pt x="94" y="47"/>
                    <a:pt x="94" y="36"/>
                    <a:pt x="91" y="54"/>
                  </a:cubicBezTo>
                  <a:cubicBezTo>
                    <a:pt x="87" y="71"/>
                    <a:pt x="87" y="74"/>
                    <a:pt x="89" y="76"/>
                  </a:cubicBezTo>
                  <a:cubicBezTo>
                    <a:pt x="92" y="78"/>
                    <a:pt x="100" y="73"/>
                    <a:pt x="100" y="73"/>
                  </a:cubicBezTo>
                  <a:cubicBezTo>
                    <a:pt x="100" y="74"/>
                    <a:pt x="100" y="74"/>
                    <a:pt x="100" y="74"/>
                  </a:cubicBezTo>
                  <a:cubicBezTo>
                    <a:pt x="100" y="77"/>
                    <a:pt x="109" y="75"/>
                    <a:pt x="109" y="75"/>
                  </a:cubicBezTo>
                  <a:cubicBezTo>
                    <a:pt x="126" y="72"/>
                    <a:pt x="126" y="72"/>
                    <a:pt x="126" y="72"/>
                  </a:cubicBezTo>
                  <a:cubicBezTo>
                    <a:pt x="126" y="72"/>
                    <a:pt x="127" y="73"/>
                    <a:pt x="130" y="74"/>
                  </a:cubicBezTo>
                  <a:cubicBezTo>
                    <a:pt x="129" y="76"/>
                    <a:pt x="129" y="76"/>
                    <a:pt x="129" y="76"/>
                  </a:cubicBezTo>
                  <a:cubicBezTo>
                    <a:pt x="126" y="79"/>
                    <a:pt x="120" y="80"/>
                    <a:pt x="116" y="83"/>
                  </a:cubicBezTo>
                  <a:cubicBezTo>
                    <a:pt x="111" y="86"/>
                    <a:pt x="105" y="89"/>
                    <a:pt x="101" y="93"/>
                  </a:cubicBezTo>
                  <a:cubicBezTo>
                    <a:pt x="97" y="96"/>
                    <a:pt x="91" y="99"/>
                    <a:pt x="89" y="103"/>
                  </a:cubicBezTo>
                  <a:cubicBezTo>
                    <a:pt x="87" y="106"/>
                    <a:pt x="88" y="111"/>
                    <a:pt x="86" y="114"/>
                  </a:cubicBezTo>
                  <a:cubicBezTo>
                    <a:pt x="83" y="121"/>
                    <a:pt x="73" y="125"/>
                    <a:pt x="68" y="129"/>
                  </a:cubicBezTo>
                  <a:cubicBezTo>
                    <a:pt x="64" y="131"/>
                    <a:pt x="62" y="134"/>
                    <a:pt x="59" y="137"/>
                  </a:cubicBezTo>
                  <a:cubicBezTo>
                    <a:pt x="58" y="138"/>
                    <a:pt x="58" y="138"/>
                    <a:pt x="58" y="138"/>
                  </a:cubicBezTo>
                  <a:cubicBezTo>
                    <a:pt x="55" y="138"/>
                    <a:pt x="53" y="138"/>
                    <a:pt x="51" y="135"/>
                  </a:cubicBezTo>
                  <a:cubicBezTo>
                    <a:pt x="47" y="128"/>
                    <a:pt x="38" y="135"/>
                    <a:pt x="33" y="133"/>
                  </a:cubicBezTo>
                  <a:cubicBezTo>
                    <a:pt x="28" y="132"/>
                    <a:pt x="14" y="127"/>
                    <a:pt x="4" y="117"/>
                  </a:cubicBezTo>
                  <a:cubicBezTo>
                    <a:pt x="3" y="116"/>
                    <a:pt x="2" y="114"/>
                    <a:pt x="0" y="113"/>
                  </a:cubicBezTo>
                  <a:cubicBezTo>
                    <a:pt x="0" y="112"/>
                    <a:pt x="0" y="112"/>
                    <a:pt x="0" y="112"/>
                  </a:cubicBezTo>
                  <a:cubicBezTo>
                    <a:pt x="1" y="107"/>
                    <a:pt x="1" y="95"/>
                    <a:pt x="2" y="89"/>
                  </a:cubicBezTo>
                  <a:cubicBezTo>
                    <a:pt x="3" y="81"/>
                    <a:pt x="5" y="76"/>
                    <a:pt x="11" y="72"/>
                  </a:cubicBezTo>
                  <a:cubicBezTo>
                    <a:pt x="18" y="68"/>
                    <a:pt x="12" y="61"/>
                    <a:pt x="25" y="64"/>
                  </a:cubicBezTo>
                  <a:cubicBezTo>
                    <a:pt x="39" y="66"/>
                    <a:pt x="52" y="67"/>
                    <a:pt x="54" y="64"/>
                  </a:cubicBezTo>
                  <a:cubicBezTo>
                    <a:pt x="55" y="61"/>
                    <a:pt x="57" y="47"/>
                    <a:pt x="50" y="43"/>
                  </a:cubicBezTo>
                  <a:cubicBezTo>
                    <a:pt x="42" y="38"/>
                    <a:pt x="32" y="35"/>
                    <a:pt x="36" y="31"/>
                  </a:cubicBezTo>
                  <a:cubicBezTo>
                    <a:pt x="40" y="28"/>
                    <a:pt x="45" y="18"/>
                    <a:pt x="48" y="16"/>
                  </a:cubicBezTo>
                  <a:cubicBezTo>
                    <a:pt x="51" y="13"/>
                    <a:pt x="46" y="0"/>
                    <a:pt x="58" y="7"/>
                  </a:cubicBezTo>
                  <a:cubicBezTo>
                    <a:pt x="69" y="13"/>
                    <a:pt x="65" y="9"/>
                    <a:pt x="76" y="8"/>
                  </a:cubicBezTo>
                  <a:cubicBezTo>
                    <a:pt x="87" y="7"/>
                    <a:pt x="81" y="7"/>
                    <a:pt x="87" y="7"/>
                  </a:cubicBezTo>
                  <a:cubicBezTo>
                    <a:pt x="90" y="6"/>
                    <a:pt x="98" y="8"/>
                    <a:pt x="102" y="10"/>
                  </a:cubicBezTo>
                  <a:close/>
                </a:path>
              </a:pathLst>
            </a:custGeom>
            <a:solidFill>
              <a:schemeClr val="accent1"/>
            </a:solidFill>
            <a:ln w="3175" cap="rnd">
              <a:solidFill>
                <a:schemeClr val="bg1"/>
              </a:solidFill>
              <a:round/>
              <a:headEnd/>
              <a:tailEnd/>
            </a:ln>
          </p:spPr>
          <p:txBody>
            <a:bodyPr/>
            <a:lstStyle/>
            <a:p>
              <a:endParaRPr lang="de-DE"/>
            </a:p>
          </p:txBody>
        </p:sp>
        <p:sp>
          <p:nvSpPr>
            <p:cNvPr id="6306" name="Freeform 1125"/>
            <p:cNvSpPr>
              <a:spLocks/>
            </p:cNvSpPr>
            <p:nvPr/>
          </p:nvSpPr>
          <p:spPr bwMode="gray">
            <a:xfrm>
              <a:off x="1183" y="2732"/>
              <a:ext cx="98" cy="54"/>
            </a:xfrm>
            <a:custGeom>
              <a:avLst/>
              <a:gdLst>
                <a:gd name="T0" fmla="*/ 1 w 176"/>
                <a:gd name="T1" fmla="*/ 4 h 98"/>
                <a:gd name="T2" fmla="*/ 1 w 176"/>
                <a:gd name="T3" fmla="*/ 5 h 98"/>
                <a:gd name="T4" fmla="*/ 3 w 176"/>
                <a:gd name="T5" fmla="*/ 7 h 98"/>
                <a:gd name="T6" fmla="*/ 4 w 176"/>
                <a:gd name="T7" fmla="*/ 7 h 98"/>
                <a:gd name="T8" fmla="*/ 4 w 176"/>
                <a:gd name="T9" fmla="*/ 8 h 98"/>
                <a:gd name="T10" fmla="*/ 4 w 176"/>
                <a:gd name="T11" fmla="*/ 8 h 98"/>
                <a:gd name="T12" fmla="*/ 5 w 176"/>
                <a:gd name="T13" fmla="*/ 9 h 98"/>
                <a:gd name="T14" fmla="*/ 6 w 176"/>
                <a:gd name="T15" fmla="*/ 9 h 98"/>
                <a:gd name="T16" fmla="*/ 7 w 176"/>
                <a:gd name="T17" fmla="*/ 8 h 98"/>
                <a:gd name="T18" fmla="*/ 7 w 176"/>
                <a:gd name="T19" fmla="*/ 7 h 98"/>
                <a:gd name="T20" fmla="*/ 9 w 176"/>
                <a:gd name="T21" fmla="*/ 7 h 98"/>
                <a:gd name="T22" fmla="*/ 9 w 176"/>
                <a:gd name="T23" fmla="*/ 7 h 98"/>
                <a:gd name="T24" fmla="*/ 10 w 176"/>
                <a:gd name="T25" fmla="*/ 6 h 98"/>
                <a:gd name="T26" fmla="*/ 11 w 176"/>
                <a:gd name="T27" fmla="*/ 7 h 98"/>
                <a:gd name="T28" fmla="*/ 12 w 176"/>
                <a:gd name="T29" fmla="*/ 6 h 98"/>
                <a:gd name="T30" fmla="*/ 13 w 176"/>
                <a:gd name="T31" fmla="*/ 4 h 98"/>
                <a:gd name="T32" fmla="*/ 14 w 176"/>
                <a:gd name="T33" fmla="*/ 4 h 98"/>
                <a:gd name="T34" fmla="*/ 16 w 176"/>
                <a:gd name="T35" fmla="*/ 4 h 98"/>
                <a:gd name="T36" fmla="*/ 17 w 176"/>
                <a:gd name="T37" fmla="*/ 4 h 98"/>
                <a:gd name="T38" fmla="*/ 17 w 176"/>
                <a:gd name="T39" fmla="*/ 4 h 98"/>
                <a:gd name="T40" fmla="*/ 17 w 176"/>
                <a:gd name="T41" fmla="*/ 4 h 98"/>
                <a:gd name="T42" fmla="*/ 17 w 176"/>
                <a:gd name="T43" fmla="*/ 3 h 98"/>
                <a:gd name="T44" fmla="*/ 16 w 176"/>
                <a:gd name="T45" fmla="*/ 2 h 98"/>
                <a:gd name="T46" fmla="*/ 14 w 176"/>
                <a:gd name="T47" fmla="*/ 1 h 98"/>
                <a:gd name="T48" fmla="*/ 12 w 176"/>
                <a:gd name="T49" fmla="*/ 1 h 98"/>
                <a:gd name="T50" fmla="*/ 10 w 176"/>
                <a:gd name="T51" fmla="*/ 1 h 98"/>
                <a:gd name="T52" fmla="*/ 8 w 176"/>
                <a:gd name="T53" fmla="*/ 1 h 98"/>
                <a:gd name="T54" fmla="*/ 5 w 176"/>
                <a:gd name="T55" fmla="*/ 1 h 98"/>
                <a:gd name="T56" fmla="*/ 4 w 176"/>
                <a:gd name="T57" fmla="*/ 1 h 98"/>
                <a:gd name="T58" fmla="*/ 4 w 176"/>
                <a:gd name="T59" fmla="*/ 1 h 98"/>
                <a:gd name="T60" fmla="*/ 3 w 176"/>
                <a:gd name="T61" fmla="*/ 1 h 98"/>
                <a:gd name="T62" fmla="*/ 1 w 176"/>
                <a:gd name="T63" fmla="*/ 2 h 98"/>
                <a:gd name="T64" fmla="*/ 1 w 176"/>
                <a:gd name="T65" fmla="*/ 3 h 98"/>
                <a:gd name="T66" fmla="*/ 1 w 176"/>
                <a:gd name="T67" fmla="*/ 4 h 98"/>
                <a:gd name="T68" fmla="*/ 1 w 176"/>
                <a:gd name="T69" fmla="*/ 4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
                <a:gd name="T106" fmla="*/ 0 h 98"/>
                <a:gd name="T107" fmla="*/ 176 w 176"/>
                <a:gd name="T108" fmla="*/ 98 h 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 h="98">
                  <a:moveTo>
                    <a:pt x="1" y="41"/>
                  </a:moveTo>
                  <a:cubicBezTo>
                    <a:pt x="0" y="46"/>
                    <a:pt x="4" y="52"/>
                    <a:pt x="8" y="56"/>
                  </a:cubicBezTo>
                  <a:cubicBezTo>
                    <a:pt x="15" y="65"/>
                    <a:pt x="22" y="72"/>
                    <a:pt x="33" y="69"/>
                  </a:cubicBezTo>
                  <a:cubicBezTo>
                    <a:pt x="35" y="74"/>
                    <a:pt x="43" y="71"/>
                    <a:pt x="45" y="76"/>
                  </a:cubicBezTo>
                  <a:cubicBezTo>
                    <a:pt x="45" y="78"/>
                    <a:pt x="43" y="86"/>
                    <a:pt x="42" y="89"/>
                  </a:cubicBezTo>
                  <a:cubicBezTo>
                    <a:pt x="49" y="90"/>
                    <a:pt x="49" y="90"/>
                    <a:pt x="49" y="90"/>
                  </a:cubicBezTo>
                  <a:cubicBezTo>
                    <a:pt x="52" y="90"/>
                    <a:pt x="57" y="95"/>
                    <a:pt x="56" y="98"/>
                  </a:cubicBezTo>
                  <a:cubicBezTo>
                    <a:pt x="58" y="98"/>
                    <a:pt x="58" y="98"/>
                    <a:pt x="58" y="98"/>
                  </a:cubicBezTo>
                  <a:cubicBezTo>
                    <a:pt x="63" y="97"/>
                    <a:pt x="68" y="96"/>
                    <a:pt x="72" y="93"/>
                  </a:cubicBezTo>
                  <a:cubicBezTo>
                    <a:pt x="76" y="89"/>
                    <a:pt x="76" y="84"/>
                    <a:pt x="78" y="79"/>
                  </a:cubicBezTo>
                  <a:cubicBezTo>
                    <a:pt x="81" y="73"/>
                    <a:pt x="82" y="71"/>
                    <a:pt x="89" y="71"/>
                  </a:cubicBezTo>
                  <a:cubicBezTo>
                    <a:pt x="92" y="72"/>
                    <a:pt x="94" y="73"/>
                    <a:pt x="96" y="72"/>
                  </a:cubicBezTo>
                  <a:cubicBezTo>
                    <a:pt x="99" y="71"/>
                    <a:pt x="99" y="67"/>
                    <a:pt x="103" y="67"/>
                  </a:cubicBezTo>
                  <a:cubicBezTo>
                    <a:pt x="105" y="67"/>
                    <a:pt x="106" y="70"/>
                    <a:pt x="109" y="70"/>
                  </a:cubicBezTo>
                  <a:cubicBezTo>
                    <a:pt x="114" y="70"/>
                    <a:pt x="116" y="63"/>
                    <a:pt x="118" y="59"/>
                  </a:cubicBezTo>
                  <a:cubicBezTo>
                    <a:pt x="125" y="50"/>
                    <a:pt x="127" y="47"/>
                    <a:pt x="138" y="47"/>
                  </a:cubicBezTo>
                  <a:cubicBezTo>
                    <a:pt x="143" y="47"/>
                    <a:pt x="149" y="49"/>
                    <a:pt x="153" y="47"/>
                  </a:cubicBezTo>
                  <a:cubicBezTo>
                    <a:pt x="157" y="47"/>
                    <a:pt x="160" y="44"/>
                    <a:pt x="163" y="43"/>
                  </a:cubicBezTo>
                  <a:cubicBezTo>
                    <a:pt x="166" y="42"/>
                    <a:pt x="168" y="42"/>
                    <a:pt x="170" y="41"/>
                  </a:cubicBezTo>
                  <a:cubicBezTo>
                    <a:pt x="172" y="40"/>
                    <a:pt x="173" y="39"/>
                    <a:pt x="175" y="39"/>
                  </a:cubicBezTo>
                  <a:cubicBezTo>
                    <a:pt x="176" y="39"/>
                    <a:pt x="176" y="39"/>
                    <a:pt x="176" y="39"/>
                  </a:cubicBezTo>
                  <a:cubicBezTo>
                    <a:pt x="175" y="35"/>
                    <a:pt x="174" y="32"/>
                    <a:pt x="174" y="32"/>
                  </a:cubicBezTo>
                  <a:cubicBezTo>
                    <a:pt x="163" y="22"/>
                    <a:pt x="163" y="22"/>
                    <a:pt x="163" y="22"/>
                  </a:cubicBezTo>
                  <a:cubicBezTo>
                    <a:pt x="163" y="22"/>
                    <a:pt x="145" y="23"/>
                    <a:pt x="141" y="14"/>
                  </a:cubicBezTo>
                  <a:cubicBezTo>
                    <a:pt x="138" y="5"/>
                    <a:pt x="139" y="0"/>
                    <a:pt x="129" y="1"/>
                  </a:cubicBezTo>
                  <a:cubicBezTo>
                    <a:pt x="119" y="3"/>
                    <a:pt x="114" y="4"/>
                    <a:pt x="105" y="7"/>
                  </a:cubicBezTo>
                  <a:cubicBezTo>
                    <a:pt x="96" y="10"/>
                    <a:pt x="94" y="5"/>
                    <a:pt x="85" y="4"/>
                  </a:cubicBezTo>
                  <a:cubicBezTo>
                    <a:pt x="76" y="4"/>
                    <a:pt x="63" y="7"/>
                    <a:pt x="55" y="7"/>
                  </a:cubicBezTo>
                  <a:cubicBezTo>
                    <a:pt x="51" y="7"/>
                    <a:pt x="47" y="5"/>
                    <a:pt x="43" y="4"/>
                  </a:cubicBezTo>
                  <a:cubicBezTo>
                    <a:pt x="42" y="6"/>
                    <a:pt x="42" y="6"/>
                    <a:pt x="42" y="6"/>
                  </a:cubicBezTo>
                  <a:cubicBezTo>
                    <a:pt x="39" y="9"/>
                    <a:pt x="33" y="10"/>
                    <a:pt x="29" y="13"/>
                  </a:cubicBezTo>
                  <a:cubicBezTo>
                    <a:pt x="23" y="16"/>
                    <a:pt x="18" y="19"/>
                    <a:pt x="13" y="23"/>
                  </a:cubicBezTo>
                  <a:cubicBezTo>
                    <a:pt x="10" y="26"/>
                    <a:pt x="4" y="29"/>
                    <a:pt x="2" y="33"/>
                  </a:cubicBezTo>
                  <a:cubicBezTo>
                    <a:pt x="1" y="35"/>
                    <a:pt x="1" y="37"/>
                    <a:pt x="1" y="39"/>
                  </a:cubicBezTo>
                  <a:lnTo>
                    <a:pt x="1" y="41"/>
                  </a:lnTo>
                  <a:close/>
                </a:path>
              </a:pathLst>
            </a:custGeom>
            <a:solidFill>
              <a:schemeClr val="accent1"/>
            </a:solidFill>
            <a:ln w="3175" cap="rnd">
              <a:solidFill>
                <a:schemeClr val="bg1"/>
              </a:solidFill>
              <a:round/>
              <a:headEnd/>
              <a:tailEnd/>
            </a:ln>
          </p:spPr>
          <p:txBody>
            <a:bodyPr/>
            <a:lstStyle/>
            <a:p>
              <a:endParaRPr lang="de-DE"/>
            </a:p>
          </p:txBody>
        </p:sp>
        <p:sp>
          <p:nvSpPr>
            <p:cNvPr id="6307" name="Freeform 1126"/>
            <p:cNvSpPr>
              <a:spLocks/>
            </p:cNvSpPr>
            <p:nvPr/>
          </p:nvSpPr>
          <p:spPr bwMode="gray">
            <a:xfrm>
              <a:off x="4551" y="3558"/>
              <a:ext cx="48" cy="48"/>
            </a:xfrm>
            <a:custGeom>
              <a:avLst/>
              <a:gdLst>
                <a:gd name="T0" fmla="*/ 6 w 86"/>
                <a:gd name="T1" fmla="*/ 1 h 87"/>
                <a:gd name="T2" fmla="*/ 4 w 86"/>
                <a:gd name="T3" fmla="*/ 1 h 87"/>
                <a:gd name="T4" fmla="*/ 3 w 86"/>
                <a:gd name="T5" fmla="*/ 1 h 87"/>
                <a:gd name="T6" fmla="*/ 1 w 86"/>
                <a:gd name="T7" fmla="*/ 1 h 87"/>
                <a:gd name="T8" fmla="*/ 1 w 86"/>
                <a:gd name="T9" fmla="*/ 1 h 87"/>
                <a:gd name="T10" fmla="*/ 1 w 86"/>
                <a:gd name="T11" fmla="*/ 2 h 87"/>
                <a:gd name="T12" fmla="*/ 2 w 86"/>
                <a:gd name="T13" fmla="*/ 3 h 87"/>
                <a:gd name="T14" fmla="*/ 2 w 86"/>
                <a:gd name="T15" fmla="*/ 4 h 87"/>
                <a:gd name="T16" fmla="*/ 2 w 86"/>
                <a:gd name="T17" fmla="*/ 6 h 87"/>
                <a:gd name="T18" fmla="*/ 3 w 86"/>
                <a:gd name="T19" fmla="*/ 6 h 87"/>
                <a:gd name="T20" fmla="*/ 3 w 86"/>
                <a:gd name="T21" fmla="*/ 8 h 87"/>
                <a:gd name="T22" fmla="*/ 5 w 86"/>
                <a:gd name="T23" fmla="*/ 8 h 87"/>
                <a:gd name="T24" fmla="*/ 5 w 86"/>
                <a:gd name="T25" fmla="*/ 7 h 87"/>
                <a:gd name="T26" fmla="*/ 6 w 86"/>
                <a:gd name="T27" fmla="*/ 7 h 87"/>
                <a:gd name="T28" fmla="*/ 7 w 86"/>
                <a:gd name="T29" fmla="*/ 6 h 87"/>
                <a:gd name="T30" fmla="*/ 7 w 86"/>
                <a:gd name="T31" fmla="*/ 6 h 87"/>
                <a:gd name="T32" fmla="*/ 7 w 86"/>
                <a:gd name="T33" fmla="*/ 5 h 87"/>
                <a:gd name="T34" fmla="*/ 8 w 86"/>
                <a:gd name="T35" fmla="*/ 4 h 87"/>
                <a:gd name="T36" fmla="*/ 8 w 86"/>
                <a:gd name="T37" fmla="*/ 2 h 87"/>
                <a:gd name="T38" fmla="*/ 8 w 86"/>
                <a:gd name="T39" fmla="*/ 1 h 87"/>
                <a:gd name="T40" fmla="*/ 8 w 86"/>
                <a:gd name="T41" fmla="*/ 1 h 87"/>
                <a:gd name="T42" fmla="*/ 6 w 86"/>
                <a:gd name="T43" fmla="*/ 1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7"/>
                <a:gd name="T68" fmla="*/ 86 w 86"/>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7">
                  <a:moveTo>
                    <a:pt x="59" y="10"/>
                  </a:moveTo>
                  <a:cubicBezTo>
                    <a:pt x="56" y="6"/>
                    <a:pt x="53" y="11"/>
                    <a:pt x="48" y="12"/>
                  </a:cubicBezTo>
                  <a:cubicBezTo>
                    <a:pt x="42" y="14"/>
                    <a:pt x="35" y="13"/>
                    <a:pt x="31" y="10"/>
                  </a:cubicBezTo>
                  <a:cubicBezTo>
                    <a:pt x="27" y="7"/>
                    <a:pt x="15" y="0"/>
                    <a:pt x="10" y="1"/>
                  </a:cubicBezTo>
                  <a:cubicBezTo>
                    <a:pt x="5" y="2"/>
                    <a:pt x="5" y="6"/>
                    <a:pt x="5" y="10"/>
                  </a:cubicBezTo>
                  <a:cubicBezTo>
                    <a:pt x="6" y="14"/>
                    <a:pt x="0" y="16"/>
                    <a:pt x="7" y="23"/>
                  </a:cubicBezTo>
                  <a:cubicBezTo>
                    <a:pt x="14" y="29"/>
                    <a:pt x="18" y="29"/>
                    <a:pt x="19" y="36"/>
                  </a:cubicBezTo>
                  <a:cubicBezTo>
                    <a:pt x="19" y="44"/>
                    <a:pt x="19" y="46"/>
                    <a:pt x="18" y="51"/>
                  </a:cubicBezTo>
                  <a:cubicBezTo>
                    <a:pt x="18" y="55"/>
                    <a:pt x="13" y="55"/>
                    <a:pt x="18" y="58"/>
                  </a:cubicBezTo>
                  <a:cubicBezTo>
                    <a:pt x="23" y="61"/>
                    <a:pt x="32" y="61"/>
                    <a:pt x="31" y="66"/>
                  </a:cubicBezTo>
                  <a:cubicBezTo>
                    <a:pt x="29" y="71"/>
                    <a:pt x="27" y="87"/>
                    <a:pt x="32" y="86"/>
                  </a:cubicBezTo>
                  <a:cubicBezTo>
                    <a:pt x="38" y="86"/>
                    <a:pt x="50" y="86"/>
                    <a:pt x="51" y="81"/>
                  </a:cubicBezTo>
                  <a:cubicBezTo>
                    <a:pt x="52" y="75"/>
                    <a:pt x="50" y="67"/>
                    <a:pt x="55" y="68"/>
                  </a:cubicBezTo>
                  <a:cubicBezTo>
                    <a:pt x="61" y="68"/>
                    <a:pt x="63" y="71"/>
                    <a:pt x="64" y="69"/>
                  </a:cubicBezTo>
                  <a:cubicBezTo>
                    <a:pt x="66" y="68"/>
                    <a:pt x="65" y="57"/>
                    <a:pt x="69" y="66"/>
                  </a:cubicBezTo>
                  <a:cubicBezTo>
                    <a:pt x="73" y="76"/>
                    <a:pt x="78" y="73"/>
                    <a:pt x="75" y="67"/>
                  </a:cubicBezTo>
                  <a:cubicBezTo>
                    <a:pt x="72" y="60"/>
                    <a:pt x="72" y="55"/>
                    <a:pt x="73" y="52"/>
                  </a:cubicBezTo>
                  <a:cubicBezTo>
                    <a:pt x="75" y="49"/>
                    <a:pt x="75" y="47"/>
                    <a:pt x="78" y="42"/>
                  </a:cubicBezTo>
                  <a:cubicBezTo>
                    <a:pt x="81" y="37"/>
                    <a:pt x="82" y="30"/>
                    <a:pt x="83" y="25"/>
                  </a:cubicBezTo>
                  <a:cubicBezTo>
                    <a:pt x="84" y="20"/>
                    <a:pt x="86" y="16"/>
                    <a:pt x="85" y="11"/>
                  </a:cubicBezTo>
                  <a:cubicBezTo>
                    <a:pt x="84" y="7"/>
                    <a:pt x="82" y="5"/>
                    <a:pt x="79" y="4"/>
                  </a:cubicBezTo>
                  <a:cubicBezTo>
                    <a:pt x="77" y="2"/>
                    <a:pt x="62" y="14"/>
                    <a:pt x="59" y="10"/>
                  </a:cubicBezTo>
                  <a:close/>
                </a:path>
              </a:pathLst>
            </a:custGeom>
            <a:solidFill>
              <a:schemeClr val="accent1"/>
            </a:solidFill>
            <a:ln w="3175" cap="rnd">
              <a:solidFill>
                <a:schemeClr val="bg1"/>
              </a:solidFill>
              <a:round/>
              <a:headEnd/>
              <a:tailEnd/>
            </a:ln>
          </p:spPr>
          <p:txBody>
            <a:bodyPr/>
            <a:lstStyle/>
            <a:p>
              <a:endParaRPr lang="de-DE"/>
            </a:p>
          </p:txBody>
        </p:sp>
        <p:sp>
          <p:nvSpPr>
            <p:cNvPr id="6308" name="Freeform 1127"/>
            <p:cNvSpPr>
              <a:spLocks/>
            </p:cNvSpPr>
            <p:nvPr/>
          </p:nvSpPr>
          <p:spPr bwMode="gray">
            <a:xfrm>
              <a:off x="4541" y="3541"/>
              <a:ext cx="5" cy="11"/>
            </a:xfrm>
            <a:custGeom>
              <a:avLst/>
              <a:gdLst>
                <a:gd name="T0" fmla="*/ 1 w 9"/>
                <a:gd name="T1" fmla="*/ 1 h 20"/>
                <a:gd name="T2" fmla="*/ 0 w 9"/>
                <a:gd name="T3" fmla="*/ 1 h 20"/>
                <a:gd name="T4" fmla="*/ 1 w 9"/>
                <a:gd name="T5" fmla="*/ 2 h 20"/>
                <a:gd name="T6" fmla="*/ 1 w 9"/>
                <a:gd name="T7" fmla="*/ 1 h 20"/>
                <a:gd name="T8" fmla="*/ 0 60000 65536"/>
                <a:gd name="T9" fmla="*/ 0 60000 65536"/>
                <a:gd name="T10" fmla="*/ 0 60000 65536"/>
                <a:gd name="T11" fmla="*/ 0 60000 65536"/>
                <a:gd name="T12" fmla="*/ 0 w 9"/>
                <a:gd name="T13" fmla="*/ 0 h 20"/>
                <a:gd name="T14" fmla="*/ 9 w 9"/>
                <a:gd name="T15" fmla="*/ 20 h 20"/>
              </a:gdLst>
              <a:ahLst/>
              <a:cxnLst>
                <a:cxn ang="T8">
                  <a:pos x="T0" y="T1"/>
                </a:cxn>
                <a:cxn ang="T9">
                  <a:pos x="T2" y="T3"/>
                </a:cxn>
                <a:cxn ang="T10">
                  <a:pos x="T4" y="T5"/>
                </a:cxn>
                <a:cxn ang="T11">
                  <a:pos x="T6" y="T7"/>
                </a:cxn>
              </a:cxnLst>
              <a:rect l="T12" t="T13" r="T14" b="T15"/>
              <a:pathLst>
                <a:path w="9" h="20">
                  <a:moveTo>
                    <a:pt x="6" y="3"/>
                  </a:moveTo>
                  <a:cubicBezTo>
                    <a:pt x="4" y="0"/>
                    <a:pt x="1" y="3"/>
                    <a:pt x="0" y="9"/>
                  </a:cubicBezTo>
                  <a:cubicBezTo>
                    <a:pt x="0" y="14"/>
                    <a:pt x="2" y="20"/>
                    <a:pt x="4" y="18"/>
                  </a:cubicBezTo>
                  <a:cubicBezTo>
                    <a:pt x="7" y="15"/>
                    <a:pt x="9" y="7"/>
                    <a:pt x="6" y="3"/>
                  </a:cubicBezTo>
                  <a:close/>
                </a:path>
              </a:pathLst>
            </a:custGeom>
            <a:solidFill>
              <a:schemeClr val="accent1"/>
            </a:solidFill>
            <a:ln w="3175" cap="rnd">
              <a:solidFill>
                <a:schemeClr val="bg1"/>
              </a:solidFill>
              <a:round/>
              <a:headEnd/>
              <a:tailEnd/>
            </a:ln>
          </p:spPr>
          <p:txBody>
            <a:bodyPr/>
            <a:lstStyle/>
            <a:p>
              <a:endParaRPr lang="de-DE"/>
            </a:p>
          </p:txBody>
        </p:sp>
        <p:sp>
          <p:nvSpPr>
            <p:cNvPr id="6309" name="Freeform 1128"/>
            <p:cNvSpPr>
              <a:spLocks/>
            </p:cNvSpPr>
            <p:nvPr/>
          </p:nvSpPr>
          <p:spPr bwMode="gray">
            <a:xfrm>
              <a:off x="4591" y="3542"/>
              <a:ext cx="8" cy="12"/>
            </a:xfrm>
            <a:custGeom>
              <a:avLst/>
              <a:gdLst>
                <a:gd name="T0" fmla="*/ 1 w 15"/>
                <a:gd name="T1" fmla="*/ 1 h 21"/>
                <a:gd name="T2" fmla="*/ 1 w 15"/>
                <a:gd name="T3" fmla="*/ 1 h 21"/>
                <a:gd name="T4" fmla="*/ 1 w 15"/>
                <a:gd name="T5" fmla="*/ 2 h 21"/>
                <a:gd name="T6" fmla="*/ 1 w 15"/>
                <a:gd name="T7" fmla="*/ 2 h 21"/>
                <a:gd name="T8" fmla="*/ 1 w 15"/>
                <a:gd name="T9" fmla="*/ 1 h 21"/>
                <a:gd name="T10" fmla="*/ 0 60000 65536"/>
                <a:gd name="T11" fmla="*/ 0 60000 65536"/>
                <a:gd name="T12" fmla="*/ 0 60000 65536"/>
                <a:gd name="T13" fmla="*/ 0 60000 65536"/>
                <a:gd name="T14" fmla="*/ 0 60000 65536"/>
                <a:gd name="T15" fmla="*/ 0 w 15"/>
                <a:gd name="T16" fmla="*/ 0 h 21"/>
                <a:gd name="T17" fmla="*/ 15 w 15"/>
                <a:gd name="T18" fmla="*/ 21 h 21"/>
              </a:gdLst>
              <a:ahLst/>
              <a:cxnLst>
                <a:cxn ang="T10">
                  <a:pos x="T0" y="T1"/>
                </a:cxn>
                <a:cxn ang="T11">
                  <a:pos x="T2" y="T3"/>
                </a:cxn>
                <a:cxn ang="T12">
                  <a:pos x="T4" y="T5"/>
                </a:cxn>
                <a:cxn ang="T13">
                  <a:pos x="T6" y="T7"/>
                </a:cxn>
                <a:cxn ang="T14">
                  <a:pos x="T8" y="T9"/>
                </a:cxn>
              </a:cxnLst>
              <a:rect l="T15" t="T16" r="T17" b="T18"/>
              <a:pathLst>
                <a:path w="15" h="21">
                  <a:moveTo>
                    <a:pt x="4" y="2"/>
                  </a:moveTo>
                  <a:cubicBezTo>
                    <a:pt x="0" y="4"/>
                    <a:pt x="3" y="8"/>
                    <a:pt x="4" y="12"/>
                  </a:cubicBezTo>
                  <a:cubicBezTo>
                    <a:pt x="6" y="16"/>
                    <a:pt x="7" y="21"/>
                    <a:pt x="9" y="19"/>
                  </a:cubicBezTo>
                  <a:cubicBezTo>
                    <a:pt x="11" y="18"/>
                    <a:pt x="15" y="14"/>
                    <a:pt x="15" y="14"/>
                  </a:cubicBezTo>
                  <a:cubicBezTo>
                    <a:pt x="15" y="14"/>
                    <a:pt x="9" y="0"/>
                    <a:pt x="4" y="2"/>
                  </a:cubicBezTo>
                  <a:close/>
                </a:path>
              </a:pathLst>
            </a:custGeom>
            <a:solidFill>
              <a:schemeClr val="accent1"/>
            </a:solidFill>
            <a:ln w="3175" cap="rnd">
              <a:solidFill>
                <a:schemeClr val="bg1"/>
              </a:solidFill>
              <a:round/>
              <a:headEnd/>
              <a:tailEnd/>
            </a:ln>
          </p:spPr>
          <p:txBody>
            <a:bodyPr/>
            <a:lstStyle/>
            <a:p>
              <a:endParaRPr lang="de-DE"/>
            </a:p>
          </p:txBody>
        </p:sp>
        <p:sp>
          <p:nvSpPr>
            <p:cNvPr id="6310" name="Freeform 1129"/>
            <p:cNvSpPr>
              <a:spLocks/>
            </p:cNvSpPr>
            <p:nvPr/>
          </p:nvSpPr>
          <p:spPr bwMode="gray">
            <a:xfrm>
              <a:off x="4833" y="3251"/>
              <a:ext cx="54" cy="44"/>
            </a:xfrm>
            <a:custGeom>
              <a:avLst/>
              <a:gdLst>
                <a:gd name="T0" fmla="*/ 1 w 96"/>
                <a:gd name="T1" fmla="*/ 1 h 80"/>
                <a:gd name="T2" fmla="*/ 1 w 96"/>
                <a:gd name="T3" fmla="*/ 1 h 80"/>
                <a:gd name="T4" fmla="*/ 1 w 96"/>
                <a:gd name="T5" fmla="*/ 1 h 80"/>
                <a:gd name="T6" fmla="*/ 1 w 96"/>
                <a:gd name="T7" fmla="*/ 1 h 80"/>
                <a:gd name="T8" fmla="*/ 1 w 96"/>
                <a:gd name="T9" fmla="*/ 2 h 80"/>
                <a:gd name="T10" fmla="*/ 2 w 96"/>
                <a:gd name="T11" fmla="*/ 2 h 80"/>
                <a:gd name="T12" fmla="*/ 2 w 96"/>
                <a:gd name="T13" fmla="*/ 3 h 80"/>
                <a:gd name="T14" fmla="*/ 3 w 96"/>
                <a:gd name="T15" fmla="*/ 3 h 80"/>
                <a:gd name="T16" fmla="*/ 3 w 96"/>
                <a:gd name="T17" fmla="*/ 4 h 80"/>
                <a:gd name="T18" fmla="*/ 3 w 96"/>
                <a:gd name="T19" fmla="*/ 4 h 80"/>
                <a:gd name="T20" fmla="*/ 4 w 96"/>
                <a:gd name="T21" fmla="*/ 4 h 80"/>
                <a:gd name="T22" fmla="*/ 4 w 96"/>
                <a:gd name="T23" fmla="*/ 4 h 80"/>
                <a:gd name="T24" fmla="*/ 5 w 96"/>
                <a:gd name="T25" fmla="*/ 5 h 80"/>
                <a:gd name="T26" fmla="*/ 6 w 96"/>
                <a:gd name="T27" fmla="*/ 6 h 80"/>
                <a:gd name="T28" fmla="*/ 6 w 96"/>
                <a:gd name="T29" fmla="*/ 6 h 80"/>
                <a:gd name="T30" fmla="*/ 7 w 96"/>
                <a:gd name="T31" fmla="*/ 6 h 80"/>
                <a:gd name="T32" fmla="*/ 7 w 96"/>
                <a:gd name="T33" fmla="*/ 7 h 80"/>
                <a:gd name="T34" fmla="*/ 8 w 96"/>
                <a:gd name="T35" fmla="*/ 7 h 80"/>
                <a:gd name="T36" fmla="*/ 9 w 96"/>
                <a:gd name="T37" fmla="*/ 7 h 80"/>
                <a:gd name="T38" fmla="*/ 9 w 96"/>
                <a:gd name="T39" fmla="*/ 7 h 80"/>
                <a:gd name="T40" fmla="*/ 10 w 96"/>
                <a:gd name="T41" fmla="*/ 7 h 80"/>
                <a:gd name="T42" fmla="*/ 9 w 96"/>
                <a:gd name="T43" fmla="*/ 6 h 80"/>
                <a:gd name="T44" fmla="*/ 8 w 96"/>
                <a:gd name="T45" fmla="*/ 6 h 80"/>
                <a:gd name="T46" fmla="*/ 8 w 96"/>
                <a:gd name="T47" fmla="*/ 5 h 80"/>
                <a:gd name="T48" fmla="*/ 7 w 96"/>
                <a:gd name="T49" fmla="*/ 5 h 80"/>
                <a:gd name="T50" fmla="*/ 7 w 96"/>
                <a:gd name="T51" fmla="*/ 4 h 80"/>
                <a:gd name="T52" fmla="*/ 6 w 96"/>
                <a:gd name="T53" fmla="*/ 4 h 80"/>
                <a:gd name="T54" fmla="*/ 6 w 96"/>
                <a:gd name="T55" fmla="*/ 4 h 80"/>
                <a:gd name="T56" fmla="*/ 6 w 96"/>
                <a:gd name="T57" fmla="*/ 4 h 80"/>
                <a:gd name="T58" fmla="*/ 6 w 96"/>
                <a:gd name="T59" fmla="*/ 4 h 80"/>
                <a:gd name="T60" fmla="*/ 5 w 96"/>
                <a:gd name="T61" fmla="*/ 3 h 80"/>
                <a:gd name="T62" fmla="*/ 5 w 96"/>
                <a:gd name="T63" fmla="*/ 3 h 80"/>
                <a:gd name="T64" fmla="*/ 4 w 96"/>
                <a:gd name="T65" fmla="*/ 2 h 80"/>
                <a:gd name="T66" fmla="*/ 3 w 96"/>
                <a:gd name="T67" fmla="*/ 2 h 80"/>
                <a:gd name="T68" fmla="*/ 2 w 96"/>
                <a:gd name="T69" fmla="*/ 1 h 80"/>
                <a:gd name="T70" fmla="*/ 2 w 96"/>
                <a:gd name="T71" fmla="*/ 1 h 80"/>
                <a:gd name="T72" fmla="*/ 1 w 96"/>
                <a:gd name="T73" fmla="*/ 1 h 80"/>
                <a:gd name="T74" fmla="*/ 1 w 96"/>
                <a:gd name="T75" fmla="*/ 1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
                <a:gd name="T115" fmla="*/ 0 h 80"/>
                <a:gd name="T116" fmla="*/ 96 w 96"/>
                <a:gd name="T117" fmla="*/ 80 h 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 h="80">
                  <a:moveTo>
                    <a:pt x="2" y="1"/>
                  </a:moveTo>
                  <a:cubicBezTo>
                    <a:pt x="1" y="1"/>
                    <a:pt x="0" y="3"/>
                    <a:pt x="2" y="3"/>
                  </a:cubicBezTo>
                  <a:cubicBezTo>
                    <a:pt x="3" y="3"/>
                    <a:pt x="5" y="4"/>
                    <a:pt x="5" y="4"/>
                  </a:cubicBezTo>
                  <a:cubicBezTo>
                    <a:pt x="5" y="5"/>
                    <a:pt x="3" y="6"/>
                    <a:pt x="3" y="6"/>
                  </a:cubicBezTo>
                  <a:cubicBezTo>
                    <a:pt x="3" y="6"/>
                    <a:pt x="2" y="8"/>
                    <a:pt x="2" y="8"/>
                  </a:cubicBezTo>
                  <a:cubicBezTo>
                    <a:pt x="3" y="9"/>
                    <a:pt x="4" y="8"/>
                    <a:pt x="5" y="8"/>
                  </a:cubicBezTo>
                  <a:cubicBezTo>
                    <a:pt x="6" y="9"/>
                    <a:pt x="5" y="7"/>
                    <a:pt x="6" y="8"/>
                  </a:cubicBezTo>
                  <a:cubicBezTo>
                    <a:pt x="7" y="9"/>
                    <a:pt x="5" y="11"/>
                    <a:pt x="5" y="12"/>
                  </a:cubicBezTo>
                  <a:cubicBezTo>
                    <a:pt x="6" y="13"/>
                    <a:pt x="10" y="14"/>
                    <a:pt x="10" y="16"/>
                  </a:cubicBezTo>
                  <a:cubicBezTo>
                    <a:pt x="11" y="17"/>
                    <a:pt x="10" y="18"/>
                    <a:pt x="11" y="19"/>
                  </a:cubicBezTo>
                  <a:cubicBezTo>
                    <a:pt x="12" y="19"/>
                    <a:pt x="13" y="20"/>
                    <a:pt x="14" y="21"/>
                  </a:cubicBezTo>
                  <a:cubicBezTo>
                    <a:pt x="15" y="22"/>
                    <a:pt x="15" y="23"/>
                    <a:pt x="15" y="23"/>
                  </a:cubicBezTo>
                  <a:cubicBezTo>
                    <a:pt x="14" y="24"/>
                    <a:pt x="20" y="27"/>
                    <a:pt x="20" y="28"/>
                  </a:cubicBezTo>
                  <a:cubicBezTo>
                    <a:pt x="21" y="29"/>
                    <a:pt x="23" y="29"/>
                    <a:pt x="23" y="30"/>
                  </a:cubicBezTo>
                  <a:cubicBezTo>
                    <a:pt x="24" y="31"/>
                    <a:pt x="22" y="32"/>
                    <a:pt x="23" y="33"/>
                  </a:cubicBezTo>
                  <a:cubicBezTo>
                    <a:pt x="23" y="34"/>
                    <a:pt x="26" y="36"/>
                    <a:pt x="27" y="35"/>
                  </a:cubicBezTo>
                  <a:cubicBezTo>
                    <a:pt x="27" y="34"/>
                    <a:pt x="26" y="31"/>
                    <a:pt x="27" y="34"/>
                  </a:cubicBezTo>
                  <a:cubicBezTo>
                    <a:pt x="29" y="37"/>
                    <a:pt x="27" y="37"/>
                    <a:pt x="29" y="39"/>
                  </a:cubicBezTo>
                  <a:cubicBezTo>
                    <a:pt x="31" y="40"/>
                    <a:pt x="32" y="42"/>
                    <a:pt x="32" y="42"/>
                  </a:cubicBezTo>
                  <a:cubicBezTo>
                    <a:pt x="32" y="42"/>
                    <a:pt x="30" y="44"/>
                    <a:pt x="31" y="44"/>
                  </a:cubicBezTo>
                  <a:cubicBezTo>
                    <a:pt x="33" y="44"/>
                    <a:pt x="34" y="42"/>
                    <a:pt x="35" y="43"/>
                  </a:cubicBezTo>
                  <a:cubicBezTo>
                    <a:pt x="36" y="44"/>
                    <a:pt x="37" y="46"/>
                    <a:pt x="37" y="46"/>
                  </a:cubicBezTo>
                  <a:cubicBezTo>
                    <a:pt x="39" y="49"/>
                    <a:pt x="39" y="49"/>
                    <a:pt x="39" y="49"/>
                  </a:cubicBezTo>
                  <a:cubicBezTo>
                    <a:pt x="39" y="49"/>
                    <a:pt x="40" y="48"/>
                    <a:pt x="41" y="49"/>
                  </a:cubicBezTo>
                  <a:cubicBezTo>
                    <a:pt x="42" y="51"/>
                    <a:pt x="45" y="52"/>
                    <a:pt x="46" y="52"/>
                  </a:cubicBezTo>
                  <a:cubicBezTo>
                    <a:pt x="48" y="53"/>
                    <a:pt x="51" y="56"/>
                    <a:pt x="51" y="56"/>
                  </a:cubicBezTo>
                  <a:cubicBezTo>
                    <a:pt x="51" y="56"/>
                    <a:pt x="53" y="58"/>
                    <a:pt x="55" y="58"/>
                  </a:cubicBezTo>
                  <a:cubicBezTo>
                    <a:pt x="56" y="58"/>
                    <a:pt x="58" y="57"/>
                    <a:pt x="59" y="59"/>
                  </a:cubicBezTo>
                  <a:cubicBezTo>
                    <a:pt x="59" y="60"/>
                    <a:pt x="60" y="61"/>
                    <a:pt x="61" y="62"/>
                  </a:cubicBezTo>
                  <a:cubicBezTo>
                    <a:pt x="62" y="62"/>
                    <a:pt x="62" y="62"/>
                    <a:pt x="63" y="64"/>
                  </a:cubicBezTo>
                  <a:cubicBezTo>
                    <a:pt x="65" y="65"/>
                    <a:pt x="63" y="59"/>
                    <a:pt x="66" y="63"/>
                  </a:cubicBezTo>
                  <a:cubicBezTo>
                    <a:pt x="69" y="67"/>
                    <a:pt x="69" y="67"/>
                    <a:pt x="68" y="68"/>
                  </a:cubicBezTo>
                  <a:cubicBezTo>
                    <a:pt x="68" y="68"/>
                    <a:pt x="66" y="67"/>
                    <a:pt x="67" y="68"/>
                  </a:cubicBezTo>
                  <a:cubicBezTo>
                    <a:pt x="68" y="69"/>
                    <a:pt x="70" y="69"/>
                    <a:pt x="72" y="70"/>
                  </a:cubicBezTo>
                  <a:cubicBezTo>
                    <a:pt x="74" y="72"/>
                    <a:pt x="74" y="72"/>
                    <a:pt x="76" y="73"/>
                  </a:cubicBezTo>
                  <a:cubicBezTo>
                    <a:pt x="77" y="73"/>
                    <a:pt x="78" y="69"/>
                    <a:pt x="80" y="71"/>
                  </a:cubicBezTo>
                  <a:cubicBezTo>
                    <a:pt x="82" y="73"/>
                    <a:pt x="81" y="75"/>
                    <a:pt x="83" y="76"/>
                  </a:cubicBezTo>
                  <a:cubicBezTo>
                    <a:pt x="86" y="76"/>
                    <a:pt x="87" y="74"/>
                    <a:pt x="87" y="76"/>
                  </a:cubicBezTo>
                  <a:cubicBezTo>
                    <a:pt x="87" y="78"/>
                    <a:pt x="87" y="79"/>
                    <a:pt x="88" y="80"/>
                  </a:cubicBezTo>
                  <a:cubicBezTo>
                    <a:pt x="90" y="80"/>
                    <a:pt x="88" y="76"/>
                    <a:pt x="91" y="78"/>
                  </a:cubicBezTo>
                  <a:cubicBezTo>
                    <a:pt x="94" y="79"/>
                    <a:pt x="95" y="78"/>
                    <a:pt x="95" y="77"/>
                  </a:cubicBezTo>
                  <a:cubicBezTo>
                    <a:pt x="96" y="75"/>
                    <a:pt x="95" y="72"/>
                    <a:pt x="95" y="72"/>
                  </a:cubicBezTo>
                  <a:cubicBezTo>
                    <a:pt x="95" y="72"/>
                    <a:pt x="92" y="72"/>
                    <a:pt x="92" y="71"/>
                  </a:cubicBezTo>
                  <a:cubicBezTo>
                    <a:pt x="91" y="70"/>
                    <a:pt x="91" y="67"/>
                    <a:pt x="90" y="67"/>
                  </a:cubicBezTo>
                  <a:cubicBezTo>
                    <a:pt x="89" y="67"/>
                    <a:pt x="87" y="67"/>
                    <a:pt x="86" y="66"/>
                  </a:cubicBezTo>
                  <a:cubicBezTo>
                    <a:pt x="85" y="64"/>
                    <a:pt x="85" y="62"/>
                    <a:pt x="84" y="61"/>
                  </a:cubicBezTo>
                  <a:cubicBezTo>
                    <a:pt x="83" y="60"/>
                    <a:pt x="82" y="60"/>
                    <a:pt x="81" y="60"/>
                  </a:cubicBezTo>
                  <a:cubicBezTo>
                    <a:pt x="79" y="60"/>
                    <a:pt x="78" y="58"/>
                    <a:pt x="77" y="57"/>
                  </a:cubicBezTo>
                  <a:cubicBezTo>
                    <a:pt x="76" y="56"/>
                    <a:pt x="76" y="53"/>
                    <a:pt x="75" y="54"/>
                  </a:cubicBezTo>
                  <a:cubicBezTo>
                    <a:pt x="74" y="55"/>
                    <a:pt x="73" y="53"/>
                    <a:pt x="73" y="54"/>
                  </a:cubicBezTo>
                  <a:cubicBezTo>
                    <a:pt x="72" y="55"/>
                    <a:pt x="72" y="51"/>
                    <a:pt x="70" y="51"/>
                  </a:cubicBezTo>
                  <a:cubicBezTo>
                    <a:pt x="69" y="51"/>
                    <a:pt x="68" y="50"/>
                    <a:pt x="68" y="49"/>
                  </a:cubicBezTo>
                  <a:cubicBezTo>
                    <a:pt x="67" y="49"/>
                    <a:pt x="67" y="47"/>
                    <a:pt x="67" y="48"/>
                  </a:cubicBezTo>
                  <a:cubicBezTo>
                    <a:pt x="66" y="49"/>
                    <a:pt x="65" y="49"/>
                    <a:pt x="64" y="48"/>
                  </a:cubicBezTo>
                  <a:cubicBezTo>
                    <a:pt x="64" y="47"/>
                    <a:pt x="63" y="44"/>
                    <a:pt x="63" y="45"/>
                  </a:cubicBezTo>
                  <a:cubicBezTo>
                    <a:pt x="63" y="47"/>
                    <a:pt x="61" y="47"/>
                    <a:pt x="61" y="46"/>
                  </a:cubicBezTo>
                  <a:cubicBezTo>
                    <a:pt x="61" y="46"/>
                    <a:pt x="62" y="44"/>
                    <a:pt x="61" y="44"/>
                  </a:cubicBezTo>
                  <a:cubicBezTo>
                    <a:pt x="59" y="44"/>
                    <a:pt x="60" y="43"/>
                    <a:pt x="59" y="44"/>
                  </a:cubicBezTo>
                  <a:cubicBezTo>
                    <a:pt x="59" y="46"/>
                    <a:pt x="58" y="46"/>
                    <a:pt x="58" y="45"/>
                  </a:cubicBezTo>
                  <a:cubicBezTo>
                    <a:pt x="57" y="44"/>
                    <a:pt x="58" y="42"/>
                    <a:pt x="56" y="41"/>
                  </a:cubicBezTo>
                  <a:cubicBezTo>
                    <a:pt x="55" y="41"/>
                    <a:pt x="54" y="41"/>
                    <a:pt x="52" y="40"/>
                  </a:cubicBezTo>
                  <a:cubicBezTo>
                    <a:pt x="50" y="40"/>
                    <a:pt x="49" y="37"/>
                    <a:pt x="50" y="37"/>
                  </a:cubicBezTo>
                  <a:cubicBezTo>
                    <a:pt x="51" y="37"/>
                    <a:pt x="52" y="36"/>
                    <a:pt x="51" y="36"/>
                  </a:cubicBezTo>
                  <a:cubicBezTo>
                    <a:pt x="50" y="36"/>
                    <a:pt x="46" y="29"/>
                    <a:pt x="46" y="29"/>
                  </a:cubicBezTo>
                  <a:cubicBezTo>
                    <a:pt x="46" y="29"/>
                    <a:pt x="44" y="28"/>
                    <a:pt x="43" y="29"/>
                  </a:cubicBezTo>
                  <a:cubicBezTo>
                    <a:pt x="42" y="29"/>
                    <a:pt x="40" y="26"/>
                    <a:pt x="40" y="25"/>
                  </a:cubicBezTo>
                  <a:cubicBezTo>
                    <a:pt x="40" y="23"/>
                    <a:pt x="40" y="22"/>
                    <a:pt x="38" y="22"/>
                  </a:cubicBezTo>
                  <a:cubicBezTo>
                    <a:pt x="37" y="22"/>
                    <a:pt x="33" y="21"/>
                    <a:pt x="31" y="20"/>
                  </a:cubicBezTo>
                  <a:cubicBezTo>
                    <a:pt x="29" y="19"/>
                    <a:pt x="27" y="18"/>
                    <a:pt x="26" y="16"/>
                  </a:cubicBezTo>
                  <a:cubicBezTo>
                    <a:pt x="25" y="14"/>
                    <a:pt x="24" y="12"/>
                    <a:pt x="23" y="11"/>
                  </a:cubicBezTo>
                  <a:cubicBezTo>
                    <a:pt x="21" y="10"/>
                    <a:pt x="21" y="10"/>
                    <a:pt x="19" y="8"/>
                  </a:cubicBezTo>
                  <a:cubicBezTo>
                    <a:pt x="17" y="6"/>
                    <a:pt x="15" y="4"/>
                    <a:pt x="14" y="5"/>
                  </a:cubicBezTo>
                  <a:cubicBezTo>
                    <a:pt x="13" y="6"/>
                    <a:pt x="11" y="4"/>
                    <a:pt x="11" y="5"/>
                  </a:cubicBezTo>
                  <a:cubicBezTo>
                    <a:pt x="11" y="7"/>
                    <a:pt x="5" y="2"/>
                    <a:pt x="5" y="2"/>
                  </a:cubicBezTo>
                  <a:cubicBezTo>
                    <a:pt x="5" y="2"/>
                    <a:pt x="4" y="0"/>
                    <a:pt x="3" y="1"/>
                  </a:cubicBezTo>
                  <a:cubicBezTo>
                    <a:pt x="2" y="1"/>
                    <a:pt x="2" y="1"/>
                    <a:pt x="2" y="1"/>
                  </a:cubicBezTo>
                  <a:close/>
                </a:path>
              </a:pathLst>
            </a:custGeom>
            <a:solidFill>
              <a:schemeClr val="accent1"/>
            </a:solidFill>
            <a:ln w="3175" cap="rnd">
              <a:solidFill>
                <a:schemeClr val="bg1"/>
              </a:solidFill>
              <a:round/>
              <a:headEnd/>
              <a:tailEnd/>
            </a:ln>
          </p:spPr>
          <p:txBody>
            <a:bodyPr/>
            <a:lstStyle/>
            <a:p>
              <a:endParaRPr lang="de-DE"/>
            </a:p>
          </p:txBody>
        </p:sp>
        <p:sp>
          <p:nvSpPr>
            <p:cNvPr id="6311" name="Freeform 1130"/>
            <p:cNvSpPr>
              <a:spLocks/>
            </p:cNvSpPr>
            <p:nvPr/>
          </p:nvSpPr>
          <p:spPr bwMode="gray">
            <a:xfrm>
              <a:off x="4883" y="3262"/>
              <a:ext cx="7" cy="9"/>
            </a:xfrm>
            <a:custGeom>
              <a:avLst/>
              <a:gdLst>
                <a:gd name="T0" fmla="*/ 1 w 13"/>
                <a:gd name="T1" fmla="*/ 0 h 16"/>
                <a:gd name="T2" fmla="*/ 1 w 13"/>
                <a:gd name="T3" fmla="*/ 0 h 16"/>
                <a:gd name="T4" fmla="*/ 1 w 13"/>
                <a:gd name="T5" fmla="*/ 1 h 16"/>
                <a:gd name="T6" fmla="*/ 1 w 13"/>
                <a:gd name="T7" fmla="*/ 1 h 16"/>
                <a:gd name="T8" fmla="*/ 1 w 13"/>
                <a:gd name="T9" fmla="*/ 1 h 16"/>
                <a:gd name="T10" fmla="*/ 1 w 13"/>
                <a:gd name="T11" fmla="*/ 1 h 16"/>
                <a:gd name="T12" fmla="*/ 1 w 13"/>
                <a:gd name="T13" fmla="*/ 1 h 16"/>
                <a:gd name="T14" fmla="*/ 1 w 13"/>
                <a:gd name="T15" fmla="*/ 2 h 16"/>
                <a:gd name="T16" fmla="*/ 1 w 13"/>
                <a:gd name="T17" fmla="*/ 2 h 16"/>
                <a:gd name="T18" fmla="*/ 1 w 13"/>
                <a:gd name="T19" fmla="*/ 1 h 16"/>
                <a:gd name="T20" fmla="*/ 1 w 13"/>
                <a:gd name="T21" fmla="*/ 1 h 16"/>
                <a:gd name="T22" fmla="*/ 1 w 13"/>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6"/>
                <a:gd name="T38" fmla="*/ 13 w 13"/>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6">
                  <a:moveTo>
                    <a:pt x="8" y="0"/>
                  </a:moveTo>
                  <a:cubicBezTo>
                    <a:pt x="8" y="0"/>
                    <a:pt x="3" y="0"/>
                    <a:pt x="3" y="0"/>
                  </a:cubicBezTo>
                  <a:cubicBezTo>
                    <a:pt x="2" y="0"/>
                    <a:pt x="1" y="1"/>
                    <a:pt x="2" y="2"/>
                  </a:cubicBezTo>
                  <a:cubicBezTo>
                    <a:pt x="3" y="2"/>
                    <a:pt x="5" y="3"/>
                    <a:pt x="5" y="3"/>
                  </a:cubicBezTo>
                  <a:cubicBezTo>
                    <a:pt x="5" y="4"/>
                    <a:pt x="3" y="6"/>
                    <a:pt x="3" y="6"/>
                  </a:cubicBezTo>
                  <a:cubicBezTo>
                    <a:pt x="2" y="7"/>
                    <a:pt x="1" y="6"/>
                    <a:pt x="1" y="7"/>
                  </a:cubicBezTo>
                  <a:cubicBezTo>
                    <a:pt x="0" y="7"/>
                    <a:pt x="5" y="12"/>
                    <a:pt x="6" y="13"/>
                  </a:cubicBezTo>
                  <a:cubicBezTo>
                    <a:pt x="8" y="14"/>
                    <a:pt x="8" y="16"/>
                    <a:pt x="9" y="16"/>
                  </a:cubicBezTo>
                  <a:cubicBezTo>
                    <a:pt x="10" y="16"/>
                    <a:pt x="10" y="16"/>
                    <a:pt x="12" y="15"/>
                  </a:cubicBezTo>
                  <a:cubicBezTo>
                    <a:pt x="13" y="15"/>
                    <a:pt x="11" y="11"/>
                    <a:pt x="11" y="9"/>
                  </a:cubicBezTo>
                  <a:cubicBezTo>
                    <a:pt x="11" y="8"/>
                    <a:pt x="9" y="8"/>
                    <a:pt x="9" y="6"/>
                  </a:cubicBezTo>
                  <a:cubicBezTo>
                    <a:pt x="9" y="4"/>
                    <a:pt x="12" y="3"/>
                    <a:pt x="8" y="0"/>
                  </a:cubicBezTo>
                  <a:close/>
                </a:path>
              </a:pathLst>
            </a:custGeom>
            <a:solidFill>
              <a:schemeClr val="accent1"/>
            </a:solidFill>
            <a:ln w="3175" cap="rnd">
              <a:solidFill>
                <a:schemeClr val="bg1"/>
              </a:solidFill>
              <a:round/>
              <a:headEnd/>
              <a:tailEnd/>
            </a:ln>
          </p:spPr>
          <p:txBody>
            <a:bodyPr/>
            <a:lstStyle/>
            <a:p>
              <a:endParaRPr lang="de-DE"/>
            </a:p>
          </p:txBody>
        </p:sp>
        <p:sp>
          <p:nvSpPr>
            <p:cNvPr id="6312" name="Freeform 1131"/>
            <p:cNvSpPr>
              <a:spLocks/>
            </p:cNvSpPr>
            <p:nvPr/>
          </p:nvSpPr>
          <p:spPr bwMode="gray">
            <a:xfrm>
              <a:off x="4873" y="3257"/>
              <a:ext cx="5" cy="6"/>
            </a:xfrm>
            <a:custGeom>
              <a:avLst/>
              <a:gdLst>
                <a:gd name="T0" fmla="*/ 1 w 9"/>
                <a:gd name="T1" fmla="*/ 1 h 12"/>
                <a:gd name="T2" fmla="*/ 1 w 9"/>
                <a:gd name="T3" fmla="*/ 1 h 12"/>
                <a:gd name="T4" fmla="*/ 1 w 9"/>
                <a:gd name="T5" fmla="*/ 1 h 12"/>
                <a:gd name="T6" fmla="*/ 1 w 9"/>
                <a:gd name="T7" fmla="*/ 1 h 12"/>
                <a:gd name="T8" fmla="*/ 1 w 9"/>
                <a:gd name="T9" fmla="*/ 1 h 12"/>
                <a:gd name="T10" fmla="*/ 0 w 9"/>
                <a:gd name="T11" fmla="*/ 1 h 12"/>
                <a:gd name="T12" fmla="*/ 1 w 9"/>
                <a:gd name="T13" fmla="*/ 1 h 12"/>
                <a:gd name="T14" fmla="*/ 1 w 9"/>
                <a:gd name="T15" fmla="*/ 1 h 12"/>
                <a:gd name="T16" fmla="*/ 1 w 9"/>
                <a:gd name="T17" fmla="*/ 1 h 12"/>
                <a:gd name="T18" fmla="*/ 1 w 9"/>
                <a:gd name="T19" fmla="*/ 1 h 12"/>
                <a:gd name="T20" fmla="*/ 1 w 9"/>
                <a:gd name="T21" fmla="*/ 1 h 12"/>
                <a:gd name="T22" fmla="*/ 1 w 9"/>
                <a:gd name="T23" fmla="*/ 0 h 12"/>
                <a:gd name="T24" fmla="*/ 1 w 9"/>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2"/>
                <a:gd name="T41" fmla="*/ 9 w 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2">
                  <a:moveTo>
                    <a:pt x="3" y="1"/>
                  </a:moveTo>
                  <a:cubicBezTo>
                    <a:pt x="3" y="1"/>
                    <a:pt x="4" y="0"/>
                    <a:pt x="6" y="1"/>
                  </a:cubicBezTo>
                  <a:cubicBezTo>
                    <a:pt x="7" y="2"/>
                    <a:pt x="6" y="4"/>
                    <a:pt x="6" y="4"/>
                  </a:cubicBezTo>
                  <a:cubicBezTo>
                    <a:pt x="5" y="5"/>
                    <a:pt x="5" y="6"/>
                    <a:pt x="5" y="7"/>
                  </a:cubicBezTo>
                  <a:cubicBezTo>
                    <a:pt x="5" y="8"/>
                    <a:pt x="3" y="8"/>
                    <a:pt x="2" y="9"/>
                  </a:cubicBezTo>
                  <a:cubicBezTo>
                    <a:pt x="2" y="11"/>
                    <a:pt x="0" y="12"/>
                    <a:pt x="0" y="12"/>
                  </a:cubicBezTo>
                  <a:cubicBezTo>
                    <a:pt x="0" y="12"/>
                    <a:pt x="2" y="11"/>
                    <a:pt x="4" y="11"/>
                  </a:cubicBezTo>
                  <a:cubicBezTo>
                    <a:pt x="6" y="11"/>
                    <a:pt x="6" y="8"/>
                    <a:pt x="6" y="8"/>
                  </a:cubicBezTo>
                  <a:cubicBezTo>
                    <a:pt x="7" y="7"/>
                    <a:pt x="5" y="6"/>
                    <a:pt x="6" y="6"/>
                  </a:cubicBezTo>
                  <a:cubicBezTo>
                    <a:pt x="6" y="5"/>
                    <a:pt x="6" y="4"/>
                    <a:pt x="8" y="4"/>
                  </a:cubicBezTo>
                  <a:cubicBezTo>
                    <a:pt x="9" y="3"/>
                    <a:pt x="9" y="2"/>
                    <a:pt x="9" y="2"/>
                  </a:cubicBezTo>
                  <a:cubicBezTo>
                    <a:pt x="9" y="1"/>
                    <a:pt x="8" y="0"/>
                    <a:pt x="8" y="0"/>
                  </a:cubicBezTo>
                  <a:cubicBezTo>
                    <a:pt x="7" y="0"/>
                    <a:pt x="3" y="1"/>
                    <a:pt x="3" y="1"/>
                  </a:cubicBezTo>
                  <a:close/>
                </a:path>
              </a:pathLst>
            </a:custGeom>
            <a:solidFill>
              <a:schemeClr val="accent1"/>
            </a:solidFill>
            <a:ln w="3175" cap="rnd">
              <a:solidFill>
                <a:schemeClr val="bg1"/>
              </a:solidFill>
              <a:round/>
              <a:headEnd/>
              <a:tailEnd/>
            </a:ln>
          </p:spPr>
          <p:txBody>
            <a:bodyPr/>
            <a:lstStyle/>
            <a:p>
              <a:endParaRPr lang="de-DE"/>
            </a:p>
          </p:txBody>
        </p:sp>
        <p:sp>
          <p:nvSpPr>
            <p:cNvPr id="6313" name="Freeform 1132"/>
            <p:cNvSpPr>
              <a:spLocks/>
            </p:cNvSpPr>
            <p:nvPr/>
          </p:nvSpPr>
          <p:spPr bwMode="gray">
            <a:xfrm>
              <a:off x="4895" y="3273"/>
              <a:ext cx="7" cy="6"/>
            </a:xfrm>
            <a:custGeom>
              <a:avLst/>
              <a:gdLst>
                <a:gd name="T0" fmla="*/ 1 w 12"/>
                <a:gd name="T1" fmla="*/ 1 h 11"/>
                <a:gd name="T2" fmla="*/ 1 w 12"/>
                <a:gd name="T3" fmla="*/ 1 h 11"/>
                <a:gd name="T4" fmla="*/ 0 w 12"/>
                <a:gd name="T5" fmla="*/ 1 h 11"/>
                <a:gd name="T6" fmla="*/ 1 w 12"/>
                <a:gd name="T7" fmla="*/ 1 h 11"/>
                <a:gd name="T8" fmla="*/ 1 w 12"/>
                <a:gd name="T9" fmla="*/ 1 h 11"/>
                <a:gd name="T10" fmla="*/ 1 w 12"/>
                <a:gd name="T11" fmla="*/ 1 h 11"/>
                <a:gd name="T12" fmla="*/ 1 w 12"/>
                <a:gd name="T13" fmla="*/ 1 h 11"/>
                <a:gd name="T14" fmla="*/ 1 w 12"/>
                <a:gd name="T15" fmla="*/ 1 h 11"/>
                <a:gd name="T16" fmla="*/ 1 w 12"/>
                <a:gd name="T17" fmla="*/ 1 h 11"/>
                <a:gd name="T18" fmla="*/ 1 w 12"/>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1"/>
                <a:gd name="T32" fmla="*/ 12 w 1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1">
                  <a:moveTo>
                    <a:pt x="5" y="1"/>
                  </a:moveTo>
                  <a:cubicBezTo>
                    <a:pt x="4" y="2"/>
                    <a:pt x="3" y="2"/>
                    <a:pt x="2" y="2"/>
                  </a:cubicBezTo>
                  <a:cubicBezTo>
                    <a:pt x="1" y="2"/>
                    <a:pt x="0" y="0"/>
                    <a:pt x="0" y="3"/>
                  </a:cubicBezTo>
                  <a:cubicBezTo>
                    <a:pt x="0" y="6"/>
                    <a:pt x="2" y="9"/>
                    <a:pt x="4" y="9"/>
                  </a:cubicBezTo>
                  <a:cubicBezTo>
                    <a:pt x="5" y="9"/>
                    <a:pt x="5" y="8"/>
                    <a:pt x="6" y="10"/>
                  </a:cubicBezTo>
                  <a:cubicBezTo>
                    <a:pt x="7" y="11"/>
                    <a:pt x="9" y="9"/>
                    <a:pt x="10" y="10"/>
                  </a:cubicBezTo>
                  <a:cubicBezTo>
                    <a:pt x="11" y="10"/>
                    <a:pt x="12" y="8"/>
                    <a:pt x="12" y="8"/>
                  </a:cubicBezTo>
                  <a:cubicBezTo>
                    <a:pt x="11" y="4"/>
                    <a:pt x="11" y="4"/>
                    <a:pt x="11" y="4"/>
                  </a:cubicBezTo>
                  <a:cubicBezTo>
                    <a:pt x="11" y="4"/>
                    <a:pt x="8" y="4"/>
                    <a:pt x="7" y="4"/>
                  </a:cubicBezTo>
                  <a:cubicBezTo>
                    <a:pt x="6" y="3"/>
                    <a:pt x="7" y="0"/>
                    <a:pt x="5" y="1"/>
                  </a:cubicBezTo>
                  <a:close/>
                </a:path>
              </a:pathLst>
            </a:custGeom>
            <a:solidFill>
              <a:schemeClr val="accent1"/>
            </a:solidFill>
            <a:ln w="3175" cap="rnd">
              <a:solidFill>
                <a:schemeClr val="bg1"/>
              </a:solidFill>
              <a:round/>
              <a:headEnd/>
              <a:tailEnd/>
            </a:ln>
          </p:spPr>
          <p:txBody>
            <a:bodyPr/>
            <a:lstStyle/>
            <a:p>
              <a:endParaRPr lang="de-DE"/>
            </a:p>
          </p:txBody>
        </p:sp>
        <p:sp>
          <p:nvSpPr>
            <p:cNvPr id="6314" name="Freeform 1133"/>
            <p:cNvSpPr>
              <a:spLocks/>
            </p:cNvSpPr>
            <p:nvPr/>
          </p:nvSpPr>
          <p:spPr bwMode="gray">
            <a:xfrm>
              <a:off x="4102" y="3072"/>
              <a:ext cx="581" cy="462"/>
            </a:xfrm>
            <a:custGeom>
              <a:avLst/>
              <a:gdLst>
                <a:gd name="T0" fmla="*/ 78 w 1042"/>
                <a:gd name="T1" fmla="*/ 77 h 829"/>
                <a:gd name="T2" fmla="*/ 81 w 1042"/>
                <a:gd name="T3" fmla="*/ 79 h 829"/>
                <a:gd name="T4" fmla="*/ 83 w 1042"/>
                <a:gd name="T5" fmla="*/ 78 h 829"/>
                <a:gd name="T6" fmla="*/ 88 w 1042"/>
                <a:gd name="T7" fmla="*/ 76 h 829"/>
                <a:gd name="T8" fmla="*/ 91 w 1042"/>
                <a:gd name="T9" fmla="*/ 70 h 829"/>
                <a:gd name="T10" fmla="*/ 98 w 1042"/>
                <a:gd name="T11" fmla="*/ 61 h 829"/>
                <a:gd name="T12" fmla="*/ 99 w 1042"/>
                <a:gd name="T13" fmla="*/ 56 h 829"/>
                <a:gd name="T14" fmla="*/ 100 w 1042"/>
                <a:gd name="T15" fmla="*/ 49 h 829"/>
                <a:gd name="T16" fmla="*/ 99 w 1042"/>
                <a:gd name="T17" fmla="*/ 42 h 829"/>
                <a:gd name="T18" fmla="*/ 97 w 1042"/>
                <a:gd name="T19" fmla="*/ 38 h 829"/>
                <a:gd name="T20" fmla="*/ 93 w 1042"/>
                <a:gd name="T21" fmla="*/ 33 h 829"/>
                <a:gd name="T22" fmla="*/ 91 w 1042"/>
                <a:gd name="T23" fmla="*/ 31 h 829"/>
                <a:gd name="T24" fmla="*/ 89 w 1042"/>
                <a:gd name="T25" fmla="*/ 27 h 829"/>
                <a:gd name="T26" fmla="*/ 85 w 1042"/>
                <a:gd name="T27" fmla="*/ 24 h 829"/>
                <a:gd name="T28" fmla="*/ 83 w 1042"/>
                <a:gd name="T29" fmla="*/ 21 h 829"/>
                <a:gd name="T30" fmla="*/ 81 w 1042"/>
                <a:gd name="T31" fmla="*/ 14 h 829"/>
                <a:gd name="T32" fmla="*/ 78 w 1042"/>
                <a:gd name="T33" fmla="*/ 10 h 829"/>
                <a:gd name="T34" fmla="*/ 75 w 1042"/>
                <a:gd name="T35" fmla="*/ 5 h 829"/>
                <a:gd name="T36" fmla="*/ 74 w 1042"/>
                <a:gd name="T37" fmla="*/ 1 h 829"/>
                <a:gd name="T38" fmla="*/ 71 w 1042"/>
                <a:gd name="T39" fmla="*/ 6 h 829"/>
                <a:gd name="T40" fmla="*/ 71 w 1042"/>
                <a:gd name="T41" fmla="*/ 13 h 829"/>
                <a:gd name="T42" fmla="*/ 66 w 1042"/>
                <a:gd name="T43" fmla="*/ 20 h 829"/>
                <a:gd name="T44" fmla="*/ 61 w 1042"/>
                <a:gd name="T45" fmla="*/ 17 h 829"/>
                <a:gd name="T46" fmla="*/ 59 w 1042"/>
                <a:gd name="T47" fmla="*/ 15 h 829"/>
                <a:gd name="T48" fmla="*/ 56 w 1042"/>
                <a:gd name="T49" fmla="*/ 10 h 829"/>
                <a:gd name="T50" fmla="*/ 58 w 1042"/>
                <a:gd name="T51" fmla="*/ 5 h 829"/>
                <a:gd name="T52" fmla="*/ 55 w 1042"/>
                <a:gd name="T53" fmla="*/ 5 h 829"/>
                <a:gd name="T54" fmla="*/ 54 w 1042"/>
                <a:gd name="T55" fmla="*/ 5 h 829"/>
                <a:gd name="T56" fmla="*/ 50 w 1042"/>
                <a:gd name="T57" fmla="*/ 4 h 829"/>
                <a:gd name="T58" fmla="*/ 46 w 1042"/>
                <a:gd name="T59" fmla="*/ 2 h 829"/>
                <a:gd name="T60" fmla="*/ 47 w 1042"/>
                <a:gd name="T61" fmla="*/ 5 h 829"/>
                <a:gd name="T62" fmla="*/ 43 w 1042"/>
                <a:gd name="T63" fmla="*/ 5 h 829"/>
                <a:gd name="T64" fmla="*/ 40 w 1042"/>
                <a:gd name="T65" fmla="*/ 8 h 829"/>
                <a:gd name="T66" fmla="*/ 38 w 1042"/>
                <a:gd name="T67" fmla="*/ 11 h 829"/>
                <a:gd name="T68" fmla="*/ 37 w 1042"/>
                <a:gd name="T69" fmla="*/ 13 h 829"/>
                <a:gd name="T70" fmla="*/ 35 w 1042"/>
                <a:gd name="T71" fmla="*/ 13 h 829"/>
                <a:gd name="T72" fmla="*/ 31 w 1042"/>
                <a:gd name="T73" fmla="*/ 12 h 829"/>
                <a:gd name="T74" fmla="*/ 28 w 1042"/>
                <a:gd name="T75" fmla="*/ 13 h 829"/>
                <a:gd name="T76" fmla="*/ 27 w 1042"/>
                <a:gd name="T77" fmla="*/ 16 h 829"/>
                <a:gd name="T78" fmla="*/ 26 w 1042"/>
                <a:gd name="T79" fmla="*/ 18 h 829"/>
                <a:gd name="T80" fmla="*/ 23 w 1042"/>
                <a:gd name="T81" fmla="*/ 21 h 829"/>
                <a:gd name="T82" fmla="*/ 20 w 1042"/>
                <a:gd name="T83" fmla="*/ 22 h 829"/>
                <a:gd name="T84" fmla="*/ 18 w 1042"/>
                <a:gd name="T85" fmla="*/ 28 h 829"/>
                <a:gd name="T86" fmla="*/ 11 w 1042"/>
                <a:gd name="T87" fmla="*/ 33 h 829"/>
                <a:gd name="T88" fmla="*/ 2 w 1042"/>
                <a:gd name="T89" fmla="*/ 40 h 829"/>
                <a:gd name="T90" fmla="*/ 2 w 1042"/>
                <a:gd name="T91" fmla="*/ 44 h 829"/>
                <a:gd name="T92" fmla="*/ 2 w 1042"/>
                <a:gd name="T93" fmla="*/ 50 h 829"/>
                <a:gd name="T94" fmla="*/ 4 w 1042"/>
                <a:gd name="T95" fmla="*/ 55 h 829"/>
                <a:gd name="T96" fmla="*/ 11 w 1042"/>
                <a:gd name="T97" fmla="*/ 65 h 829"/>
                <a:gd name="T98" fmla="*/ 11 w 1042"/>
                <a:gd name="T99" fmla="*/ 72 h 829"/>
                <a:gd name="T100" fmla="*/ 14 w 1042"/>
                <a:gd name="T101" fmla="*/ 75 h 829"/>
                <a:gd name="T102" fmla="*/ 21 w 1042"/>
                <a:gd name="T103" fmla="*/ 72 h 829"/>
                <a:gd name="T104" fmla="*/ 28 w 1042"/>
                <a:gd name="T105" fmla="*/ 69 h 829"/>
                <a:gd name="T106" fmla="*/ 40 w 1042"/>
                <a:gd name="T107" fmla="*/ 62 h 829"/>
                <a:gd name="T108" fmla="*/ 50 w 1042"/>
                <a:gd name="T109" fmla="*/ 61 h 829"/>
                <a:gd name="T110" fmla="*/ 56 w 1042"/>
                <a:gd name="T111" fmla="*/ 65 h 829"/>
                <a:gd name="T112" fmla="*/ 59 w 1042"/>
                <a:gd name="T113" fmla="*/ 66 h 829"/>
                <a:gd name="T114" fmla="*/ 62 w 1042"/>
                <a:gd name="T115" fmla="*/ 66 h 829"/>
                <a:gd name="T116" fmla="*/ 65 w 1042"/>
                <a:gd name="T117" fmla="*/ 67 h 829"/>
                <a:gd name="T118" fmla="*/ 66 w 1042"/>
                <a:gd name="T119" fmla="*/ 71 h 829"/>
                <a:gd name="T120" fmla="*/ 69 w 1042"/>
                <a:gd name="T121" fmla="*/ 75 h 8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2"/>
                <a:gd name="T184" fmla="*/ 0 h 829"/>
                <a:gd name="T185" fmla="*/ 1042 w 1042"/>
                <a:gd name="T186" fmla="*/ 829 h 8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2" h="829">
                  <a:moveTo>
                    <a:pt x="732" y="793"/>
                  </a:moveTo>
                  <a:cubicBezTo>
                    <a:pt x="741" y="799"/>
                    <a:pt x="737" y="802"/>
                    <a:pt x="746" y="802"/>
                  </a:cubicBezTo>
                  <a:cubicBezTo>
                    <a:pt x="755" y="802"/>
                    <a:pt x="751" y="793"/>
                    <a:pt x="762" y="801"/>
                  </a:cubicBezTo>
                  <a:cubicBezTo>
                    <a:pt x="774" y="810"/>
                    <a:pt x="764" y="803"/>
                    <a:pt x="780" y="807"/>
                  </a:cubicBezTo>
                  <a:cubicBezTo>
                    <a:pt x="795" y="811"/>
                    <a:pt x="794" y="808"/>
                    <a:pt x="801" y="803"/>
                  </a:cubicBezTo>
                  <a:cubicBezTo>
                    <a:pt x="808" y="798"/>
                    <a:pt x="801" y="788"/>
                    <a:pt x="810" y="794"/>
                  </a:cubicBezTo>
                  <a:cubicBezTo>
                    <a:pt x="820" y="799"/>
                    <a:pt x="817" y="796"/>
                    <a:pt x="818" y="802"/>
                  </a:cubicBezTo>
                  <a:cubicBezTo>
                    <a:pt x="818" y="809"/>
                    <a:pt x="817" y="803"/>
                    <a:pt x="826" y="802"/>
                  </a:cubicBezTo>
                  <a:cubicBezTo>
                    <a:pt x="836" y="802"/>
                    <a:pt x="832" y="805"/>
                    <a:pt x="830" y="810"/>
                  </a:cubicBezTo>
                  <a:cubicBezTo>
                    <a:pt x="829" y="815"/>
                    <a:pt x="837" y="816"/>
                    <a:pt x="837" y="816"/>
                  </a:cubicBezTo>
                  <a:cubicBezTo>
                    <a:pt x="837" y="816"/>
                    <a:pt x="843" y="811"/>
                    <a:pt x="844" y="817"/>
                  </a:cubicBezTo>
                  <a:cubicBezTo>
                    <a:pt x="845" y="823"/>
                    <a:pt x="849" y="824"/>
                    <a:pt x="851" y="820"/>
                  </a:cubicBezTo>
                  <a:cubicBezTo>
                    <a:pt x="853" y="816"/>
                    <a:pt x="856" y="809"/>
                    <a:pt x="857" y="817"/>
                  </a:cubicBezTo>
                  <a:cubicBezTo>
                    <a:pt x="858" y="825"/>
                    <a:pt x="859" y="829"/>
                    <a:pt x="861" y="826"/>
                  </a:cubicBezTo>
                  <a:cubicBezTo>
                    <a:pt x="863" y="824"/>
                    <a:pt x="863" y="810"/>
                    <a:pt x="863" y="810"/>
                  </a:cubicBezTo>
                  <a:cubicBezTo>
                    <a:pt x="865" y="804"/>
                    <a:pt x="865" y="804"/>
                    <a:pt x="865" y="804"/>
                  </a:cubicBezTo>
                  <a:cubicBezTo>
                    <a:pt x="865" y="804"/>
                    <a:pt x="873" y="801"/>
                    <a:pt x="874" y="797"/>
                  </a:cubicBezTo>
                  <a:cubicBezTo>
                    <a:pt x="875" y="792"/>
                    <a:pt x="878" y="790"/>
                    <a:pt x="880" y="790"/>
                  </a:cubicBezTo>
                  <a:cubicBezTo>
                    <a:pt x="883" y="790"/>
                    <a:pt x="892" y="787"/>
                    <a:pt x="895" y="790"/>
                  </a:cubicBezTo>
                  <a:cubicBezTo>
                    <a:pt x="898" y="793"/>
                    <a:pt x="901" y="789"/>
                    <a:pt x="907" y="789"/>
                  </a:cubicBezTo>
                  <a:cubicBezTo>
                    <a:pt x="913" y="788"/>
                    <a:pt x="921" y="791"/>
                    <a:pt x="923" y="784"/>
                  </a:cubicBezTo>
                  <a:cubicBezTo>
                    <a:pt x="925" y="777"/>
                    <a:pt x="928" y="778"/>
                    <a:pt x="931" y="777"/>
                  </a:cubicBezTo>
                  <a:cubicBezTo>
                    <a:pt x="934" y="776"/>
                    <a:pt x="933" y="769"/>
                    <a:pt x="931" y="760"/>
                  </a:cubicBezTo>
                  <a:cubicBezTo>
                    <a:pt x="929" y="752"/>
                    <a:pt x="930" y="747"/>
                    <a:pt x="934" y="742"/>
                  </a:cubicBezTo>
                  <a:cubicBezTo>
                    <a:pt x="939" y="737"/>
                    <a:pt x="938" y="730"/>
                    <a:pt x="943" y="722"/>
                  </a:cubicBezTo>
                  <a:cubicBezTo>
                    <a:pt x="948" y="714"/>
                    <a:pt x="949" y="710"/>
                    <a:pt x="953" y="704"/>
                  </a:cubicBezTo>
                  <a:cubicBezTo>
                    <a:pt x="958" y="698"/>
                    <a:pt x="959" y="708"/>
                    <a:pt x="961" y="691"/>
                  </a:cubicBezTo>
                  <a:cubicBezTo>
                    <a:pt x="964" y="675"/>
                    <a:pt x="983" y="658"/>
                    <a:pt x="987" y="654"/>
                  </a:cubicBezTo>
                  <a:cubicBezTo>
                    <a:pt x="992" y="649"/>
                    <a:pt x="998" y="643"/>
                    <a:pt x="1001" y="640"/>
                  </a:cubicBezTo>
                  <a:cubicBezTo>
                    <a:pt x="1004" y="637"/>
                    <a:pt x="1009" y="630"/>
                    <a:pt x="1006" y="629"/>
                  </a:cubicBezTo>
                  <a:cubicBezTo>
                    <a:pt x="1002" y="628"/>
                    <a:pt x="1006" y="621"/>
                    <a:pt x="1006" y="621"/>
                  </a:cubicBezTo>
                  <a:cubicBezTo>
                    <a:pt x="1006" y="621"/>
                    <a:pt x="1014" y="616"/>
                    <a:pt x="1014" y="613"/>
                  </a:cubicBezTo>
                  <a:cubicBezTo>
                    <a:pt x="1014" y="609"/>
                    <a:pt x="1015" y="606"/>
                    <a:pt x="1018" y="604"/>
                  </a:cubicBezTo>
                  <a:cubicBezTo>
                    <a:pt x="1020" y="601"/>
                    <a:pt x="1020" y="592"/>
                    <a:pt x="1018" y="590"/>
                  </a:cubicBezTo>
                  <a:cubicBezTo>
                    <a:pt x="1016" y="589"/>
                    <a:pt x="1016" y="583"/>
                    <a:pt x="1020" y="582"/>
                  </a:cubicBezTo>
                  <a:cubicBezTo>
                    <a:pt x="1024" y="581"/>
                    <a:pt x="1020" y="564"/>
                    <a:pt x="1024" y="563"/>
                  </a:cubicBezTo>
                  <a:cubicBezTo>
                    <a:pt x="1029" y="562"/>
                    <a:pt x="1027" y="559"/>
                    <a:pt x="1030" y="555"/>
                  </a:cubicBezTo>
                  <a:cubicBezTo>
                    <a:pt x="1033" y="551"/>
                    <a:pt x="1029" y="548"/>
                    <a:pt x="1035" y="544"/>
                  </a:cubicBezTo>
                  <a:cubicBezTo>
                    <a:pt x="1041" y="540"/>
                    <a:pt x="1038" y="547"/>
                    <a:pt x="1040" y="534"/>
                  </a:cubicBezTo>
                  <a:cubicBezTo>
                    <a:pt x="1042" y="521"/>
                    <a:pt x="1041" y="516"/>
                    <a:pt x="1039" y="510"/>
                  </a:cubicBezTo>
                  <a:cubicBezTo>
                    <a:pt x="1039" y="510"/>
                    <a:pt x="1039" y="510"/>
                    <a:pt x="1039" y="510"/>
                  </a:cubicBezTo>
                  <a:cubicBezTo>
                    <a:pt x="1038" y="505"/>
                    <a:pt x="1039" y="499"/>
                    <a:pt x="1036" y="500"/>
                  </a:cubicBezTo>
                  <a:cubicBezTo>
                    <a:pt x="1033" y="501"/>
                    <a:pt x="1027" y="501"/>
                    <a:pt x="1026" y="495"/>
                  </a:cubicBezTo>
                  <a:cubicBezTo>
                    <a:pt x="1025" y="489"/>
                    <a:pt x="1025" y="482"/>
                    <a:pt x="1026" y="480"/>
                  </a:cubicBezTo>
                  <a:cubicBezTo>
                    <a:pt x="1026" y="478"/>
                    <a:pt x="1027" y="444"/>
                    <a:pt x="1026" y="440"/>
                  </a:cubicBezTo>
                  <a:cubicBezTo>
                    <a:pt x="1026" y="437"/>
                    <a:pt x="1024" y="437"/>
                    <a:pt x="1023" y="434"/>
                  </a:cubicBezTo>
                  <a:cubicBezTo>
                    <a:pt x="1022" y="431"/>
                    <a:pt x="1022" y="425"/>
                    <a:pt x="1018" y="424"/>
                  </a:cubicBezTo>
                  <a:cubicBezTo>
                    <a:pt x="1015" y="422"/>
                    <a:pt x="1007" y="417"/>
                    <a:pt x="1007" y="417"/>
                  </a:cubicBezTo>
                  <a:cubicBezTo>
                    <a:pt x="1007" y="417"/>
                    <a:pt x="1001" y="410"/>
                    <a:pt x="1002" y="408"/>
                  </a:cubicBezTo>
                  <a:cubicBezTo>
                    <a:pt x="1003" y="406"/>
                    <a:pt x="1004" y="400"/>
                    <a:pt x="1003" y="398"/>
                  </a:cubicBezTo>
                  <a:cubicBezTo>
                    <a:pt x="1003" y="397"/>
                    <a:pt x="999" y="393"/>
                    <a:pt x="999" y="393"/>
                  </a:cubicBezTo>
                  <a:cubicBezTo>
                    <a:pt x="999" y="393"/>
                    <a:pt x="979" y="379"/>
                    <a:pt x="979" y="372"/>
                  </a:cubicBezTo>
                  <a:cubicBezTo>
                    <a:pt x="980" y="366"/>
                    <a:pt x="977" y="365"/>
                    <a:pt x="977" y="359"/>
                  </a:cubicBezTo>
                  <a:cubicBezTo>
                    <a:pt x="978" y="352"/>
                    <a:pt x="979" y="340"/>
                    <a:pt x="970" y="343"/>
                  </a:cubicBezTo>
                  <a:cubicBezTo>
                    <a:pt x="961" y="346"/>
                    <a:pt x="961" y="348"/>
                    <a:pt x="960" y="344"/>
                  </a:cubicBezTo>
                  <a:cubicBezTo>
                    <a:pt x="958" y="340"/>
                    <a:pt x="957" y="329"/>
                    <a:pt x="954" y="337"/>
                  </a:cubicBezTo>
                  <a:cubicBezTo>
                    <a:pt x="951" y="345"/>
                    <a:pt x="951" y="355"/>
                    <a:pt x="946" y="351"/>
                  </a:cubicBezTo>
                  <a:cubicBezTo>
                    <a:pt x="942" y="348"/>
                    <a:pt x="942" y="341"/>
                    <a:pt x="942" y="341"/>
                  </a:cubicBezTo>
                  <a:cubicBezTo>
                    <a:pt x="942" y="332"/>
                    <a:pt x="942" y="332"/>
                    <a:pt x="942" y="332"/>
                  </a:cubicBezTo>
                  <a:cubicBezTo>
                    <a:pt x="942" y="332"/>
                    <a:pt x="946" y="321"/>
                    <a:pt x="940" y="317"/>
                  </a:cubicBezTo>
                  <a:cubicBezTo>
                    <a:pt x="934" y="313"/>
                    <a:pt x="933" y="309"/>
                    <a:pt x="933" y="309"/>
                  </a:cubicBezTo>
                  <a:cubicBezTo>
                    <a:pt x="933" y="309"/>
                    <a:pt x="940" y="299"/>
                    <a:pt x="934" y="298"/>
                  </a:cubicBezTo>
                  <a:cubicBezTo>
                    <a:pt x="928" y="298"/>
                    <a:pt x="926" y="299"/>
                    <a:pt x="923" y="295"/>
                  </a:cubicBezTo>
                  <a:cubicBezTo>
                    <a:pt x="921" y="292"/>
                    <a:pt x="921" y="287"/>
                    <a:pt x="923" y="286"/>
                  </a:cubicBezTo>
                  <a:cubicBezTo>
                    <a:pt x="926" y="284"/>
                    <a:pt x="927" y="280"/>
                    <a:pt x="922" y="278"/>
                  </a:cubicBezTo>
                  <a:cubicBezTo>
                    <a:pt x="918" y="275"/>
                    <a:pt x="914" y="269"/>
                    <a:pt x="912" y="271"/>
                  </a:cubicBezTo>
                  <a:cubicBezTo>
                    <a:pt x="910" y="272"/>
                    <a:pt x="906" y="263"/>
                    <a:pt x="903" y="265"/>
                  </a:cubicBezTo>
                  <a:cubicBezTo>
                    <a:pt x="900" y="267"/>
                    <a:pt x="898" y="262"/>
                    <a:pt x="895" y="261"/>
                  </a:cubicBezTo>
                  <a:cubicBezTo>
                    <a:pt x="892" y="260"/>
                    <a:pt x="887" y="254"/>
                    <a:pt x="887" y="254"/>
                  </a:cubicBezTo>
                  <a:cubicBezTo>
                    <a:pt x="887" y="254"/>
                    <a:pt x="884" y="243"/>
                    <a:pt x="881" y="249"/>
                  </a:cubicBezTo>
                  <a:cubicBezTo>
                    <a:pt x="878" y="255"/>
                    <a:pt x="872" y="251"/>
                    <a:pt x="872" y="251"/>
                  </a:cubicBezTo>
                  <a:cubicBezTo>
                    <a:pt x="865" y="246"/>
                    <a:pt x="865" y="246"/>
                    <a:pt x="865" y="246"/>
                  </a:cubicBezTo>
                  <a:cubicBezTo>
                    <a:pt x="860" y="237"/>
                    <a:pt x="860" y="237"/>
                    <a:pt x="860" y="237"/>
                  </a:cubicBezTo>
                  <a:cubicBezTo>
                    <a:pt x="859" y="226"/>
                    <a:pt x="859" y="226"/>
                    <a:pt x="859" y="226"/>
                  </a:cubicBezTo>
                  <a:cubicBezTo>
                    <a:pt x="856" y="215"/>
                    <a:pt x="856" y="215"/>
                    <a:pt x="856" y="215"/>
                  </a:cubicBezTo>
                  <a:cubicBezTo>
                    <a:pt x="856" y="215"/>
                    <a:pt x="860" y="206"/>
                    <a:pt x="858" y="201"/>
                  </a:cubicBezTo>
                  <a:cubicBezTo>
                    <a:pt x="856" y="196"/>
                    <a:pt x="854" y="193"/>
                    <a:pt x="850" y="189"/>
                  </a:cubicBezTo>
                  <a:cubicBezTo>
                    <a:pt x="846" y="185"/>
                    <a:pt x="843" y="176"/>
                    <a:pt x="843" y="173"/>
                  </a:cubicBezTo>
                  <a:cubicBezTo>
                    <a:pt x="843" y="170"/>
                    <a:pt x="833" y="174"/>
                    <a:pt x="834" y="168"/>
                  </a:cubicBezTo>
                  <a:cubicBezTo>
                    <a:pt x="835" y="163"/>
                    <a:pt x="841" y="153"/>
                    <a:pt x="836" y="151"/>
                  </a:cubicBezTo>
                  <a:cubicBezTo>
                    <a:pt x="832" y="150"/>
                    <a:pt x="830" y="140"/>
                    <a:pt x="833" y="136"/>
                  </a:cubicBezTo>
                  <a:cubicBezTo>
                    <a:pt x="835" y="133"/>
                    <a:pt x="837" y="124"/>
                    <a:pt x="834" y="122"/>
                  </a:cubicBezTo>
                  <a:cubicBezTo>
                    <a:pt x="832" y="120"/>
                    <a:pt x="833" y="114"/>
                    <a:pt x="829" y="116"/>
                  </a:cubicBezTo>
                  <a:cubicBezTo>
                    <a:pt x="825" y="118"/>
                    <a:pt x="833" y="114"/>
                    <a:pt x="818" y="109"/>
                  </a:cubicBezTo>
                  <a:cubicBezTo>
                    <a:pt x="804" y="104"/>
                    <a:pt x="808" y="98"/>
                    <a:pt x="804" y="104"/>
                  </a:cubicBezTo>
                  <a:cubicBezTo>
                    <a:pt x="799" y="109"/>
                    <a:pt x="798" y="110"/>
                    <a:pt x="794" y="105"/>
                  </a:cubicBezTo>
                  <a:cubicBezTo>
                    <a:pt x="790" y="100"/>
                    <a:pt x="788" y="90"/>
                    <a:pt x="789" y="86"/>
                  </a:cubicBezTo>
                  <a:cubicBezTo>
                    <a:pt x="790" y="81"/>
                    <a:pt x="789" y="76"/>
                    <a:pt x="789" y="73"/>
                  </a:cubicBezTo>
                  <a:cubicBezTo>
                    <a:pt x="788" y="69"/>
                    <a:pt x="787" y="66"/>
                    <a:pt x="784" y="63"/>
                  </a:cubicBezTo>
                  <a:cubicBezTo>
                    <a:pt x="781" y="61"/>
                    <a:pt x="777" y="61"/>
                    <a:pt x="780" y="55"/>
                  </a:cubicBezTo>
                  <a:cubicBezTo>
                    <a:pt x="783" y="50"/>
                    <a:pt x="787" y="46"/>
                    <a:pt x="781" y="47"/>
                  </a:cubicBezTo>
                  <a:cubicBezTo>
                    <a:pt x="774" y="48"/>
                    <a:pt x="771" y="44"/>
                    <a:pt x="774" y="40"/>
                  </a:cubicBezTo>
                  <a:cubicBezTo>
                    <a:pt x="776" y="36"/>
                    <a:pt x="777" y="33"/>
                    <a:pt x="773" y="31"/>
                  </a:cubicBezTo>
                  <a:cubicBezTo>
                    <a:pt x="769" y="29"/>
                    <a:pt x="767" y="30"/>
                    <a:pt x="766" y="25"/>
                  </a:cubicBezTo>
                  <a:cubicBezTo>
                    <a:pt x="765" y="20"/>
                    <a:pt x="764" y="19"/>
                    <a:pt x="762" y="15"/>
                  </a:cubicBezTo>
                  <a:cubicBezTo>
                    <a:pt x="760" y="10"/>
                    <a:pt x="761" y="0"/>
                    <a:pt x="755" y="4"/>
                  </a:cubicBezTo>
                  <a:cubicBezTo>
                    <a:pt x="748" y="7"/>
                    <a:pt x="744" y="7"/>
                    <a:pt x="746" y="16"/>
                  </a:cubicBezTo>
                  <a:cubicBezTo>
                    <a:pt x="747" y="25"/>
                    <a:pt x="743" y="23"/>
                    <a:pt x="740" y="31"/>
                  </a:cubicBezTo>
                  <a:cubicBezTo>
                    <a:pt x="738" y="38"/>
                    <a:pt x="735" y="32"/>
                    <a:pt x="735" y="39"/>
                  </a:cubicBezTo>
                  <a:cubicBezTo>
                    <a:pt x="735" y="46"/>
                    <a:pt x="735" y="51"/>
                    <a:pt x="736" y="59"/>
                  </a:cubicBezTo>
                  <a:cubicBezTo>
                    <a:pt x="738" y="68"/>
                    <a:pt x="739" y="63"/>
                    <a:pt x="738" y="73"/>
                  </a:cubicBezTo>
                  <a:cubicBezTo>
                    <a:pt x="737" y="83"/>
                    <a:pt x="737" y="82"/>
                    <a:pt x="735" y="89"/>
                  </a:cubicBezTo>
                  <a:cubicBezTo>
                    <a:pt x="732" y="95"/>
                    <a:pt x="729" y="110"/>
                    <a:pt x="733" y="115"/>
                  </a:cubicBezTo>
                  <a:cubicBezTo>
                    <a:pt x="736" y="120"/>
                    <a:pt x="731" y="124"/>
                    <a:pt x="735" y="127"/>
                  </a:cubicBezTo>
                  <a:cubicBezTo>
                    <a:pt x="738" y="130"/>
                    <a:pt x="744" y="130"/>
                    <a:pt x="740" y="133"/>
                  </a:cubicBezTo>
                  <a:cubicBezTo>
                    <a:pt x="735" y="137"/>
                    <a:pt x="731" y="140"/>
                    <a:pt x="730" y="147"/>
                  </a:cubicBezTo>
                  <a:cubicBezTo>
                    <a:pt x="729" y="153"/>
                    <a:pt x="728" y="169"/>
                    <a:pt x="723" y="174"/>
                  </a:cubicBezTo>
                  <a:cubicBezTo>
                    <a:pt x="719" y="178"/>
                    <a:pt x="719" y="179"/>
                    <a:pt x="719" y="184"/>
                  </a:cubicBezTo>
                  <a:cubicBezTo>
                    <a:pt x="719" y="189"/>
                    <a:pt x="722" y="186"/>
                    <a:pt x="717" y="192"/>
                  </a:cubicBezTo>
                  <a:cubicBezTo>
                    <a:pt x="712" y="198"/>
                    <a:pt x="688" y="212"/>
                    <a:pt x="678" y="202"/>
                  </a:cubicBezTo>
                  <a:cubicBezTo>
                    <a:pt x="669" y="193"/>
                    <a:pt x="676" y="194"/>
                    <a:pt x="669" y="193"/>
                  </a:cubicBezTo>
                  <a:cubicBezTo>
                    <a:pt x="662" y="192"/>
                    <a:pt x="662" y="185"/>
                    <a:pt x="661" y="182"/>
                  </a:cubicBezTo>
                  <a:cubicBezTo>
                    <a:pt x="659" y="178"/>
                    <a:pt x="646" y="178"/>
                    <a:pt x="641" y="178"/>
                  </a:cubicBezTo>
                  <a:cubicBezTo>
                    <a:pt x="640" y="178"/>
                    <a:pt x="639" y="178"/>
                    <a:pt x="638" y="178"/>
                  </a:cubicBezTo>
                  <a:cubicBezTo>
                    <a:pt x="637" y="178"/>
                    <a:pt x="637" y="178"/>
                    <a:pt x="637" y="178"/>
                  </a:cubicBezTo>
                  <a:cubicBezTo>
                    <a:pt x="636" y="177"/>
                    <a:pt x="636" y="177"/>
                    <a:pt x="636" y="177"/>
                  </a:cubicBezTo>
                  <a:cubicBezTo>
                    <a:pt x="635" y="177"/>
                    <a:pt x="634" y="176"/>
                    <a:pt x="633" y="173"/>
                  </a:cubicBezTo>
                  <a:cubicBezTo>
                    <a:pt x="630" y="169"/>
                    <a:pt x="627" y="163"/>
                    <a:pt x="627" y="163"/>
                  </a:cubicBezTo>
                  <a:cubicBezTo>
                    <a:pt x="627" y="163"/>
                    <a:pt x="626" y="161"/>
                    <a:pt x="618" y="161"/>
                  </a:cubicBezTo>
                  <a:cubicBezTo>
                    <a:pt x="611" y="160"/>
                    <a:pt x="618" y="161"/>
                    <a:pt x="606" y="156"/>
                  </a:cubicBezTo>
                  <a:cubicBezTo>
                    <a:pt x="593" y="151"/>
                    <a:pt x="594" y="143"/>
                    <a:pt x="586" y="144"/>
                  </a:cubicBezTo>
                  <a:cubicBezTo>
                    <a:pt x="579" y="144"/>
                    <a:pt x="572" y="143"/>
                    <a:pt x="574" y="140"/>
                  </a:cubicBezTo>
                  <a:cubicBezTo>
                    <a:pt x="576" y="136"/>
                    <a:pt x="582" y="138"/>
                    <a:pt x="573" y="130"/>
                  </a:cubicBezTo>
                  <a:cubicBezTo>
                    <a:pt x="565" y="122"/>
                    <a:pt x="563" y="121"/>
                    <a:pt x="564" y="119"/>
                  </a:cubicBezTo>
                  <a:cubicBezTo>
                    <a:pt x="565" y="117"/>
                    <a:pt x="575" y="109"/>
                    <a:pt x="575" y="102"/>
                  </a:cubicBezTo>
                  <a:cubicBezTo>
                    <a:pt x="576" y="94"/>
                    <a:pt x="571" y="94"/>
                    <a:pt x="573" y="89"/>
                  </a:cubicBezTo>
                  <a:cubicBezTo>
                    <a:pt x="575" y="84"/>
                    <a:pt x="579" y="72"/>
                    <a:pt x="582" y="79"/>
                  </a:cubicBezTo>
                  <a:cubicBezTo>
                    <a:pt x="585" y="86"/>
                    <a:pt x="585" y="85"/>
                    <a:pt x="588" y="79"/>
                  </a:cubicBezTo>
                  <a:cubicBezTo>
                    <a:pt x="592" y="73"/>
                    <a:pt x="591" y="69"/>
                    <a:pt x="593" y="64"/>
                  </a:cubicBezTo>
                  <a:cubicBezTo>
                    <a:pt x="595" y="59"/>
                    <a:pt x="596" y="61"/>
                    <a:pt x="598" y="55"/>
                  </a:cubicBezTo>
                  <a:cubicBezTo>
                    <a:pt x="600" y="50"/>
                    <a:pt x="607" y="46"/>
                    <a:pt x="600" y="48"/>
                  </a:cubicBezTo>
                  <a:cubicBezTo>
                    <a:pt x="594" y="50"/>
                    <a:pt x="592" y="55"/>
                    <a:pt x="591" y="50"/>
                  </a:cubicBezTo>
                  <a:cubicBezTo>
                    <a:pt x="591" y="45"/>
                    <a:pt x="586" y="43"/>
                    <a:pt x="584" y="46"/>
                  </a:cubicBezTo>
                  <a:cubicBezTo>
                    <a:pt x="582" y="50"/>
                    <a:pt x="582" y="59"/>
                    <a:pt x="579" y="58"/>
                  </a:cubicBezTo>
                  <a:cubicBezTo>
                    <a:pt x="576" y="56"/>
                    <a:pt x="572" y="58"/>
                    <a:pt x="572" y="53"/>
                  </a:cubicBezTo>
                  <a:cubicBezTo>
                    <a:pt x="573" y="48"/>
                    <a:pt x="573" y="42"/>
                    <a:pt x="573" y="42"/>
                  </a:cubicBezTo>
                  <a:cubicBezTo>
                    <a:pt x="573" y="42"/>
                    <a:pt x="572" y="34"/>
                    <a:pt x="567" y="42"/>
                  </a:cubicBezTo>
                  <a:cubicBezTo>
                    <a:pt x="561" y="49"/>
                    <a:pt x="556" y="47"/>
                    <a:pt x="556" y="47"/>
                  </a:cubicBezTo>
                  <a:cubicBezTo>
                    <a:pt x="556" y="47"/>
                    <a:pt x="555" y="41"/>
                    <a:pt x="553" y="46"/>
                  </a:cubicBezTo>
                  <a:cubicBezTo>
                    <a:pt x="552" y="50"/>
                    <a:pt x="556" y="52"/>
                    <a:pt x="553" y="54"/>
                  </a:cubicBezTo>
                  <a:cubicBezTo>
                    <a:pt x="549" y="55"/>
                    <a:pt x="549" y="54"/>
                    <a:pt x="546" y="51"/>
                  </a:cubicBezTo>
                  <a:cubicBezTo>
                    <a:pt x="544" y="49"/>
                    <a:pt x="544" y="47"/>
                    <a:pt x="544" y="47"/>
                  </a:cubicBezTo>
                  <a:cubicBezTo>
                    <a:pt x="544" y="47"/>
                    <a:pt x="536" y="57"/>
                    <a:pt x="535" y="53"/>
                  </a:cubicBezTo>
                  <a:cubicBezTo>
                    <a:pt x="534" y="49"/>
                    <a:pt x="534" y="40"/>
                    <a:pt x="532" y="43"/>
                  </a:cubicBezTo>
                  <a:cubicBezTo>
                    <a:pt x="530" y="47"/>
                    <a:pt x="524" y="45"/>
                    <a:pt x="521" y="46"/>
                  </a:cubicBezTo>
                  <a:cubicBezTo>
                    <a:pt x="518" y="46"/>
                    <a:pt x="516" y="46"/>
                    <a:pt x="513" y="44"/>
                  </a:cubicBezTo>
                  <a:cubicBezTo>
                    <a:pt x="510" y="42"/>
                    <a:pt x="506" y="38"/>
                    <a:pt x="506" y="38"/>
                  </a:cubicBezTo>
                  <a:cubicBezTo>
                    <a:pt x="495" y="34"/>
                    <a:pt x="495" y="34"/>
                    <a:pt x="495" y="34"/>
                  </a:cubicBezTo>
                  <a:cubicBezTo>
                    <a:pt x="490" y="31"/>
                    <a:pt x="490" y="31"/>
                    <a:pt x="490" y="31"/>
                  </a:cubicBezTo>
                  <a:cubicBezTo>
                    <a:pt x="490" y="31"/>
                    <a:pt x="483" y="19"/>
                    <a:pt x="477" y="24"/>
                  </a:cubicBezTo>
                  <a:cubicBezTo>
                    <a:pt x="471" y="28"/>
                    <a:pt x="474" y="24"/>
                    <a:pt x="468" y="26"/>
                  </a:cubicBezTo>
                  <a:cubicBezTo>
                    <a:pt x="462" y="27"/>
                    <a:pt x="452" y="26"/>
                    <a:pt x="456" y="30"/>
                  </a:cubicBezTo>
                  <a:cubicBezTo>
                    <a:pt x="461" y="34"/>
                    <a:pt x="467" y="35"/>
                    <a:pt x="471" y="37"/>
                  </a:cubicBezTo>
                  <a:cubicBezTo>
                    <a:pt x="476" y="39"/>
                    <a:pt x="478" y="44"/>
                    <a:pt x="478" y="44"/>
                  </a:cubicBezTo>
                  <a:cubicBezTo>
                    <a:pt x="478" y="44"/>
                    <a:pt x="479" y="45"/>
                    <a:pt x="484" y="51"/>
                  </a:cubicBezTo>
                  <a:cubicBezTo>
                    <a:pt x="489" y="58"/>
                    <a:pt x="496" y="61"/>
                    <a:pt x="488" y="61"/>
                  </a:cubicBezTo>
                  <a:cubicBezTo>
                    <a:pt x="480" y="61"/>
                    <a:pt x="472" y="55"/>
                    <a:pt x="472" y="55"/>
                  </a:cubicBezTo>
                  <a:cubicBezTo>
                    <a:pt x="472" y="55"/>
                    <a:pt x="474" y="43"/>
                    <a:pt x="464" y="54"/>
                  </a:cubicBezTo>
                  <a:cubicBezTo>
                    <a:pt x="455" y="64"/>
                    <a:pt x="461" y="57"/>
                    <a:pt x="449" y="61"/>
                  </a:cubicBezTo>
                  <a:cubicBezTo>
                    <a:pt x="437" y="64"/>
                    <a:pt x="447" y="52"/>
                    <a:pt x="443" y="53"/>
                  </a:cubicBezTo>
                  <a:cubicBezTo>
                    <a:pt x="439" y="54"/>
                    <a:pt x="432" y="53"/>
                    <a:pt x="432" y="58"/>
                  </a:cubicBezTo>
                  <a:cubicBezTo>
                    <a:pt x="431" y="63"/>
                    <a:pt x="432" y="67"/>
                    <a:pt x="432" y="67"/>
                  </a:cubicBezTo>
                  <a:cubicBezTo>
                    <a:pt x="432" y="67"/>
                    <a:pt x="429" y="69"/>
                    <a:pt x="425" y="70"/>
                  </a:cubicBezTo>
                  <a:cubicBezTo>
                    <a:pt x="422" y="71"/>
                    <a:pt x="420" y="71"/>
                    <a:pt x="420" y="71"/>
                  </a:cubicBezTo>
                  <a:cubicBezTo>
                    <a:pt x="420" y="71"/>
                    <a:pt x="418" y="73"/>
                    <a:pt x="416" y="79"/>
                  </a:cubicBezTo>
                  <a:cubicBezTo>
                    <a:pt x="414" y="85"/>
                    <a:pt x="419" y="86"/>
                    <a:pt x="416" y="90"/>
                  </a:cubicBezTo>
                  <a:cubicBezTo>
                    <a:pt x="413" y="94"/>
                    <a:pt x="411" y="95"/>
                    <a:pt x="411" y="95"/>
                  </a:cubicBezTo>
                  <a:cubicBezTo>
                    <a:pt x="411" y="95"/>
                    <a:pt x="406" y="96"/>
                    <a:pt x="405" y="101"/>
                  </a:cubicBezTo>
                  <a:cubicBezTo>
                    <a:pt x="403" y="105"/>
                    <a:pt x="404" y="111"/>
                    <a:pt x="404" y="111"/>
                  </a:cubicBezTo>
                  <a:cubicBezTo>
                    <a:pt x="404" y="111"/>
                    <a:pt x="397" y="112"/>
                    <a:pt x="396" y="116"/>
                  </a:cubicBezTo>
                  <a:cubicBezTo>
                    <a:pt x="396" y="119"/>
                    <a:pt x="395" y="122"/>
                    <a:pt x="395" y="122"/>
                  </a:cubicBezTo>
                  <a:cubicBezTo>
                    <a:pt x="395" y="122"/>
                    <a:pt x="400" y="124"/>
                    <a:pt x="399" y="130"/>
                  </a:cubicBezTo>
                  <a:cubicBezTo>
                    <a:pt x="399" y="136"/>
                    <a:pt x="399" y="138"/>
                    <a:pt x="398" y="141"/>
                  </a:cubicBezTo>
                  <a:cubicBezTo>
                    <a:pt x="397" y="143"/>
                    <a:pt x="394" y="142"/>
                    <a:pt x="394" y="142"/>
                  </a:cubicBezTo>
                  <a:cubicBezTo>
                    <a:pt x="394" y="142"/>
                    <a:pt x="391" y="137"/>
                    <a:pt x="390" y="139"/>
                  </a:cubicBezTo>
                  <a:cubicBezTo>
                    <a:pt x="389" y="141"/>
                    <a:pt x="386" y="141"/>
                    <a:pt x="386" y="141"/>
                  </a:cubicBezTo>
                  <a:cubicBezTo>
                    <a:pt x="386" y="141"/>
                    <a:pt x="386" y="141"/>
                    <a:pt x="386" y="141"/>
                  </a:cubicBezTo>
                  <a:cubicBezTo>
                    <a:pt x="370" y="137"/>
                    <a:pt x="370" y="137"/>
                    <a:pt x="370" y="137"/>
                  </a:cubicBezTo>
                  <a:cubicBezTo>
                    <a:pt x="370" y="137"/>
                    <a:pt x="365" y="147"/>
                    <a:pt x="362" y="148"/>
                  </a:cubicBezTo>
                  <a:cubicBezTo>
                    <a:pt x="359" y="148"/>
                    <a:pt x="360" y="141"/>
                    <a:pt x="360" y="139"/>
                  </a:cubicBezTo>
                  <a:cubicBezTo>
                    <a:pt x="360" y="137"/>
                    <a:pt x="353" y="136"/>
                    <a:pt x="353" y="136"/>
                  </a:cubicBezTo>
                  <a:cubicBezTo>
                    <a:pt x="353" y="136"/>
                    <a:pt x="348" y="135"/>
                    <a:pt x="347" y="131"/>
                  </a:cubicBezTo>
                  <a:cubicBezTo>
                    <a:pt x="346" y="127"/>
                    <a:pt x="344" y="123"/>
                    <a:pt x="340" y="118"/>
                  </a:cubicBezTo>
                  <a:cubicBezTo>
                    <a:pt x="336" y="114"/>
                    <a:pt x="327" y="111"/>
                    <a:pt x="324" y="113"/>
                  </a:cubicBezTo>
                  <a:cubicBezTo>
                    <a:pt x="321" y="114"/>
                    <a:pt x="317" y="119"/>
                    <a:pt x="315" y="121"/>
                  </a:cubicBezTo>
                  <a:cubicBezTo>
                    <a:pt x="313" y="124"/>
                    <a:pt x="308" y="125"/>
                    <a:pt x="308" y="125"/>
                  </a:cubicBezTo>
                  <a:cubicBezTo>
                    <a:pt x="305" y="125"/>
                    <a:pt x="306" y="117"/>
                    <a:pt x="304" y="118"/>
                  </a:cubicBezTo>
                  <a:cubicBezTo>
                    <a:pt x="302" y="119"/>
                    <a:pt x="300" y="119"/>
                    <a:pt x="300" y="123"/>
                  </a:cubicBezTo>
                  <a:cubicBezTo>
                    <a:pt x="300" y="126"/>
                    <a:pt x="302" y="141"/>
                    <a:pt x="300" y="141"/>
                  </a:cubicBezTo>
                  <a:cubicBezTo>
                    <a:pt x="299" y="142"/>
                    <a:pt x="295" y="139"/>
                    <a:pt x="293" y="137"/>
                  </a:cubicBezTo>
                  <a:cubicBezTo>
                    <a:pt x="291" y="136"/>
                    <a:pt x="290" y="129"/>
                    <a:pt x="288" y="134"/>
                  </a:cubicBezTo>
                  <a:cubicBezTo>
                    <a:pt x="285" y="139"/>
                    <a:pt x="276" y="140"/>
                    <a:pt x="276" y="145"/>
                  </a:cubicBezTo>
                  <a:cubicBezTo>
                    <a:pt x="276" y="149"/>
                    <a:pt x="281" y="153"/>
                    <a:pt x="278" y="156"/>
                  </a:cubicBezTo>
                  <a:cubicBezTo>
                    <a:pt x="275" y="159"/>
                    <a:pt x="272" y="158"/>
                    <a:pt x="273" y="161"/>
                  </a:cubicBezTo>
                  <a:cubicBezTo>
                    <a:pt x="275" y="164"/>
                    <a:pt x="279" y="168"/>
                    <a:pt x="278" y="169"/>
                  </a:cubicBezTo>
                  <a:cubicBezTo>
                    <a:pt x="278" y="171"/>
                    <a:pt x="272" y="169"/>
                    <a:pt x="271" y="169"/>
                  </a:cubicBezTo>
                  <a:cubicBezTo>
                    <a:pt x="269" y="169"/>
                    <a:pt x="267" y="163"/>
                    <a:pt x="265" y="166"/>
                  </a:cubicBezTo>
                  <a:cubicBezTo>
                    <a:pt x="263" y="170"/>
                    <a:pt x="259" y="171"/>
                    <a:pt x="260" y="175"/>
                  </a:cubicBezTo>
                  <a:cubicBezTo>
                    <a:pt x="261" y="178"/>
                    <a:pt x="267" y="178"/>
                    <a:pt x="267" y="178"/>
                  </a:cubicBezTo>
                  <a:cubicBezTo>
                    <a:pt x="265" y="186"/>
                    <a:pt x="267" y="178"/>
                    <a:pt x="265" y="186"/>
                  </a:cubicBezTo>
                  <a:cubicBezTo>
                    <a:pt x="262" y="194"/>
                    <a:pt x="251" y="194"/>
                    <a:pt x="248" y="193"/>
                  </a:cubicBezTo>
                  <a:cubicBezTo>
                    <a:pt x="246" y="191"/>
                    <a:pt x="240" y="189"/>
                    <a:pt x="238" y="193"/>
                  </a:cubicBezTo>
                  <a:cubicBezTo>
                    <a:pt x="236" y="197"/>
                    <a:pt x="237" y="209"/>
                    <a:pt x="239" y="210"/>
                  </a:cubicBezTo>
                  <a:cubicBezTo>
                    <a:pt x="240" y="211"/>
                    <a:pt x="244" y="214"/>
                    <a:pt x="242" y="215"/>
                  </a:cubicBezTo>
                  <a:cubicBezTo>
                    <a:pt x="241" y="216"/>
                    <a:pt x="241" y="218"/>
                    <a:pt x="240" y="219"/>
                  </a:cubicBezTo>
                  <a:cubicBezTo>
                    <a:pt x="238" y="220"/>
                    <a:pt x="232" y="220"/>
                    <a:pt x="230" y="217"/>
                  </a:cubicBezTo>
                  <a:cubicBezTo>
                    <a:pt x="228" y="215"/>
                    <a:pt x="227" y="212"/>
                    <a:pt x="224" y="208"/>
                  </a:cubicBezTo>
                  <a:cubicBezTo>
                    <a:pt x="220" y="205"/>
                    <a:pt x="220" y="200"/>
                    <a:pt x="217" y="204"/>
                  </a:cubicBezTo>
                  <a:cubicBezTo>
                    <a:pt x="214" y="209"/>
                    <a:pt x="217" y="208"/>
                    <a:pt x="212" y="215"/>
                  </a:cubicBezTo>
                  <a:cubicBezTo>
                    <a:pt x="207" y="221"/>
                    <a:pt x="203" y="227"/>
                    <a:pt x="201" y="232"/>
                  </a:cubicBezTo>
                  <a:cubicBezTo>
                    <a:pt x="200" y="236"/>
                    <a:pt x="201" y="243"/>
                    <a:pt x="205" y="247"/>
                  </a:cubicBezTo>
                  <a:cubicBezTo>
                    <a:pt x="208" y="250"/>
                    <a:pt x="218" y="252"/>
                    <a:pt x="212" y="257"/>
                  </a:cubicBezTo>
                  <a:cubicBezTo>
                    <a:pt x="207" y="262"/>
                    <a:pt x="203" y="264"/>
                    <a:pt x="201" y="268"/>
                  </a:cubicBezTo>
                  <a:cubicBezTo>
                    <a:pt x="199" y="273"/>
                    <a:pt x="196" y="270"/>
                    <a:pt x="195" y="274"/>
                  </a:cubicBezTo>
                  <a:cubicBezTo>
                    <a:pt x="195" y="278"/>
                    <a:pt x="191" y="292"/>
                    <a:pt x="190" y="294"/>
                  </a:cubicBezTo>
                  <a:cubicBezTo>
                    <a:pt x="189" y="296"/>
                    <a:pt x="182" y="297"/>
                    <a:pt x="178" y="303"/>
                  </a:cubicBezTo>
                  <a:cubicBezTo>
                    <a:pt x="174" y="308"/>
                    <a:pt x="159" y="316"/>
                    <a:pt x="152" y="316"/>
                  </a:cubicBezTo>
                  <a:cubicBezTo>
                    <a:pt x="145" y="316"/>
                    <a:pt x="143" y="316"/>
                    <a:pt x="136" y="323"/>
                  </a:cubicBezTo>
                  <a:cubicBezTo>
                    <a:pt x="129" y="330"/>
                    <a:pt x="127" y="321"/>
                    <a:pt x="124" y="330"/>
                  </a:cubicBezTo>
                  <a:cubicBezTo>
                    <a:pt x="121" y="339"/>
                    <a:pt x="113" y="342"/>
                    <a:pt x="110" y="343"/>
                  </a:cubicBezTo>
                  <a:cubicBezTo>
                    <a:pt x="107" y="345"/>
                    <a:pt x="105" y="341"/>
                    <a:pt x="103" y="348"/>
                  </a:cubicBezTo>
                  <a:cubicBezTo>
                    <a:pt x="100" y="355"/>
                    <a:pt x="98" y="353"/>
                    <a:pt x="92" y="355"/>
                  </a:cubicBezTo>
                  <a:cubicBezTo>
                    <a:pt x="87" y="357"/>
                    <a:pt x="77" y="351"/>
                    <a:pt x="72" y="355"/>
                  </a:cubicBezTo>
                  <a:cubicBezTo>
                    <a:pt x="67" y="360"/>
                    <a:pt x="64" y="370"/>
                    <a:pt x="44" y="387"/>
                  </a:cubicBezTo>
                  <a:cubicBezTo>
                    <a:pt x="23" y="404"/>
                    <a:pt x="26" y="411"/>
                    <a:pt x="23" y="417"/>
                  </a:cubicBezTo>
                  <a:cubicBezTo>
                    <a:pt x="21" y="423"/>
                    <a:pt x="15" y="425"/>
                    <a:pt x="16" y="419"/>
                  </a:cubicBezTo>
                  <a:cubicBezTo>
                    <a:pt x="17" y="412"/>
                    <a:pt x="16" y="402"/>
                    <a:pt x="12" y="408"/>
                  </a:cubicBezTo>
                  <a:cubicBezTo>
                    <a:pt x="8" y="415"/>
                    <a:pt x="0" y="431"/>
                    <a:pt x="5" y="431"/>
                  </a:cubicBezTo>
                  <a:cubicBezTo>
                    <a:pt x="9" y="431"/>
                    <a:pt x="14" y="430"/>
                    <a:pt x="15" y="436"/>
                  </a:cubicBezTo>
                  <a:cubicBezTo>
                    <a:pt x="17" y="442"/>
                    <a:pt x="18" y="454"/>
                    <a:pt x="18" y="456"/>
                  </a:cubicBezTo>
                  <a:cubicBezTo>
                    <a:pt x="17" y="458"/>
                    <a:pt x="13" y="457"/>
                    <a:pt x="12" y="466"/>
                  </a:cubicBezTo>
                  <a:cubicBezTo>
                    <a:pt x="11" y="474"/>
                    <a:pt x="9" y="485"/>
                    <a:pt x="18" y="493"/>
                  </a:cubicBezTo>
                  <a:cubicBezTo>
                    <a:pt x="27" y="501"/>
                    <a:pt x="44" y="519"/>
                    <a:pt x="44" y="527"/>
                  </a:cubicBezTo>
                  <a:cubicBezTo>
                    <a:pt x="45" y="536"/>
                    <a:pt x="48" y="540"/>
                    <a:pt x="42" y="535"/>
                  </a:cubicBezTo>
                  <a:cubicBezTo>
                    <a:pt x="36" y="531"/>
                    <a:pt x="20" y="514"/>
                    <a:pt x="19" y="516"/>
                  </a:cubicBezTo>
                  <a:cubicBezTo>
                    <a:pt x="18" y="518"/>
                    <a:pt x="22" y="521"/>
                    <a:pt x="26" y="526"/>
                  </a:cubicBezTo>
                  <a:cubicBezTo>
                    <a:pt x="30" y="531"/>
                    <a:pt x="40" y="539"/>
                    <a:pt x="37" y="544"/>
                  </a:cubicBezTo>
                  <a:cubicBezTo>
                    <a:pt x="34" y="548"/>
                    <a:pt x="22" y="533"/>
                    <a:pt x="20" y="537"/>
                  </a:cubicBezTo>
                  <a:cubicBezTo>
                    <a:pt x="18" y="541"/>
                    <a:pt x="21" y="543"/>
                    <a:pt x="27" y="548"/>
                  </a:cubicBezTo>
                  <a:cubicBezTo>
                    <a:pt x="34" y="553"/>
                    <a:pt x="38" y="556"/>
                    <a:pt x="45" y="563"/>
                  </a:cubicBezTo>
                  <a:cubicBezTo>
                    <a:pt x="51" y="571"/>
                    <a:pt x="48" y="575"/>
                    <a:pt x="53" y="582"/>
                  </a:cubicBezTo>
                  <a:cubicBezTo>
                    <a:pt x="58" y="590"/>
                    <a:pt x="50" y="585"/>
                    <a:pt x="60" y="594"/>
                  </a:cubicBezTo>
                  <a:cubicBezTo>
                    <a:pt x="71" y="602"/>
                    <a:pt x="83" y="609"/>
                    <a:pt x="84" y="620"/>
                  </a:cubicBezTo>
                  <a:cubicBezTo>
                    <a:pt x="85" y="631"/>
                    <a:pt x="84" y="636"/>
                    <a:pt x="89" y="644"/>
                  </a:cubicBezTo>
                  <a:cubicBezTo>
                    <a:pt x="95" y="652"/>
                    <a:pt x="100" y="667"/>
                    <a:pt x="109" y="676"/>
                  </a:cubicBezTo>
                  <a:cubicBezTo>
                    <a:pt x="118" y="685"/>
                    <a:pt x="120" y="690"/>
                    <a:pt x="121" y="695"/>
                  </a:cubicBezTo>
                  <a:cubicBezTo>
                    <a:pt x="122" y="701"/>
                    <a:pt x="123" y="707"/>
                    <a:pt x="125" y="709"/>
                  </a:cubicBezTo>
                  <a:cubicBezTo>
                    <a:pt x="126" y="712"/>
                    <a:pt x="123" y="711"/>
                    <a:pt x="122" y="716"/>
                  </a:cubicBezTo>
                  <a:cubicBezTo>
                    <a:pt x="121" y="720"/>
                    <a:pt x="119" y="727"/>
                    <a:pt x="120" y="734"/>
                  </a:cubicBezTo>
                  <a:cubicBezTo>
                    <a:pt x="122" y="741"/>
                    <a:pt x="120" y="744"/>
                    <a:pt x="116" y="742"/>
                  </a:cubicBezTo>
                  <a:cubicBezTo>
                    <a:pt x="112" y="740"/>
                    <a:pt x="103" y="737"/>
                    <a:pt x="108" y="743"/>
                  </a:cubicBezTo>
                  <a:cubicBezTo>
                    <a:pt x="114" y="749"/>
                    <a:pt x="116" y="752"/>
                    <a:pt x="119" y="757"/>
                  </a:cubicBezTo>
                  <a:cubicBezTo>
                    <a:pt x="121" y="761"/>
                    <a:pt x="115" y="767"/>
                    <a:pt x="122" y="766"/>
                  </a:cubicBezTo>
                  <a:cubicBezTo>
                    <a:pt x="129" y="764"/>
                    <a:pt x="134" y="764"/>
                    <a:pt x="139" y="768"/>
                  </a:cubicBezTo>
                  <a:cubicBezTo>
                    <a:pt x="143" y="771"/>
                    <a:pt x="147" y="776"/>
                    <a:pt x="153" y="774"/>
                  </a:cubicBezTo>
                  <a:cubicBezTo>
                    <a:pt x="158" y="772"/>
                    <a:pt x="159" y="765"/>
                    <a:pt x="165" y="771"/>
                  </a:cubicBezTo>
                  <a:cubicBezTo>
                    <a:pt x="170" y="778"/>
                    <a:pt x="173" y="769"/>
                    <a:pt x="178" y="768"/>
                  </a:cubicBezTo>
                  <a:cubicBezTo>
                    <a:pt x="183" y="768"/>
                    <a:pt x="187" y="767"/>
                    <a:pt x="191" y="767"/>
                  </a:cubicBezTo>
                  <a:cubicBezTo>
                    <a:pt x="194" y="768"/>
                    <a:pt x="196" y="765"/>
                    <a:pt x="200" y="762"/>
                  </a:cubicBezTo>
                  <a:cubicBezTo>
                    <a:pt x="204" y="759"/>
                    <a:pt x="204" y="756"/>
                    <a:pt x="212" y="753"/>
                  </a:cubicBezTo>
                  <a:cubicBezTo>
                    <a:pt x="219" y="750"/>
                    <a:pt x="222" y="756"/>
                    <a:pt x="222" y="744"/>
                  </a:cubicBezTo>
                  <a:cubicBezTo>
                    <a:pt x="223" y="732"/>
                    <a:pt x="223" y="730"/>
                    <a:pt x="234" y="726"/>
                  </a:cubicBezTo>
                  <a:cubicBezTo>
                    <a:pt x="245" y="722"/>
                    <a:pt x="268" y="717"/>
                    <a:pt x="272" y="717"/>
                  </a:cubicBezTo>
                  <a:cubicBezTo>
                    <a:pt x="276" y="716"/>
                    <a:pt x="273" y="711"/>
                    <a:pt x="280" y="716"/>
                  </a:cubicBezTo>
                  <a:cubicBezTo>
                    <a:pt x="288" y="721"/>
                    <a:pt x="288" y="712"/>
                    <a:pt x="294" y="713"/>
                  </a:cubicBezTo>
                  <a:cubicBezTo>
                    <a:pt x="300" y="715"/>
                    <a:pt x="289" y="716"/>
                    <a:pt x="303" y="713"/>
                  </a:cubicBezTo>
                  <a:cubicBezTo>
                    <a:pt x="317" y="710"/>
                    <a:pt x="316" y="705"/>
                    <a:pt x="321" y="694"/>
                  </a:cubicBezTo>
                  <a:cubicBezTo>
                    <a:pt x="325" y="684"/>
                    <a:pt x="317" y="685"/>
                    <a:pt x="333" y="678"/>
                  </a:cubicBezTo>
                  <a:cubicBezTo>
                    <a:pt x="349" y="671"/>
                    <a:pt x="359" y="652"/>
                    <a:pt x="380" y="653"/>
                  </a:cubicBezTo>
                  <a:cubicBezTo>
                    <a:pt x="401" y="655"/>
                    <a:pt x="408" y="649"/>
                    <a:pt x="419" y="640"/>
                  </a:cubicBezTo>
                  <a:cubicBezTo>
                    <a:pt x="426" y="633"/>
                    <a:pt x="428" y="629"/>
                    <a:pt x="433" y="628"/>
                  </a:cubicBezTo>
                  <a:cubicBezTo>
                    <a:pt x="433" y="628"/>
                    <a:pt x="433" y="628"/>
                    <a:pt x="433" y="628"/>
                  </a:cubicBezTo>
                  <a:cubicBezTo>
                    <a:pt x="435" y="627"/>
                    <a:pt x="438" y="627"/>
                    <a:pt x="442" y="627"/>
                  </a:cubicBezTo>
                  <a:cubicBezTo>
                    <a:pt x="455" y="627"/>
                    <a:pt x="477" y="612"/>
                    <a:pt x="493" y="623"/>
                  </a:cubicBezTo>
                  <a:cubicBezTo>
                    <a:pt x="509" y="634"/>
                    <a:pt x="512" y="637"/>
                    <a:pt x="518" y="632"/>
                  </a:cubicBezTo>
                  <a:cubicBezTo>
                    <a:pt x="524" y="627"/>
                    <a:pt x="523" y="620"/>
                    <a:pt x="531" y="627"/>
                  </a:cubicBezTo>
                  <a:cubicBezTo>
                    <a:pt x="538" y="634"/>
                    <a:pt x="543" y="619"/>
                    <a:pt x="549" y="631"/>
                  </a:cubicBezTo>
                  <a:cubicBezTo>
                    <a:pt x="556" y="643"/>
                    <a:pt x="558" y="639"/>
                    <a:pt x="564" y="648"/>
                  </a:cubicBezTo>
                  <a:cubicBezTo>
                    <a:pt x="570" y="657"/>
                    <a:pt x="567" y="650"/>
                    <a:pt x="572" y="661"/>
                  </a:cubicBezTo>
                  <a:cubicBezTo>
                    <a:pt x="578" y="672"/>
                    <a:pt x="582" y="662"/>
                    <a:pt x="582" y="673"/>
                  </a:cubicBezTo>
                  <a:cubicBezTo>
                    <a:pt x="582" y="683"/>
                    <a:pt x="584" y="692"/>
                    <a:pt x="584" y="692"/>
                  </a:cubicBezTo>
                  <a:cubicBezTo>
                    <a:pt x="595" y="698"/>
                    <a:pt x="595" y="698"/>
                    <a:pt x="595" y="698"/>
                  </a:cubicBezTo>
                  <a:cubicBezTo>
                    <a:pt x="598" y="706"/>
                    <a:pt x="598" y="706"/>
                    <a:pt x="598" y="706"/>
                  </a:cubicBezTo>
                  <a:cubicBezTo>
                    <a:pt x="598" y="706"/>
                    <a:pt x="600" y="719"/>
                    <a:pt x="605" y="710"/>
                  </a:cubicBezTo>
                  <a:cubicBezTo>
                    <a:pt x="609" y="700"/>
                    <a:pt x="605" y="697"/>
                    <a:pt x="613" y="689"/>
                  </a:cubicBezTo>
                  <a:cubicBezTo>
                    <a:pt x="621" y="680"/>
                    <a:pt x="632" y="673"/>
                    <a:pt x="636" y="670"/>
                  </a:cubicBezTo>
                  <a:cubicBezTo>
                    <a:pt x="639" y="666"/>
                    <a:pt x="642" y="666"/>
                    <a:pt x="644" y="652"/>
                  </a:cubicBezTo>
                  <a:cubicBezTo>
                    <a:pt x="646" y="638"/>
                    <a:pt x="642" y="622"/>
                    <a:pt x="649" y="634"/>
                  </a:cubicBezTo>
                  <a:cubicBezTo>
                    <a:pt x="656" y="646"/>
                    <a:pt x="652" y="646"/>
                    <a:pt x="653" y="654"/>
                  </a:cubicBezTo>
                  <a:cubicBezTo>
                    <a:pt x="654" y="661"/>
                    <a:pt x="646" y="669"/>
                    <a:pt x="645" y="679"/>
                  </a:cubicBezTo>
                  <a:cubicBezTo>
                    <a:pt x="644" y="688"/>
                    <a:pt x="649" y="691"/>
                    <a:pt x="647" y="697"/>
                  </a:cubicBezTo>
                  <a:cubicBezTo>
                    <a:pt x="645" y="704"/>
                    <a:pt x="633" y="698"/>
                    <a:pt x="636" y="706"/>
                  </a:cubicBezTo>
                  <a:cubicBezTo>
                    <a:pt x="640" y="714"/>
                    <a:pt x="650" y="714"/>
                    <a:pt x="652" y="705"/>
                  </a:cubicBezTo>
                  <a:cubicBezTo>
                    <a:pt x="653" y="696"/>
                    <a:pt x="651" y="676"/>
                    <a:pt x="658" y="683"/>
                  </a:cubicBezTo>
                  <a:cubicBezTo>
                    <a:pt x="665" y="691"/>
                    <a:pt x="665" y="691"/>
                    <a:pt x="669" y="697"/>
                  </a:cubicBezTo>
                  <a:cubicBezTo>
                    <a:pt x="672" y="704"/>
                    <a:pt x="676" y="707"/>
                    <a:pt x="669" y="715"/>
                  </a:cubicBezTo>
                  <a:cubicBezTo>
                    <a:pt x="663" y="723"/>
                    <a:pt x="671" y="724"/>
                    <a:pt x="673" y="724"/>
                  </a:cubicBezTo>
                  <a:cubicBezTo>
                    <a:pt x="676" y="724"/>
                    <a:pt x="679" y="722"/>
                    <a:pt x="681" y="719"/>
                  </a:cubicBezTo>
                  <a:cubicBezTo>
                    <a:pt x="684" y="716"/>
                    <a:pt x="686" y="715"/>
                    <a:pt x="686" y="715"/>
                  </a:cubicBezTo>
                  <a:cubicBezTo>
                    <a:pt x="687" y="733"/>
                    <a:pt x="687" y="733"/>
                    <a:pt x="687" y="733"/>
                  </a:cubicBezTo>
                  <a:cubicBezTo>
                    <a:pt x="687" y="733"/>
                    <a:pt x="687" y="733"/>
                    <a:pt x="694" y="737"/>
                  </a:cubicBezTo>
                  <a:cubicBezTo>
                    <a:pt x="700" y="740"/>
                    <a:pt x="703" y="748"/>
                    <a:pt x="703" y="753"/>
                  </a:cubicBezTo>
                  <a:cubicBezTo>
                    <a:pt x="704" y="758"/>
                    <a:pt x="702" y="755"/>
                    <a:pt x="700" y="761"/>
                  </a:cubicBezTo>
                  <a:cubicBezTo>
                    <a:pt x="699" y="768"/>
                    <a:pt x="700" y="767"/>
                    <a:pt x="706" y="773"/>
                  </a:cubicBezTo>
                  <a:cubicBezTo>
                    <a:pt x="712" y="780"/>
                    <a:pt x="713" y="774"/>
                    <a:pt x="715" y="782"/>
                  </a:cubicBezTo>
                  <a:cubicBezTo>
                    <a:pt x="718" y="789"/>
                    <a:pt x="712" y="791"/>
                    <a:pt x="719" y="793"/>
                  </a:cubicBezTo>
                  <a:cubicBezTo>
                    <a:pt x="725" y="795"/>
                    <a:pt x="718" y="782"/>
                    <a:pt x="730" y="791"/>
                  </a:cubicBezTo>
                  <a:cubicBezTo>
                    <a:pt x="731" y="791"/>
                    <a:pt x="731" y="792"/>
                    <a:pt x="732" y="792"/>
                  </a:cubicBezTo>
                  <a:lnTo>
                    <a:pt x="732" y="793"/>
                  </a:lnTo>
                  <a:close/>
                </a:path>
              </a:pathLst>
            </a:custGeom>
            <a:solidFill>
              <a:schemeClr val="accent1"/>
            </a:solidFill>
            <a:ln w="3175" cap="rnd">
              <a:solidFill>
                <a:schemeClr val="bg1"/>
              </a:solidFill>
              <a:round/>
              <a:headEnd/>
              <a:tailEnd/>
            </a:ln>
          </p:spPr>
          <p:txBody>
            <a:bodyPr/>
            <a:lstStyle/>
            <a:p>
              <a:endParaRPr lang="de-DE"/>
            </a:p>
          </p:txBody>
        </p:sp>
        <p:sp>
          <p:nvSpPr>
            <p:cNvPr id="6315" name="Freeform 1134"/>
            <p:cNvSpPr>
              <a:spLocks/>
            </p:cNvSpPr>
            <p:nvPr/>
          </p:nvSpPr>
          <p:spPr bwMode="gray">
            <a:xfrm>
              <a:off x="1166" y="2753"/>
              <a:ext cx="42" cy="31"/>
            </a:xfrm>
            <a:custGeom>
              <a:avLst/>
              <a:gdLst>
                <a:gd name="T0" fmla="*/ 3 w 75"/>
                <a:gd name="T1" fmla="*/ 1 h 55"/>
                <a:gd name="T2" fmla="*/ 4 w 75"/>
                <a:gd name="T3" fmla="*/ 2 h 55"/>
                <a:gd name="T4" fmla="*/ 6 w 75"/>
                <a:gd name="T5" fmla="*/ 3 h 55"/>
                <a:gd name="T6" fmla="*/ 7 w 75"/>
                <a:gd name="T7" fmla="*/ 4 h 55"/>
                <a:gd name="T8" fmla="*/ 7 w 75"/>
                <a:gd name="T9" fmla="*/ 5 h 55"/>
                <a:gd name="T10" fmla="*/ 7 w 75"/>
                <a:gd name="T11" fmla="*/ 5 h 55"/>
                <a:gd name="T12" fmla="*/ 7 w 75"/>
                <a:gd name="T13" fmla="*/ 5 h 55"/>
                <a:gd name="T14" fmla="*/ 6 w 75"/>
                <a:gd name="T15" fmla="*/ 6 h 55"/>
                <a:gd name="T16" fmla="*/ 4 w 75"/>
                <a:gd name="T17" fmla="*/ 5 h 55"/>
                <a:gd name="T18" fmla="*/ 2 w 75"/>
                <a:gd name="T19" fmla="*/ 5 h 55"/>
                <a:gd name="T20" fmla="*/ 1 w 75"/>
                <a:gd name="T21" fmla="*/ 3 h 55"/>
                <a:gd name="T22" fmla="*/ 0 w 75"/>
                <a:gd name="T23" fmla="*/ 3 h 55"/>
                <a:gd name="T24" fmla="*/ 1 w 75"/>
                <a:gd name="T25" fmla="*/ 3 h 55"/>
                <a:gd name="T26" fmla="*/ 1 w 75"/>
                <a:gd name="T27" fmla="*/ 2 h 55"/>
                <a:gd name="T28" fmla="*/ 3 w 75"/>
                <a:gd name="T29" fmla="*/ 1 h 55"/>
                <a:gd name="T30" fmla="*/ 3 w 75"/>
                <a:gd name="T31" fmla="*/ 0 h 55"/>
                <a:gd name="T32" fmla="*/ 3 w 75"/>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55"/>
                <a:gd name="T53" fmla="*/ 75 w 75"/>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55">
                  <a:moveTo>
                    <a:pt x="31" y="2"/>
                  </a:moveTo>
                  <a:cubicBezTo>
                    <a:pt x="30" y="7"/>
                    <a:pt x="35" y="13"/>
                    <a:pt x="38" y="17"/>
                  </a:cubicBezTo>
                  <a:cubicBezTo>
                    <a:pt x="45" y="26"/>
                    <a:pt x="52" y="33"/>
                    <a:pt x="63" y="30"/>
                  </a:cubicBezTo>
                  <a:cubicBezTo>
                    <a:pt x="65" y="35"/>
                    <a:pt x="73" y="32"/>
                    <a:pt x="75" y="37"/>
                  </a:cubicBezTo>
                  <a:cubicBezTo>
                    <a:pt x="75" y="39"/>
                    <a:pt x="73" y="47"/>
                    <a:pt x="72" y="50"/>
                  </a:cubicBezTo>
                  <a:cubicBezTo>
                    <a:pt x="72" y="51"/>
                    <a:pt x="72" y="51"/>
                    <a:pt x="72" y="51"/>
                  </a:cubicBezTo>
                  <a:cubicBezTo>
                    <a:pt x="71" y="52"/>
                    <a:pt x="71" y="52"/>
                    <a:pt x="71" y="52"/>
                  </a:cubicBezTo>
                  <a:cubicBezTo>
                    <a:pt x="65" y="53"/>
                    <a:pt x="58" y="55"/>
                    <a:pt x="55" y="55"/>
                  </a:cubicBezTo>
                  <a:cubicBezTo>
                    <a:pt x="52" y="55"/>
                    <a:pt x="47" y="52"/>
                    <a:pt x="37" y="51"/>
                  </a:cubicBezTo>
                  <a:cubicBezTo>
                    <a:pt x="26" y="50"/>
                    <a:pt x="29" y="50"/>
                    <a:pt x="23" y="42"/>
                  </a:cubicBezTo>
                  <a:cubicBezTo>
                    <a:pt x="16" y="34"/>
                    <a:pt x="15" y="39"/>
                    <a:pt x="9" y="33"/>
                  </a:cubicBezTo>
                  <a:cubicBezTo>
                    <a:pt x="6" y="30"/>
                    <a:pt x="3" y="30"/>
                    <a:pt x="0" y="29"/>
                  </a:cubicBezTo>
                  <a:cubicBezTo>
                    <a:pt x="1" y="29"/>
                    <a:pt x="1" y="29"/>
                    <a:pt x="1" y="29"/>
                  </a:cubicBezTo>
                  <a:cubicBezTo>
                    <a:pt x="5" y="26"/>
                    <a:pt x="6" y="23"/>
                    <a:pt x="11" y="20"/>
                  </a:cubicBezTo>
                  <a:cubicBezTo>
                    <a:pt x="16" y="16"/>
                    <a:pt x="26" y="12"/>
                    <a:pt x="29" y="5"/>
                  </a:cubicBezTo>
                  <a:cubicBezTo>
                    <a:pt x="30" y="4"/>
                    <a:pt x="30" y="2"/>
                    <a:pt x="30" y="0"/>
                  </a:cubicBezTo>
                  <a:lnTo>
                    <a:pt x="31" y="2"/>
                  </a:lnTo>
                  <a:close/>
                </a:path>
              </a:pathLst>
            </a:custGeom>
            <a:solidFill>
              <a:schemeClr val="accent1"/>
            </a:solidFill>
            <a:ln w="3175" cap="rnd">
              <a:solidFill>
                <a:schemeClr val="bg1"/>
              </a:solidFill>
              <a:round/>
              <a:headEnd/>
              <a:tailEnd/>
            </a:ln>
          </p:spPr>
          <p:txBody>
            <a:bodyPr/>
            <a:lstStyle/>
            <a:p>
              <a:endParaRPr lang="de-DE"/>
            </a:p>
          </p:txBody>
        </p:sp>
        <p:sp>
          <p:nvSpPr>
            <p:cNvPr id="6316" name="Freeform 1135"/>
            <p:cNvSpPr>
              <a:spLocks/>
            </p:cNvSpPr>
            <p:nvPr/>
          </p:nvSpPr>
          <p:spPr bwMode="gray">
            <a:xfrm>
              <a:off x="1210" y="2753"/>
              <a:ext cx="76" cy="75"/>
            </a:xfrm>
            <a:custGeom>
              <a:avLst/>
              <a:gdLst>
                <a:gd name="T0" fmla="*/ 13 w 135"/>
                <a:gd name="T1" fmla="*/ 0 h 134"/>
                <a:gd name="T2" fmla="*/ 14 w 135"/>
                <a:gd name="T3" fmla="*/ 1 h 134"/>
                <a:gd name="T4" fmla="*/ 12 w 135"/>
                <a:gd name="T5" fmla="*/ 4 h 134"/>
                <a:gd name="T6" fmla="*/ 12 w 135"/>
                <a:gd name="T7" fmla="*/ 8 h 134"/>
                <a:gd name="T8" fmla="*/ 12 w 135"/>
                <a:gd name="T9" fmla="*/ 11 h 134"/>
                <a:gd name="T10" fmla="*/ 12 w 135"/>
                <a:gd name="T11" fmla="*/ 12 h 134"/>
                <a:gd name="T12" fmla="*/ 12 w 135"/>
                <a:gd name="T13" fmla="*/ 12 h 134"/>
                <a:gd name="T14" fmla="*/ 10 w 135"/>
                <a:gd name="T15" fmla="*/ 12 h 134"/>
                <a:gd name="T16" fmla="*/ 8 w 135"/>
                <a:gd name="T17" fmla="*/ 12 h 134"/>
                <a:gd name="T18" fmla="*/ 8 w 135"/>
                <a:gd name="T19" fmla="*/ 12 h 134"/>
                <a:gd name="T20" fmla="*/ 7 w 135"/>
                <a:gd name="T21" fmla="*/ 10 h 134"/>
                <a:gd name="T22" fmla="*/ 6 w 135"/>
                <a:gd name="T23" fmla="*/ 10 h 134"/>
                <a:gd name="T24" fmla="*/ 5 w 135"/>
                <a:gd name="T25" fmla="*/ 9 h 134"/>
                <a:gd name="T26" fmla="*/ 5 w 135"/>
                <a:gd name="T27" fmla="*/ 10 h 134"/>
                <a:gd name="T28" fmla="*/ 6 w 135"/>
                <a:gd name="T29" fmla="*/ 11 h 134"/>
                <a:gd name="T30" fmla="*/ 6 w 135"/>
                <a:gd name="T31" fmla="*/ 12 h 134"/>
                <a:gd name="T32" fmla="*/ 4 w 135"/>
                <a:gd name="T33" fmla="*/ 10 h 134"/>
                <a:gd name="T34" fmla="*/ 3 w 135"/>
                <a:gd name="T35" fmla="*/ 9 h 134"/>
                <a:gd name="T36" fmla="*/ 1 w 135"/>
                <a:gd name="T37" fmla="*/ 7 h 134"/>
                <a:gd name="T38" fmla="*/ 1 w 135"/>
                <a:gd name="T39" fmla="*/ 6 h 134"/>
                <a:gd name="T40" fmla="*/ 1 w 135"/>
                <a:gd name="T41" fmla="*/ 6 h 134"/>
                <a:gd name="T42" fmla="*/ 1 w 135"/>
                <a:gd name="T43" fmla="*/ 6 h 134"/>
                <a:gd name="T44" fmla="*/ 2 w 135"/>
                <a:gd name="T45" fmla="*/ 6 h 134"/>
                <a:gd name="T46" fmla="*/ 3 w 135"/>
                <a:gd name="T47" fmla="*/ 4 h 134"/>
                <a:gd name="T48" fmla="*/ 4 w 135"/>
                <a:gd name="T49" fmla="*/ 3 h 134"/>
                <a:gd name="T50" fmla="*/ 5 w 135"/>
                <a:gd name="T51" fmla="*/ 3 h 134"/>
                <a:gd name="T52" fmla="*/ 6 w 135"/>
                <a:gd name="T53" fmla="*/ 3 h 134"/>
                <a:gd name="T54" fmla="*/ 6 w 135"/>
                <a:gd name="T55" fmla="*/ 3 h 134"/>
                <a:gd name="T56" fmla="*/ 7 w 135"/>
                <a:gd name="T57" fmla="*/ 2 h 134"/>
                <a:gd name="T58" fmla="*/ 9 w 135"/>
                <a:gd name="T59" fmla="*/ 1 h 134"/>
                <a:gd name="T60" fmla="*/ 11 w 135"/>
                <a:gd name="T61" fmla="*/ 1 h 134"/>
                <a:gd name="T62" fmla="*/ 11 w 135"/>
                <a:gd name="T63" fmla="*/ 1 h 134"/>
                <a:gd name="T64" fmla="*/ 12 w 135"/>
                <a:gd name="T65" fmla="*/ 1 h 134"/>
                <a:gd name="T66" fmla="*/ 13 w 135"/>
                <a:gd name="T67" fmla="*/ 0 h 134"/>
                <a:gd name="T68" fmla="*/ 13 w 135"/>
                <a:gd name="T69" fmla="*/ 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5"/>
                <a:gd name="T106" fmla="*/ 0 h 134"/>
                <a:gd name="T107" fmla="*/ 135 w 135"/>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5" h="134">
                  <a:moveTo>
                    <a:pt x="127" y="0"/>
                  </a:moveTo>
                  <a:cubicBezTo>
                    <a:pt x="128" y="3"/>
                    <a:pt x="129" y="7"/>
                    <a:pt x="131" y="10"/>
                  </a:cubicBezTo>
                  <a:cubicBezTo>
                    <a:pt x="135" y="18"/>
                    <a:pt x="130" y="31"/>
                    <a:pt x="124" y="39"/>
                  </a:cubicBezTo>
                  <a:cubicBezTo>
                    <a:pt x="117" y="47"/>
                    <a:pt x="121" y="64"/>
                    <a:pt x="116" y="80"/>
                  </a:cubicBezTo>
                  <a:cubicBezTo>
                    <a:pt x="111" y="97"/>
                    <a:pt x="110" y="98"/>
                    <a:pt x="115" y="107"/>
                  </a:cubicBezTo>
                  <a:cubicBezTo>
                    <a:pt x="118" y="113"/>
                    <a:pt x="116" y="116"/>
                    <a:pt x="118" y="128"/>
                  </a:cubicBezTo>
                  <a:cubicBezTo>
                    <a:pt x="117" y="129"/>
                    <a:pt x="117" y="129"/>
                    <a:pt x="117" y="129"/>
                  </a:cubicBezTo>
                  <a:cubicBezTo>
                    <a:pt x="110" y="130"/>
                    <a:pt x="106" y="134"/>
                    <a:pt x="99" y="129"/>
                  </a:cubicBezTo>
                  <a:cubicBezTo>
                    <a:pt x="93" y="125"/>
                    <a:pt x="90" y="119"/>
                    <a:pt x="81" y="120"/>
                  </a:cubicBezTo>
                  <a:cubicBezTo>
                    <a:pt x="81" y="119"/>
                    <a:pt x="81" y="119"/>
                    <a:pt x="81" y="119"/>
                  </a:cubicBezTo>
                  <a:cubicBezTo>
                    <a:pt x="78" y="114"/>
                    <a:pt x="68" y="106"/>
                    <a:pt x="65" y="103"/>
                  </a:cubicBezTo>
                  <a:cubicBezTo>
                    <a:pt x="62" y="100"/>
                    <a:pt x="62" y="97"/>
                    <a:pt x="59" y="94"/>
                  </a:cubicBezTo>
                  <a:cubicBezTo>
                    <a:pt x="56" y="91"/>
                    <a:pt x="54" y="90"/>
                    <a:pt x="51" y="90"/>
                  </a:cubicBezTo>
                  <a:cubicBezTo>
                    <a:pt x="49" y="89"/>
                    <a:pt x="48" y="98"/>
                    <a:pt x="49" y="101"/>
                  </a:cubicBezTo>
                  <a:cubicBezTo>
                    <a:pt x="50" y="104"/>
                    <a:pt x="56" y="112"/>
                    <a:pt x="57" y="114"/>
                  </a:cubicBezTo>
                  <a:cubicBezTo>
                    <a:pt x="59" y="115"/>
                    <a:pt x="56" y="117"/>
                    <a:pt x="55" y="118"/>
                  </a:cubicBezTo>
                  <a:cubicBezTo>
                    <a:pt x="54" y="119"/>
                    <a:pt x="46" y="114"/>
                    <a:pt x="40" y="106"/>
                  </a:cubicBezTo>
                  <a:cubicBezTo>
                    <a:pt x="34" y="99"/>
                    <a:pt x="31" y="98"/>
                    <a:pt x="25" y="90"/>
                  </a:cubicBezTo>
                  <a:cubicBezTo>
                    <a:pt x="19" y="82"/>
                    <a:pt x="15" y="77"/>
                    <a:pt x="9" y="71"/>
                  </a:cubicBezTo>
                  <a:cubicBezTo>
                    <a:pt x="2" y="65"/>
                    <a:pt x="0" y="64"/>
                    <a:pt x="5" y="61"/>
                  </a:cubicBezTo>
                  <a:cubicBezTo>
                    <a:pt x="6" y="61"/>
                    <a:pt x="6" y="60"/>
                    <a:pt x="7" y="59"/>
                  </a:cubicBezTo>
                  <a:cubicBezTo>
                    <a:pt x="8" y="59"/>
                    <a:pt x="8" y="59"/>
                    <a:pt x="8" y="59"/>
                  </a:cubicBezTo>
                  <a:cubicBezTo>
                    <a:pt x="13" y="59"/>
                    <a:pt x="18" y="57"/>
                    <a:pt x="22" y="54"/>
                  </a:cubicBezTo>
                  <a:cubicBezTo>
                    <a:pt x="27" y="50"/>
                    <a:pt x="27" y="45"/>
                    <a:pt x="29" y="40"/>
                  </a:cubicBezTo>
                  <a:cubicBezTo>
                    <a:pt x="31" y="34"/>
                    <a:pt x="33" y="32"/>
                    <a:pt x="40" y="33"/>
                  </a:cubicBezTo>
                  <a:cubicBezTo>
                    <a:pt x="43" y="33"/>
                    <a:pt x="44" y="34"/>
                    <a:pt x="47" y="33"/>
                  </a:cubicBezTo>
                  <a:cubicBezTo>
                    <a:pt x="50" y="32"/>
                    <a:pt x="49" y="28"/>
                    <a:pt x="53" y="28"/>
                  </a:cubicBezTo>
                  <a:cubicBezTo>
                    <a:pt x="56" y="29"/>
                    <a:pt x="56" y="31"/>
                    <a:pt x="59" y="31"/>
                  </a:cubicBezTo>
                  <a:cubicBezTo>
                    <a:pt x="64" y="31"/>
                    <a:pt x="67" y="24"/>
                    <a:pt x="69" y="20"/>
                  </a:cubicBezTo>
                  <a:cubicBezTo>
                    <a:pt x="75" y="11"/>
                    <a:pt x="78" y="8"/>
                    <a:pt x="89" y="8"/>
                  </a:cubicBezTo>
                  <a:cubicBezTo>
                    <a:pt x="93" y="8"/>
                    <a:pt x="100" y="10"/>
                    <a:pt x="104" y="9"/>
                  </a:cubicBezTo>
                  <a:cubicBezTo>
                    <a:pt x="107" y="8"/>
                    <a:pt x="110" y="5"/>
                    <a:pt x="114" y="4"/>
                  </a:cubicBezTo>
                  <a:cubicBezTo>
                    <a:pt x="117" y="4"/>
                    <a:pt x="118" y="3"/>
                    <a:pt x="121" y="2"/>
                  </a:cubicBezTo>
                  <a:cubicBezTo>
                    <a:pt x="123" y="1"/>
                    <a:pt x="124" y="0"/>
                    <a:pt x="126" y="0"/>
                  </a:cubicBezTo>
                  <a:lnTo>
                    <a:pt x="127" y="0"/>
                  </a:lnTo>
                  <a:close/>
                </a:path>
              </a:pathLst>
            </a:custGeom>
            <a:solidFill>
              <a:schemeClr val="accent1"/>
            </a:solidFill>
            <a:ln w="3175" cap="rnd">
              <a:solidFill>
                <a:schemeClr val="bg1"/>
              </a:solidFill>
              <a:round/>
              <a:headEnd/>
              <a:tailEnd/>
            </a:ln>
          </p:spPr>
          <p:txBody>
            <a:bodyPr/>
            <a:lstStyle/>
            <a:p>
              <a:endParaRPr lang="de-DE"/>
            </a:p>
          </p:txBody>
        </p:sp>
        <p:sp>
          <p:nvSpPr>
            <p:cNvPr id="6317" name="Freeform 1136"/>
            <p:cNvSpPr>
              <a:spLocks/>
            </p:cNvSpPr>
            <p:nvPr/>
          </p:nvSpPr>
          <p:spPr bwMode="gray">
            <a:xfrm>
              <a:off x="1238" y="2819"/>
              <a:ext cx="52" cy="53"/>
            </a:xfrm>
            <a:custGeom>
              <a:avLst/>
              <a:gdLst>
                <a:gd name="T0" fmla="*/ 8 w 93"/>
                <a:gd name="T1" fmla="*/ 9 h 96"/>
                <a:gd name="T2" fmla="*/ 8 w 93"/>
                <a:gd name="T3" fmla="*/ 8 h 96"/>
                <a:gd name="T4" fmla="*/ 9 w 93"/>
                <a:gd name="T5" fmla="*/ 7 h 96"/>
                <a:gd name="T6" fmla="*/ 9 w 93"/>
                <a:gd name="T7" fmla="*/ 5 h 96"/>
                <a:gd name="T8" fmla="*/ 9 w 93"/>
                <a:gd name="T9" fmla="*/ 4 h 96"/>
                <a:gd name="T10" fmla="*/ 7 w 93"/>
                <a:gd name="T11" fmla="*/ 2 h 96"/>
                <a:gd name="T12" fmla="*/ 7 w 93"/>
                <a:gd name="T13" fmla="*/ 1 h 96"/>
                <a:gd name="T14" fmla="*/ 7 w 93"/>
                <a:gd name="T15" fmla="*/ 1 h 96"/>
                <a:gd name="T16" fmla="*/ 4 w 93"/>
                <a:gd name="T17" fmla="*/ 1 h 96"/>
                <a:gd name="T18" fmla="*/ 3 w 93"/>
                <a:gd name="T19" fmla="*/ 1 h 96"/>
                <a:gd name="T20" fmla="*/ 3 w 93"/>
                <a:gd name="T21" fmla="*/ 1 h 96"/>
                <a:gd name="T22" fmla="*/ 2 w 93"/>
                <a:gd name="T23" fmla="*/ 1 h 96"/>
                <a:gd name="T24" fmla="*/ 1 w 93"/>
                <a:gd name="T25" fmla="*/ 0 h 96"/>
                <a:gd name="T26" fmla="*/ 1 w 93"/>
                <a:gd name="T27" fmla="*/ 1 h 96"/>
                <a:gd name="T28" fmla="*/ 1 w 93"/>
                <a:gd name="T29" fmla="*/ 2 h 96"/>
                <a:gd name="T30" fmla="*/ 1 w 93"/>
                <a:gd name="T31" fmla="*/ 4 h 96"/>
                <a:gd name="T32" fmla="*/ 2 w 93"/>
                <a:gd name="T33" fmla="*/ 4 h 96"/>
                <a:gd name="T34" fmla="*/ 2 w 93"/>
                <a:gd name="T35" fmla="*/ 4 h 96"/>
                <a:gd name="T36" fmla="*/ 4 w 93"/>
                <a:gd name="T37" fmla="*/ 4 h 96"/>
                <a:gd name="T38" fmla="*/ 4 w 93"/>
                <a:gd name="T39" fmla="*/ 5 h 96"/>
                <a:gd name="T40" fmla="*/ 6 w 93"/>
                <a:gd name="T41" fmla="*/ 7 h 96"/>
                <a:gd name="T42" fmla="*/ 6 w 93"/>
                <a:gd name="T43" fmla="*/ 8 h 96"/>
                <a:gd name="T44" fmla="*/ 7 w 93"/>
                <a:gd name="T45" fmla="*/ 9 h 96"/>
                <a:gd name="T46" fmla="*/ 8 w 93"/>
                <a:gd name="T47" fmla="*/ 8 h 96"/>
                <a:gd name="T48" fmla="*/ 8 w 93"/>
                <a:gd name="T49" fmla="*/ 9 h 96"/>
                <a:gd name="T50" fmla="*/ 8 w 93"/>
                <a:gd name="T51" fmla="*/ 9 h 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6"/>
                <a:gd name="T80" fmla="*/ 93 w 93"/>
                <a:gd name="T81" fmla="*/ 96 h 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6">
                  <a:moveTo>
                    <a:pt x="85" y="94"/>
                  </a:moveTo>
                  <a:cubicBezTo>
                    <a:pt x="85" y="91"/>
                    <a:pt x="86" y="87"/>
                    <a:pt x="87" y="84"/>
                  </a:cubicBezTo>
                  <a:cubicBezTo>
                    <a:pt x="90" y="79"/>
                    <a:pt x="92" y="79"/>
                    <a:pt x="90" y="74"/>
                  </a:cubicBezTo>
                  <a:cubicBezTo>
                    <a:pt x="88" y="65"/>
                    <a:pt x="81" y="56"/>
                    <a:pt x="93" y="52"/>
                  </a:cubicBezTo>
                  <a:cubicBezTo>
                    <a:pt x="93" y="51"/>
                    <a:pt x="93" y="51"/>
                    <a:pt x="93" y="51"/>
                  </a:cubicBezTo>
                  <a:cubicBezTo>
                    <a:pt x="84" y="44"/>
                    <a:pt x="75" y="34"/>
                    <a:pt x="72" y="24"/>
                  </a:cubicBezTo>
                  <a:cubicBezTo>
                    <a:pt x="70" y="18"/>
                    <a:pt x="69" y="14"/>
                    <a:pt x="68" y="11"/>
                  </a:cubicBezTo>
                  <a:cubicBezTo>
                    <a:pt x="67" y="12"/>
                    <a:pt x="67" y="12"/>
                    <a:pt x="67" y="12"/>
                  </a:cubicBezTo>
                  <a:cubicBezTo>
                    <a:pt x="60" y="14"/>
                    <a:pt x="56" y="17"/>
                    <a:pt x="49" y="13"/>
                  </a:cubicBezTo>
                  <a:cubicBezTo>
                    <a:pt x="43" y="9"/>
                    <a:pt x="39" y="2"/>
                    <a:pt x="31" y="3"/>
                  </a:cubicBezTo>
                  <a:cubicBezTo>
                    <a:pt x="31" y="3"/>
                    <a:pt x="31" y="3"/>
                    <a:pt x="31" y="3"/>
                  </a:cubicBezTo>
                  <a:cubicBezTo>
                    <a:pt x="29" y="5"/>
                    <a:pt x="26" y="9"/>
                    <a:pt x="25" y="8"/>
                  </a:cubicBezTo>
                  <a:cubicBezTo>
                    <a:pt x="23" y="8"/>
                    <a:pt x="9" y="0"/>
                    <a:pt x="9" y="0"/>
                  </a:cubicBezTo>
                  <a:cubicBezTo>
                    <a:pt x="9" y="0"/>
                    <a:pt x="4" y="1"/>
                    <a:pt x="4" y="4"/>
                  </a:cubicBezTo>
                  <a:cubicBezTo>
                    <a:pt x="3" y="6"/>
                    <a:pt x="0" y="20"/>
                    <a:pt x="1" y="24"/>
                  </a:cubicBezTo>
                  <a:cubicBezTo>
                    <a:pt x="2" y="28"/>
                    <a:pt x="3" y="38"/>
                    <a:pt x="7" y="39"/>
                  </a:cubicBezTo>
                  <a:cubicBezTo>
                    <a:pt x="12" y="41"/>
                    <a:pt x="17" y="48"/>
                    <a:pt x="22" y="47"/>
                  </a:cubicBezTo>
                  <a:cubicBezTo>
                    <a:pt x="26" y="46"/>
                    <a:pt x="21" y="38"/>
                    <a:pt x="26" y="40"/>
                  </a:cubicBezTo>
                  <a:cubicBezTo>
                    <a:pt x="32" y="41"/>
                    <a:pt x="35" y="44"/>
                    <a:pt x="38" y="48"/>
                  </a:cubicBezTo>
                  <a:cubicBezTo>
                    <a:pt x="42" y="51"/>
                    <a:pt x="45" y="52"/>
                    <a:pt x="48" y="54"/>
                  </a:cubicBezTo>
                  <a:cubicBezTo>
                    <a:pt x="50" y="57"/>
                    <a:pt x="63" y="70"/>
                    <a:pt x="64" y="74"/>
                  </a:cubicBezTo>
                  <a:cubicBezTo>
                    <a:pt x="66" y="77"/>
                    <a:pt x="61" y="86"/>
                    <a:pt x="61" y="88"/>
                  </a:cubicBezTo>
                  <a:cubicBezTo>
                    <a:pt x="62" y="90"/>
                    <a:pt x="74" y="96"/>
                    <a:pt x="77" y="95"/>
                  </a:cubicBezTo>
                  <a:cubicBezTo>
                    <a:pt x="80" y="94"/>
                    <a:pt x="81" y="85"/>
                    <a:pt x="83" y="88"/>
                  </a:cubicBezTo>
                  <a:cubicBezTo>
                    <a:pt x="85" y="90"/>
                    <a:pt x="84" y="92"/>
                    <a:pt x="84" y="94"/>
                  </a:cubicBezTo>
                  <a:lnTo>
                    <a:pt x="85" y="94"/>
                  </a:lnTo>
                  <a:close/>
                </a:path>
              </a:pathLst>
            </a:custGeom>
            <a:solidFill>
              <a:schemeClr val="accent1"/>
            </a:solidFill>
            <a:ln w="3175" cap="rnd">
              <a:solidFill>
                <a:schemeClr val="bg1"/>
              </a:solidFill>
              <a:round/>
              <a:headEnd/>
              <a:tailEnd/>
            </a:ln>
          </p:spPr>
          <p:txBody>
            <a:bodyPr/>
            <a:lstStyle/>
            <a:p>
              <a:endParaRPr lang="de-DE"/>
            </a:p>
          </p:txBody>
        </p:sp>
        <p:sp>
          <p:nvSpPr>
            <p:cNvPr id="6318" name="Freeform 1137"/>
            <p:cNvSpPr>
              <a:spLocks/>
            </p:cNvSpPr>
            <p:nvPr/>
          </p:nvSpPr>
          <p:spPr bwMode="gray">
            <a:xfrm>
              <a:off x="1283" y="2848"/>
              <a:ext cx="105" cy="42"/>
            </a:xfrm>
            <a:custGeom>
              <a:avLst/>
              <a:gdLst>
                <a:gd name="T0" fmla="*/ 16 w 188"/>
                <a:gd name="T1" fmla="*/ 7 h 76"/>
                <a:gd name="T2" fmla="*/ 17 w 188"/>
                <a:gd name="T3" fmla="*/ 6 h 76"/>
                <a:gd name="T4" fmla="*/ 18 w 188"/>
                <a:gd name="T5" fmla="*/ 5 h 76"/>
                <a:gd name="T6" fmla="*/ 18 w 188"/>
                <a:gd name="T7" fmla="*/ 4 h 76"/>
                <a:gd name="T8" fmla="*/ 18 w 188"/>
                <a:gd name="T9" fmla="*/ 4 h 76"/>
                <a:gd name="T10" fmla="*/ 18 w 188"/>
                <a:gd name="T11" fmla="*/ 3 h 76"/>
                <a:gd name="T12" fmla="*/ 17 w 188"/>
                <a:gd name="T13" fmla="*/ 2 h 76"/>
                <a:gd name="T14" fmla="*/ 15 w 188"/>
                <a:gd name="T15" fmla="*/ 1 h 76"/>
                <a:gd name="T16" fmla="*/ 14 w 188"/>
                <a:gd name="T17" fmla="*/ 1 h 76"/>
                <a:gd name="T18" fmla="*/ 12 w 188"/>
                <a:gd name="T19" fmla="*/ 1 h 76"/>
                <a:gd name="T20" fmla="*/ 9 w 188"/>
                <a:gd name="T21" fmla="*/ 1 h 76"/>
                <a:gd name="T22" fmla="*/ 8 w 188"/>
                <a:gd name="T23" fmla="*/ 2 h 76"/>
                <a:gd name="T24" fmla="*/ 5 w 188"/>
                <a:gd name="T25" fmla="*/ 2 h 76"/>
                <a:gd name="T26" fmla="*/ 3 w 188"/>
                <a:gd name="T27" fmla="*/ 1 h 76"/>
                <a:gd name="T28" fmla="*/ 1 w 188"/>
                <a:gd name="T29" fmla="*/ 0 h 76"/>
                <a:gd name="T30" fmla="*/ 1 w 188"/>
                <a:gd name="T31" fmla="*/ 0 h 76"/>
                <a:gd name="T32" fmla="*/ 1 w 188"/>
                <a:gd name="T33" fmla="*/ 2 h 76"/>
                <a:gd name="T34" fmla="*/ 1 w 188"/>
                <a:gd name="T35" fmla="*/ 3 h 76"/>
                <a:gd name="T36" fmla="*/ 1 w 188"/>
                <a:gd name="T37" fmla="*/ 4 h 76"/>
                <a:gd name="T38" fmla="*/ 1 w 188"/>
                <a:gd name="T39" fmla="*/ 4 h 76"/>
                <a:gd name="T40" fmla="*/ 2 w 188"/>
                <a:gd name="T41" fmla="*/ 4 h 76"/>
                <a:gd name="T42" fmla="*/ 4 w 188"/>
                <a:gd name="T43" fmla="*/ 4 h 76"/>
                <a:gd name="T44" fmla="*/ 4 w 188"/>
                <a:gd name="T45" fmla="*/ 5 h 76"/>
                <a:gd name="T46" fmla="*/ 5 w 188"/>
                <a:gd name="T47" fmla="*/ 6 h 76"/>
                <a:gd name="T48" fmla="*/ 6 w 188"/>
                <a:gd name="T49" fmla="*/ 6 h 76"/>
                <a:gd name="T50" fmla="*/ 7 w 188"/>
                <a:gd name="T51" fmla="*/ 7 h 76"/>
                <a:gd name="T52" fmla="*/ 8 w 188"/>
                <a:gd name="T53" fmla="*/ 6 h 76"/>
                <a:gd name="T54" fmla="*/ 9 w 188"/>
                <a:gd name="T55" fmla="*/ 6 h 76"/>
                <a:gd name="T56" fmla="*/ 9 w 188"/>
                <a:gd name="T57" fmla="*/ 4 h 76"/>
                <a:gd name="T58" fmla="*/ 9 w 188"/>
                <a:gd name="T59" fmla="*/ 3 h 76"/>
                <a:gd name="T60" fmla="*/ 11 w 188"/>
                <a:gd name="T61" fmla="*/ 2 h 76"/>
                <a:gd name="T62" fmla="*/ 11 w 188"/>
                <a:gd name="T63" fmla="*/ 2 h 76"/>
                <a:gd name="T64" fmla="*/ 12 w 188"/>
                <a:gd name="T65" fmla="*/ 2 h 76"/>
                <a:gd name="T66" fmla="*/ 13 w 188"/>
                <a:gd name="T67" fmla="*/ 2 h 76"/>
                <a:gd name="T68" fmla="*/ 13 w 188"/>
                <a:gd name="T69" fmla="*/ 3 h 76"/>
                <a:gd name="T70" fmla="*/ 15 w 188"/>
                <a:gd name="T71" fmla="*/ 3 h 76"/>
                <a:gd name="T72" fmla="*/ 14 w 188"/>
                <a:gd name="T73" fmla="*/ 4 h 76"/>
                <a:gd name="T74" fmla="*/ 15 w 188"/>
                <a:gd name="T75" fmla="*/ 5 h 76"/>
                <a:gd name="T76" fmla="*/ 15 w 188"/>
                <a:gd name="T77" fmla="*/ 7 h 76"/>
                <a:gd name="T78" fmla="*/ 16 w 188"/>
                <a:gd name="T79" fmla="*/ 7 h 76"/>
                <a:gd name="T80" fmla="*/ 16 w 188"/>
                <a:gd name="T81" fmla="*/ 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8"/>
                <a:gd name="T124" fmla="*/ 0 h 76"/>
                <a:gd name="T125" fmla="*/ 188 w 188"/>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8" h="76">
                  <a:moveTo>
                    <a:pt x="163" y="72"/>
                  </a:moveTo>
                  <a:cubicBezTo>
                    <a:pt x="167" y="73"/>
                    <a:pt x="175" y="67"/>
                    <a:pt x="178" y="63"/>
                  </a:cubicBezTo>
                  <a:cubicBezTo>
                    <a:pt x="180" y="60"/>
                    <a:pt x="184" y="56"/>
                    <a:pt x="186" y="53"/>
                  </a:cubicBezTo>
                  <a:cubicBezTo>
                    <a:pt x="188" y="49"/>
                    <a:pt x="186" y="45"/>
                    <a:pt x="186" y="41"/>
                  </a:cubicBezTo>
                  <a:cubicBezTo>
                    <a:pt x="186" y="40"/>
                    <a:pt x="186" y="40"/>
                    <a:pt x="186" y="40"/>
                  </a:cubicBezTo>
                  <a:cubicBezTo>
                    <a:pt x="184" y="37"/>
                    <a:pt x="182" y="34"/>
                    <a:pt x="182" y="34"/>
                  </a:cubicBezTo>
                  <a:cubicBezTo>
                    <a:pt x="170" y="22"/>
                    <a:pt x="170" y="22"/>
                    <a:pt x="170" y="22"/>
                  </a:cubicBezTo>
                  <a:cubicBezTo>
                    <a:pt x="170" y="22"/>
                    <a:pt x="166" y="8"/>
                    <a:pt x="158" y="11"/>
                  </a:cubicBezTo>
                  <a:cubicBezTo>
                    <a:pt x="151" y="15"/>
                    <a:pt x="145" y="8"/>
                    <a:pt x="145" y="8"/>
                  </a:cubicBezTo>
                  <a:cubicBezTo>
                    <a:pt x="145" y="8"/>
                    <a:pt x="133" y="2"/>
                    <a:pt x="125" y="3"/>
                  </a:cubicBezTo>
                  <a:cubicBezTo>
                    <a:pt x="117" y="4"/>
                    <a:pt x="103" y="0"/>
                    <a:pt x="100" y="5"/>
                  </a:cubicBezTo>
                  <a:cubicBezTo>
                    <a:pt x="97" y="9"/>
                    <a:pt x="92" y="11"/>
                    <a:pt x="80" y="16"/>
                  </a:cubicBezTo>
                  <a:cubicBezTo>
                    <a:pt x="68" y="21"/>
                    <a:pt x="54" y="18"/>
                    <a:pt x="54" y="18"/>
                  </a:cubicBezTo>
                  <a:cubicBezTo>
                    <a:pt x="33" y="14"/>
                    <a:pt x="33" y="14"/>
                    <a:pt x="33" y="14"/>
                  </a:cubicBezTo>
                  <a:cubicBezTo>
                    <a:pt x="33" y="14"/>
                    <a:pt x="23" y="8"/>
                    <a:pt x="13" y="0"/>
                  </a:cubicBezTo>
                  <a:cubicBezTo>
                    <a:pt x="12" y="0"/>
                    <a:pt x="12" y="0"/>
                    <a:pt x="12" y="0"/>
                  </a:cubicBezTo>
                  <a:cubicBezTo>
                    <a:pt x="0" y="4"/>
                    <a:pt x="7" y="13"/>
                    <a:pt x="9" y="22"/>
                  </a:cubicBezTo>
                  <a:cubicBezTo>
                    <a:pt x="11" y="27"/>
                    <a:pt x="9" y="27"/>
                    <a:pt x="6" y="32"/>
                  </a:cubicBezTo>
                  <a:cubicBezTo>
                    <a:pt x="5" y="36"/>
                    <a:pt x="3" y="42"/>
                    <a:pt x="4" y="45"/>
                  </a:cubicBezTo>
                  <a:cubicBezTo>
                    <a:pt x="7" y="45"/>
                    <a:pt x="7" y="45"/>
                    <a:pt x="7" y="45"/>
                  </a:cubicBezTo>
                  <a:cubicBezTo>
                    <a:pt x="13" y="48"/>
                    <a:pt x="15" y="44"/>
                    <a:pt x="22" y="45"/>
                  </a:cubicBezTo>
                  <a:cubicBezTo>
                    <a:pt x="29" y="46"/>
                    <a:pt x="30" y="42"/>
                    <a:pt x="37" y="47"/>
                  </a:cubicBezTo>
                  <a:cubicBezTo>
                    <a:pt x="44" y="51"/>
                    <a:pt x="46" y="48"/>
                    <a:pt x="49" y="53"/>
                  </a:cubicBezTo>
                  <a:cubicBezTo>
                    <a:pt x="52" y="59"/>
                    <a:pt x="51" y="62"/>
                    <a:pt x="55" y="64"/>
                  </a:cubicBezTo>
                  <a:cubicBezTo>
                    <a:pt x="59" y="65"/>
                    <a:pt x="58" y="61"/>
                    <a:pt x="63" y="62"/>
                  </a:cubicBezTo>
                  <a:cubicBezTo>
                    <a:pt x="67" y="62"/>
                    <a:pt x="69" y="65"/>
                    <a:pt x="74" y="70"/>
                  </a:cubicBezTo>
                  <a:cubicBezTo>
                    <a:pt x="79" y="76"/>
                    <a:pt x="83" y="67"/>
                    <a:pt x="88" y="67"/>
                  </a:cubicBezTo>
                  <a:cubicBezTo>
                    <a:pt x="93" y="67"/>
                    <a:pt x="96" y="66"/>
                    <a:pt x="96" y="64"/>
                  </a:cubicBezTo>
                  <a:cubicBezTo>
                    <a:pt x="96" y="62"/>
                    <a:pt x="91" y="48"/>
                    <a:pt x="90" y="48"/>
                  </a:cubicBezTo>
                  <a:cubicBezTo>
                    <a:pt x="88" y="48"/>
                    <a:pt x="95" y="39"/>
                    <a:pt x="98" y="37"/>
                  </a:cubicBezTo>
                  <a:cubicBezTo>
                    <a:pt x="100" y="36"/>
                    <a:pt x="110" y="29"/>
                    <a:pt x="110" y="26"/>
                  </a:cubicBezTo>
                  <a:cubicBezTo>
                    <a:pt x="109" y="23"/>
                    <a:pt x="112" y="20"/>
                    <a:pt x="115" y="20"/>
                  </a:cubicBezTo>
                  <a:cubicBezTo>
                    <a:pt x="118" y="20"/>
                    <a:pt x="116" y="14"/>
                    <a:pt x="121" y="19"/>
                  </a:cubicBezTo>
                  <a:cubicBezTo>
                    <a:pt x="126" y="23"/>
                    <a:pt x="129" y="20"/>
                    <a:pt x="133" y="26"/>
                  </a:cubicBezTo>
                  <a:cubicBezTo>
                    <a:pt x="137" y="32"/>
                    <a:pt x="133" y="32"/>
                    <a:pt x="137" y="34"/>
                  </a:cubicBezTo>
                  <a:cubicBezTo>
                    <a:pt x="141" y="36"/>
                    <a:pt x="148" y="31"/>
                    <a:pt x="149" y="37"/>
                  </a:cubicBezTo>
                  <a:cubicBezTo>
                    <a:pt x="150" y="43"/>
                    <a:pt x="145" y="41"/>
                    <a:pt x="144" y="45"/>
                  </a:cubicBezTo>
                  <a:cubicBezTo>
                    <a:pt x="144" y="50"/>
                    <a:pt x="143" y="52"/>
                    <a:pt x="148" y="55"/>
                  </a:cubicBezTo>
                  <a:cubicBezTo>
                    <a:pt x="153" y="58"/>
                    <a:pt x="152" y="65"/>
                    <a:pt x="156" y="70"/>
                  </a:cubicBezTo>
                  <a:cubicBezTo>
                    <a:pt x="158" y="72"/>
                    <a:pt x="159" y="72"/>
                    <a:pt x="161" y="72"/>
                  </a:cubicBezTo>
                  <a:lnTo>
                    <a:pt x="163" y="72"/>
                  </a:lnTo>
                  <a:close/>
                </a:path>
              </a:pathLst>
            </a:custGeom>
            <a:solidFill>
              <a:schemeClr val="accent1"/>
            </a:solidFill>
            <a:ln w="3175" cap="rnd">
              <a:solidFill>
                <a:schemeClr val="bg1"/>
              </a:solidFill>
              <a:round/>
              <a:headEnd/>
              <a:tailEnd/>
            </a:ln>
          </p:spPr>
          <p:txBody>
            <a:bodyPr/>
            <a:lstStyle/>
            <a:p>
              <a:endParaRPr lang="de-DE"/>
            </a:p>
          </p:txBody>
        </p:sp>
        <p:sp>
          <p:nvSpPr>
            <p:cNvPr id="6319" name="Freeform 1138"/>
            <p:cNvSpPr>
              <a:spLocks/>
            </p:cNvSpPr>
            <p:nvPr/>
          </p:nvSpPr>
          <p:spPr bwMode="gray">
            <a:xfrm>
              <a:off x="1655" y="2857"/>
              <a:ext cx="86" cy="125"/>
            </a:xfrm>
            <a:custGeom>
              <a:avLst/>
              <a:gdLst>
                <a:gd name="T0" fmla="*/ 13 w 154"/>
                <a:gd name="T1" fmla="*/ 7 h 225"/>
                <a:gd name="T2" fmla="*/ 11 w 154"/>
                <a:gd name="T3" fmla="*/ 5 h 225"/>
                <a:gd name="T4" fmla="*/ 9 w 154"/>
                <a:gd name="T5" fmla="*/ 4 h 225"/>
                <a:gd name="T6" fmla="*/ 8 w 154"/>
                <a:gd name="T7" fmla="*/ 2 h 225"/>
                <a:gd name="T8" fmla="*/ 4 w 154"/>
                <a:gd name="T9" fmla="*/ 0 h 225"/>
                <a:gd name="T10" fmla="*/ 4 w 154"/>
                <a:gd name="T11" fmla="*/ 1 h 225"/>
                <a:gd name="T12" fmla="*/ 3 w 154"/>
                <a:gd name="T13" fmla="*/ 2 h 225"/>
                <a:gd name="T14" fmla="*/ 2 w 154"/>
                <a:gd name="T15" fmla="*/ 3 h 225"/>
                <a:gd name="T16" fmla="*/ 3 w 154"/>
                <a:gd name="T17" fmla="*/ 4 h 225"/>
                <a:gd name="T18" fmla="*/ 1 w 154"/>
                <a:gd name="T19" fmla="*/ 6 h 225"/>
                <a:gd name="T20" fmla="*/ 0 w 154"/>
                <a:gd name="T21" fmla="*/ 7 h 225"/>
                <a:gd name="T22" fmla="*/ 1 w 154"/>
                <a:gd name="T23" fmla="*/ 8 h 225"/>
                <a:gd name="T24" fmla="*/ 1 w 154"/>
                <a:gd name="T25" fmla="*/ 8 h 225"/>
                <a:gd name="T26" fmla="*/ 2 w 154"/>
                <a:gd name="T27" fmla="*/ 9 h 225"/>
                <a:gd name="T28" fmla="*/ 3 w 154"/>
                <a:gd name="T29" fmla="*/ 11 h 225"/>
                <a:gd name="T30" fmla="*/ 4 w 154"/>
                <a:gd name="T31" fmla="*/ 11 h 225"/>
                <a:gd name="T32" fmla="*/ 5 w 154"/>
                <a:gd name="T33" fmla="*/ 12 h 225"/>
                <a:gd name="T34" fmla="*/ 5 w 154"/>
                <a:gd name="T35" fmla="*/ 13 h 225"/>
                <a:gd name="T36" fmla="*/ 6 w 154"/>
                <a:gd name="T37" fmla="*/ 14 h 225"/>
                <a:gd name="T38" fmla="*/ 5 w 154"/>
                <a:gd name="T39" fmla="*/ 15 h 225"/>
                <a:gd name="T40" fmla="*/ 5 w 154"/>
                <a:gd name="T41" fmla="*/ 16 h 225"/>
                <a:gd name="T42" fmla="*/ 6 w 154"/>
                <a:gd name="T43" fmla="*/ 18 h 225"/>
                <a:gd name="T44" fmla="*/ 7 w 154"/>
                <a:gd name="T45" fmla="*/ 20 h 225"/>
                <a:gd name="T46" fmla="*/ 8 w 154"/>
                <a:gd name="T47" fmla="*/ 21 h 225"/>
                <a:gd name="T48" fmla="*/ 10 w 154"/>
                <a:gd name="T49" fmla="*/ 21 h 225"/>
                <a:gd name="T50" fmla="*/ 12 w 154"/>
                <a:gd name="T51" fmla="*/ 19 h 225"/>
                <a:gd name="T52" fmla="*/ 13 w 154"/>
                <a:gd name="T53" fmla="*/ 19 h 225"/>
                <a:gd name="T54" fmla="*/ 14 w 154"/>
                <a:gd name="T55" fmla="*/ 18 h 225"/>
                <a:gd name="T56" fmla="*/ 15 w 154"/>
                <a:gd name="T57" fmla="*/ 18 h 225"/>
                <a:gd name="T58" fmla="*/ 13 w 154"/>
                <a:gd name="T59" fmla="*/ 16 h 225"/>
                <a:gd name="T60" fmla="*/ 12 w 154"/>
                <a:gd name="T61" fmla="*/ 15 h 225"/>
                <a:gd name="T62" fmla="*/ 12 w 154"/>
                <a:gd name="T63" fmla="*/ 14 h 225"/>
                <a:gd name="T64" fmla="*/ 11 w 154"/>
                <a:gd name="T65" fmla="*/ 13 h 225"/>
                <a:gd name="T66" fmla="*/ 10 w 154"/>
                <a:gd name="T67" fmla="*/ 12 h 225"/>
                <a:gd name="T68" fmla="*/ 11 w 154"/>
                <a:gd name="T69" fmla="*/ 11 h 225"/>
                <a:gd name="T70" fmla="*/ 12 w 154"/>
                <a:gd name="T71" fmla="*/ 10 h 225"/>
                <a:gd name="T72" fmla="*/ 12 w 154"/>
                <a:gd name="T73" fmla="*/ 10 h 225"/>
                <a:gd name="T74" fmla="*/ 13 w 154"/>
                <a:gd name="T75" fmla="*/ 10 h 225"/>
                <a:gd name="T76" fmla="*/ 13 w 154"/>
                <a:gd name="T77" fmla="*/ 8 h 225"/>
                <a:gd name="T78" fmla="*/ 13 w 154"/>
                <a:gd name="T79" fmla="*/ 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225"/>
                <a:gd name="T122" fmla="*/ 154 w 154"/>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225">
                  <a:moveTo>
                    <a:pt x="133" y="67"/>
                  </a:moveTo>
                  <a:cubicBezTo>
                    <a:pt x="127" y="68"/>
                    <a:pt x="120" y="56"/>
                    <a:pt x="117" y="55"/>
                  </a:cubicBezTo>
                  <a:cubicBezTo>
                    <a:pt x="114" y="54"/>
                    <a:pt x="101" y="49"/>
                    <a:pt x="94" y="45"/>
                  </a:cubicBezTo>
                  <a:cubicBezTo>
                    <a:pt x="87" y="42"/>
                    <a:pt x="102" y="26"/>
                    <a:pt x="82" y="21"/>
                  </a:cubicBezTo>
                  <a:cubicBezTo>
                    <a:pt x="63" y="16"/>
                    <a:pt x="63" y="6"/>
                    <a:pt x="49" y="0"/>
                  </a:cubicBezTo>
                  <a:cubicBezTo>
                    <a:pt x="49" y="1"/>
                    <a:pt x="49" y="1"/>
                    <a:pt x="49" y="1"/>
                  </a:cubicBezTo>
                  <a:cubicBezTo>
                    <a:pt x="47" y="9"/>
                    <a:pt x="35" y="13"/>
                    <a:pt x="29" y="20"/>
                  </a:cubicBezTo>
                  <a:cubicBezTo>
                    <a:pt x="26" y="23"/>
                    <a:pt x="19" y="30"/>
                    <a:pt x="19" y="34"/>
                  </a:cubicBezTo>
                  <a:cubicBezTo>
                    <a:pt x="19" y="41"/>
                    <a:pt x="29" y="38"/>
                    <a:pt x="31" y="46"/>
                  </a:cubicBezTo>
                  <a:cubicBezTo>
                    <a:pt x="32" y="55"/>
                    <a:pt x="14" y="57"/>
                    <a:pt x="8" y="61"/>
                  </a:cubicBezTo>
                  <a:cubicBezTo>
                    <a:pt x="3" y="64"/>
                    <a:pt x="0" y="66"/>
                    <a:pt x="0" y="72"/>
                  </a:cubicBezTo>
                  <a:cubicBezTo>
                    <a:pt x="1" y="76"/>
                    <a:pt x="4" y="79"/>
                    <a:pt x="5" y="81"/>
                  </a:cubicBezTo>
                  <a:cubicBezTo>
                    <a:pt x="6" y="83"/>
                    <a:pt x="5" y="87"/>
                    <a:pt x="6" y="89"/>
                  </a:cubicBezTo>
                  <a:cubicBezTo>
                    <a:pt x="8" y="93"/>
                    <a:pt x="13" y="91"/>
                    <a:pt x="17" y="94"/>
                  </a:cubicBezTo>
                  <a:cubicBezTo>
                    <a:pt x="22" y="97"/>
                    <a:pt x="28" y="105"/>
                    <a:pt x="32" y="109"/>
                  </a:cubicBezTo>
                  <a:cubicBezTo>
                    <a:pt x="38" y="108"/>
                    <a:pt x="45" y="103"/>
                    <a:pt x="49" y="110"/>
                  </a:cubicBezTo>
                  <a:cubicBezTo>
                    <a:pt x="52" y="115"/>
                    <a:pt x="50" y="118"/>
                    <a:pt x="50" y="122"/>
                  </a:cubicBezTo>
                  <a:cubicBezTo>
                    <a:pt x="50" y="127"/>
                    <a:pt x="51" y="129"/>
                    <a:pt x="52" y="134"/>
                  </a:cubicBezTo>
                  <a:cubicBezTo>
                    <a:pt x="60" y="134"/>
                    <a:pt x="65" y="137"/>
                    <a:pt x="63" y="145"/>
                  </a:cubicBezTo>
                  <a:cubicBezTo>
                    <a:pt x="62" y="150"/>
                    <a:pt x="60" y="151"/>
                    <a:pt x="56" y="155"/>
                  </a:cubicBezTo>
                  <a:cubicBezTo>
                    <a:pt x="52" y="159"/>
                    <a:pt x="51" y="162"/>
                    <a:pt x="51" y="167"/>
                  </a:cubicBezTo>
                  <a:cubicBezTo>
                    <a:pt x="49" y="177"/>
                    <a:pt x="56" y="178"/>
                    <a:pt x="59" y="187"/>
                  </a:cubicBezTo>
                  <a:cubicBezTo>
                    <a:pt x="60" y="194"/>
                    <a:pt x="63" y="203"/>
                    <a:pt x="68" y="208"/>
                  </a:cubicBezTo>
                  <a:cubicBezTo>
                    <a:pt x="70" y="212"/>
                    <a:pt x="77" y="218"/>
                    <a:pt x="80" y="221"/>
                  </a:cubicBezTo>
                  <a:cubicBezTo>
                    <a:pt x="87" y="225"/>
                    <a:pt x="98" y="217"/>
                    <a:pt x="104" y="214"/>
                  </a:cubicBezTo>
                  <a:cubicBezTo>
                    <a:pt x="111" y="210"/>
                    <a:pt x="116" y="206"/>
                    <a:pt x="123" y="203"/>
                  </a:cubicBezTo>
                  <a:cubicBezTo>
                    <a:pt x="127" y="202"/>
                    <a:pt x="131" y="203"/>
                    <a:pt x="134" y="201"/>
                  </a:cubicBezTo>
                  <a:cubicBezTo>
                    <a:pt x="137" y="200"/>
                    <a:pt x="140" y="197"/>
                    <a:pt x="143" y="195"/>
                  </a:cubicBezTo>
                  <a:cubicBezTo>
                    <a:pt x="147" y="194"/>
                    <a:pt x="151" y="195"/>
                    <a:pt x="154" y="192"/>
                  </a:cubicBezTo>
                  <a:cubicBezTo>
                    <a:pt x="148" y="185"/>
                    <a:pt x="140" y="179"/>
                    <a:pt x="135" y="171"/>
                  </a:cubicBezTo>
                  <a:cubicBezTo>
                    <a:pt x="131" y="166"/>
                    <a:pt x="130" y="159"/>
                    <a:pt x="126" y="154"/>
                  </a:cubicBezTo>
                  <a:cubicBezTo>
                    <a:pt x="124" y="151"/>
                    <a:pt x="122" y="148"/>
                    <a:pt x="121" y="145"/>
                  </a:cubicBezTo>
                  <a:cubicBezTo>
                    <a:pt x="116" y="145"/>
                    <a:pt x="112" y="146"/>
                    <a:pt x="108" y="143"/>
                  </a:cubicBezTo>
                  <a:cubicBezTo>
                    <a:pt x="103" y="139"/>
                    <a:pt x="104" y="131"/>
                    <a:pt x="106" y="126"/>
                  </a:cubicBezTo>
                  <a:cubicBezTo>
                    <a:pt x="108" y="121"/>
                    <a:pt x="110" y="117"/>
                    <a:pt x="112" y="111"/>
                  </a:cubicBezTo>
                  <a:cubicBezTo>
                    <a:pt x="113" y="107"/>
                    <a:pt x="114" y="105"/>
                    <a:pt x="119" y="103"/>
                  </a:cubicBezTo>
                  <a:cubicBezTo>
                    <a:pt x="122" y="103"/>
                    <a:pt x="122" y="102"/>
                    <a:pt x="124" y="102"/>
                  </a:cubicBezTo>
                  <a:cubicBezTo>
                    <a:pt x="126" y="101"/>
                    <a:pt x="129" y="103"/>
                    <a:pt x="131" y="102"/>
                  </a:cubicBezTo>
                  <a:cubicBezTo>
                    <a:pt x="134" y="99"/>
                    <a:pt x="133" y="92"/>
                    <a:pt x="133" y="88"/>
                  </a:cubicBezTo>
                  <a:cubicBezTo>
                    <a:pt x="133" y="81"/>
                    <a:pt x="134" y="74"/>
                    <a:pt x="133" y="67"/>
                  </a:cubicBezTo>
                  <a:close/>
                </a:path>
              </a:pathLst>
            </a:custGeom>
            <a:solidFill>
              <a:schemeClr val="accent1"/>
            </a:solidFill>
            <a:ln w="3175" cap="rnd">
              <a:solidFill>
                <a:schemeClr val="bg1"/>
              </a:solidFill>
              <a:round/>
              <a:headEnd/>
              <a:tailEnd/>
            </a:ln>
          </p:spPr>
          <p:txBody>
            <a:bodyPr/>
            <a:lstStyle/>
            <a:p>
              <a:endParaRPr lang="de-DE"/>
            </a:p>
          </p:txBody>
        </p:sp>
        <p:sp>
          <p:nvSpPr>
            <p:cNvPr id="6320" name="Freeform 1139"/>
            <p:cNvSpPr>
              <a:spLocks/>
            </p:cNvSpPr>
            <p:nvPr/>
          </p:nvSpPr>
          <p:spPr bwMode="gray">
            <a:xfrm>
              <a:off x="1452" y="2799"/>
              <a:ext cx="231" cy="199"/>
            </a:xfrm>
            <a:custGeom>
              <a:avLst/>
              <a:gdLst>
                <a:gd name="T0" fmla="*/ 2 w 415"/>
                <a:gd name="T1" fmla="*/ 4 h 358"/>
                <a:gd name="T2" fmla="*/ 1 w 415"/>
                <a:gd name="T3" fmla="*/ 6 h 358"/>
                <a:gd name="T4" fmla="*/ 0 w 415"/>
                <a:gd name="T5" fmla="*/ 9 h 358"/>
                <a:gd name="T6" fmla="*/ 2 w 415"/>
                <a:gd name="T7" fmla="*/ 12 h 358"/>
                <a:gd name="T8" fmla="*/ 2 w 415"/>
                <a:gd name="T9" fmla="*/ 14 h 358"/>
                <a:gd name="T10" fmla="*/ 8 w 415"/>
                <a:gd name="T11" fmla="*/ 16 h 358"/>
                <a:gd name="T12" fmla="*/ 11 w 415"/>
                <a:gd name="T13" fmla="*/ 19 h 358"/>
                <a:gd name="T14" fmla="*/ 17 w 415"/>
                <a:gd name="T15" fmla="*/ 18 h 358"/>
                <a:gd name="T16" fmla="*/ 17 w 415"/>
                <a:gd name="T17" fmla="*/ 20 h 358"/>
                <a:gd name="T18" fmla="*/ 17 w 415"/>
                <a:gd name="T19" fmla="*/ 24 h 358"/>
                <a:gd name="T20" fmla="*/ 18 w 415"/>
                <a:gd name="T21" fmla="*/ 26 h 358"/>
                <a:gd name="T22" fmla="*/ 18 w 415"/>
                <a:gd name="T23" fmla="*/ 29 h 358"/>
                <a:gd name="T24" fmla="*/ 19 w 415"/>
                <a:gd name="T25" fmla="*/ 32 h 358"/>
                <a:gd name="T26" fmla="*/ 21 w 415"/>
                <a:gd name="T27" fmla="*/ 33 h 358"/>
                <a:gd name="T28" fmla="*/ 23 w 415"/>
                <a:gd name="T29" fmla="*/ 33 h 358"/>
                <a:gd name="T30" fmla="*/ 26 w 415"/>
                <a:gd name="T31" fmla="*/ 32 h 358"/>
                <a:gd name="T32" fmla="*/ 30 w 415"/>
                <a:gd name="T33" fmla="*/ 29 h 358"/>
                <a:gd name="T34" fmla="*/ 27 w 415"/>
                <a:gd name="T35" fmla="*/ 27 h 358"/>
                <a:gd name="T36" fmla="*/ 29 w 415"/>
                <a:gd name="T37" fmla="*/ 24 h 358"/>
                <a:gd name="T38" fmla="*/ 31 w 415"/>
                <a:gd name="T39" fmla="*/ 24 h 358"/>
                <a:gd name="T40" fmla="*/ 32 w 415"/>
                <a:gd name="T41" fmla="*/ 23 h 358"/>
                <a:gd name="T42" fmla="*/ 36 w 415"/>
                <a:gd name="T43" fmla="*/ 22 h 358"/>
                <a:gd name="T44" fmla="*/ 38 w 415"/>
                <a:gd name="T45" fmla="*/ 20 h 358"/>
                <a:gd name="T46" fmla="*/ 37 w 415"/>
                <a:gd name="T47" fmla="*/ 19 h 358"/>
                <a:gd name="T48" fmla="*/ 36 w 415"/>
                <a:gd name="T49" fmla="*/ 18 h 358"/>
                <a:gd name="T50" fmla="*/ 36 w 415"/>
                <a:gd name="T51" fmla="*/ 16 h 358"/>
                <a:gd name="T52" fmla="*/ 37 w 415"/>
                <a:gd name="T53" fmla="*/ 13 h 358"/>
                <a:gd name="T54" fmla="*/ 40 w 415"/>
                <a:gd name="T55" fmla="*/ 10 h 358"/>
                <a:gd name="T56" fmla="*/ 35 w 415"/>
                <a:gd name="T57" fmla="*/ 10 h 358"/>
                <a:gd name="T58" fmla="*/ 32 w 415"/>
                <a:gd name="T59" fmla="*/ 6 h 358"/>
                <a:gd name="T60" fmla="*/ 30 w 415"/>
                <a:gd name="T61" fmla="*/ 4 h 358"/>
                <a:gd name="T62" fmla="*/ 24 w 415"/>
                <a:gd name="T63" fmla="*/ 6 h 358"/>
                <a:gd name="T64" fmla="*/ 18 w 415"/>
                <a:gd name="T65" fmla="*/ 5 h 358"/>
                <a:gd name="T66" fmla="*/ 13 w 415"/>
                <a:gd name="T67" fmla="*/ 2 h 358"/>
                <a:gd name="T68" fmla="*/ 9 w 415"/>
                <a:gd name="T69" fmla="*/ 1 h 358"/>
                <a:gd name="T70" fmla="*/ 5 w 415"/>
                <a:gd name="T71" fmla="*/ 4 h 358"/>
                <a:gd name="T72" fmla="*/ 7 w 415"/>
                <a:gd name="T73" fmla="*/ 9 h 358"/>
                <a:gd name="T74" fmla="*/ 4 w 415"/>
                <a:gd name="T75" fmla="*/ 8 h 358"/>
                <a:gd name="T76" fmla="*/ 4 w 415"/>
                <a:gd name="T77" fmla="*/ 6 h 358"/>
                <a:gd name="T78" fmla="*/ 4 w 415"/>
                <a:gd name="T79" fmla="*/ 2 h 3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5"/>
                <a:gd name="T121" fmla="*/ 0 h 358"/>
                <a:gd name="T122" fmla="*/ 415 w 415"/>
                <a:gd name="T123" fmla="*/ 358 h 3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5" h="358">
                  <a:moveTo>
                    <a:pt x="37" y="28"/>
                  </a:moveTo>
                  <a:cubicBezTo>
                    <a:pt x="33" y="35"/>
                    <a:pt x="23" y="39"/>
                    <a:pt x="20" y="47"/>
                  </a:cubicBezTo>
                  <a:cubicBezTo>
                    <a:pt x="19" y="49"/>
                    <a:pt x="21" y="51"/>
                    <a:pt x="20" y="53"/>
                  </a:cubicBezTo>
                  <a:cubicBezTo>
                    <a:pt x="18" y="56"/>
                    <a:pt x="15" y="58"/>
                    <a:pt x="13" y="61"/>
                  </a:cubicBezTo>
                  <a:cubicBezTo>
                    <a:pt x="9" y="68"/>
                    <a:pt x="10" y="77"/>
                    <a:pt x="9" y="85"/>
                  </a:cubicBezTo>
                  <a:cubicBezTo>
                    <a:pt x="8" y="92"/>
                    <a:pt x="1" y="95"/>
                    <a:pt x="0" y="101"/>
                  </a:cubicBezTo>
                  <a:cubicBezTo>
                    <a:pt x="5" y="104"/>
                    <a:pt x="11" y="98"/>
                    <a:pt x="16" y="102"/>
                  </a:cubicBezTo>
                  <a:cubicBezTo>
                    <a:pt x="24" y="107"/>
                    <a:pt x="17" y="117"/>
                    <a:pt x="18" y="123"/>
                  </a:cubicBezTo>
                  <a:cubicBezTo>
                    <a:pt x="19" y="131"/>
                    <a:pt x="27" y="130"/>
                    <a:pt x="29" y="136"/>
                  </a:cubicBezTo>
                  <a:cubicBezTo>
                    <a:pt x="32" y="143"/>
                    <a:pt x="29" y="147"/>
                    <a:pt x="27" y="153"/>
                  </a:cubicBezTo>
                  <a:cubicBezTo>
                    <a:pt x="23" y="169"/>
                    <a:pt x="39" y="173"/>
                    <a:pt x="52" y="170"/>
                  </a:cubicBezTo>
                  <a:cubicBezTo>
                    <a:pt x="64" y="167"/>
                    <a:pt x="75" y="163"/>
                    <a:pt x="88" y="167"/>
                  </a:cubicBezTo>
                  <a:cubicBezTo>
                    <a:pt x="96" y="169"/>
                    <a:pt x="107" y="170"/>
                    <a:pt x="110" y="178"/>
                  </a:cubicBezTo>
                  <a:cubicBezTo>
                    <a:pt x="111" y="184"/>
                    <a:pt x="111" y="194"/>
                    <a:pt x="117" y="198"/>
                  </a:cubicBezTo>
                  <a:cubicBezTo>
                    <a:pt x="122" y="201"/>
                    <a:pt x="132" y="195"/>
                    <a:pt x="137" y="193"/>
                  </a:cubicBezTo>
                  <a:cubicBezTo>
                    <a:pt x="148" y="189"/>
                    <a:pt x="166" y="182"/>
                    <a:pt x="176" y="189"/>
                  </a:cubicBezTo>
                  <a:cubicBezTo>
                    <a:pt x="180" y="192"/>
                    <a:pt x="181" y="194"/>
                    <a:pt x="178" y="199"/>
                  </a:cubicBezTo>
                  <a:cubicBezTo>
                    <a:pt x="177" y="202"/>
                    <a:pt x="173" y="205"/>
                    <a:pt x="171" y="209"/>
                  </a:cubicBezTo>
                  <a:cubicBezTo>
                    <a:pt x="168" y="213"/>
                    <a:pt x="167" y="220"/>
                    <a:pt x="167" y="226"/>
                  </a:cubicBezTo>
                  <a:cubicBezTo>
                    <a:pt x="168" y="235"/>
                    <a:pt x="174" y="239"/>
                    <a:pt x="177" y="248"/>
                  </a:cubicBezTo>
                  <a:cubicBezTo>
                    <a:pt x="178" y="252"/>
                    <a:pt x="175" y="256"/>
                    <a:pt x="175" y="260"/>
                  </a:cubicBezTo>
                  <a:cubicBezTo>
                    <a:pt x="176" y="264"/>
                    <a:pt x="180" y="266"/>
                    <a:pt x="183" y="269"/>
                  </a:cubicBezTo>
                  <a:cubicBezTo>
                    <a:pt x="192" y="280"/>
                    <a:pt x="185" y="282"/>
                    <a:pt x="179" y="290"/>
                  </a:cubicBezTo>
                  <a:cubicBezTo>
                    <a:pt x="171" y="300"/>
                    <a:pt x="184" y="297"/>
                    <a:pt x="188" y="304"/>
                  </a:cubicBezTo>
                  <a:cubicBezTo>
                    <a:pt x="191" y="308"/>
                    <a:pt x="192" y="315"/>
                    <a:pt x="194" y="320"/>
                  </a:cubicBezTo>
                  <a:cubicBezTo>
                    <a:pt x="196" y="325"/>
                    <a:pt x="198" y="330"/>
                    <a:pt x="200" y="335"/>
                  </a:cubicBezTo>
                  <a:cubicBezTo>
                    <a:pt x="201" y="338"/>
                    <a:pt x="202" y="344"/>
                    <a:pt x="205" y="346"/>
                  </a:cubicBezTo>
                  <a:cubicBezTo>
                    <a:pt x="210" y="349"/>
                    <a:pt x="213" y="345"/>
                    <a:pt x="217" y="345"/>
                  </a:cubicBezTo>
                  <a:cubicBezTo>
                    <a:pt x="227" y="345"/>
                    <a:pt x="228" y="358"/>
                    <a:pt x="238" y="352"/>
                  </a:cubicBezTo>
                  <a:cubicBezTo>
                    <a:pt x="241" y="350"/>
                    <a:pt x="242" y="346"/>
                    <a:pt x="246" y="348"/>
                  </a:cubicBezTo>
                  <a:cubicBezTo>
                    <a:pt x="249" y="350"/>
                    <a:pt x="249" y="355"/>
                    <a:pt x="250" y="357"/>
                  </a:cubicBezTo>
                  <a:cubicBezTo>
                    <a:pt x="255" y="353"/>
                    <a:pt x="259" y="345"/>
                    <a:pt x="265" y="340"/>
                  </a:cubicBezTo>
                  <a:cubicBezTo>
                    <a:pt x="271" y="336"/>
                    <a:pt x="277" y="334"/>
                    <a:pt x="283" y="330"/>
                  </a:cubicBezTo>
                  <a:cubicBezTo>
                    <a:pt x="293" y="324"/>
                    <a:pt x="298" y="313"/>
                    <a:pt x="309" y="309"/>
                  </a:cubicBezTo>
                  <a:cubicBezTo>
                    <a:pt x="308" y="302"/>
                    <a:pt x="291" y="299"/>
                    <a:pt x="285" y="296"/>
                  </a:cubicBezTo>
                  <a:cubicBezTo>
                    <a:pt x="297" y="295"/>
                    <a:pt x="283" y="285"/>
                    <a:pt x="279" y="279"/>
                  </a:cubicBezTo>
                  <a:cubicBezTo>
                    <a:pt x="274" y="271"/>
                    <a:pt x="268" y="258"/>
                    <a:pt x="269" y="248"/>
                  </a:cubicBezTo>
                  <a:cubicBezTo>
                    <a:pt x="271" y="227"/>
                    <a:pt x="300" y="263"/>
                    <a:pt x="301" y="248"/>
                  </a:cubicBezTo>
                  <a:cubicBezTo>
                    <a:pt x="305" y="250"/>
                    <a:pt x="306" y="255"/>
                    <a:pt x="308" y="259"/>
                  </a:cubicBezTo>
                  <a:cubicBezTo>
                    <a:pt x="311" y="258"/>
                    <a:pt x="314" y="252"/>
                    <a:pt x="318" y="253"/>
                  </a:cubicBezTo>
                  <a:cubicBezTo>
                    <a:pt x="322" y="253"/>
                    <a:pt x="326" y="262"/>
                    <a:pt x="329" y="265"/>
                  </a:cubicBezTo>
                  <a:cubicBezTo>
                    <a:pt x="332" y="259"/>
                    <a:pt x="333" y="245"/>
                    <a:pt x="340" y="242"/>
                  </a:cubicBezTo>
                  <a:cubicBezTo>
                    <a:pt x="345" y="240"/>
                    <a:pt x="346" y="243"/>
                    <a:pt x="351" y="244"/>
                  </a:cubicBezTo>
                  <a:cubicBezTo>
                    <a:pt x="359" y="247"/>
                    <a:pt x="368" y="240"/>
                    <a:pt x="374" y="234"/>
                  </a:cubicBezTo>
                  <a:cubicBezTo>
                    <a:pt x="379" y="230"/>
                    <a:pt x="386" y="227"/>
                    <a:pt x="390" y="222"/>
                  </a:cubicBezTo>
                  <a:cubicBezTo>
                    <a:pt x="392" y="219"/>
                    <a:pt x="392" y="215"/>
                    <a:pt x="393" y="211"/>
                  </a:cubicBezTo>
                  <a:cubicBezTo>
                    <a:pt x="393" y="209"/>
                    <a:pt x="393" y="209"/>
                    <a:pt x="393" y="209"/>
                  </a:cubicBezTo>
                  <a:cubicBezTo>
                    <a:pt x="390" y="206"/>
                    <a:pt x="386" y="201"/>
                    <a:pt x="383" y="199"/>
                  </a:cubicBezTo>
                  <a:cubicBezTo>
                    <a:pt x="379" y="197"/>
                    <a:pt x="374" y="199"/>
                    <a:pt x="372" y="195"/>
                  </a:cubicBezTo>
                  <a:cubicBezTo>
                    <a:pt x="371" y="193"/>
                    <a:pt x="371" y="188"/>
                    <a:pt x="370" y="186"/>
                  </a:cubicBezTo>
                  <a:cubicBezTo>
                    <a:pt x="369" y="184"/>
                    <a:pt x="366" y="182"/>
                    <a:pt x="366" y="178"/>
                  </a:cubicBezTo>
                  <a:cubicBezTo>
                    <a:pt x="366" y="172"/>
                    <a:pt x="369" y="169"/>
                    <a:pt x="373" y="167"/>
                  </a:cubicBezTo>
                  <a:cubicBezTo>
                    <a:pt x="379" y="163"/>
                    <a:pt x="398" y="161"/>
                    <a:pt x="396" y="151"/>
                  </a:cubicBezTo>
                  <a:cubicBezTo>
                    <a:pt x="394" y="144"/>
                    <a:pt x="384" y="146"/>
                    <a:pt x="384" y="140"/>
                  </a:cubicBezTo>
                  <a:cubicBezTo>
                    <a:pt x="384" y="135"/>
                    <a:pt x="392" y="129"/>
                    <a:pt x="394" y="126"/>
                  </a:cubicBezTo>
                  <a:cubicBezTo>
                    <a:pt x="400" y="118"/>
                    <a:pt x="413" y="115"/>
                    <a:pt x="415" y="105"/>
                  </a:cubicBezTo>
                  <a:cubicBezTo>
                    <a:pt x="412" y="104"/>
                    <a:pt x="412" y="104"/>
                    <a:pt x="412" y="104"/>
                  </a:cubicBezTo>
                  <a:cubicBezTo>
                    <a:pt x="394" y="98"/>
                    <a:pt x="348" y="114"/>
                    <a:pt x="361" y="103"/>
                  </a:cubicBezTo>
                  <a:cubicBezTo>
                    <a:pt x="374" y="91"/>
                    <a:pt x="388" y="75"/>
                    <a:pt x="374" y="71"/>
                  </a:cubicBezTo>
                  <a:cubicBezTo>
                    <a:pt x="360" y="68"/>
                    <a:pt x="346" y="63"/>
                    <a:pt x="337" y="60"/>
                  </a:cubicBezTo>
                  <a:cubicBezTo>
                    <a:pt x="327" y="57"/>
                    <a:pt x="320" y="55"/>
                    <a:pt x="320" y="50"/>
                  </a:cubicBezTo>
                  <a:cubicBezTo>
                    <a:pt x="320" y="45"/>
                    <a:pt x="310" y="44"/>
                    <a:pt x="307" y="44"/>
                  </a:cubicBezTo>
                  <a:cubicBezTo>
                    <a:pt x="304" y="44"/>
                    <a:pt x="291" y="45"/>
                    <a:pt x="279" y="52"/>
                  </a:cubicBezTo>
                  <a:cubicBezTo>
                    <a:pt x="267" y="58"/>
                    <a:pt x="261" y="64"/>
                    <a:pt x="252" y="63"/>
                  </a:cubicBezTo>
                  <a:cubicBezTo>
                    <a:pt x="242" y="62"/>
                    <a:pt x="226" y="55"/>
                    <a:pt x="216" y="52"/>
                  </a:cubicBezTo>
                  <a:cubicBezTo>
                    <a:pt x="207" y="49"/>
                    <a:pt x="205" y="46"/>
                    <a:pt x="186" y="51"/>
                  </a:cubicBezTo>
                  <a:cubicBezTo>
                    <a:pt x="167" y="56"/>
                    <a:pt x="157" y="68"/>
                    <a:pt x="154" y="51"/>
                  </a:cubicBezTo>
                  <a:cubicBezTo>
                    <a:pt x="150" y="34"/>
                    <a:pt x="149" y="30"/>
                    <a:pt x="135" y="27"/>
                  </a:cubicBezTo>
                  <a:cubicBezTo>
                    <a:pt x="121" y="25"/>
                    <a:pt x="106" y="36"/>
                    <a:pt x="102" y="22"/>
                  </a:cubicBezTo>
                  <a:cubicBezTo>
                    <a:pt x="99" y="7"/>
                    <a:pt x="90" y="0"/>
                    <a:pt x="89" y="9"/>
                  </a:cubicBezTo>
                  <a:cubicBezTo>
                    <a:pt x="88" y="19"/>
                    <a:pt x="97" y="35"/>
                    <a:pt x="84" y="35"/>
                  </a:cubicBezTo>
                  <a:cubicBezTo>
                    <a:pt x="71" y="36"/>
                    <a:pt x="57" y="33"/>
                    <a:pt x="56" y="47"/>
                  </a:cubicBezTo>
                  <a:cubicBezTo>
                    <a:pt x="56" y="60"/>
                    <a:pt x="62" y="64"/>
                    <a:pt x="66" y="72"/>
                  </a:cubicBezTo>
                  <a:cubicBezTo>
                    <a:pt x="70" y="80"/>
                    <a:pt x="79" y="93"/>
                    <a:pt x="67" y="95"/>
                  </a:cubicBezTo>
                  <a:cubicBezTo>
                    <a:pt x="56" y="98"/>
                    <a:pt x="53" y="106"/>
                    <a:pt x="48" y="100"/>
                  </a:cubicBezTo>
                  <a:cubicBezTo>
                    <a:pt x="44" y="95"/>
                    <a:pt x="48" y="87"/>
                    <a:pt x="43" y="84"/>
                  </a:cubicBezTo>
                  <a:cubicBezTo>
                    <a:pt x="37" y="81"/>
                    <a:pt x="34" y="77"/>
                    <a:pt x="34" y="77"/>
                  </a:cubicBezTo>
                  <a:cubicBezTo>
                    <a:pt x="47" y="62"/>
                    <a:pt x="47" y="62"/>
                    <a:pt x="47" y="62"/>
                  </a:cubicBezTo>
                  <a:cubicBezTo>
                    <a:pt x="47" y="62"/>
                    <a:pt x="52" y="50"/>
                    <a:pt x="47" y="44"/>
                  </a:cubicBezTo>
                  <a:cubicBezTo>
                    <a:pt x="41" y="38"/>
                    <a:pt x="34" y="31"/>
                    <a:pt x="40" y="26"/>
                  </a:cubicBezTo>
                </a:path>
              </a:pathLst>
            </a:custGeom>
            <a:solidFill>
              <a:schemeClr val="accent1"/>
            </a:solidFill>
            <a:ln w="3175" cap="rnd">
              <a:solidFill>
                <a:schemeClr val="bg1"/>
              </a:solidFill>
              <a:round/>
              <a:headEnd/>
              <a:tailEnd/>
            </a:ln>
          </p:spPr>
          <p:txBody>
            <a:bodyPr/>
            <a:lstStyle/>
            <a:p>
              <a:endParaRPr lang="de-DE"/>
            </a:p>
          </p:txBody>
        </p:sp>
        <p:sp>
          <p:nvSpPr>
            <p:cNvPr id="6321" name="Freeform 1140"/>
            <p:cNvSpPr>
              <a:spLocks/>
            </p:cNvSpPr>
            <p:nvPr/>
          </p:nvSpPr>
          <p:spPr bwMode="gray">
            <a:xfrm>
              <a:off x="1452" y="2799"/>
              <a:ext cx="231" cy="199"/>
            </a:xfrm>
            <a:custGeom>
              <a:avLst/>
              <a:gdLst>
                <a:gd name="T0" fmla="*/ 2 w 415"/>
                <a:gd name="T1" fmla="*/ 4 h 358"/>
                <a:gd name="T2" fmla="*/ 1 w 415"/>
                <a:gd name="T3" fmla="*/ 6 h 358"/>
                <a:gd name="T4" fmla="*/ 0 w 415"/>
                <a:gd name="T5" fmla="*/ 9 h 358"/>
                <a:gd name="T6" fmla="*/ 2 w 415"/>
                <a:gd name="T7" fmla="*/ 12 h 358"/>
                <a:gd name="T8" fmla="*/ 2 w 415"/>
                <a:gd name="T9" fmla="*/ 14 h 358"/>
                <a:gd name="T10" fmla="*/ 8 w 415"/>
                <a:gd name="T11" fmla="*/ 16 h 358"/>
                <a:gd name="T12" fmla="*/ 11 w 415"/>
                <a:gd name="T13" fmla="*/ 19 h 358"/>
                <a:gd name="T14" fmla="*/ 17 w 415"/>
                <a:gd name="T15" fmla="*/ 18 h 358"/>
                <a:gd name="T16" fmla="*/ 17 w 415"/>
                <a:gd name="T17" fmla="*/ 20 h 358"/>
                <a:gd name="T18" fmla="*/ 17 w 415"/>
                <a:gd name="T19" fmla="*/ 24 h 358"/>
                <a:gd name="T20" fmla="*/ 18 w 415"/>
                <a:gd name="T21" fmla="*/ 26 h 358"/>
                <a:gd name="T22" fmla="*/ 18 w 415"/>
                <a:gd name="T23" fmla="*/ 29 h 358"/>
                <a:gd name="T24" fmla="*/ 19 w 415"/>
                <a:gd name="T25" fmla="*/ 32 h 358"/>
                <a:gd name="T26" fmla="*/ 21 w 415"/>
                <a:gd name="T27" fmla="*/ 33 h 358"/>
                <a:gd name="T28" fmla="*/ 23 w 415"/>
                <a:gd name="T29" fmla="*/ 33 h 358"/>
                <a:gd name="T30" fmla="*/ 26 w 415"/>
                <a:gd name="T31" fmla="*/ 32 h 358"/>
                <a:gd name="T32" fmla="*/ 30 w 415"/>
                <a:gd name="T33" fmla="*/ 29 h 358"/>
                <a:gd name="T34" fmla="*/ 27 w 415"/>
                <a:gd name="T35" fmla="*/ 27 h 358"/>
                <a:gd name="T36" fmla="*/ 29 w 415"/>
                <a:gd name="T37" fmla="*/ 24 h 358"/>
                <a:gd name="T38" fmla="*/ 31 w 415"/>
                <a:gd name="T39" fmla="*/ 24 h 358"/>
                <a:gd name="T40" fmla="*/ 32 w 415"/>
                <a:gd name="T41" fmla="*/ 23 h 358"/>
                <a:gd name="T42" fmla="*/ 36 w 415"/>
                <a:gd name="T43" fmla="*/ 22 h 358"/>
                <a:gd name="T44" fmla="*/ 38 w 415"/>
                <a:gd name="T45" fmla="*/ 20 h 358"/>
                <a:gd name="T46" fmla="*/ 37 w 415"/>
                <a:gd name="T47" fmla="*/ 19 h 358"/>
                <a:gd name="T48" fmla="*/ 36 w 415"/>
                <a:gd name="T49" fmla="*/ 18 h 358"/>
                <a:gd name="T50" fmla="*/ 36 w 415"/>
                <a:gd name="T51" fmla="*/ 16 h 358"/>
                <a:gd name="T52" fmla="*/ 37 w 415"/>
                <a:gd name="T53" fmla="*/ 13 h 358"/>
                <a:gd name="T54" fmla="*/ 40 w 415"/>
                <a:gd name="T55" fmla="*/ 10 h 358"/>
                <a:gd name="T56" fmla="*/ 35 w 415"/>
                <a:gd name="T57" fmla="*/ 10 h 358"/>
                <a:gd name="T58" fmla="*/ 32 w 415"/>
                <a:gd name="T59" fmla="*/ 6 h 358"/>
                <a:gd name="T60" fmla="*/ 30 w 415"/>
                <a:gd name="T61" fmla="*/ 4 h 358"/>
                <a:gd name="T62" fmla="*/ 24 w 415"/>
                <a:gd name="T63" fmla="*/ 6 h 358"/>
                <a:gd name="T64" fmla="*/ 18 w 415"/>
                <a:gd name="T65" fmla="*/ 5 h 358"/>
                <a:gd name="T66" fmla="*/ 13 w 415"/>
                <a:gd name="T67" fmla="*/ 2 h 358"/>
                <a:gd name="T68" fmla="*/ 9 w 415"/>
                <a:gd name="T69" fmla="*/ 1 h 358"/>
                <a:gd name="T70" fmla="*/ 5 w 415"/>
                <a:gd name="T71" fmla="*/ 4 h 358"/>
                <a:gd name="T72" fmla="*/ 7 w 415"/>
                <a:gd name="T73" fmla="*/ 9 h 358"/>
                <a:gd name="T74" fmla="*/ 4 w 415"/>
                <a:gd name="T75" fmla="*/ 8 h 358"/>
                <a:gd name="T76" fmla="*/ 4 w 415"/>
                <a:gd name="T77" fmla="*/ 6 h 358"/>
                <a:gd name="T78" fmla="*/ 4 w 415"/>
                <a:gd name="T79" fmla="*/ 2 h 3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5"/>
                <a:gd name="T121" fmla="*/ 0 h 358"/>
                <a:gd name="T122" fmla="*/ 415 w 415"/>
                <a:gd name="T123" fmla="*/ 358 h 3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5" h="358">
                  <a:moveTo>
                    <a:pt x="37" y="28"/>
                  </a:moveTo>
                  <a:cubicBezTo>
                    <a:pt x="33" y="35"/>
                    <a:pt x="23" y="39"/>
                    <a:pt x="20" y="47"/>
                  </a:cubicBezTo>
                  <a:cubicBezTo>
                    <a:pt x="19" y="49"/>
                    <a:pt x="21" y="51"/>
                    <a:pt x="20" y="53"/>
                  </a:cubicBezTo>
                  <a:cubicBezTo>
                    <a:pt x="18" y="56"/>
                    <a:pt x="15" y="58"/>
                    <a:pt x="13" y="61"/>
                  </a:cubicBezTo>
                  <a:cubicBezTo>
                    <a:pt x="9" y="68"/>
                    <a:pt x="10" y="77"/>
                    <a:pt x="9" y="85"/>
                  </a:cubicBezTo>
                  <a:cubicBezTo>
                    <a:pt x="8" y="92"/>
                    <a:pt x="1" y="95"/>
                    <a:pt x="0" y="101"/>
                  </a:cubicBezTo>
                  <a:cubicBezTo>
                    <a:pt x="5" y="104"/>
                    <a:pt x="11" y="98"/>
                    <a:pt x="16" y="102"/>
                  </a:cubicBezTo>
                  <a:cubicBezTo>
                    <a:pt x="24" y="107"/>
                    <a:pt x="17" y="117"/>
                    <a:pt x="18" y="123"/>
                  </a:cubicBezTo>
                  <a:cubicBezTo>
                    <a:pt x="19" y="131"/>
                    <a:pt x="27" y="130"/>
                    <a:pt x="29" y="136"/>
                  </a:cubicBezTo>
                  <a:cubicBezTo>
                    <a:pt x="32" y="143"/>
                    <a:pt x="29" y="147"/>
                    <a:pt x="27" y="153"/>
                  </a:cubicBezTo>
                  <a:cubicBezTo>
                    <a:pt x="23" y="169"/>
                    <a:pt x="39" y="173"/>
                    <a:pt x="52" y="170"/>
                  </a:cubicBezTo>
                  <a:cubicBezTo>
                    <a:pt x="64" y="167"/>
                    <a:pt x="75" y="163"/>
                    <a:pt x="88" y="167"/>
                  </a:cubicBezTo>
                  <a:cubicBezTo>
                    <a:pt x="96" y="169"/>
                    <a:pt x="107" y="170"/>
                    <a:pt x="110" y="178"/>
                  </a:cubicBezTo>
                  <a:cubicBezTo>
                    <a:pt x="111" y="184"/>
                    <a:pt x="111" y="194"/>
                    <a:pt x="117" y="198"/>
                  </a:cubicBezTo>
                  <a:cubicBezTo>
                    <a:pt x="122" y="201"/>
                    <a:pt x="132" y="195"/>
                    <a:pt x="137" y="193"/>
                  </a:cubicBezTo>
                  <a:cubicBezTo>
                    <a:pt x="148" y="189"/>
                    <a:pt x="166" y="182"/>
                    <a:pt x="176" y="189"/>
                  </a:cubicBezTo>
                  <a:cubicBezTo>
                    <a:pt x="180" y="192"/>
                    <a:pt x="181" y="194"/>
                    <a:pt x="178" y="199"/>
                  </a:cubicBezTo>
                  <a:cubicBezTo>
                    <a:pt x="177" y="202"/>
                    <a:pt x="173" y="205"/>
                    <a:pt x="171" y="209"/>
                  </a:cubicBezTo>
                  <a:cubicBezTo>
                    <a:pt x="168" y="213"/>
                    <a:pt x="167" y="220"/>
                    <a:pt x="167" y="226"/>
                  </a:cubicBezTo>
                  <a:cubicBezTo>
                    <a:pt x="168" y="235"/>
                    <a:pt x="174" y="239"/>
                    <a:pt x="177" y="248"/>
                  </a:cubicBezTo>
                  <a:cubicBezTo>
                    <a:pt x="178" y="252"/>
                    <a:pt x="175" y="256"/>
                    <a:pt x="175" y="260"/>
                  </a:cubicBezTo>
                  <a:cubicBezTo>
                    <a:pt x="176" y="264"/>
                    <a:pt x="180" y="266"/>
                    <a:pt x="183" y="269"/>
                  </a:cubicBezTo>
                  <a:cubicBezTo>
                    <a:pt x="192" y="280"/>
                    <a:pt x="185" y="282"/>
                    <a:pt x="179" y="290"/>
                  </a:cubicBezTo>
                  <a:cubicBezTo>
                    <a:pt x="171" y="300"/>
                    <a:pt x="184" y="297"/>
                    <a:pt x="188" y="304"/>
                  </a:cubicBezTo>
                  <a:cubicBezTo>
                    <a:pt x="191" y="308"/>
                    <a:pt x="192" y="315"/>
                    <a:pt x="194" y="320"/>
                  </a:cubicBezTo>
                  <a:cubicBezTo>
                    <a:pt x="196" y="325"/>
                    <a:pt x="198" y="330"/>
                    <a:pt x="200" y="335"/>
                  </a:cubicBezTo>
                  <a:cubicBezTo>
                    <a:pt x="201" y="338"/>
                    <a:pt x="202" y="344"/>
                    <a:pt x="205" y="346"/>
                  </a:cubicBezTo>
                  <a:cubicBezTo>
                    <a:pt x="210" y="349"/>
                    <a:pt x="213" y="345"/>
                    <a:pt x="217" y="345"/>
                  </a:cubicBezTo>
                  <a:cubicBezTo>
                    <a:pt x="227" y="345"/>
                    <a:pt x="228" y="358"/>
                    <a:pt x="238" y="352"/>
                  </a:cubicBezTo>
                  <a:cubicBezTo>
                    <a:pt x="241" y="350"/>
                    <a:pt x="242" y="346"/>
                    <a:pt x="246" y="348"/>
                  </a:cubicBezTo>
                  <a:cubicBezTo>
                    <a:pt x="249" y="350"/>
                    <a:pt x="249" y="355"/>
                    <a:pt x="250" y="357"/>
                  </a:cubicBezTo>
                  <a:cubicBezTo>
                    <a:pt x="255" y="353"/>
                    <a:pt x="259" y="345"/>
                    <a:pt x="265" y="340"/>
                  </a:cubicBezTo>
                  <a:cubicBezTo>
                    <a:pt x="271" y="336"/>
                    <a:pt x="277" y="334"/>
                    <a:pt x="283" y="330"/>
                  </a:cubicBezTo>
                  <a:cubicBezTo>
                    <a:pt x="293" y="324"/>
                    <a:pt x="298" y="313"/>
                    <a:pt x="309" y="309"/>
                  </a:cubicBezTo>
                  <a:cubicBezTo>
                    <a:pt x="308" y="302"/>
                    <a:pt x="291" y="299"/>
                    <a:pt x="285" y="296"/>
                  </a:cubicBezTo>
                  <a:cubicBezTo>
                    <a:pt x="297" y="295"/>
                    <a:pt x="283" y="285"/>
                    <a:pt x="279" y="279"/>
                  </a:cubicBezTo>
                  <a:cubicBezTo>
                    <a:pt x="274" y="271"/>
                    <a:pt x="268" y="258"/>
                    <a:pt x="269" y="248"/>
                  </a:cubicBezTo>
                  <a:cubicBezTo>
                    <a:pt x="271" y="227"/>
                    <a:pt x="300" y="263"/>
                    <a:pt x="301" y="248"/>
                  </a:cubicBezTo>
                  <a:cubicBezTo>
                    <a:pt x="305" y="250"/>
                    <a:pt x="306" y="255"/>
                    <a:pt x="308" y="259"/>
                  </a:cubicBezTo>
                  <a:cubicBezTo>
                    <a:pt x="311" y="258"/>
                    <a:pt x="314" y="252"/>
                    <a:pt x="318" y="253"/>
                  </a:cubicBezTo>
                  <a:cubicBezTo>
                    <a:pt x="322" y="253"/>
                    <a:pt x="326" y="262"/>
                    <a:pt x="329" y="265"/>
                  </a:cubicBezTo>
                  <a:cubicBezTo>
                    <a:pt x="332" y="259"/>
                    <a:pt x="333" y="245"/>
                    <a:pt x="340" y="242"/>
                  </a:cubicBezTo>
                  <a:cubicBezTo>
                    <a:pt x="345" y="240"/>
                    <a:pt x="346" y="243"/>
                    <a:pt x="351" y="244"/>
                  </a:cubicBezTo>
                  <a:cubicBezTo>
                    <a:pt x="359" y="247"/>
                    <a:pt x="368" y="240"/>
                    <a:pt x="374" y="234"/>
                  </a:cubicBezTo>
                  <a:cubicBezTo>
                    <a:pt x="379" y="230"/>
                    <a:pt x="386" y="227"/>
                    <a:pt x="390" y="222"/>
                  </a:cubicBezTo>
                  <a:cubicBezTo>
                    <a:pt x="392" y="219"/>
                    <a:pt x="392" y="215"/>
                    <a:pt x="393" y="211"/>
                  </a:cubicBezTo>
                  <a:cubicBezTo>
                    <a:pt x="393" y="209"/>
                    <a:pt x="393" y="209"/>
                    <a:pt x="393" y="209"/>
                  </a:cubicBezTo>
                  <a:cubicBezTo>
                    <a:pt x="390" y="206"/>
                    <a:pt x="386" y="201"/>
                    <a:pt x="383" y="199"/>
                  </a:cubicBezTo>
                  <a:cubicBezTo>
                    <a:pt x="379" y="197"/>
                    <a:pt x="374" y="199"/>
                    <a:pt x="372" y="195"/>
                  </a:cubicBezTo>
                  <a:cubicBezTo>
                    <a:pt x="371" y="193"/>
                    <a:pt x="371" y="188"/>
                    <a:pt x="370" y="186"/>
                  </a:cubicBezTo>
                  <a:cubicBezTo>
                    <a:pt x="369" y="184"/>
                    <a:pt x="366" y="182"/>
                    <a:pt x="366" y="178"/>
                  </a:cubicBezTo>
                  <a:cubicBezTo>
                    <a:pt x="366" y="172"/>
                    <a:pt x="369" y="169"/>
                    <a:pt x="373" y="167"/>
                  </a:cubicBezTo>
                  <a:cubicBezTo>
                    <a:pt x="379" y="163"/>
                    <a:pt x="398" y="161"/>
                    <a:pt x="396" y="151"/>
                  </a:cubicBezTo>
                  <a:cubicBezTo>
                    <a:pt x="394" y="144"/>
                    <a:pt x="384" y="146"/>
                    <a:pt x="384" y="140"/>
                  </a:cubicBezTo>
                  <a:cubicBezTo>
                    <a:pt x="384" y="135"/>
                    <a:pt x="392" y="129"/>
                    <a:pt x="394" y="126"/>
                  </a:cubicBezTo>
                  <a:cubicBezTo>
                    <a:pt x="400" y="118"/>
                    <a:pt x="413" y="115"/>
                    <a:pt x="415" y="105"/>
                  </a:cubicBezTo>
                  <a:cubicBezTo>
                    <a:pt x="412" y="104"/>
                    <a:pt x="412" y="104"/>
                    <a:pt x="412" y="104"/>
                  </a:cubicBezTo>
                  <a:cubicBezTo>
                    <a:pt x="394" y="98"/>
                    <a:pt x="348" y="114"/>
                    <a:pt x="361" y="103"/>
                  </a:cubicBezTo>
                  <a:cubicBezTo>
                    <a:pt x="374" y="91"/>
                    <a:pt x="388" y="75"/>
                    <a:pt x="374" y="71"/>
                  </a:cubicBezTo>
                  <a:cubicBezTo>
                    <a:pt x="360" y="68"/>
                    <a:pt x="346" y="63"/>
                    <a:pt x="337" y="60"/>
                  </a:cubicBezTo>
                  <a:cubicBezTo>
                    <a:pt x="327" y="57"/>
                    <a:pt x="320" y="55"/>
                    <a:pt x="320" y="50"/>
                  </a:cubicBezTo>
                  <a:cubicBezTo>
                    <a:pt x="320" y="45"/>
                    <a:pt x="310" y="44"/>
                    <a:pt x="307" y="44"/>
                  </a:cubicBezTo>
                  <a:cubicBezTo>
                    <a:pt x="304" y="44"/>
                    <a:pt x="291" y="45"/>
                    <a:pt x="279" y="52"/>
                  </a:cubicBezTo>
                  <a:cubicBezTo>
                    <a:pt x="267" y="58"/>
                    <a:pt x="261" y="64"/>
                    <a:pt x="252" y="63"/>
                  </a:cubicBezTo>
                  <a:cubicBezTo>
                    <a:pt x="242" y="62"/>
                    <a:pt x="226" y="55"/>
                    <a:pt x="216" y="52"/>
                  </a:cubicBezTo>
                  <a:cubicBezTo>
                    <a:pt x="207" y="49"/>
                    <a:pt x="205" y="46"/>
                    <a:pt x="186" y="51"/>
                  </a:cubicBezTo>
                  <a:cubicBezTo>
                    <a:pt x="167" y="56"/>
                    <a:pt x="157" y="68"/>
                    <a:pt x="154" y="51"/>
                  </a:cubicBezTo>
                  <a:cubicBezTo>
                    <a:pt x="150" y="34"/>
                    <a:pt x="149" y="30"/>
                    <a:pt x="135" y="27"/>
                  </a:cubicBezTo>
                  <a:cubicBezTo>
                    <a:pt x="121" y="25"/>
                    <a:pt x="106" y="36"/>
                    <a:pt x="102" y="22"/>
                  </a:cubicBezTo>
                  <a:cubicBezTo>
                    <a:pt x="99" y="7"/>
                    <a:pt x="90" y="0"/>
                    <a:pt x="89" y="9"/>
                  </a:cubicBezTo>
                  <a:cubicBezTo>
                    <a:pt x="88" y="19"/>
                    <a:pt x="97" y="35"/>
                    <a:pt x="84" y="35"/>
                  </a:cubicBezTo>
                  <a:cubicBezTo>
                    <a:pt x="71" y="36"/>
                    <a:pt x="57" y="33"/>
                    <a:pt x="56" y="47"/>
                  </a:cubicBezTo>
                  <a:cubicBezTo>
                    <a:pt x="56" y="60"/>
                    <a:pt x="62" y="64"/>
                    <a:pt x="66" y="72"/>
                  </a:cubicBezTo>
                  <a:cubicBezTo>
                    <a:pt x="70" y="80"/>
                    <a:pt x="79" y="93"/>
                    <a:pt x="67" y="95"/>
                  </a:cubicBezTo>
                  <a:cubicBezTo>
                    <a:pt x="56" y="98"/>
                    <a:pt x="53" y="106"/>
                    <a:pt x="48" y="100"/>
                  </a:cubicBezTo>
                  <a:cubicBezTo>
                    <a:pt x="44" y="95"/>
                    <a:pt x="48" y="87"/>
                    <a:pt x="43" y="84"/>
                  </a:cubicBezTo>
                  <a:cubicBezTo>
                    <a:pt x="37" y="81"/>
                    <a:pt x="34" y="77"/>
                    <a:pt x="34" y="77"/>
                  </a:cubicBezTo>
                  <a:cubicBezTo>
                    <a:pt x="47" y="62"/>
                    <a:pt x="47" y="62"/>
                    <a:pt x="47" y="62"/>
                  </a:cubicBezTo>
                  <a:cubicBezTo>
                    <a:pt x="47" y="62"/>
                    <a:pt x="52" y="50"/>
                    <a:pt x="47" y="44"/>
                  </a:cubicBezTo>
                  <a:cubicBezTo>
                    <a:pt x="41" y="38"/>
                    <a:pt x="34" y="31"/>
                    <a:pt x="40" y="26"/>
                  </a:cubicBezTo>
                </a:path>
              </a:pathLst>
            </a:custGeom>
            <a:solidFill>
              <a:schemeClr val="accent1"/>
            </a:solidFill>
            <a:ln w="3175" cap="rnd">
              <a:solidFill>
                <a:schemeClr val="bg1"/>
              </a:solidFill>
              <a:round/>
              <a:headEnd/>
              <a:tailEnd/>
            </a:ln>
          </p:spPr>
          <p:txBody>
            <a:bodyPr/>
            <a:lstStyle/>
            <a:p>
              <a:endParaRPr lang="de-DE"/>
            </a:p>
          </p:txBody>
        </p:sp>
        <p:sp>
          <p:nvSpPr>
            <p:cNvPr id="6322" name="Freeform 1141"/>
            <p:cNvSpPr>
              <a:spLocks/>
            </p:cNvSpPr>
            <p:nvPr/>
          </p:nvSpPr>
          <p:spPr bwMode="gray">
            <a:xfrm>
              <a:off x="1713" y="2892"/>
              <a:ext cx="70" cy="80"/>
            </a:xfrm>
            <a:custGeom>
              <a:avLst/>
              <a:gdLst>
                <a:gd name="T0" fmla="*/ 5 w 125"/>
                <a:gd name="T1" fmla="*/ 13 h 143"/>
                <a:gd name="T2" fmla="*/ 7 w 125"/>
                <a:gd name="T3" fmla="*/ 13 h 143"/>
                <a:gd name="T4" fmla="*/ 7 w 125"/>
                <a:gd name="T5" fmla="*/ 11 h 143"/>
                <a:gd name="T6" fmla="*/ 8 w 125"/>
                <a:gd name="T7" fmla="*/ 11 h 143"/>
                <a:gd name="T8" fmla="*/ 10 w 125"/>
                <a:gd name="T9" fmla="*/ 11 h 143"/>
                <a:gd name="T10" fmla="*/ 10 w 125"/>
                <a:gd name="T11" fmla="*/ 11 h 143"/>
                <a:gd name="T12" fmla="*/ 11 w 125"/>
                <a:gd name="T13" fmla="*/ 11 h 143"/>
                <a:gd name="T14" fmla="*/ 11 w 125"/>
                <a:gd name="T15" fmla="*/ 12 h 143"/>
                <a:gd name="T16" fmla="*/ 12 w 125"/>
                <a:gd name="T17" fmla="*/ 10 h 143"/>
                <a:gd name="T18" fmla="*/ 12 w 125"/>
                <a:gd name="T19" fmla="*/ 8 h 143"/>
                <a:gd name="T20" fmla="*/ 12 w 125"/>
                <a:gd name="T21" fmla="*/ 7 h 143"/>
                <a:gd name="T22" fmla="*/ 11 w 125"/>
                <a:gd name="T23" fmla="*/ 6 h 143"/>
                <a:gd name="T24" fmla="*/ 12 w 125"/>
                <a:gd name="T25" fmla="*/ 2 h 143"/>
                <a:gd name="T26" fmla="*/ 12 w 125"/>
                <a:gd name="T27" fmla="*/ 1 h 143"/>
                <a:gd name="T28" fmla="*/ 12 w 125"/>
                <a:gd name="T29" fmla="*/ 1 h 143"/>
                <a:gd name="T30" fmla="*/ 8 w 125"/>
                <a:gd name="T31" fmla="*/ 1 h 143"/>
                <a:gd name="T32" fmla="*/ 5 w 125"/>
                <a:gd name="T33" fmla="*/ 1 h 143"/>
                <a:gd name="T34" fmla="*/ 3 w 125"/>
                <a:gd name="T35" fmla="*/ 1 h 143"/>
                <a:gd name="T36" fmla="*/ 3 w 125"/>
                <a:gd name="T37" fmla="*/ 1 h 143"/>
                <a:gd name="T38" fmla="*/ 3 w 125"/>
                <a:gd name="T39" fmla="*/ 2 h 143"/>
                <a:gd name="T40" fmla="*/ 2 w 125"/>
                <a:gd name="T41" fmla="*/ 4 h 143"/>
                <a:gd name="T42" fmla="*/ 2 w 125"/>
                <a:gd name="T43" fmla="*/ 4 h 143"/>
                <a:gd name="T44" fmla="*/ 2 w 125"/>
                <a:gd name="T45" fmla="*/ 4 h 143"/>
                <a:gd name="T46" fmla="*/ 1 w 125"/>
                <a:gd name="T47" fmla="*/ 4 h 143"/>
                <a:gd name="T48" fmla="*/ 1 w 125"/>
                <a:gd name="T49" fmla="*/ 6 h 143"/>
                <a:gd name="T50" fmla="*/ 1 w 125"/>
                <a:gd name="T51" fmla="*/ 8 h 143"/>
                <a:gd name="T52" fmla="*/ 2 w 125"/>
                <a:gd name="T53" fmla="*/ 8 h 143"/>
                <a:gd name="T54" fmla="*/ 2 w 125"/>
                <a:gd name="T55" fmla="*/ 9 h 143"/>
                <a:gd name="T56" fmla="*/ 3 w 125"/>
                <a:gd name="T57" fmla="*/ 11 h 143"/>
                <a:gd name="T58" fmla="*/ 5 w 125"/>
                <a:gd name="T59" fmla="*/ 13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5"/>
                <a:gd name="T91" fmla="*/ 0 h 143"/>
                <a:gd name="T92" fmla="*/ 125 w 125"/>
                <a:gd name="T93" fmla="*/ 143 h 1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5" h="143">
                  <a:moveTo>
                    <a:pt x="50" y="130"/>
                  </a:moveTo>
                  <a:cubicBezTo>
                    <a:pt x="55" y="134"/>
                    <a:pt x="65" y="143"/>
                    <a:pt x="69" y="135"/>
                  </a:cubicBezTo>
                  <a:cubicBezTo>
                    <a:pt x="73" y="129"/>
                    <a:pt x="70" y="123"/>
                    <a:pt x="70" y="117"/>
                  </a:cubicBezTo>
                  <a:cubicBezTo>
                    <a:pt x="76" y="118"/>
                    <a:pt x="80" y="114"/>
                    <a:pt x="86" y="115"/>
                  </a:cubicBezTo>
                  <a:cubicBezTo>
                    <a:pt x="90" y="115"/>
                    <a:pt x="92" y="116"/>
                    <a:pt x="95" y="115"/>
                  </a:cubicBezTo>
                  <a:cubicBezTo>
                    <a:pt x="97" y="115"/>
                    <a:pt x="100" y="111"/>
                    <a:pt x="101" y="111"/>
                  </a:cubicBezTo>
                  <a:cubicBezTo>
                    <a:pt x="105" y="110"/>
                    <a:pt x="105" y="113"/>
                    <a:pt x="108" y="114"/>
                  </a:cubicBezTo>
                  <a:cubicBezTo>
                    <a:pt x="111" y="116"/>
                    <a:pt x="115" y="115"/>
                    <a:pt x="116" y="118"/>
                  </a:cubicBezTo>
                  <a:cubicBezTo>
                    <a:pt x="120" y="112"/>
                    <a:pt x="120" y="106"/>
                    <a:pt x="121" y="99"/>
                  </a:cubicBezTo>
                  <a:cubicBezTo>
                    <a:pt x="121" y="93"/>
                    <a:pt x="124" y="88"/>
                    <a:pt x="124" y="83"/>
                  </a:cubicBezTo>
                  <a:cubicBezTo>
                    <a:pt x="124" y="78"/>
                    <a:pt x="124" y="71"/>
                    <a:pt x="122" y="67"/>
                  </a:cubicBezTo>
                  <a:cubicBezTo>
                    <a:pt x="119" y="62"/>
                    <a:pt x="114" y="60"/>
                    <a:pt x="112" y="54"/>
                  </a:cubicBezTo>
                  <a:cubicBezTo>
                    <a:pt x="108" y="43"/>
                    <a:pt x="114" y="34"/>
                    <a:pt x="120" y="25"/>
                  </a:cubicBezTo>
                  <a:cubicBezTo>
                    <a:pt x="124" y="19"/>
                    <a:pt x="125" y="13"/>
                    <a:pt x="123" y="6"/>
                  </a:cubicBezTo>
                  <a:cubicBezTo>
                    <a:pt x="122" y="5"/>
                    <a:pt x="122" y="5"/>
                    <a:pt x="122" y="5"/>
                  </a:cubicBezTo>
                  <a:cubicBezTo>
                    <a:pt x="114" y="3"/>
                    <a:pt x="93" y="0"/>
                    <a:pt x="80" y="5"/>
                  </a:cubicBezTo>
                  <a:cubicBezTo>
                    <a:pt x="66" y="10"/>
                    <a:pt x="59" y="15"/>
                    <a:pt x="50" y="12"/>
                  </a:cubicBezTo>
                  <a:cubicBezTo>
                    <a:pt x="42" y="9"/>
                    <a:pt x="35" y="4"/>
                    <a:pt x="30" y="5"/>
                  </a:cubicBezTo>
                  <a:cubicBezTo>
                    <a:pt x="30" y="6"/>
                    <a:pt x="30" y="6"/>
                    <a:pt x="30" y="6"/>
                  </a:cubicBezTo>
                  <a:cubicBezTo>
                    <a:pt x="30" y="12"/>
                    <a:pt x="30" y="19"/>
                    <a:pt x="29" y="26"/>
                  </a:cubicBezTo>
                  <a:cubicBezTo>
                    <a:pt x="29" y="29"/>
                    <a:pt x="30" y="37"/>
                    <a:pt x="27" y="39"/>
                  </a:cubicBezTo>
                  <a:cubicBezTo>
                    <a:pt x="25" y="41"/>
                    <a:pt x="23" y="39"/>
                    <a:pt x="21" y="39"/>
                  </a:cubicBezTo>
                  <a:cubicBezTo>
                    <a:pt x="18" y="40"/>
                    <a:pt x="18" y="40"/>
                    <a:pt x="16" y="41"/>
                  </a:cubicBezTo>
                  <a:cubicBezTo>
                    <a:pt x="10" y="43"/>
                    <a:pt x="9" y="44"/>
                    <a:pt x="8" y="49"/>
                  </a:cubicBezTo>
                  <a:cubicBezTo>
                    <a:pt x="6" y="55"/>
                    <a:pt x="4" y="59"/>
                    <a:pt x="2" y="64"/>
                  </a:cubicBezTo>
                  <a:cubicBezTo>
                    <a:pt x="0" y="69"/>
                    <a:pt x="0" y="76"/>
                    <a:pt x="4" y="80"/>
                  </a:cubicBezTo>
                  <a:cubicBezTo>
                    <a:pt x="8" y="84"/>
                    <a:pt x="13" y="82"/>
                    <a:pt x="17" y="83"/>
                  </a:cubicBezTo>
                  <a:cubicBezTo>
                    <a:pt x="18" y="86"/>
                    <a:pt x="20" y="89"/>
                    <a:pt x="22" y="91"/>
                  </a:cubicBezTo>
                  <a:cubicBezTo>
                    <a:pt x="26" y="97"/>
                    <a:pt x="28" y="103"/>
                    <a:pt x="31" y="109"/>
                  </a:cubicBezTo>
                  <a:cubicBezTo>
                    <a:pt x="36" y="117"/>
                    <a:pt x="44" y="123"/>
                    <a:pt x="50" y="130"/>
                  </a:cubicBezTo>
                  <a:close/>
                </a:path>
              </a:pathLst>
            </a:custGeom>
            <a:solidFill>
              <a:schemeClr val="accent1"/>
            </a:solidFill>
            <a:ln w="3175" cap="rnd">
              <a:solidFill>
                <a:schemeClr val="bg1"/>
              </a:solidFill>
              <a:round/>
              <a:headEnd/>
              <a:tailEnd/>
            </a:ln>
          </p:spPr>
          <p:txBody>
            <a:bodyPr/>
            <a:lstStyle/>
            <a:p>
              <a:endParaRPr lang="de-DE"/>
            </a:p>
          </p:txBody>
        </p:sp>
        <p:sp>
          <p:nvSpPr>
            <p:cNvPr id="6323" name="Freeform 1142"/>
            <p:cNvSpPr>
              <a:spLocks/>
            </p:cNvSpPr>
            <p:nvPr/>
          </p:nvSpPr>
          <p:spPr bwMode="gray">
            <a:xfrm>
              <a:off x="1773" y="2896"/>
              <a:ext cx="53" cy="65"/>
            </a:xfrm>
            <a:custGeom>
              <a:avLst/>
              <a:gdLst>
                <a:gd name="T0" fmla="*/ 1 w 95"/>
                <a:gd name="T1" fmla="*/ 10 h 118"/>
                <a:gd name="T2" fmla="*/ 2 w 95"/>
                <a:gd name="T3" fmla="*/ 10 h 118"/>
                <a:gd name="T4" fmla="*/ 2 w 95"/>
                <a:gd name="T5" fmla="*/ 10 h 118"/>
                <a:gd name="T6" fmla="*/ 4 w 95"/>
                <a:gd name="T7" fmla="*/ 10 h 118"/>
                <a:gd name="T8" fmla="*/ 4 w 95"/>
                <a:gd name="T9" fmla="*/ 10 h 118"/>
                <a:gd name="T10" fmla="*/ 5 w 95"/>
                <a:gd name="T11" fmla="*/ 10 h 118"/>
                <a:gd name="T12" fmla="*/ 6 w 95"/>
                <a:gd name="T13" fmla="*/ 10 h 118"/>
                <a:gd name="T14" fmla="*/ 7 w 95"/>
                <a:gd name="T15" fmla="*/ 8 h 118"/>
                <a:gd name="T16" fmla="*/ 8 w 95"/>
                <a:gd name="T17" fmla="*/ 7 h 118"/>
                <a:gd name="T18" fmla="*/ 9 w 95"/>
                <a:gd name="T19" fmla="*/ 4 h 118"/>
                <a:gd name="T20" fmla="*/ 9 w 95"/>
                <a:gd name="T21" fmla="*/ 4 h 118"/>
                <a:gd name="T22" fmla="*/ 6 w 95"/>
                <a:gd name="T23" fmla="*/ 2 h 118"/>
                <a:gd name="T24" fmla="*/ 3 w 95"/>
                <a:gd name="T25" fmla="*/ 1 h 118"/>
                <a:gd name="T26" fmla="*/ 2 w 95"/>
                <a:gd name="T27" fmla="*/ 0 h 118"/>
                <a:gd name="T28" fmla="*/ 2 w 95"/>
                <a:gd name="T29" fmla="*/ 0 h 118"/>
                <a:gd name="T30" fmla="*/ 1 w 95"/>
                <a:gd name="T31" fmla="*/ 2 h 118"/>
                <a:gd name="T32" fmla="*/ 1 w 95"/>
                <a:gd name="T33" fmla="*/ 4 h 118"/>
                <a:gd name="T34" fmla="*/ 1 w 95"/>
                <a:gd name="T35" fmla="*/ 6 h 118"/>
                <a:gd name="T36" fmla="*/ 2 w 95"/>
                <a:gd name="T37" fmla="*/ 7 h 118"/>
                <a:gd name="T38" fmla="*/ 1 w 95"/>
                <a:gd name="T39" fmla="*/ 9 h 118"/>
                <a:gd name="T40" fmla="*/ 1 w 95"/>
                <a:gd name="T41" fmla="*/ 10 h 1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118"/>
                <a:gd name="T65" fmla="*/ 95 w 95"/>
                <a:gd name="T66" fmla="*/ 118 h 1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118">
                  <a:moveTo>
                    <a:pt x="9" y="113"/>
                  </a:moveTo>
                  <a:cubicBezTo>
                    <a:pt x="11" y="115"/>
                    <a:pt x="14" y="117"/>
                    <a:pt x="16" y="117"/>
                  </a:cubicBezTo>
                  <a:cubicBezTo>
                    <a:pt x="20" y="118"/>
                    <a:pt x="19" y="117"/>
                    <a:pt x="22" y="115"/>
                  </a:cubicBezTo>
                  <a:cubicBezTo>
                    <a:pt x="26" y="113"/>
                    <a:pt x="32" y="108"/>
                    <a:pt x="37" y="108"/>
                  </a:cubicBezTo>
                  <a:cubicBezTo>
                    <a:pt x="40" y="107"/>
                    <a:pt x="44" y="112"/>
                    <a:pt x="49" y="110"/>
                  </a:cubicBezTo>
                  <a:cubicBezTo>
                    <a:pt x="51" y="109"/>
                    <a:pt x="51" y="106"/>
                    <a:pt x="54" y="105"/>
                  </a:cubicBezTo>
                  <a:cubicBezTo>
                    <a:pt x="56" y="105"/>
                    <a:pt x="59" y="107"/>
                    <a:pt x="61" y="106"/>
                  </a:cubicBezTo>
                  <a:cubicBezTo>
                    <a:pt x="66" y="105"/>
                    <a:pt x="68" y="94"/>
                    <a:pt x="70" y="90"/>
                  </a:cubicBezTo>
                  <a:cubicBezTo>
                    <a:pt x="73" y="83"/>
                    <a:pt x="77" y="76"/>
                    <a:pt x="81" y="69"/>
                  </a:cubicBezTo>
                  <a:cubicBezTo>
                    <a:pt x="86" y="61"/>
                    <a:pt x="94" y="52"/>
                    <a:pt x="95" y="43"/>
                  </a:cubicBezTo>
                  <a:cubicBezTo>
                    <a:pt x="95" y="42"/>
                    <a:pt x="95" y="42"/>
                    <a:pt x="95" y="42"/>
                  </a:cubicBezTo>
                  <a:cubicBezTo>
                    <a:pt x="92" y="41"/>
                    <a:pt x="77" y="36"/>
                    <a:pt x="65" y="22"/>
                  </a:cubicBezTo>
                  <a:cubicBezTo>
                    <a:pt x="51" y="7"/>
                    <a:pt x="41" y="8"/>
                    <a:pt x="33" y="7"/>
                  </a:cubicBezTo>
                  <a:cubicBezTo>
                    <a:pt x="26" y="7"/>
                    <a:pt x="23" y="2"/>
                    <a:pt x="16" y="0"/>
                  </a:cubicBezTo>
                  <a:cubicBezTo>
                    <a:pt x="16" y="0"/>
                    <a:pt x="16" y="0"/>
                    <a:pt x="16" y="0"/>
                  </a:cubicBezTo>
                  <a:cubicBezTo>
                    <a:pt x="18" y="7"/>
                    <a:pt x="17" y="14"/>
                    <a:pt x="13" y="20"/>
                  </a:cubicBezTo>
                  <a:cubicBezTo>
                    <a:pt x="6" y="28"/>
                    <a:pt x="0" y="37"/>
                    <a:pt x="4" y="48"/>
                  </a:cubicBezTo>
                  <a:cubicBezTo>
                    <a:pt x="6" y="54"/>
                    <a:pt x="12" y="56"/>
                    <a:pt x="14" y="62"/>
                  </a:cubicBezTo>
                  <a:cubicBezTo>
                    <a:pt x="17" y="66"/>
                    <a:pt x="16" y="72"/>
                    <a:pt x="16" y="77"/>
                  </a:cubicBezTo>
                  <a:cubicBezTo>
                    <a:pt x="16" y="83"/>
                    <a:pt x="14" y="88"/>
                    <a:pt x="13" y="94"/>
                  </a:cubicBezTo>
                  <a:cubicBezTo>
                    <a:pt x="12" y="101"/>
                    <a:pt x="12" y="106"/>
                    <a:pt x="9" y="113"/>
                  </a:cubicBezTo>
                  <a:close/>
                </a:path>
              </a:pathLst>
            </a:custGeom>
            <a:solidFill>
              <a:schemeClr val="accent1"/>
            </a:solidFill>
            <a:ln w="3175" cap="rnd">
              <a:solidFill>
                <a:schemeClr val="bg1"/>
              </a:solidFill>
              <a:round/>
              <a:headEnd/>
              <a:tailEnd/>
            </a:ln>
          </p:spPr>
          <p:txBody>
            <a:bodyPr/>
            <a:lstStyle/>
            <a:p>
              <a:endParaRPr lang="de-DE"/>
            </a:p>
          </p:txBody>
        </p:sp>
        <p:sp>
          <p:nvSpPr>
            <p:cNvPr id="6324" name="Freeform 1143"/>
            <p:cNvSpPr>
              <a:spLocks/>
            </p:cNvSpPr>
            <p:nvPr/>
          </p:nvSpPr>
          <p:spPr bwMode="gray">
            <a:xfrm>
              <a:off x="1356" y="2796"/>
              <a:ext cx="204" cy="290"/>
            </a:xfrm>
            <a:custGeom>
              <a:avLst/>
              <a:gdLst>
                <a:gd name="T0" fmla="*/ 35 w 366"/>
                <a:gd name="T1" fmla="*/ 30 h 520"/>
                <a:gd name="T2" fmla="*/ 34 w 366"/>
                <a:gd name="T3" fmla="*/ 26 h 520"/>
                <a:gd name="T4" fmla="*/ 34 w 366"/>
                <a:gd name="T5" fmla="*/ 25 h 520"/>
                <a:gd name="T6" fmla="*/ 33 w 366"/>
                <a:gd name="T7" fmla="*/ 21 h 520"/>
                <a:gd name="T8" fmla="*/ 34 w 366"/>
                <a:gd name="T9" fmla="*/ 18 h 520"/>
                <a:gd name="T10" fmla="*/ 28 w 366"/>
                <a:gd name="T11" fmla="*/ 20 h 520"/>
                <a:gd name="T12" fmla="*/ 25 w 366"/>
                <a:gd name="T13" fmla="*/ 17 h 520"/>
                <a:gd name="T14" fmla="*/ 20 w 366"/>
                <a:gd name="T15" fmla="*/ 15 h 520"/>
                <a:gd name="T16" fmla="*/ 18 w 366"/>
                <a:gd name="T17" fmla="*/ 12 h 520"/>
                <a:gd name="T18" fmla="*/ 17 w 366"/>
                <a:gd name="T19" fmla="*/ 10 h 520"/>
                <a:gd name="T20" fmla="*/ 18 w 366"/>
                <a:gd name="T21" fmla="*/ 7 h 520"/>
                <a:gd name="T22" fmla="*/ 18 w 366"/>
                <a:gd name="T23" fmla="*/ 5 h 520"/>
                <a:gd name="T24" fmla="*/ 21 w 366"/>
                <a:gd name="T25" fmla="*/ 3 h 520"/>
                <a:gd name="T26" fmla="*/ 23 w 366"/>
                <a:gd name="T27" fmla="*/ 1 h 520"/>
                <a:gd name="T28" fmla="*/ 20 w 366"/>
                <a:gd name="T29" fmla="*/ 1 h 520"/>
                <a:gd name="T30" fmla="*/ 16 w 366"/>
                <a:gd name="T31" fmla="*/ 3 h 520"/>
                <a:gd name="T32" fmla="*/ 14 w 366"/>
                <a:gd name="T33" fmla="*/ 4 h 520"/>
                <a:gd name="T34" fmla="*/ 12 w 366"/>
                <a:gd name="T35" fmla="*/ 5 h 520"/>
                <a:gd name="T36" fmla="*/ 9 w 366"/>
                <a:gd name="T37" fmla="*/ 7 h 520"/>
                <a:gd name="T38" fmla="*/ 9 w 366"/>
                <a:gd name="T39" fmla="*/ 9 h 520"/>
                <a:gd name="T40" fmla="*/ 7 w 366"/>
                <a:gd name="T41" fmla="*/ 12 h 520"/>
                <a:gd name="T42" fmla="*/ 6 w 366"/>
                <a:gd name="T43" fmla="*/ 13 h 520"/>
                <a:gd name="T44" fmla="*/ 5 w 366"/>
                <a:gd name="T45" fmla="*/ 13 h 520"/>
                <a:gd name="T46" fmla="*/ 4 w 366"/>
                <a:gd name="T47" fmla="*/ 15 h 520"/>
                <a:gd name="T48" fmla="*/ 3 w 366"/>
                <a:gd name="T49" fmla="*/ 16 h 520"/>
                <a:gd name="T50" fmla="*/ 3 w 366"/>
                <a:gd name="T51" fmla="*/ 16 h 520"/>
                <a:gd name="T52" fmla="*/ 4 w 366"/>
                <a:gd name="T53" fmla="*/ 20 h 520"/>
                <a:gd name="T54" fmla="*/ 5 w 366"/>
                <a:gd name="T55" fmla="*/ 23 h 520"/>
                <a:gd name="T56" fmla="*/ 5 w 366"/>
                <a:gd name="T57" fmla="*/ 27 h 520"/>
                <a:gd name="T58" fmla="*/ 4 w 366"/>
                <a:gd name="T59" fmla="*/ 30 h 520"/>
                <a:gd name="T60" fmla="*/ 1 w 366"/>
                <a:gd name="T61" fmla="*/ 31 h 520"/>
                <a:gd name="T62" fmla="*/ 1 w 366"/>
                <a:gd name="T63" fmla="*/ 32 h 520"/>
                <a:gd name="T64" fmla="*/ 1 w 366"/>
                <a:gd name="T65" fmla="*/ 34 h 520"/>
                <a:gd name="T66" fmla="*/ 4 w 366"/>
                <a:gd name="T67" fmla="*/ 36 h 520"/>
                <a:gd name="T68" fmla="*/ 7 w 366"/>
                <a:gd name="T69" fmla="*/ 37 h 520"/>
                <a:gd name="T70" fmla="*/ 12 w 366"/>
                <a:gd name="T71" fmla="*/ 38 h 520"/>
                <a:gd name="T72" fmla="*/ 17 w 366"/>
                <a:gd name="T73" fmla="*/ 45 h 520"/>
                <a:gd name="T74" fmla="*/ 21 w 366"/>
                <a:gd name="T75" fmla="*/ 44 h 520"/>
                <a:gd name="T76" fmla="*/ 24 w 366"/>
                <a:gd name="T77" fmla="*/ 45 h 520"/>
                <a:gd name="T78" fmla="*/ 25 w 366"/>
                <a:gd name="T79" fmla="*/ 49 h 520"/>
                <a:gd name="T80" fmla="*/ 27 w 366"/>
                <a:gd name="T81" fmla="*/ 48 h 520"/>
                <a:gd name="T82" fmla="*/ 28 w 366"/>
                <a:gd name="T83" fmla="*/ 42 h 520"/>
                <a:gd name="T84" fmla="*/ 26 w 366"/>
                <a:gd name="T85" fmla="*/ 37 h 520"/>
                <a:gd name="T86" fmla="*/ 29 w 366"/>
                <a:gd name="T87" fmla="*/ 35 h 520"/>
                <a:gd name="T88" fmla="*/ 29 w 366"/>
                <a:gd name="T89" fmla="*/ 32 h 520"/>
                <a:gd name="T90" fmla="*/ 32 w 366"/>
                <a:gd name="T91" fmla="*/ 33 h 520"/>
                <a:gd name="T92" fmla="*/ 33 w 366"/>
                <a:gd name="T93" fmla="*/ 32 h 520"/>
                <a:gd name="T94" fmla="*/ 36 w 366"/>
                <a:gd name="T95" fmla="*/ 31 h 5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6"/>
                <a:gd name="T145" fmla="*/ 0 h 520"/>
                <a:gd name="T146" fmla="*/ 366 w 366"/>
                <a:gd name="T147" fmla="*/ 520 h 5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6" h="520">
                  <a:moveTo>
                    <a:pt x="366" y="322"/>
                  </a:moveTo>
                  <a:cubicBezTo>
                    <a:pt x="364" y="317"/>
                    <a:pt x="364" y="313"/>
                    <a:pt x="361" y="309"/>
                  </a:cubicBezTo>
                  <a:cubicBezTo>
                    <a:pt x="357" y="302"/>
                    <a:pt x="344" y="305"/>
                    <a:pt x="352" y="295"/>
                  </a:cubicBezTo>
                  <a:cubicBezTo>
                    <a:pt x="358" y="287"/>
                    <a:pt x="365" y="285"/>
                    <a:pt x="356" y="274"/>
                  </a:cubicBezTo>
                  <a:cubicBezTo>
                    <a:pt x="353" y="271"/>
                    <a:pt x="349" y="269"/>
                    <a:pt x="348" y="265"/>
                  </a:cubicBezTo>
                  <a:cubicBezTo>
                    <a:pt x="348" y="261"/>
                    <a:pt x="351" y="257"/>
                    <a:pt x="350" y="253"/>
                  </a:cubicBezTo>
                  <a:cubicBezTo>
                    <a:pt x="347" y="244"/>
                    <a:pt x="341" y="241"/>
                    <a:pt x="340" y="231"/>
                  </a:cubicBezTo>
                  <a:cubicBezTo>
                    <a:pt x="340" y="225"/>
                    <a:pt x="341" y="219"/>
                    <a:pt x="344" y="214"/>
                  </a:cubicBezTo>
                  <a:cubicBezTo>
                    <a:pt x="346" y="210"/>
                    <a:pt x="350" y="207"/>
                    <a:pt x="351" y="204"/>
                  </a:cubicBezTo>
                  <a:cubicBezTo>
                    <a:pt x="354" y="199"/>
                    <a:pt x="353" y="197"/>
                    <a:pt x="349" y="194"/>
                  </a:cubicBezTo>
                  <a:cubicBezTo>
                    <a:pt x="339" y="187"/>
                    <a:pt x="321" y="194"/>
                    <a:pt x="310" y="198"/>
                  </a:cubicBezTo>
                  <a:cubicBezTo>
                    <a:pt x="305" y="200"/>
                    <a:pt x="295" y="206"/>
                    <a:pt x="290" y="203"/>
                  </a:cubicBezTo>
                  <a:cubicBezTo>
                    <a:pt x="284" y="199"/>
                    <a:pt x="284" y="189"/>
                    <a:pt x="283" y="183"/>
                  </a:cubicBezTo>
                  <a:cubicBezTo>
                    <a:pt x="280" y="175"/>
                    <a:pt x="269" y="174"/>
                    <a:pt x="261" y="172"/>
                  </a:cubicBezTo>
                  <a:cubicBezTo>
                    <a:pt x="248" y="168"/>
                    <a:pt x="237" y="172"/>
                    <a:pt x="225" y="175"/>
                  </a:cubicBezTo>
                  <a:cubicBezTo>
                    <a:pt x="212" y="178"/>
                    <a:pt x="196" y="174"/>
                    <a:pt x="200" y="158"/>
                  </a:cubicBezTo>
                  <a:cubicBezTo>
                    <a:pt x="202" y="152"/>
                    <a:pt x="205" y="148"/>
                    <a:pt x="202" y="141"/>
                  </a:cubicBezTo>
                  <a:cubicBezTo>
                    <a:pt x="200" y="135"/>
                    <a:pt x="192" y="136"/>
                    <a:pt x="191" y="128"/>
                  </a:cubicBezTo>
                  <a:cubicBezTo>
                    <a:pt x="190" y="122"/>
                    <a:pt x="197" y="112"/>
                    <a:pt x="189" y="107"/>
                  </a:cubicBezTo>
                  <a:cubicBezTo>
                    <a:pt x="184" y="104"/>
                    <a:pt x="178" y="109"/>
                    <a:pt x="173" y="106"/>
                  </a:cubicBezTo>
                  <a:cubicBezTo>
                    <a:pt x="174" y="100"/>
                    <a:pt x="181" y="97"/>
                    <a:pt x="182" y="90"/>
                  </a:cubicBezTo>
                  <a:cubicBezTo>
                    <a:pt x="183" y="82"/>
                    <a:pt x="182" y="73"/>
                    <a:pt x="186" y="66"/>
                  </a:cubicBezTo>
                  <a:cubicBezTo>
                    <a:pt x="188" y="63"/>
                    <a:pt x="192" y="61"/>
                    <a:pt x="193" y="58"/>
                  </a:cubicBezTo>
                  <a:cubicBezTo>
                    <a:pt x="194" y="56"/>
                    <a:pt x="192" y="54"/>
                    <a:pt x="193" y="52"/>
                  </a:cubicBezTo>
                  <a:cubicBezTo>
                    <a:pt x="196" y="44"/>
                    <a:pt x="206" y="40"/>
                    <a:pt x="210" y="33"/>
                  </a:cubicBezTo>
                  <a:cubicBezTo>
                    <a:pt x="213" y="31"/>
                    <a:pt x="213" y="31"/>
                    <a:pt x="213" y="31"/>
                  </a:cubicBezTo>
                  <a:cubicBezTo>
                    <a:pt x="219" y="25"/>
                    <a:pt x="221" y="21"/>
                    <a:pt x="226" y="20"/>
                  </a:cubicBezTo>
                  <a:cubicBezTo>
                    <a:pt x="230" y="19"/>
                    <a:pt x="235" y="13"/>
                    <a:pt x="235" y="13"/>
                  </a:cubicBezTo>
                  <a:cubicBezTo>
                    <a:pt x="235" y="13"/>
                    <a:pt x="235" y="0"/>
                    <a:pt x="227" y="2"/>
                  </a:cubicBezTo>
                  <a:cubicBezTo>
                    <a:pt x="219" y="4"/>
                    <a:pt x="204" y="13"/>
                    <a:pt x="204" y="13"/>
                  </a:cubicBezTo>
                  <a:cubicBezTo>
                    <a:pt x="204" y="13"/>
                    <a:pt x="203" y="21"/>
                    <a:pt x="194" y="25"/>
                  </a:cubicBezTo>
                  <a:cubicBezTo>
                    <a:pt x="185" y="30"/>
                    <a:pt x="174" y="34"/>
                    <a:pt x="169" y="36"/>
                  </a:cubicBezTo>
                  <a:cubicBezTo>
                    <a:pt x="163" y="39"/>
                    <a:pt x="162" y="44"/>
                    <a:pt x="153" y="40"/>
                  </a:cubicBezTo>
                  <a:cubicBezTo>
                    <a:pt x="144" y="36"/>
                    <a:pt x="141" y="37"/>
                    <a:pt x="141" y="37"/>
                  </a:cubicBezTo>
                  <a:cubicBezTo>
                    <a:pt x="141" y="37"/>
                    <a:pt x="146" y="54"/>
                    <a:pt x="138" y="55"/>
                  </a:cubicBezTo>
                  <a:cubicBezTo>
                    <a:pt x="131" y="57"/>
                    <a:pt x="125" y="51"/>
                    <a:pt x="125" y="51"/>
                  </a:cubicBezTo>
                  <a:cubicBezTo>
                    <a:pt x="125" y="51"/>
                    <a:pt x="127" y="35"/>
                    <a:pt x="120" y="45"/>
                  </a:cubicBezTo>
                  <a:cubicBezTo>
                    <a:pt x="114" y="55"/>
                    <a:pt x="93" y="69"/>
                    <a:pt x="97" y="75"/>
                  </a:cubicBezTo>
                  <a:cubicBezTo>
                    <a:pt x="101" y="81"/>
                    <a:pt x="103" y="89"/>
                    <a:pt x="103" y="89"/>
                  </a:cubicBezTo>
                  <a:cubicBezTo>
                    <a:pt x="94" y="100"/>
                    <a:pt x="94" y="100"/>
                    <a:pt x="94" y="100"/>
                  </a:cubicBezTo>
                  <a:cubicBezTo>
                    <a:pt x="94" y="100"/>
                    <a:pt x="84" y="102"/>
                    <a:pt x="79" y="105"/>
                  </a:cubicBezTo>
                  <a:cubicBezTo>
                    <a:pt x="74" y="109"/>
                    <a:pt x="67" y="114"/>
                    <a:pt x="69" y="118"/>
                  </a:cubicBezTo>
                  <a:cubicBezTo>
                    <a:pt x="71" y="123"/>
                    <a:pt x="66" y="127"/>
                    <a:pt x="66" y="127"/>
                  </a:cubicBezTo>
                  <a:cubicBezTo>
                    <a:pt x="66" y="127"/>
                    <a:pt x="68" y="141"/>
                    <a:pt x="64" y="140"/>
                  </a:cubicBezTo>
                  <a:cubicBezTo>
                    <a:pt x="62" y="139"/>
                    <a:pt x="59" y="137"/>
                    <a:pt x="57" y="134"/>
                  </a:cubicBezTo>
                  <a:cubicBezTo>
                    <a:pt x="56" y="133"/>
                    <a:pt x="56" y="133"/>
                    <a:pt x="56" y="133"/>
                  </a:cubicBezTo>
                  <a:cubicBezTo>
                    <a:pt x="55" y="137"/>
                    <a:pt x="57" y="142"/>
                    <a:pt x="55" y="146"/>
                  </a:cubicBezTo>
                  <a:cubicBezTo>
                    <a:pt x="54" y="149"/>
                    <a:pt x="50" y="153"/>
                    <a:pt x="48" y="156"/>
                  </a:cubicBezTo>
                  <a:cubicBezTo>
                    <a:pt x="44" y="160"/>
                    <a:pt x="37" y="165"/>
                    <a:pt x="32" y="164"/>
                  </a:cubicBezTo>
                  <a:cubicBezTo>
                    <a:pt x="30" y="165"/>
                    <a:pt x="30" y="165"/>
                    <a:pt x="30" y="165"/>
                  </a:cubicBezTo>
                  <a:cubicBezTo>
                    <a:pt x="31" y="166"/>
                    <a:pt x="31" y="166"/>
                    <a:pt x="31" y="166"/>
                  </a:cubicBezTo>
                  <a:cubicBezTo>
                    <a:pt x="33" y="166"/>
                    <a:pt x="34" y="167"/>
                    <a:pt x="36" y="169"/>
                  </a:cubicBezTo>
                  <a:cubicBezTo>
                    <a:pt x="40" y="175"/>
                    <a:pt x="37" y="175"/>
                    <a:pt x="41" y="183"/>
                  </a:cubicBezTo>
                  <a:cubicBezTo>
                    <a:pt x="45" y="191"/>
                    <a:pt x="49" y="193"/>
                    <a:pt x="48" y="199"/>
                  </a:cubicBezTo>
                  <a:cubicBezTo>
                    <a:pt x="47" y="204"/>
                    <a:pt x="41" y="205"/>
                    <a:pt x="44" y="213"/>
                  </a:cubicBezTo>
                  <a:cubicBezTo>
                    <a:pt x="47" y="221"/>
                    <a:pt x="48" y="235"/>
                    <a:pt x="50" y="240"/>
                  </a:cubicBezTo>
                  <a:cubicBezTo>
                    <a:pt x="52" y="245"/>
                    <a:pt x="47" y="249"/>
                    <a:pt x="49" y="256"/>
                  </a:cubicBezTo>
                  <a:cubicBezTo>
                    <a:pt x="51" y="263"/>
                    <a:pt x="58" y="270"/>
                    <a:pt x="56" y="276"/>
                  </a:cubicBezTo>
                  <a:cubicBezTo>
                    <a:pt x="53" y="282"/>
                    <a:pt x="46" y="283"/>
                    <a:pt x="44" y="290"/>
                  </a:cubicBezTo>
                  <a:cubicBezTo>
                    <a:pt x="42" y="297"/>
                    <a:pt x="42" y="297"/>
                    <a:pt x="39" y="305"/>
                  </a:cubicBezTo>
                  <a:cubicBezTo>
                    <a:pt x="35" y="313"/>
                    <a:pt x="33" y="314"/>
                    <a:pt x="28" y="314"/>
                  </a:cubicBezTo>
                  <a:cubicBezTo>
                    <a:pt x="23" y="315"/>
                    <a:pt x="22" y="302"/>
                    <a:pt x="15" y="313"/>
                  </a:cubicBezTo>
                  <a:cubicBezTo>
                    <a:pt x="9" y="324"/>
                    <a:pt x="12" y="327"/>
                    <a:pt x="11" y="330"/>
                  </a:cubicBezTo>
                  <a:cubicBezTo>
                    <a:pt x="11" y="333"/>
                    <a:pt x="7" y="334"/>
                    <a:pt x="3" y="336"/>
                  </a:cubicBezTo>
                  <a:cubicBezTo>
                    <a:pt x="0" y="338"/>
                    <a:pt x="2" y="345"/>
                    <a:pt x="2" y="349"/>
                  </a:cubicBezTo>
                  <a:cubicBezTo>
                    <a:pt x="3" y="349"/>
                    <a:pt x="3" y="349"/>
                    <a:pt x="3" y="349"/>
                  </a:cubicBezTo>
                  <a:cubicBezTo>
                    <a:pt x="13" y="355"/>
                    <a:pt x="23" y="364"/>
                    <a:pt x="32" y="370"/>
                  </a:cubicBezTo>
                  <a:cubicBezTo>
                    <a:pt x="36" y="373"/>
                    <a:pt x="39" y="376"/>
                    <a:pt x="44" y="376"/>
                  </a:cubicBezTo>
                  <a:cubicBezTo>
                    <a:pt x="51" y="377"/>
                    <a:pt x="51" y="374"/>
                    <a:pt x="58" y="379"/>
                  </a:cubicBezTo>
                  <a:cubicBezTo>
                    <a:pt x="63" y="381"/>
                    <a:pt x="65" y="385"/>
                    <a:pt x="71" y="386"/>
                  </a:cubicBezTo>
                  <a:cubicBezTo>
                    <a:pt x="77" y="386"/>
                    <a:pt x="84" y="379"/>
                    <a:pt x="91" y="380"/>
                  </a:cubicBezTo>
                  <a:cubicBezTo>
                    <a:pt x="103" y="381"/>
                    <a:pt x="116" y="394"/>
                    <a:pt x="127" y="399"/>
                  </a:cubicBezTo>
                  <a:cubicBezTo>
                    <a:pt x="138" y="404"/>
                    <a:pt x="153" y="411"/>
                    <a:pt x="159" y="422"/>
                  </a:cubicBezTo>
                  <a:cubicBezTo>
                    <a:pt x="165" y="434"/>
                    <a:pt x="170" y="449"/>
                    <a:pt x="178" y="460"/>
                  </a:cubicBezTo>
                  <a:cubicBezTo>
                    <a:pt x="185" y="470"/>
                    <a:pt x="197" y="464"/>
                    <a:pt x="208" y="461"/>
                  </a:cubicBezTo>
                  <a:cubicBezTo>
                    <a:pt x="212" y="460"/>
                    <a:pt x="218" y="457"/>
                    <a:pt x="223" y="458"/>
                  </a:cubicBezTo>
                  <a:cubicBezTo>
                    <a:pt x="229" y="459"/>
                    <a:pt x="232" y="464"/>
                    <a:pt x="237" y="464"/>
                  </a:cubicBezTo>
                  <a:cubicBezTo>
                    <a:pt x="241" y="465"/>
                    <a:pt x="246" y="462"/>
                    <a:pt x="251" y="463"/>
                  </a:cubicBezTo>
                  <a:cubicBezTo>
                    <a:pt x="257" y="464"/>
                    <a:pt x="262" y="464"/>
                    <a:pt x="265" y="469"/>
                  </a:cubicBezTo>
                  <a:cubicBezTo>
                    <a:pt x="270" y="477"/>
                    <a:pt x="264" y="494"/>
                    <a:pt x="261" y="502"/>
                  </a:cubicBezTo>
                  <a:cubicBezTo>
                    <a:pt x="267" y="507"/>
                    <a:pt x="276" y="512"/>
                    <a:pt x="279" y="520"/>
                  </a:cubicBezTo>
                  <a:cubicBezTo>
                    <a:pt x="282" y="517"/>
                    <a:pt x="282" y="503"/>
                    <a:pt x="283" y="497"/>
                  </a:cubicBezTo>
                  <a:cubicBezTo>
                    <a:pt x="285" y="484"/>
                    <a:pt x="288" y="472"/>
                    <a:pt x="290" y="460"/>
                  </a:cubicBezTo>
                  <a:cubicBezTo>
                    <a:pt x="292" y="451"/>
                    <a:pt x="293" y="442"/>
                    <a:pt x="296" y="432"/>
                  </a:cubicBezTo>
                  <a:cubicBezTo>
                    <a:pt x="297" y="426"/>
                    <a:pt x="299" y="418"/>
                    <a:pt x="296" y="413"/>
                  </a:cubicBezTo>
                  <a:cubicBezTo>
                    <a:pt x="289" y="400"/>
                    <a:pt x="272" y="397"/>
                    <a:pt x="275" y="379"/>
                  </a:cubicBezTo>
                  <a:cubicBezTo>
                    <a:pt x="277" y="366"/>
                    <a:pt x="291" y="367"/>
                    <a:pt x="301" y="373"/>
                  </a:cubicBezTo>
                  <a:cubicBezTo>
                    <a:pt x="301" y="369"/>
                    <a:pt x="300" y="365"/>
                    <a:pt x="298" y="362"/>
                  </a:cubicBezTo>
                  <a:cubicBezTo>
                    <a:pt x="294" y="357"/>
                    <a:pt x="289" y="359"/>
                    <a:pt x="285" y="356"/>
                  </a:cubicBezTo>
                  <a:cubicBezTo>
                    <a:pt x="274" y="348"/>
                    <a:pt x="288" y="332"/>
                    <a:pt x="300" y="333"/>
                  </a:cubicBezTo>
                  <a:cubicBezTo>
                    <a:pt x="307" y="334"/>
                    <a:pt x="316" y="339"/>
                    <a:pt x="324" y="338"/>
                  </a:cubicBezTo>
                  <a:cubicBezTo>
                    <a:pt x="327" y="338"/>
                    <a:pt x="329" y="337"/>
                    <a:pt x="331" y="337"/>
                  </a:cubicBezTo>
                  <a:cubicBezTo>
                    <a:pt x="333" y="336"/>
                    <a:pt x="334" y="334"/>
                    <a:pt x="337" y="334"/>
                  </a:cubicBezTo>
                  <a:cubicBezTo>
                    <a:pt x="338" y="334"/>
                    <a:pt x="339" y="335"/>
                    <a:pt x="340" y="335"/>
                  </a:cubicBezTo>
                  <a:cubicBezTo>
                    <a:pt x="350" y="334"/>
                    <a:pt x="356" y="328"/>
                    <a:pt x="363" y="324"/>
                  </a:cubicBezTo>
                  <a:lnTo>
                    <a:pt x="366" y="322"/>
                  </a:lnTo>
                  <a:close/>
                </a:path>
              </a:pathLst>
            </a:custGeom>
            <a:solidFill>
              <a:schemeClr val="accent1"/>
            </a:solidFill>
            <a:ln w="3175" cap="rnd">
              <a:solidFill>
                <a:schemeClr val="bg1"/>
              </a:solidFill>
              <a:round/>
              <a:headEnd/>
              <a:tailEnd/>
            </a:ln>
          </p:spPr>
          <p:txBody>
            <a:bodyPr/>
            <a:lstStyle/>
            <a:p>
              <a:endParaRPr lang="de-DE"/>
            </a:p>
          </p:txBody>
        </p:sp>
        <p:sp>
          <p:nvSpPr>
            <p:cNvPr id="6325" name="Freeform 1144"/>
            <p:cNvSpPr>
              <a:spLocks/>
            </p:cNvSpPr>
            <p:nvPr/>
          </p:nvSpPr>
          <p:spPr bwMode="gray">
            <a:xfrm>
              <a:off x="1320" y="2990"/>
              <a:ext cx="102" cy="115"/>
            </a:xfrm>
            <a:custGeom>
              <a:avLst/>
              <a:gdLst>
                <a:gd name="T0" fmla="*/ 1 w 183"/>
                <a:gd name="T1" fmla="*/ 15 h 206"/>
                <a:gd name="T2" fmla="*/ 1 w 183"/>
                <a:gd name="T3" fmla="*/ 16 h 206"/>
                <a:gd name="T4" fmla="*/ 1 w 183"/>
                <a:gd name="T5" fmla="*/ 17 h 206"/>
                <a:gd name="T6" fmla="*/ 2 w 183"/>
                <a:gd name="T7" fmla="*/ 18 h 206"/>
                <a:gd name="T8" fmla="*/ 3 w 183"/>
                <a:gd name="T9" fmla="*/ 18 h 206"/>
                <a:gd name="T10" fmla="*/ 4 w 183"/>
                <a:gd name="T11" fmla="*/ 18 h 206"/>
                <a:gd name="T12" fmla="*/ 6 w 183"/>
                <a:gd name="T13" fmla="*/ 19 h 206"/>
                <a:gd name="T14" fmla="*/ 8 w 183"/>
                <a:gd name="T15" fmla="*/ 15 h 206"/>
                <a:gd name="T16" fmla="*/ 10 w 183"/>
                <a:gd name="T17" fmla="*/ 14 h 206"/>
                <a:gd name="T18" fmla="*/ 14 w 183"/>
                <a:gd name="T19" fmla="*/ 12 h 206"/>
                <a:gd name="T20" fmla="*/ 17 w 183"/>
                <a:gd name="T21" fmla="*/ 8 h 206"/>
                <a:gd name="T22" fmla="*/ 17 w 183"/>
                <a:gd name="T23" fmla="*/ 6 h 206"/>
                <a:gd name="T24" fmla="*/ 17 w 183"/>
                <a:gd name="T25" fmla="*/ 4 h 206"/>
                <a:gd name="T26" fmla="*/ 16 w 183"/>
                <a:gd name="T27" fmla="*/ 3 h 206"/>
                <a:gd name="T28" fmla="*/ 15 w 183"/>
                <a:gd name="T29" fmla="*/ 3 h 206"/>
                <a:gd name="T30" fmla="*/ 13 w 183"/>
                <a:gd name="T31" fmla="*/ 3 h 206"/>
                <a:gd name="T32" fmla="*/ 12 w 183"/>
                <a:gd name="T33" fmla="*/ 3 h 206"/>
                <a:gd name="T34" fmla="*/ 11 w 183"/>
                <a:gd name="T35" fmla="*/ 2 h 206"/>
                <a:gd name="T36" fmla="*/ 9 w 183"/>
                <a:gd name="T37" fmla="*/ 2 h 206"/>
                <a:gd name="T38" fmla="*/ 7 w 183"/>
                <a:gd name="T39" fmla="*/ 1 h 206"/>
                <a:gd name="T40" fmla="*/ 7 w 183"/>
                <a:gd name="T41" fmla="*/ 0 h 206"/>
                <a:gd name="T42" fmla="*/ 7 w 183"/>
                <a:gd name="T43" fmla="*/ 1 h 206"/>
                <a:gd name="T44" fmla="*/ 5 w 183"/>
                <a:gd name="T45" fmla="*/ 1 h 206"/>
                <a:gd name="T46" fmla="*/ 4 w 183"/>
                <a:gd name="T47" fmla="*/ 1 h 206"/>
                <a:gd name="T48" fmla="*/ 3 w 183"/>
                <a:gd name="T49" fmla="*/ 3 h 206"/>
                <a:gd name="T50" fmla="*/ 2 w 183"/>
                <a:gd name="T51" fmla="*/ 5 h 206"/>
                <a:gd name="T52" fmla="*/ 1 w 183"/>
                <a:gd name="T53" fmla="*/ 5 h 206"/>
                <a:gd name="T54" fmla="*/ 1 w 183"/>
                <a:gd name="T55" fmla="*/ 8 h 206"/>
                <a:gd name="T56" fmla="*/ 1 w 183"/>
                <a:gd name="T57" fmla="*/ 9 h 206"/>
                <a:gd name="T58" fmla="*/ 1 w 183"/>
                <a:gd name="T59" fmla="*/ 10 h 206"/>
                <a:gd name="T60" fmla="*/ 1 w 183"/>
                <a:gd name="T61" fmla="*/ 11 h 206"/>
                <a:gd name="T62" fmla="*/ 2 w 183"/>
                <a:gd name="T63" fmla="*/ 11 h 206"/>
                <a:gd name="T64" fmla="*/ 4 w 183"/>
                <a:gd name="T65" fmla="*/ 10 h 206"/>
                <a:gd name="T66" fmla="*/ 3 w 183"/>
                <a:gd name="T67" fmla="*/ 12 h 206"/>
                <a:gd name="T68" fmla="*/ 2 w 183"/>
                <a:gd name="T69" fmla="*/ 14 h 206"/>
                <a:gd name="T70" fmla="*/ 1 w 183"/>
                <a:gd name="T71" fmla="*/ 15 h 206"/>
                <a:gd name="T72" fmla="*/ 1 w 183"/>
                <a:gd name="T73" fmla="*/ 15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3"/>
                <a:gd name="T112" fmla="*/ 0 h 206"/>
                <a:gd name="T113" fmla="*/ 183 w 183"/>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3" h="206">
                  <a:moveTo>
                    <a:pt x="14" y="153"/>
                  </a:moveTo>
                  <a:cubicBezTo>
                    <a:pt x="15" y="156"/>
                    <a:pt x="16" y="159"/>
                    <a:pt x="15" y="162"/>
                  </a:cubicBezTo>
                  <a:cubicBezTo>
                    <a:pt x="13" y="168"/>
                    <a:pt x="6" y="175"/>
                    <a:pt x="10" y="180"/>
                  </a:cubicBezTo>
                  <a:cubicBezTo>
                    <a:pt x="12" y="182"/>
                    <a:pt x="20" y="184"/>
                    <a:pt x="23" y="184"/>
                  </a:cubicBezTo>
                  <a:cubicBezTo>
                    <a:pt x="27" y="185"/>
                    <a:pt x="33" y="182"/>
                    <a:pt x="36" y="183"/>
                  </a:cubicBezTo>
                  <a:cubicBezTo>
                    <a:pt x="40" y="184"/>
                    <a:pt x="41" y="187"/>
                    <a:pt x="44" y="191"/>
                  </a:cubicBezTo>
                  <a:cubicBezTo>
                    <a:pt x="51" y="200"/>
                    <a:pt x="56" y="206"/>
                    <a:pt x="65" y="195"/>
                  </a:cubicBezTo>
                  <a:cubicBezTo>
                    <a:pt x="74" y="184"/>
                    <a:pt x="80" y="169"/>
                    <a:pt x="86" y="156"/>
                  </a:cubicBezTo>
                  <a:cubicBezTo>
                    <a:pt x="92" y="143"/>
                    <a:pt x="95" y="145"/>
                    <a:pt x="108" y="143"/>
                  </a:cubicBezTo>
                  <a:cubicBezTo>
                    <a:pt x="122" y="140"/>
                    <a:pt x="135" y="129"/>
                    <a:pt x="146" y="119"/>
                  </a:cubicBezTo>
                  <a:cubicBezTo>
                    <a:pt x="158" y="109"/>
                    <a:pt x="168" y="95"/>
                    <a:pt x="176" y="81"/>
                  </a:cubicBezTo>
                  <a:cubicBezTo>
                    <a:pt x="180" y="74"/>
                    <a:pt x="183" y="70"/>
                    <a:pt x="182" y="63"/>
                  </a:cubicBezTo>
                  <a:cubicBezTo>
                    <a:pt x="181" y="55"/>
                    <a:pt x="176" y="44"/>
                    <a:pt x="170" y="39"/>
                  </a:cubicBezTo>
                  <a:cubicBezTo>
                    <a:pt x="165" y="34"/>
                    <a:pt x="165" y="34"/>
                    <a:pt x="165" y="34"/>
                  </a:cubicBezTo>
                  <a:cubicBezTo>
                    <a:pt x="162" y="32"/>
                    <a:pt x="159" y="31"/>
                    <a:pt x="156" y="31"/>
                  </a:cubicBezTo>
                  <a:cubicBezTo>
                    <a:pt x="149" y="30"/>
                    <a:pt x="142" y="37"/>
                    <a:pt x="136" y="36"/>
                  </a:cubicBezTo>
                  <a:cubicBezTo>
                    <a:pt x="130" y="36"/>
                    <a:pt x="128" y="32"/>
                    <a:pt x="123" y="30"/>
                  </a:cubicBezTo>
                  <a:cubicBezTo>
                    <a:pt x="116" y="25"/>
                    <a:pt x="116" y="28"/>
                    <a:pt x="109" y="27"/>
                  </a:cubicBezTo>
                  <a:cubicBezTo>
                    <a:pt x="104" y="27"/>
                    <a:pt x="101" y="24"/>
                    <a:pt x="97" y="21"/>
                  </a:cubicBezTo>
                  <a:cubicBezTo>
                    <a:pt x="88" y="15"/>
                    <a:pt x="79" y="6"/>
                    <a:pt x="69" y="1"/>
                  </a:cubicBezTo>
                  <a:cubicBezTo>
                    <a:pt x="67" y="0"/>
                    <a:pt x="67" y="0"/>
                    <a:pt x="67" y="0"/>
                  </a:cubicBezTo>
                  <a:cubicBezTo>
                    <a:pt x="67" y="1"/>
                    <a:pt x="67" y="1"/>
                    <a:pt x="66" y="2"/>
                  </a:cubicBezTo>
                  <a:cubicBezTo>
                    <a:pt x="64" y="5"/>
                    <a:pt x="52" y="9"/>
                    <a:pt x="50" y="9"/>
                  </a:cubicBezTo>
                  <a:cubicBezTo>
                    <a:pt x="49" y="9"/>
                    <a:pt x="46" y="7"/>
                    <a:pt x="40" y="10"/>
                  </a:cubicBezTo>
                  <a:cubicBezTo>
                    <a:pt x="34" y="14"/>
                    <a:pt x="29" y="26"/>
                    <a:pt x="30" y="32"/>
                  </a:cubicBezTo>
                  <a:cubicBezTo>
                    <a:pt x="31" y="37"/>
                    <a:pt x="29" y="50"/>
                    <a:pt x="25" y="51"/>
                  </a:cubicBezTo>
                  <a:cubicBezTo>
                    <a:pt x="22" y="52"/>
                    <a:pt x="14" y="51"/>
                    <a:pt x="13" y="56"/>
                  </a:cubicBezTo>
                  <a:cubicBezTo>
                    <a:pt x="11" y="62"/>
                    <a:pt x="11" y="75"/>
                    <a:pt x="11" y="79"/>
                  </a:cubicBezTo>
                  <a:cubicBezTo>
                    <a:pt x="12" y="83"/>
                    <a:pt x="7" y="89"/>
                    <a:pt x="6" y="92"/>
                  </a:cubicBezTo>
                  <a:cubicBezTo>
                    <a:pt x="5" y="94"/>
                    <a:pt x="7" y="102"/>
                    <a:pt x="6" y="104"/>
                  </a:cubicBezTo>
                  <a:cubicBezTo>
                    <a:pt x="5" y="107"/>
                    <a:pt x="0" y="112"/>
                    <a:pt x="5" y="114"/>
                  </a:cubicBezTo>
                  <a:cubicBezTo>
                    <a:pt x="9" y="115"/>
                    <a:pt x="13" y="114"/>
                    <a:pt x="18" y="115"/>
                  </a:cubicBezTo>
                  <a:cubicBezTo>
                    <a:pt x="22" y="116"/>
                    <a:pt x="35" y="100"/>
                    <a:pt x="37" y="108"/>
                  </a:cubicBezTo>
                  <a:cubicBezTo>
                    <a:pt x="39" y="117"/>
                    <a:pt x="36" y="118"/>
                    <a:pt x="36" y="125"/>
                  </a:cubicBezTo>
                  <a:cubicBezTo>
                    <a:pt x="35" y="131"/>
                    <a:pt x="30" y="140"/>
                    <a:pt x="27" y="143"/>
                  </a:cubicBezTo>
                  <a:cubicBezTo>
                    <a:pt x="24" y="147"/>
                    <a:pt x="15" y="147"/>
                    <a:pt x="14" y="151"/>
                  </a:cubicBezTo>
                  <a:lnTo>
                    <a:pt x="14" y="153"/>
                  </a:lnTo>
                  <a:close/>
                </a:path>
              </a:pathLst>
            </a:custGeom>
            <a:solidFill>
              <a:schemeClr val="accent1"/>
            </a:solidFill>
            <a:ln w="3175" cap="rnd">
              <a:solidFill>
                <a:schemeClr val="bg1"/>
              </a:solidFill>
              <a:round/>
              <a:headEnd/>
              <a:tailEnd/>
            </a:ln>
          </p:spPr>
          <p:txBody>
            <a:bodyPr/>
            <a:lstStyle/>
            <a:p>
              <a:endParaRPr lang="de-DE"/>
            </a:p>
          </p:txBody>
        </p:sp>
        <p:sp>
          <p:nvSpPr>
            <p:cNvPr id="6326" name="Freeform 1145"/>
            <p:cNvSpPr>
              <a:spLocks/>
            </p:cNvSpPr>
            <p:nvPr/>
          </p:nvSpPr>
          <p:spPr bwMode="gray">
            <a:xfrm>
              <a:off x="1310" y="3010"/>
              <a:ext cx="222" cy="317"/>
            </a:xfrm>
            <a:custGeom>
              <a:avLst/>
              <a:gdLst>
                <a:gd name="T0" fmla="*/ 32 w 400"/>
                <a:gd name="T1" fmla="*/ 54 h 569"/>
                <a:gd name="T2" fmla="*/ 27 w 400"/>
                <a:gd name="T3" fmla="*/ 50 h 569"/>
                <a:gd name="T4" fmla="*/ 18 w 400"/>
                <a:gd name="T5" fmla="*/ 46 h 569"/>
                <a:gd name="T6" fmla="*/ 13 w 400"/>
                <a:gd name="T7" fmla="*/ 36 h 569"/>
                <a:gd name="T8" fmla="*/ 6 w 400"/>
                <a:gd name="T9" fmla="*/ 24 h 569"/>
                <a:gd name="T10" fmla="*/ 1 w 400"/>
                <a:gd name="T11" fmla="*/ 19 h 569"/>
                <a:gd name="T12" fmla="*/ 1 w 400"/>
                <a:gd name="T13" fmla="*/ 15 h 569"/>
                <a:gd name="T14" fmla="*/ 3 w 400"/>
                <a:gd name="T15" fmla="*/ 12 h 569"/>
                <a:gd name="T16" fmla="*/ 3 w 400"/>
                <a:gd name="T17" fmla="*/ 12 h 569"/>
                <a:gd name="T18" fmla="*/ 3 w 400"/>
                <a:gd name="T19" fmla="*/ 14 h 569"/>
                <a:gd name="T20" fmla="*/ 5 w 400"/>
                <a:gd name="T21" fmla="*/ 14 h 569"/>
                <a:gd name="T22" fmla="*/ 8 w 400"/>
                <a:gd name="T23" fmla="*/ 16 h 569"/>
                <a:gd name="T24" fmla="*/ 12 w 400"/>
                <a:gd name="T25" fmla="*/ 10 h 569"/>
                <a:gd name="T26" fmla="*/ 18 w 400"/>
                <a:gd name="T27" fmla="*/ 4 h 569"/>
                <a:gd name="T28" fmla="*/ 18 w 400"/>
                <a:gd name="T29" fmla="*/ 1 h 569"/>
                <a:gd name="T30" fmla="*/ 20 w 400"/>
                <a:gd name="T31" fmla="*/ 1 h 569"/>
                <a:gd name="T32" fmla="*/ 24 w 400"/>
                <a:gd name="T33" fmla="*/ 7 h 569"/>
                <a:gd name="T34" fmla="*/ 29 w 400"/>
                <a:gd name="T35" fmla="*/ 7 h 569"/>
                <a:gd name="T36" fmla="*/ 32 w 400"/>
                <a:gd name="T37" fmla="*/ 7 h 569"/>
                <a:gd name="T38" fmla="*/ 33 w 400"/>
                <a:gd name="T39" fmla="*/ 11 h 569"/>
                <a:gd name="T40" fmla="*/ 34 w 400"/>
                <a:gd name="T41" fmla="*/ 13 h 569"/>
                <a:gd name="T42" fmla="*/ 31 w 400"/>
                <a:gd name="T43" fmla="*/ 14 h 569"/>
                <a:gd name="T44" fmla="*/ 27 w 400"/>
                <a:gd name="T45" fmla="*/ 16 h 569"/>
                <a:gd name="T46" fmla="*/ 24 w 400"/>
                <a:gd name="T47" fmla="*/ 19 h 569"/>
                <a:gd name="T48" fmla="*/ 23 w 400"/>
                <a:gd name="T49" fmla="*/ 22 h 569"/>
                <a:gd name="T50" fmla="*/ 26 w 400"/>
                <a:gd name="T51" fmla="*/ 28 h 569"/>
                <a:gd name="T52" fmla="*/ 27 w 400"/>
                <a:gd name="T53" fmla="*/ 28 h 569"/>
                <a:gd name="T54" fmla="*/ 29 w 400"/>
                <a:gd name="T55" fmla="*/ 30 h 569"/>
                <a:gd name="T56" fmla="*/ 33 w 400"/>
                <a:gd name="T57" fmla="*/ 33 h 569"/>
                <a:gd name="T58" fmla="*/ 36 w 400"/>
                <a:gd name="T59" fmla="*/ 34 h 569"/>
                <a:gd name="T60" fmla="*/ 38 w 400"/>
                <a:gd name="T61" fmla="*/ 37 h 569"/>
                <a:gd name="T62" fmla="*/ 37 w 400"/>
                <a:gd name="T63" fmla="*/ 45 h 569"/>
                <a:gd name="T64" fmla="*/ 37 w 400"/>
                <a:gd name="T65" fmla="*/ 50 h 569"/>
                <a:gd name="T66" fmla="*/ 33 w 400"/>
                <a:gd name="T67" fmla="*/ 54 h 5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0"/>
                <a:gd name="T103" fmla="*/ 0 h 569"/>
                <a:gd name="T104" fmla="*/ 400 w 400"/>
                <a:gd name="T105" fmla="*/ 569 h 5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0" h="569">
                  <a:moveTo>
                    <a:pt x="349" y="565"/>
                  </a:moveTo>
                  <a:cubicBezTo>
                    <a:pt x="349" y="567"/>
                    <a:pt x="348" y="569"/>
                    <a:pt x="336" y="564"/>
                  </a:cubicBezTo>
                  <a:cubicBezTo>
                    <a:pt x="320" y="557"/>
                    <a:pt x="323" y="553"/>
                    <a:pt x="316" y="538"/>
                  </a:cubicBezTo>
                  <a:cubicBezTo>
                    <a:pt x="309" y="524"/>
                    <a:pt x="296" y="526"/>
                    <a:pt x="279" y="516"/>
                  </a:cubicBezTo>
                  <a:cubicBezTo>
                    <a:pt x="263" y="507"/>
                    <a:pt x="226" y="500"/>
                    <a:pt x="219" y="493"/>
                  </a:cubicBezTo>
                  <a:cubicBezTo>
                    <a:pt x="212" y="485"/>
                    <a:pt x="201" y="482"/>
                    <a:pt x="193" y="476"/>
                  </a:cubicBezTo>
                  <a:cubicBezTo>
                    <a:pt x="186" y="471"/>
                    <a:pt x="162" y="423"/>
                    <a:pt x="162" y="407"/>
                  </a:cubicBezTo>
                  <a:cubicBezTo>
                    <a:pt x="162" y="390"/>
                    <a:pt x="146" y="383"/>
                    <a:pt x="139" y="374"/>
                  </a:cubicBezTo>
                  <a:cubicBezTo>
                    <a:pt x="131" y="364"/>
                    <a:pt x="115" y="335"/>
                    <a:pt x="115" y="335"/>
                  </a:cubicBezTo>
                  <a:cubicBezTo>
                    <a:pt x="115" y="335"/>
                    <a:pt x="73" y="258"/>
                    <a:pt x="65" y="251"/>
                  </a:cubicBezTo>
                  <a:cubicBezTo>
                    <a:pt x="58" y="244"/>
                    <a:pt x="53" y="225"/>
                    <a:pt x="47" y="218"/>
                  </a:cubicBezTo>
                  <a:cubicBezTo>
                    <a:pt x="42" y="211"/>
                    <a:pt x="20" y="203"/>
                    <a:pt x="11" y="200"/>
                  </a:cubicBezTo>
                  <a:cubicBezTo>
                    <a:pt x="1" y="196"/>
                    <a:pt x="14" y="191"/>
                    <a:pt x="22" y="187"/>
                  </a:cubicBezTo>
                  <a:cubicBezTo>
                    <a:pt x="29" y="183"/>
                    <a:pt x="11" y="161"/>
                    <a:pt x="5" y="156"/>
                  </a:cubicBezTo>
                  <a:cubicBezTo>
                    <a:pt x="0" y="150"/>
                    <a:pt x="0" y="134"/>
                    <a:pt x="13" y="130"/>
                  </a:cubicBezTo>
                  <a:cubicBezTo>
                    <a:pt x="24" y="127"/>
                    <a:pt x="30" y="122"/>
                    <a:pt x="32" y="118"/>
                  </a:cubicBezTo>
                  <a:cubicBezTo>
                    <a:pt x="33" y="117"/>
                    <a:pt x="33" y="117"/>
                    <a:pt x="33" y="117"/>
                  </a:cubicBezTo>
                  <a:cubicBezTo>
                    <a:pt x="33" y="119"/>
                    <a:pt x="33" y="119"/>
                    <a:pt x="33" y="119"/>
                  </a:cubicBezTo>
                  <a:cubicBezTo>
                    <a:pt x="34" y="122"/>
                    <a:pt x="33" y="124"/>
                    <a:pt x="33" y="127"/>
                  </a:cubicBezTo>
                  <a:cubicBezTo>
                    <a:pt x="31" y="132"/>
                    <a:pt x="24" y="139"/>
                    <a:pt x="29" y="145"/>
                  </a:cubicBezTo>
                  <a:cubicBezTo>
                    <a:pt x="30" y="147"/>
                    <a:pt x="38" y="148"/>
                    <a:pt x="41" y="149"/>
                  </a:cubicBezTo>
                  <a:cubicBezTo>
                    <a:pt x="45" y="149"/>
                    <a:pt x="51" y="146"/>
                    <a:pt x="54" y="147"/>
                  </a:cubicBezTo>
                  <a:cubicBezTo>
                    <a:pt x="58" y="148"/>
                    <a:pt x="59" y="151"/>
                    <a:pt x="62" y="155"/>
                  </a:cubicBezTo>
                  <a:cubicBezTo>
                    <a:pt x="69" y="164"/>
                    <a:pt x="75" y="170"/>
                    <a:pt x="83" y="159"/>
                  </a:cubicBezTo>
                  <a:cubicBezTo>
                    <a:pt x="92" y="148"/>
                    <a:pt x="98" y="133"/>
                    <a:pt x="104" y="121"/>
                  </a:cubicBezTo>
                  <a:cubicBezTo>
                    <a:pt x="111" y="108"/>
                    <a:pt x="113" y="110"/>
                    <a:pt x="126" y="107"/>
                  </a:cubicBezTo>
                  <a:cubicBezTo>
                    <a:pt x="141" y="104"/>
                    <a:pt x="154" y="93"/>
                    <a:pt x="164" y="84"/>
                  </a:cubicBezTo>
                  <a:cubicBezTo>
                    <a:pt x="176" y="73"/>
                    <a:pt x="186" y="59"/>
                    <a:pt x="194" y="45"/>
                  </a:cubicBezTo>
                  <a:cubicBezTo>
                    <a:pt x="198" y="38"/>
                    <a:pt x="201" y="35"/>
                    <a:pt x="200" y="27"/>
                  </a:cubicBezTo>
                  <a:cubicBezTo>
                    <a:pt x="199" y="19"/>
                    <a:pt x="194" y="9"/>
                    <a:pt x="189" y="3"/>
                  </a:cubicBezTo>
                  <a:cubicBezTo>
                    <a:pt x="187" y="0"/>
                    <a:pt x="187" y="0"/>
                    <a:pt x="187" y="0"/>
                  </a:cubicBezTo>
                  <a:cubicBezTo>
                    <a:pt x="195" y="5"/>
                    <a:pt x="203" y="11"/>
                    <a:pt x="210" y="14"/>
                  </a:cubicBezTo>
                  <a:cubicBezTo>
                    <a:pt x="221" y="19"/>
                    <a:pt x="236" y="26"/>
                    <a:pt x="242" y="38"/>
                  </a:cubicBezTo>
                  <a:cubicBezTo>
                    <a:pt x="249" y="50"/>
                    <a:pt x="253" y="64"/>
                    <a:pt x="261" y="75"/>
                  </a:cubicBezTo>
                  <a:cubicBezTo>
                    <a:pt x="268" y="86"/>
                    <a:pt x="280" y="80"/>
                    <a:pt x="291" y="77"/>
                  </a:cubicBezTo>
                  <a:cubicBezTo>
                    <a:pt x="295" y="75"/>
                    <a:pt x="301" y="73"/>
                    <a:pt x="306" y="73"/>
                  </a:cubicBezTo>
                  <a:cubicBezTo>
                    <a:pt x="312" y="74"/>
                    <a:pt x="315" y="79"/>
                    <a:pt x="320" y="80"/>
                  </a:cubicBezTo>
                  <a:cubicBezTo>
                    <a:pt x="325" y="80"/>
                    <a:pt x="329" y="78"/>
                    <a:pt x="334" y="78"/>
                  </a:cubicBezTo>
                  <a:cubicBezTo>
                    <a:pt x="340" y="79"/>
                    <a:pt x="345" y="79"/>
                    <a:pt x="349" y="85"/>
                  </a:cubicBezTo>
                  <a:cubicBezTo>
                    <a:pt x="353" y="93"/>
                    <a:pt x="347" y="109"/>
                    <a:pt x="344" y="117"/>
                  </a:cubicBezTo>
                  <a:cubicBezTo>
                    <a:pt x="349" y="122"/>
                    <a:pt x="357" y="126"/>
                    <a:pt x="360" y="132"/>
                  </a:cubicBezTo>
                  <a:cubicBezTo>
                    <a:pt x="358" y="134"/>
                    <a:pt x="358" y="134"/>
                    <a:pt x="358" y="134"/>
                  </a:cubicBezTo>
                  <a:cubicBezTo>
                    <a:pt x="354" y="138"/>
                    <a:pt x="349" y="134"/>
                    <a:pt x="344" y="135"/>
                  </a:cubicBezTo>
                  <a:cubicBezTo>
                    <a:pt x="336" y="135"/>
                    <a:pt x="327" y="140"/>
                    <a:pt x="321" y="143"/>
                  </a:cubicBezTo>
                  <a:cubicBezTo>
                    <a:pt x="315" y="145"/>
                    <a:pt x="310" y="149"/>
                    <a:pt x="305" y="152"/>
                  </a:cubicBezTo>
                  <a:cubicBezTo>
                    <a:pt x="296" y="157"/>
                    <a:pt x="288" y="161"/>
                    <a:pt x="279" y="167"/>
                  </a:cubicBezTo>
                  <a:cubicBezTo>
                    <a:pt x="273" y="173"/>
                    <a:pt x="264" y="178"/>
                    <a:pt x="260" y="185"/>
                  </a:cubicBezTo>
                  <a:cubicBezTo>
                    <a:pt x="256" y="192"/>
                    <a:pt x="258" y="194"/>
                    <a:pt x="259" y="200"/>
                  </a:cubicBezTo>
                  <a:cubicBezTo>
                    <a:pt x="260" y="202"/>
                    <a:pt x="261" y="211"/>
                    <a:pt x="259" y="213"/>
                  </a:cubicBezTo>
                  <a:cubicBezTo>
                    <a:pt x="257" y="217"/>
                    <a:pt x="247" y="221"/>
                    <a:pt x="243" y="226"/>
                  </a:cubicBezTo>
                  <a:cubicBezTo>
                    <a:pt x="234" y="239"/>
                    <a:pt x="245" y="255"/>
                    <a:pt x="252" y="268"/>
                  </a:cubicBezTo>
                  <a:cubicBezTo>
                    <a:pt x="256" y="274"/>
                    <a:pt x="262" y="280"/>
                    <a:pt x="265" y="287"/>
                  </a:cubicBezTo>
                  <a:cubicBezTo>
                    <a:pt x="268" y="292"/>
                    <a:pt x="266" y="299"/>
                    <a:pt x="274" y="299"/>
                  </a:cubicBezTo>
                  <a:cubicBezTo>
                    <a:pt x="277" y="299"/>
                    <a:pt x="278" y="295"/>
                    <a:pt x="281" y="296"/>
                  </a:cubicBezTo>
                  <a:cubicBezTo>
                    <a:pt x="285" y="296"/>
                    <a:pt x="288" y="301"/>
                    <a:pt x="290" y="303"/>
                  </a:cubicBezTo>
                  <a:cubicBezTo>
                    <a:pt x="294" y="310"/>
                    <a:pt x="293" y="314"/>
                    <a:pt x="302" y="314"/>
                  </a:cubicBezTo>
                  <a:cubicBezTo>
                    <a:pt x="319" y="314"/>
                    <a:pt x="329" y="297"/>
                    <a:pt x="343" y="291"/>
                  </a:cubicBezTo>
                  <a:cubicBezTo>
                    <a:pt x="344" y="305"/>
                    <a:pt x="338" y="332"/>
                    <a:pt x="346" y="344"/>
                  </a:cubicBezTo>
                  <a:cubicBezTo>
                    <a:pt x="348" y="347"/>
                    <a:pt x="354" y="351"/>
                    <a:pt x="358" y="352"/>
                  </a:cubicBezTo>
                  <a:cubicBezTo>
                    <a:pt x="366" y="354"/>
                    <a:pt x="369" y="348"/>
                    <a:pt x="376" y="352"/>
                  </a:cubicBezTo>
                  <a:cubicBezTo>
                    <a:pt x="381" y="355"/>
                    <a:pt x="383" y="361"/>
                    <a:pt x="386" y="365"/>
                  </a:cubicBezTo>
                  <a:cubicBezTo>
                    <a:pt x="389" y="372"/>
                    <a:pt x="395" y="379"/>
                    <a:pt x="397" y="385"/>
                  </a:cubicBezTo>
                  <a:cubicBezTo>
                    <a:pt x="400" y="395"/>
                    <a:pt x="391" y="414"/>
                    <a:pt x="389" y="426"/>
                  </a:cubicBezTo>
                  <a:cubicBezTo>
                    <a:pt x="388" y="438"/>
                    <a:pt x="391" y="451"/>
                    <a:pt x="387" y="462"/>
                  </a:cubicBezTo>
                  <a:cubicBezTo>
                    <a:pt x="384" y="472"/>
                    <a:pt x="376" y="481"/>
                    <a:pt x="383" y="489"/>
                  </a:cubicBezTo>
                  <a:cubicBezTo>
                    <a:pt x="390" y="497"/>
                    <a:pt x="396" y="500"/>
                    <a:pt x="389" y="511"/>
                  </a:cubicBezTo>
                  <a:cubicBezTo>
                    <a:pt x="383" y="520"/>
                    <a:pt x="378" y="529"/>
                    <a:pt x="374" y="539"/>
                  </a:cubicBezTo>
                  <a:cubicBezTo>
                    <a:pt x="371" y="547"/>
                    <a:pt x="360" y="564"/>
                    <a:pt x="350" y="565"/>
                  </a:cubicBezTo>
                  <a:lnTo>
                    <a:pt x="349" y="565"/>
                  </a:lnTo>
                  <a:close/>
                </a:path>
              </a:pathLst>
            </a:custGeom>
            <a:solidFill>
              <a:schemeClr val="accent1"/>
            </a:solidFill>
            <a:ln w="3175" cap="rnd">
              <a:solidFill>
                <a:schemeClr val="bg1"/>
              </a:solidFill>
              <a:round/>
              <a:headEnd/>
              <a:tailEnd/>
            </a:ln>
          </p:spPr>
          <p:txBody>
            <a:bodyPr/>
            <a:lstStyle/>
            <a:p>
              <a:endParaRPr lang="de-DE"/>
            </a:p>
          </p:txBody>
        </p:sp>
        <p:sp>
          <p:nvSpPr>
            <p:cNvPr id="6327" name="Freeform 1146"/>
            <p:cNvSpPr>
              <a:spLocks/>
            </p:cNvSpPr>
            <p:nvPr/>
          </p:nvSpPr>
          <p:spPr bwMode="gray">
            <a:xfrm>
              <a:off x="1502" y="3175"/>
              <a:ext cx="216" cy="225"/>
            </a:xfrm>
            <a:custGeom>
              <a:avLst/>
              <a:gdLst>
                <a:gd name="T0" fmla="*/ 3 w 389"/>
                <a:gd name="T1" fmla="*/ 23 h 404"/>
                <a:gd name="T2" fmla="*/ 4 w 389"/>
                <a:gd name="T3" fmla="*/ 27 h 404"/>
                <a:gd name="T4" fmla="*/ 5 w 389"/>
                <a:gd name="T5" fmla="*/ 28 h 404"/>
                <a:gd name="T6" fmla="*/ 4 w 389"/>
                <a:gd name="T7" fmla="*/ 30 h 404"/>
                <a:gd name="T8" fmla="*/ 5 w 389"/>
                <a:gd name="T9" fmla="*/ 32 h 404"/>
                <a:gd name="T10" fmla="*/ 6 w 389"/>
                <a:gd name="T11" fmla="*/ 35 h 404"/>
                <a:gd name="T12" fmla="*/ 7 w 389"/>
                <a:gd name="T13" fmla="*/ 39 h 404"/>
                <a:gd name="T14" fmla="*/ 9 w 389"/>
                <a:gd name="T15" fmla="*/ 38 h 404"/>
                <a:gd name="T16" fmla="*/ 11 w 389"/>
                <a:gd name="T17" fmla="*/ 36 h 404"/>
                <a:gd name="T18" fmla="*/ 12 w 389"/>
                <a:gd name="T19" fmla="*/ 37 h 404"/>
                <a:gd name="T20" fmla="*/ 13 w 389"/>
                <a:gd name="T21" fmla="*/ 37 h 404"/>
                <a:gd name="T22" fmla="*/ 15 w 389"/>
                <a:gd name="T23" fmla="*/ 37 h 404"/>
                <a:gd name="T24" fmla="*/ 16 w 389"/>
                <a:gd name="T25" fmla="*/ 37 h 404"/>
                <a:gd name="T26" fmla="*/ 18 w 389"/>
                <a:gd name="T27" fmla="*/ 37 h 404"/>
                <a:gd name="T28" fmla="*/ 19 w 389"/>
                <a:gd name="T29" fmla="*/ 36 h 404"/>
                <a:gd name="T30" fmla="*/ 21 w 389"/>
                <a:gd name="T31" fmla="*/ 36 h 404"/>
                <a:gd name="T32" fmla="*/ 22 w 389"/>
                <a:gd name="T33" fmla="*/ 37 h 404"/>
                <a:gd name="T34" fmla="*/ 22 w 389"/>
                <a:gd name="T35" fmla="*/ 35 h 404"/>
                <a:gd name="T36" fmla="*/ 24 w 389"/>
                <a:gd name="T37" fmla="*/ 31 h 404"/>
                <a:gd name="T38" fmla="*/ 30 w 389"/>
                <a:gd name="T39" fmla="*/ 28 h 404"/>
                <a:gd name="T40" fmla="*/ 32 w 389"/>
                <a:gd name="T41" fmla="*/ 28 h 404"/>
                <a:gd name="T42" fmla="*/ 34 w 389"/>
                <a:gd name="T43" fmla="*/ 29 h 404"/>
                <a:gd name="T44" fmla="*/ 35 w 389"/>
                <a:gd name="T45" fmla="*/ 30 h 404"/>
                <a:gd name="T46" fmla="*/ 37 w 389"/>
                <a:gd name="T47" fmla="*/ 27 h 404"/>
                <a:gd name="T48" fmla="*/ 37 w 389"/>
                <a:gd name="T49" fmla="*/ 25 h 404"/>
                <a:gd name="T50" fmla="*/ 37 w 389"/>
                <a:gd name="T51" fmla="*/ 23 h 404"/>
                <a:gd name="T52" fmla="*/ 36 w 389"/>
                <a:gd name="T53" fmla="*/ 22 h 404"/>
                <a:gd name="T54" fmla="*/ 36 w 389"/>
                <a:gd name="T55" fmla="*/ 19 h 404"/>
                <a:gd name="T56" fmla="*/ 33 w 389"/>
                <a:gd name="T57" fmla="*/ 19 h 404"/>
                <a:gd name="T58" fmla="*/ 30 w 389"/>
                <a:gd name="T59" fmla="*/ 18 h 404"/>
                <a:gd name="T60" fmla="*/ 30 w 389"/>
                <a:gd name="T61" fmla="*/ 16 h 404"/>
                <a:gd name="T62" fmla="*/ 29 w 389"/>
                <a:gd name="T63" fmla="*/ 14 h 404"/>
                <a:gd name="T64" fmla="*/ 29 w 389"/>
                <a:gd name="T65" fmla="*/ 12 h 404"/>
                <a:gd name="T66" fmla="*/ 27 w 389"/>
                <a:gd name="T67" fmla="*/ 12 h 404"/>
                <a:gd name="T68" fmla="*/ 26 w 389"/>
                <a:gd name="T69" fmla="*/ 11 h 404"/>
                <a:gd name="T70" fmla="*/ 23 w 389"/>
                <a:gd name="T71" fmla="*/ 10 h 404"/>
                <a:gd name="T72" fmla="*/ 21 w 389"/>
                <a:gd name="T73" fmla="*/ 9 h 404"/>
                <a:gd name="T74" fmla="*/ 19 w 389"/>
                <a:gd name="T75" fmla="*/ 9 h 404"/>
                <a:gd name="T76" fmla="*/ 17 w 389"/>
                <a:gd name="T77" fmla="*/ 9 h 404"/>
                <a:gd name="T78" fmla="*/ 16 w 389"/>
                <a:gd name="T79" fmla="*/ 8 h 404"/>
                <a:gd name="T80" fmla="*/ 16 w 389"/>
                <a:gd name="T81" fmla="*/ 8 h 404"/>
                <a:gd name="T82" fmla="*/ 15 w 389"/>
                <a:gd name="T83" fmla="*/ 5 h 404"/>
                <a:gd name="T84" fmla="*/ 16 w 389"/>
                <a:gd name="T85" fmla="*/ 2 h 404"/>
                <a:gd name="T86" fmla="*/ 13 w 389"/>
                <a:gd name="T87" fmla="*/ 1 h 404"/>
                <a:gd name="T88" fmla="*/ 8 w 389"/>
                <a:gd name="T89" fmla="*/ 3 h 404"/>
                <a:gd name="T90" fmla="*/ 5 w 389"/>
                <a:gd name="T91" fmla="*/ 5 h 404"/>
                <a:gd name="T92" fmla="*/ 0 w 389"/>
                <a:gd name="T93" fmla="*/ 4 h 404"/>
                <a:gd name="T94" fmla="*/ 1 w 389"/>
                <a:gd name="T95" fmla="*/ 4 h 404"/>
                <a:gd name="T96" fmla="*/ 1 w 389"/>
                <a:gd name="T97" fmla="*/ 6 h 404"/>
                <a:gd name="T98" fmla="*/ 3 w 389"/>
                <a:gd name="T99" fmla="*/ 6 h 404"/>
                <a:gd name="T100" fmla="*/ 4 w 389"/>
                <a:gd name="T101" fmla="*/ 7 h 404"/>
                <a:gd name="T102" fmla="*/ 5 w 389"/>
                <a:gd name="T103" fmla="*/ 9 h 404"/>
                <a:gd name="T104" fmla="*/ 4 w 389"/>
                <a:gd name="T105" fmla="*/ 13 h 404"/>
                <a:gd name="T106" fmla="*/ 4 w 389"/>
                <a:gd name="T107" fmla="*/ 16 h 404"/>
                <a:gd name="T108" fmla="*/ 4 w 389"/>
                <a:gd name="T109" fmla="*/ 18 h 404"/>
                <a:gd name="T110" fmla="*/ 4 w 389"/>
                <a:gd name="T111" fmla="*/ 21 h 404"/>
                <a:gd name="T112" fmla="*/ 3 w 389"/>
                <a:gd name="T113" fmla="*/ 23 h 404"/>
                <a:gd name="T114" fmla="*/ 3 w 389"/>
                <a:gd name="T115" fmla="*/ 23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89"/>
                <a:gd name="T175" fmla="*/ 0 h 404"/>
                <a:gd name="T176" fmla="*/ 389 w 3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89" h="404">
                  <a:moveTo>
                    <a:pt x="29" y="245"/>
                  </a:moveTo>
                  <a:cubicBezTo>
                    <a:pt x="35" y="252"/>
                    <a:pt x="35" y="268"/>
                    <a:pt x="40" y="277"/>
                  </a:cubicBezTo>
                  <a:cubicBezTo>
                    <a:pt x="43" y="283"/>
                    <a:pt x="49" y="287"/>
                    <a:pt x="52" y="293"/>
                  </a:cubicBezTo>
                  <a:cubicBezTo>
                    <a:pt x="54" y="300"/>
                    <a:pt x="49" y="303"/>
                    <a:pt x="46" y="309"/>
                  </a:cubicBezTo>
                  <a:cubicBezTo>
                    <a:pt x="42" y="319"/>
                    <a:pt x="46" y="321"/>
                    <a:pt x="51" y="329"/>
                  </a:cubicBezTo>
                  <a:cubicBezTo>
                    <a:pt x="57" y="337"/>
                    <a:pt x="58" y="349"/>
                    <a:pt x="62" y="358"/>
                  </a:cubicBezTo>
                  <a:cubicBezTo>
                    <a:pt x="67" y="372"/>
                    <a:pt x="68" y="391"/>
                    <a:pt x="74" y="404"/>
                  </a:cubicBezTo>
                  <a:cubicBezTo>
                    <a:pt x="77" y="398"/>
                    <a:pt x="88" y="397"/>
                    <a:pt x="94" y="395"/>
                  </a:cubicBezTo>
                  <a:cubicBezTo>
                    <a:pt x="103" y="392"/>
                    <a:pt x="107" y="381"/>
                    <a:pt x="116" y="377"/>
                  </a:cubicBezTo>
                  <a:cubicBezTo>
                    <a:pt x="123" y="373"/>
                    <a:pt x="121" y="376"/>
                    <a:pt x="128" y="379"/>
                  </a:cubicBezTo>
                  <a:cubicBezTo>
                    <a:pt x="132" y="381"/>
                    <a:pt x="138" y="381"/>
                    <a:pt x="143" y="382"/>
                  </a:cubicBezTo>
                  <a:cubicBezTo>
                    <a:pt x="148" y="382"/>
                    <a:pt x="154" y="381"/>
                    <a:pt x="159" y="383"/>
                  </a:cubicBezTo>
                  <a:cubicBezTo>
                    <a:pt x="163" y="384"/>
                    <a:pt x="166" y="389"/>
                    <a:pt x="170" y="392"/>
                  </a:cubicBezTo>
                  <a:cubicBezTo>
                    <a:pt x="178" y="398"/>
                    <a:pt x="180" y="389"/>
                    <a:pt x="186" y="382"/>
                  </a:cubicBezTo>
                  <a:cubicBezTo>
                    <a:pt x="191" y="377"/>
                    <a:pt x="190" y="376"/>
                    <a:pt x="196" y="375"/>
                  </a:cubicBezTo>
                  <a:cubicBezTo>
                    <a:pt x="202" y="374"/>
                    <a:pt x="210" y="376"/>
                    <a:pt x="216" y="377"/>
                  </a:cubicBezTo>
                  <a:cubicBezTo>
                    <a:pt x="219" y="377"/>
                    <a:pt x="224" y="380"/>
                    <a:pt x="227" y="378"/>
                  </a:cubicBezTo>
                  <a:cubicBezTo>
                    <a:pt x="230" y="376"/>
                    <a:pt x="234" y="363"/>
                    <a:pt x="235" y="360"/>
                  </a:cubicBezTo>
                  <a:cubicBezTo>
                    <a:pt x="239" y="346"/>
                    <a:pt x="241" y="329"/>
                    <a:pt x="251" y="318"/>
                  </a:cubicBezTo>
                  <a:cubicBezTo>
                    <a:pt x="267" y="303"/>
                    <a:pt x="293" y="299"/>
                    <a:pt x="313" y="293"/>
                  </a:cubicBezTo>
                  <a:cubicBezTo>
                    <a:pt x="322" y="290"/>
                    <a:pt x="332" y="290"/>
                    <a:pt x="341" y="293"/>
                  </a:cubicBezTo>
                  <a:cubicBezTo>
                    <a:pt x="349" y="295"/>
                    <a:pt x="355" y="299"/>
                    <a:pt x="362" y="302"/>
                  </a:cubicBezTo>
                  <a:cubicBezTo>
                    <a:pt x="365" y="304"/>
                    <a:pt x="368" y="303"/>
                    <a:pt x="371" y="306"/>
                  </a:cubicBezTo>
                  <a:cubicBezTo>
                    <a:pt x="377" y="299"/>
                    <a:pt x="379" y="289"/>
                    <a:pt x="381" y="281"/>
                  </a:cubicBezTo>
                  <a:cubicBezTo>
                    <a:pt x="383" y="275"/>
                    <a:pt x="383" y="269"/>
                    <a:pt x="384" y="263"/>
                  </a:cubicBezTo>
                  <a:cubicBezTo>
                    <a:pt x="385" y="257"/>
                    <a:pt x="389" y="251"/>
                    <a:pt x="389" y="245"/>
                  </a:cubicBezTo>
                  <a:cubicBezTo>
                    <a:pt x="389" y="234"/>
                    <a:pt x="379" y="236"/>
                    <a:pt x="373" y="229"/>
                  </a:cubicBezTo>
                  <a:cubicBezTo>
                    <a:pt x="365" y="222"/>
                    <a:pt x="372" y="210"/>
                    <a:pt x="372" y="202"/>
                  </a:cubicBezTo>
                  <a:cubicBezTo>
                    <a:pt x="362" y="202"/>
                    <a:pt x="353" y="201"/>
                    <a:pt x="344" y="200"/>
                  </a:cubicBezTo>
                  <a:cubicBezTo>
                    <a:pt x="334" y="198"/>
                    <a:pt x="321" y="202"/>
                    <a:pt x="315" y="191"/>
                  </a:cubicBezTo>
                  <a:cubicBezTo>
                    <a:pt x="311" y="186"/>
                    <a:pt x="314" y="175"/>
                    <a:pt x="314" y="169"/>
                  </a:cubicBezTo>
                  <a:cubicBezTo>
                    <a:pt x="314" y="160"/>
                    <a:pt x="314" y="150"/>
                    <a:pt x="311" y="141"/>
                  </a:cubicBezTo>
                  <a:cubicBezTo>
                    <a:pt x="310" y="136"/>
                    <a:pt x="306" y="128"/>
                    <a:pt x="301" y="126"/>
                  </a:cubicBezTo>
                  <a:cubicBezTo>
                    <a:pt x="296" y="123"/>
                    <a:pt x="290" y="127"/>
                    <a:pt x="285" y="125"/>
                  </a:cubicBezTo>
                  <a:cubicBezTo>
                    <a:pt x="280" y="124"/>
                    <a:pt x="275" y="118"/>
                    <a:pt x="270" y="116"/>
                  </a:cubicBezTo>
                  <a:cubicBezTo>
                    <a:pt x="262" y="111"/>
                    <a:pt x="254" y="108"/>
                    <a:pt x="245" y="105"/>
                  </a:cubicBezTo>
                  <a:cubicBezTo>
                    <a:pt x="237" y="102"/>
                    <a:pt x="229" y="98"/>
                    <a:pt x="221" y="98"/>
                  </a:cubicBezTo>
                  <a:cubicBezTo>
                    <a:pt x="215" y="99"/>
                    <a:pt x="209" y="102"/>
                    <a:pt x="203" y="101"/>
                  </a:cubicBezTo>
                  <a:cubicBezTo>
                    <a:pt x="196" y="100"/>
                    <a:pt x="187" y="93"/>
                    <a:pt x="182" y="89"/>
                  </a:cubicBezTo>
                  <a:cubicBezTo>
                    <a:pt x="179" y="86"/>
                    <a:pt x="177" y="83"/>
                    <a:pt x="173" y="81"/>
                  </a:cubicBezTo>
                  <a:cubicBezTo>
                    <a:pt x="171" y="80"/>
                    <a:pt x="167" y="80"/>
                    <a:pt x="166" y="79"/>
                  </a:cubicBezTo>
                  <a:cubicBezTo>
                    <a:pt x="161" y="74"/>
                    <a:pt x="161" y="58"/>
                    <a:pt x="160" y="51"/>
                  </a:cubicBezTo>
                  <a:cubicBezTo>
                    <a:pt x="160" y="40"/>
                    <a:pt x="160" y="29"/>
                    <a:pt x="162" y="17"/>
                  </a:cubicBezTo>
                  <a:cubicBezTo>
                    <a:pt x="164" y="0"/>
                    <a:pt x="151" y="2"/>
                    <a:pt x="137" y="5"/>
                  </a:cubicBezTo>
                  <a:cubicBezTo>
                    <a:pt x="115" y="11"/>
                    <a:pt x="104" y="22"/>
                    <a:pt x="86" y="34"/>
                  </a:cubicBezTo>
                  <a:cubicBezTo>
                    <a:pt x="74" y="42"/>
                    <a:pt x="67" y="54"/>
                    <a:pt x="52" y="52"/>
                  </a:cubicBezTo>
                  <a:cubicBezTo>
                    <a:pt x="44" y="51"/>
                    <a:pt x="4" y="47"/>
                    <a:pt x="0" y="48"/>
                  </a:cubicBezTo>
                  <a:cubicBezTo>
                    <a:pt x="2" y="49"/>
                    <a:pt x="2" y="49"/>
                    <a:pt x="2" y="49"/>
                  </a:cubicBezTo>
                  <a:cubicBezTo>
                    <a:pt x="3" y="52"/>
                    <a:pt x="10" y="56"/>
                    <a:pt x="13" y="57"/>
                  </a:cubicBezTo>
                  <a:cubicBezTo>
                    <a:pt x="21" y="59"/>
                    <a:pt x="25" y="52"/>
                    <a:pt x="32" y="57"/>
                  </a:cubicBezTo>
                  <a:cubicBezTo>
                    <a:pt x="37" y="60"/>
                    <a:pt x="39" y="66"/>
                    <a:pt x="41" y="70"/>
                  </a:cubicBezTo>
                  <a:cubicBezTo>
                    <a:pt x="45" y="76"/>
                    <a:pt x="50" y="83"/>
                    <a:pt x="53" y="90"/>
                  </a:cubicBezTo>
                  <a:cubicBezTo>
                    <a:pt x="56" y="100"/>
                    <a:pt x="46" y="119"/>
                    <a:pt x="45" y="131"/>
                  </a:cubicBezTo>
                  <a:cubicBezTo>
                    <a:pt x="43" y="143"/>
                    <a:pt x="47" y="155"/>
                    <a:pt x="43" y="167"/>
                  </a:cubicBezTo>
                  <a:cubicBezTo>
                    <a:pt x="40" y="177"/>
                    <a:pt x="32" y="185"/>
                    <a:pt x="39" y="194"/>
                  </a:cubicBezTo>
                  <a:cubicBezTo>
                    <a:pt x="46" y="202"/>
                    <a:pt x="52" y="204"/>
                    <a:pt x="45" y="215"/>
                  </a:cubicBezTo>
                  <a:cubicBezTo>
                    <a:pt x="39" y="225"/>
                    <a:pt x="34" y="234"/>
                    <a:pt x="30" y="244"/>
                  </a:cubicBezTo>
                  <a:lnTo>
                    <a:pt x="29" y="245"/>
                  </a:lnTo>
                  <a:close/>
                </a:path>
              </a:pathLst>
            </a:custGeom>
            <a:solidFill>
              <a:schemeClr val="accent1"/>
            </a:solidFill>
            <a:ln w="3175" cap="rnd">
              <a:solidFill>
                <a:schemeClr val="bg1"/>
              </a:solidFill>
              <a:round/>
              <a:headEnd/>
              <a:tailEnd/>
            </a:ln>
          </p:spPr>
          <p:txBody>
            <a:bodyPr/>
            <a:lstStyle/>
            <a:p>
              <a:endParaRPr lang="de-DE"/>
            </a:p>
          </p:txBody>
        </p:sp>
        <p:sp>
          <p:nvSpPr>
            <p:cNvPr id="6328" name="Freeform 1147"/>
            <p:cNvSpPr>
              <a:spLocks/>
            </p:cNvSpPr>
            <p:nvPr/>
          </p:nvSpPr>
          <p:spPr bwMode="gray">
            <a:xfrm>
              <a:off x="1628" y="3336"/>
              <a:ext cx="139" cy="138"/>
            </a:xfrm>
            <a:custGeom>
              <a:avLst/>
              <a:gdLst>
                <a:gd name="T0" fmla="*/ 14 w 249"/>
                <a:gd name="T1" fmla="*/ 1 h 247"/>
                <a:gd name="T2" fmla="*/ 13 w 249"/>
                <a:gd name="T3" fmla="*/ 1 h 247"/>
                <a:gd name="T4" fmla="*/ 11 w 249"/>
                <a:gd name="T5" fmla="*/ 1 h 247"/>
                <a:gd name="T6" fmla="*/ 8 w 249"/>
                <a:gd name="T7" fmla="*/ 1 h 247"/>
                <a:gd name="T8" fmla="*/ 2 w 249"/>
                <a:gd name="T9" fmla="*/ 3 h 247"/>
                <a:gd name="T10" fmla="*/ 1 w 249"/>
                <a:gd name="T11" fmla="*/ 7 h 247"/>
                <a:gd name="T12" fmla="*/ 0 w 249"/>
                <a:gd name="T13" fmla="*/ 8 h 247"/>
                <a:gd name="T14" fmla="*/ 1 w 249"/>
                <a:gd name="T15" fmla="*/ 9 h 247"/>
                <a:gd name="T16" fmla="*/ 3 w 249"/>
                <a:gd name="T17" fmla="*/ 12 h 247"/>
                <a:gd name="T18" fmla="*/ 5 w 249"/>
                <a:gd name="T19" fmla="*/ 14 h 247"/>
                <a:gd name="T20" fmla="*/ 8 w 249"/>
                <a:gd name="T21" fmla="*/ 15 h 247"/>
                <a:gd name="T22" fmla="*/ 9 w 249"/>
                <a:gd name="T23" fmla="*/ 15 h 247"/>
                <a:gd name="T24" fmla="*/ 11 w 249"/>
                <a:gd name="T25" fmla="*/ 15 h 247"/>
                <a:gd name="T26" fmla="*/ 15 w 249"/>
                <a:gd name="T27" fmla="*/ 18 h 247"/>
                <a:gd name="T28" fmla="*/ 12 w 249"/>
                <a:gd name="T29" fmla="*/ 21 h 247"/>
                <a:gd name="T30" fmla="*/ 10 w 249"/>
                <a:gd name="T31" fmla="*/ 23 h 247"/>
                <a:gd name="T32" fmla="*/ 15 w 249"/>
                <a:gd name="T33" fmla="*/ 23 h 247"/>
                <a:gd name="T34" fmla="*/ 18 w 249"/>
                <a:gd name="T35" fmla="*/ 24 h 247"/>
                <a:gd name="T36" fmla="*/ 20 w 249"/>
                <a:gd name="T37" fmla="*/ 22 h 247"/>
                <a:gd name="T38" fmla="*/ 22 w 249"/>
                <a:gd name="T39" fmla="*/ 20 h 247"/>
                <a:gd name="T40" fmla="*/ 23 w 249"/>
                <a:gd name="T41" fmla="*/ 17 h 247"/>
                <a:gd name="T42" fmla="*/ 24 w 249"/>
                <a:gd name="T43" fmla="*/ 15 h 247"/>
                <a:gd name="T44" fmla="*/ 22 w 249"/>
                <a:gd name="T45" fmla="*/ 14 h 247"/>
                <a:gd name="T46" fmla="*/ 21 w 249"/>
                <a:gd name="T47" fmla="*/ 12 h 247"/>
                <a:gd name="T48" fmla="*/ 21 w 249"/>
                <a:gd name="T49" fmla="*/ 9 h 247"/>
                <a:gd name="T50" fmla="*/ 17 w 249"/>
                <a:gd name="T51" fmla="*/ 9 h 247"/>
                <a:gd name="T52" fmla="*/ 15 w 249"/>
                <a:gd name="T53" fmla="*/ 8 h 247"/>
                <a:gd name="T54" fmla="*/ 15 w 249"/>
                <a:gd name="T55" fmla="*/ 5 h 247"/>
                <a:gd name="T56" fmla="*/ 14 w 249"/>
                <a:gd name="T57" fmla="*/ 2 h 247"/>
                <a:gd name="T58" fmla="*/ 14 w 249"/>
                <a:gd name="T59" fmla="*/ 1 h 2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9"/>
                <a:gd name="T91" fmla="*/ 0 h 247"/>
                <a:gd name="T92" fmla="*/ 249 w 249"/>
                <a:gd name="T93" fmla="*/ 247 h 2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9" h="247">
                  <a:moveTo>
                    <a:pt x="139" y="13"/>
                  </a:moveTo>
                  <a:cubicBezTo>
                    <a:pt x="138" y="13"/>
                    <a:pt x="136" y="13"/>
                    <a:pt x="135" y="12"/>
                  </a:cubicBezTo>
                  <a:cubicBezTo>
                    <a:pt x="128" y="9"/>
                    <a:pt x="122" y="4"/>
                    <a:pt x="114" y="3"/>
                  </a:cubicBezTo>
                  <a:cubicBezTo>
                    <a:pt x="105" y="0"/>
                    <a:pt x="95" y="0"/>
                    <a:pt x="86" y="3"/>
                  </a:cubicBezTo>
                  <a:cubicBezTo>
                    <a:pt x="66" y="9"/>
                    <a:pt x="40" y="13"/>
                    <a:pt x="25" y="28"/>
                  </a:cubicBezTo>
                  <a:cubicBezTo>
                    <a:pt x="14" y="38"/>
                    <a:pt x="12" y="56"/>
                    <a:pt x="8" y="69"/>
                  </a:cubicBezTo>
                  <a:cubicBezTo>
                    <a:pt x="7" y="73"/>
                    <a:pt x="3" y="86"/>
                    <a:pt x="0" y="88"/>
                  </a:cubicBezTo>
                  <a:cubicBezTo>
                    <a:pt x="1" y="90"/>
                    <a:pt x="1" y="90"/>
                    <a:pt x="1" y="90"/>
                  </a:cubicBezTo>
                  <a:cubicBezTo>
                    <a:pt x="10" y="103"/>
                    <a:pt x="18" y="117"/>
                    <a:pt x="29" y="128"/>
                  </a:cubicBezTo>
                  <a:cubicBezTo>
                    <a:pt x="36" y="135"/>
                    <a:pt x="44" y="136"/>
                    <a:pt x="53" y="139"/>
                  </a:cubicBezTo>
                  <a:cubicBezTo>
                    <a:pt x="61" y="143"/>
                    <a:pt x="68" y="149"/>
                    <a:pt x="78" y="149"/>
                  </a:cubicBezTo>
                  <a:cubicBezTo>
                    <a:pt x="82" y="149"/>
                    <a:pt x="86" y="147"/>
                    <a:pt x="91" y="148"/>
                  </a:cubicBezTo>
                  <a:cubicBezTo>
                    <a:pt x="99" y="149"/>
                    <a:pt x="107" y="150"/>
                    <a:pt x="114" y="153"/>
                  </a:cubicBezTo>
                  <a:cubicBezTo>
                    <a:pt x="129" y="157"/>
                    <a:pt x="152" y="163"/>
                    <a:pt x="147" y="183"/>
                  </a:cubicBezTo>
                  <a:cubicBezTo>
                    <a:pt x="143" y="194"/>
                    <a:pt x="131" y="203"/>
                    <a:pt x="124" y="213"/>
                  </a:cubicBezTo>
                  <a:cubicBezTo>
                    <a:pt x="119" y="220"/>
                    <a:pt x="114" y="231"/>
                    <a:pt x="107" y="237"/>
                  </a:cubicBezTo>
                  <a:cubicBezTo>
                    <a:pt x="121" y="240"/>
                    <a:pt x="136" y="238"/>
                    <a:pt x="150" y="240"/>
                  </a:cubicBezTo>
                  <a:cubicBezTo>
                    <a:pt x="160" y="242"/>
                    <a:pt x="176" y="247"/>
                    <a:pt x="186" y="246"/>
                  </a:cubicBezTo>
                  <a:cubicBezTo>
                    <a:pt x="194" y="244"/>
                    <a:pt x="201" y="235"/>
                    <a:pt x="208" y="229"/>
                  </a:cubicBezTo>
                  <a:cubicBezTo>
                    <a:pt x="216" y="222"/>
                    <a:pt x="224" y="210"/>
                    <a:pt x="228" y="201"/>
                  </a:cubicBezTo>
                  <a:cubicBezTo>
                    <a:pt x="233" y="192"/>
                    <a:pt x="234" y="181"/>
                    <a:pt x="238" y="171"/>
                  </a:cubicBezTo>
                  <a:cubicBezTo>
                    <a:pt x="240" y="164"/>
                    <a:pt x="248" y="154"/>
                    <a:pt x="248" y="147"/>
                  </a:cubicBezTo>
                  <a:cubicBezTo>
                    <a:pt x="249" y="126"/>
                    <a:pt x="230" y="138"/>
                    <a:pt x="220" y="143"/>
                  </a:cubicBezTo>
                  <a:cubicBezTo>
                    <a:pt x="215" y="136"/>
                    <a:pt x="214" y="132"/>
                    <a:pt x="214" y="123"/>
                  </a:cubicBezTo>
                  <a:cubicBezTo>
                    <a:pt x="215" y="115"/>
                    <a:pt x="220" y="103"/>
                    <a:pt x="214" y="96"/>
                  </a:cubicBezTo>
                  <a:cubicBezTo>
                    <a:pt x="202" y="82"/>
                    <a:pt x="188" y="86"/>
                    <a:pt x="173" y="89"/>
                  </a:cubicBezTo>
                  <a:cubicBezTo>
                    <a:pt x="166" y="90"/>
                    <a:pt x="151" y="90"/>
                    <a:pt x="146" y="84"/>
                  </a:cubicBezTo>
                  <a:cubicBezTo>
                    <a:pt x="142" y="77"/>
                    <a:pt x="147" y="59"/>
                    <a:pt x="147" y="50"/>
                  </a:cubicBezTo>
                  <a:cubicBezTo>
                    <a:pt x="148" y="40"/>
                    <a:pt x="151" y="24"/>
                    <a:pt x="143" y="17"/>
                  </a:cubicBezTo>
                  <a:lnTo>
                    <a:pt x="139" y="13"/>
                  </a:lnTo>
                  <a:close/>
                </a:path>
              </a:pathLst>
            </a:custGeom>
            <a:solidFill>
              <a:schemeClr val="accent1"/>
            </a:solidFill>
            <a:ln w="3175" cap="rnd">
              <a:solidFill>
                <a:schemeClr val="bg1"/>
              </a:solidFill>
              <a:round/>
              <a:headEnd/>
              <a:tailEnd/>
            </a:ln>
          </p:spPr>
          <p:txBody>
            <a:bodyPr/>
            <a:lstStyle/>
            <a:p>
              <a:endParaRPr lang="de-DE"/>
            </a:p>
          </p:txBody>
        </p:sp>
        <p:sp>
          <p:nvSpPr>
            <p:cNvPr id="6329" name="Freeform 1148"/>
            <p:cNvSpPr>
              <a:spLocks/>
            </p:cNvSpPr>
            <p:nvPr/>
          </p:nvSpPr>
          <p:spPr bwMode="gray">
            <a:xfrm>
              <a:off x="1680" y="3512"/>
              <a:ext cx="84" cy="83"/>
            </a:xfrm>
            <a:custGeom>
              <a:avLst/>
              <a:gdLst>
                <a:gd name="T0" fmla="*/ 5 w 150"/>
                <a:gd name="T1" fmla="*/ 0 h 150"/>
                <a:gd name="T2" fmla="*/ 6 w 150"/>
                <a:gd name="T3" fmla="*/ 1 h 150"/>
                <a:gd name="T4" fmla="*/ 8 w 150"/>
                <a:gd name="T5" fmla="*/ 3 h 150"/>
                <a:gd name="T6" fmla="*/ 10 w 150"/>
                <a:gd name="T7" fmla="*/ 3 h 150"/>
                <a:gd name="T8" fmla="*/ 10 w 150"/>
                <a:gd name="T9" fmla="*/ 4 h 150"/>
                <a:gd name="T10" fmla="*/ 12 w 150"/>
                <a:gd name="T11" fmla="*/ 6 h 150"/>
                <a:gd name="T12" fmla="*/ 15 w 150"/>
                <a:gd name="T13" fmla="*/ 8 h 150"/>
                <a:gd name="T14" fmla="*/ 14 w 150"/>
                <a:gd name="T15" fmla="*/ 9 h 150"/>
                <a:gd name="T16" fmla="*/ 13 w 150"/>
                <a:gd name="T17" fmla="*/ 11 h 150"/>
                <a:gd name="T18" fmla="*/ 13 w 150"/>
                <a:gd name="T19" fmla="*/ 11 h 150"/>
                <a:gd name="T20" fmla="*/ 12 w 150"/>
                <a:gd name="T21" fmla="*/ 12 h 150"/>
                <a:gd name="T22" fmla="*/ 10 w 150"/>
                <a:gd name="T23" fmla="*/ 13 h 150"/>
                <a:gd name="T24" fmla="*/ 6 w 150"/>
                <a:gd name="T25" fmla="*/ 14 h 150"/>
                <a:gd name="T26" fmla="*/ 4 w 150"/>
                <a:gd name="T27" fmla="*/ 13 h 150"/>
                <a:gd name="T28" fmla="*/ 2 w 150"/>
                <a:gd name="T29" fmla="*/ 12 h 150"/>
                <a:gd name="T30" fmla="*/ 0 w 150"/>
                <a:gd name="T31" fmla="*/ 12 h 150"/>
                <a:gd name="T32" fmla="*/ 0 w 150"/>
                <a:gd name="T33" fmla="*/ 11 h 150"/>
                <a:gd name="T34" fmla="*/ 0 w 150"/>
                <a:gd name="T35" fmla="*/ 11 h 150"/>
                <a:gd name="T36" fmla="*/ 1 w 150"/>
                <a:gd name="T37" fmla="*/ 9 h 150"/>
                <a:gd name="T38" fmla="*/ 1 w 150"/>
                <a:gd name="T39" fmla="*/ 5 h 150"/>
                <a:gd name="T40" fmla="*/ 3 w 150"/>
                <a:gd name="T41" fmla="*/ 2 h 150"/>
                <a:gd name="T42" fmla="*/ 4 w 150"/>
                <a:gd name="T43" fmla="*/ 0 h 150"/>
                <a:gd name="T44" fmla="*/ 5 w 150"/>
                <a:gd name="T45" fmla="*/ 0 h 1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150"/>
                <a:gd name="T71" fmla="*/ 150 w 150"/>
                <a:gd name="T72" fmla="*/ 150 h 1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150">
                  <a:moveTo>
                    <a:pt x="50" y="0"/>
                  </a:moveTo>
                  <a:cubicBezTo>
                    <a:pt x="56" y="1"/>
                    <a:pt x="60" y="0"/>
                    <a:pt x="65" y="7"/>
                  </a:cubicBezTo>
                  <a:cubicBezTo>
                    <a:pt x="70" y="14"/>
                    <a:pt x="73" y="30"/>
                    <a:pt x="81" y="34"/>
                  </a:cubicBezTo>
                  <a:cubicBezTo>
                    <a:pt x="85" y="36"/>
                    <a:pt x="90" y="34"/>
                    <a:pt x="94" y="35"/>
                  </a:cubicBezTo>
                  <a:cubicBezTo>
                    <a:pt x="97" y="37"/>
                    <a:pt x="99" y="38"/>
                    <a:pt x="102" y="40"/>
                  </a:cubicBezTo>
                  <a:cubicBezTo>
                    <a:pt x="112" y="45"/>
                    <a:pt x="121" y="50"/>
                    <a:pt x="129" y="58"/>
                  </a:cubicBezTo>
                  <a:cubicBezTo>
                    <a:pt x="136" y="63"/>
                    <a:pt x="150" y="74"/>
                    <a:pt x="148" y="83"/>
                  </a:cubicBezTo>
                  <a:cubicBezTo>
                    <a:pt x="146" y="88"/>
                    <a:pt x="141" y="93"/>
                    <a:pt x="139" y="98"/>
                  </a:cubicBezTo>
                  <a:cubicBezTo>
                    <a:pt x="137" y="102"/>
                    <a:pt x="137" y="107"/>
                    <a:pt x="138" y="112"/>
                  </a:cubicBezTo>
                  <a:cubicBezTo>
                    <a:pt x="137" y="113"/>
                    <a:pt x="137" y="113"/>
                    <a:pt x="137" y="113"/>
                  </a:cubicBezTo>
                  <a:cubicBezTo>
                    <a:pt x="134" y="117"/>
                    <a:pt x="130" y="122"/>
                    <a:pt x="127" y="123"/>
                  </a:cubicBezTo>
                  <a:cubicBezTo>
                    <a:pt x="122" y="124"/>
                    <a:pt x="112" y="135"/>
                    <a:pt x="104" y="140"/>
                  </a:cubicBezTo>
                  <a:cubicBezTo>
                    <a:pt x="95" y="145"/>
                    <a:pt x="69" y="150"/>
                    <a:pt x="56" y="147"/>
                  </a:cubicBezTo>
                  <a:cubicBezTo>
                    <a:pt x="44" y="145"/>
                    <a:pt x="47" y="146"/>
                    <a:pt x="40" y="140"/>
                  </a:cubicBezTo>
                  <a:cubicBezTo>
                    <a:pt x="33" y="133"/>
                    <a:pt x="28" y="136"/>
                    <a:pt x="17" y="127"/>
                  </a:cubicBezTo>
                  <a:cubicBezTo>
                    <a:pt x="8" y="119"/>
                    <a:pt x="4" y="120"/>
                    <a:pt x="0" y="122"/>
                  </a:cubicBezTo>
                  <a:cubicBezTo>
                    <a:pt x="0" y="120"/>
                    <a:pt x="0" y="120"/>
                    <a:pt x="0" y="120"/>
                  </a:cubicBezTo>
                  <a:cubicBezTo>
                    <a:pt x="0" y="120"/>
                    <a:pt x="0" y="119"/>
                    <a:pt x="0" y="119"/>
                  </a:cubicBezTo>
                  <a:cubicBezTo>
                    <a:pt x="0" y="111"/>
                    <a:pt x="5" y="106"/>
                    <a:pt x="7" y="98"/>
                  </a:cubicBezTo>
                  <a:cubicBezTo>
                    <a:pt x="12" y="85"/>
                    <a:pt x="13" y="69"/>
                    <a:pt x="15" y="54"/>
                  </a:cubicBezTo>
                  <a:cubicBezTo>
                    <a:pt x="18" y="40"/>
                    <a:pt x="21" y="29"/>
                    <a:pt x="30" y="17"/>
                  </a:cubicBezTo>
                  <a:cubicBezTo>
                    <a:pt x="36" y="11"/>
                    <a:pt x="42" y="6"/>
                    <a:pt x="49" y="0"/>
                  </a:cubicBezTo>
                  <a:lnTo>
                    <a:pt x="50" y="0"/>
                  </a:lnTo>
                  <a:close/>
                </a:path>
              </a:pathLst>
            </a:custGeom>
            <a:solidFill>
              <a:schemeClr val="accent1"/>
            </a:solidFill>
            <a:ln w="3175" cap="rnd">
              <a:solidFill>
                <a:schemeClr val="bg1"/>
              </a:solidFill>
              <a:round/>
              <a:headEnd/>
              <a:tailEnd/>
            </a:ln>
          </p:spPr>
          <p:txBody>
            <a:bodyPr/>
            <a:lstStyle/>
            <a:p>
              <a:endParaRPr lang="de-DE"/>
            </a:p>
          </p:txBody>
        </p:sp>
        <p:sp>
          <p:nvSpPr>
            <p:cNvPr id="6330" name="Freeform 1149"/>
            <p:cNvSpPr>
              <a:spLocks/>
            </p:cNvSpPr>
            <p:nvPr/>
          </p:nvSpPr>
          <p:spPr bwMode="gray">
            <a:xfrm>
              <a:off x="1440" y="2915"/>
              <a:ext cx="683" cy="659"/>
            </a:xfrm>
            <a:custGeom>
              <a:avLst/>
              <a:gdLst>
                <a:gd name="T0" fmla="*/ 54 w 1226"/>
                <a:gd name="T1" fmla="*/ 109 h 1183"/>
                <a:gd name="T2" fmla="*/ 48 w 1226"/>
                <a:gd name="T3" fmla="*/ 104 h 1183"/>
                <a:gd name="T4" fmla="*/ 51 w 1226"/>
                <a:gd name="T5" fmla="*/ 99 h 1183"/>
                <a:gd name="T6" fmla="*/ 56 w 1226"/>
                <a:gd name="T7" fmla="*/ 91 h 1183"/>
                <a:gd name="T8" fmla="*/ 56 w 1226"/>
                <a:gd name="T9" fmla="*/ 87 h 1183"/>
                <a:gd name="T10" fmla="*/ 50 w 1226"/>
                <a:gd name="T11" fmla="*/ 81 h 1183"/>
                <a:gd name="T12" fmla="*/ 46 w 1226"/>
                <a:gd name="T13" fmla="*/ 75 h 1183"/>
                <a:gd name="T14" fmla="*/ 47 w 1226"/>
                <a:gd name="T15" fmla="*/ 67 h 1183"/>
                <a:gd name="T16" fmla="*/ 41 w 1226"/>
                <a:gd name="T17" fmla="*/ 61 h 1183"/>
                <a:gd name="T18" fmla="*/ 37 w 1226"/>
                <a:gd name="T19" fmla="*/ 56 h 1183"/>
                <a:gd name="T20" fmla="*/ 28 w 1226"/>
                <a:gd name="T21" fmla="*/ 53 h 1183"/>
                <a:gd name="T22" fmla="*/ 26 w 1226"/>
                <a:gd name="T23" fmla="*/ 47 h 1183"/>
                <a:gd name="T24" fmla="*/ 11 w 1226"/>
                <a:gd name="T25" fmla="*/ 50 h 1183"/>
                <a:gd name="T26" fmla="*/ 5 w 1226"/>
                <a:gd name="T27" fmla="*/ 46 h 1183"/>
                <a:gd name="T28" fmla="*/ 2 w 1226"/>
                <a:gd name="T29" fmla="*/ 42 h 1183"/>
                <a:gd name="T30" fmla="*/ 2 w 1226"/>
                <a:gd name="T31" fmla="*/ 34 h 1183"/>
                <a:gd name="T32" fmla="*/ 11 w 1226"/>
                <a:gd name="T33" fmla="*/ 30 h 1183"/>
                <a:gd name="T34" fmla="*/ 13 w 1226"/>
                <a:gd name="T35" fmla="*/ 27 h 1183"/>
                <a:gd name="T36" fmla="*/ 12 w 1226"/>
                <a:gd name="T37" fmla="*/ 16 h 1183"/>
                <a:gd name="T38" fmla="*/ 14 w 1226"/>
                <a:gd name="T39" fmla="*/ 12 h 1183"/>
                <a:gd name="T40" fmla="*/ 18 w 1226"/>
                <a:gd name="T41" fmla="*/ 12 h 1183"/>
                <a:gd name="T42" fmla="*/ 21 w 1226"/>
                <a:gd name="T43" fmla="*/ 12 h 1183"/>
                <a:gd name="T44" fmla="*/ 26 w 1226"/>
                <a:gd name="T45" fmla="*/ 13 h 1183"/>
                <a:gd name="T46" fmla="*/ 32 w 1226"/>
                <a:gd name="T47" fmla="*/ 9 h 1183"/>
                <a:gd name="T48" fmla="*/ 31 w 1226"/>
                <a:gd name="T49" fmla="*/ 4 h 1183"/>
                <a:gd name="T50" fmla="*/ 35 w 1226"/>
                <a:gd name="T51" fmla="*/ 3 h 1183"/>
                <a:gd name="T52" fmla="*/ 40 w 1226"/>
                <a:gd name="T53" fmla="*/ 1 h 1183"/>
                <a:gd name="T54" fmla="*/ 42 w 1226"/>
                <a:gd name="T55" fmla="*/ 2 h 1183"/>
                <a:gd name="T56" fmla="*/ 42 w 1226"/>
                <a:gd name="T57" fmla="*/ 6 h 1183"/>
                <a:gd name="T58" fmla="*/ 47 w 1226"/>
                <a:gd name="T59" fmla="*/ 11 h 1183"/>
                <a:gd name="T60" fmla="*/ 52 w 1226"/>
                <a:gd name="T61" fmla="*/ 9 h 1183"/>
                <a:gd name="T62" fmla="*/ 56 w 1226"/>
                <a:gd name="T63" fmla="*/ 7 h 1183"/>
                <a:gd name="T64" fmla="*/ 58 w 1226"/>
                <a:gd name="T65" fmla="*/ 7 h 1183"/>
                <a:gd name="T66" fmla="*/ 61 w 1226"/>
                <a:gd name="T67" fmla="*/ 7 h 1183"/>
                <a:gd name="T68" fmla="*/ 64 w 1226"/>
                <a:gd name="T69" fmla="*/ 5 h 1183"/>
                <a:gd name="T70" fmla="*/ 69 w 1226"/>
                <a:gd name="T71" fmla="*/ 5 h 1183"/>
                <a:gd name="T72" fmla="*/ 69 w 1226"/>
                <a:gd name="T73" fmla="*/ 14 h 1183"/>
                <a:gd name="T74" fmla="*/ 70 w 1226"/>
                <a:gd name="T75" fmla="*/ 17 h 1183"/>
                <a:gd name="T76" fmla="*/ 76 w 1226"/>
                <a:gd name="T77" fmla="*/ 14 h 1183"/>
                <a:gd name="T78" fmla="*/ 77 w 1226"/>
                <a:gd name="T79" fmla="*/ 16 h 1183"/>
                <a:gd name="T80" fmla="*/ 88 w 1226"/>
                <a:gd name="T81" fmla="*/ 17 h 1183"/>
                <a:gd name="T82" fmla="*/ 90 w 1226"/>
                <a:gd name="T83" fmla="*/ 19 h 1183"/>
                <a:gd name="T84" fmla="*/ 100 w 1226"/>
                <a:gd name="T85" fmla="*/ 19 h 1183"/>
                <a:gd name="T86" fmla="*/ 112 w 1226"/>
                <a:gd name="T87" fmla="*/ 40 h 1183"/>
                <a:gd name="T88" fmla="*/ 104 w 1226"/>
                <a:gd name="T89" fmla="*/ 50 h 1183"/>
                <a:gd name="T90" fmla="*/ 102 w 1226"/>
                <a:gd name="T91" fmla="*/ 64 h 1183"/>
                <a:gd name="T92" fmla="*/ 95 w 1226"/>
                <a:gd name="T93" fmla="*/ 76 h 1183"/>
                <a:gd name="T94" fmla="*/ 86 w 1226"/>
                <a:gd name="T95" fmla="*/ 81 h 1183"/>
                <a:gd name="T96" fmla="*/ 80 w 1226"/>
                <a:gd name="T97" fmla="*/ 85 h 1183"/>
                <a:gd name="T98" fmla="*/ 71 w 1226"/>
                <a:gd name="T99" fmla="*/ 94 h 1183"/>
                <a:gd name="T100" fmla="*/ 66 w 1226"/>
                <a:gd name="T101" fmla="*/ 101 h 1183"/>
                <a:gd name="T102" fmla="*/ 64 w 1226"/>
                <a:gd name="T103" fmla="*/ 104 h 1183"/>
                <a:gd name="T104" fmla="*/ 62 w 1226"/>
                <a:gd name="T105" fmla="*/ 105 h 1183"/>
                <a:gd name="T106" fmla="*/ 57 w 1226"/>
                <a:gd name="T107" fmla="*/ 112 h 11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6"/>
                <a:gd name="T163" fmla="*/ 0 h 1183"/>
                <a:gd name="T164" fmla="*/ 1226 w 1226"/>
                <a:gd name="T165" fmla="*/ 1183 h 11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6" h="1183">
                  <a:moveTo>
                    <a:pt x="569" y="1182"/>
                  </a:moveTo>
                  <a:cubicBezTo>
                    <a:pt x="568" y="1177"/>
                    <a:pt x="569" y="1173"/>
                    <a:pt x="571" y="1169"/>
                  </a:cubicBezTo>
                  <a:cubicBezTo>
                    <a:pt x="572" y="1163"/>
                    <a:pt x="578" y="1159"/>
                    <a:pt x="579" y="1154"/>
                  </a:cubicBezTo>
                  <a:cubicBezTo>
                    <a:pt x="582" y="1144"/>
                    <a:pt x="567" y="1134"/>
                    <a:pt x="561" y="1128"/>
                  </a:cubicBezTo>
                  <a:cubicBezTo>
                    <a:pt x="552" y="1121"/>
                    <a:pt x="543" y="1116"/>
                    <a:pt x="533" y="1111"/>
                  </a:cubicBezTo>
                  <a:cubicBezTo>
                    <a:pt x="531" y="1109"/>
                    <a:pt x="529" y="1107"/>
                    <a:pt x="526" y="1106"/>
                  </a:cubicBezTo>
                  <a:cubicBezTo>
                    <a:pt x="522" y="1105"/>
                    <a:pt x="516" y="1106"/>
                    <a:pt x="513" y="1105"/>
                  </a:cubicBezTo>
                  <a:cubicBezTo>
                    <a:pt x="505" y="1101"/>
                    <a:pt x="502" y="1085"/>
                    <a:pt x="496" y="1077"/>
                  </a:cubicBezTo>
                  <a:cubicBezTo>
                    <a:pt x="492" y="1071"/>
                    <a:pt x="488" y="1071"/>
                    <a:pt x="482" y="1071"/>
                  </a:cubicBezTo>
                  <a:cubicBezTo>
                    <a:pt x="481" y="1071"/>
                    <a:pt x="481" y="1071"/>
                    <a:pt x="481" y="1071"/>
                  </a:cubicBezTo>
                  <a:cubicBezTo>
                    <a:pt x="486" y="1067"/>
                    <a:pt x="491" y="1063"/>
                    <a:pt x="495" y="1059"/>
                  </a:cubicBezTo>
                  <a:cubicBezTo>
                    <a:pt x="506" y="1048"/>
                    <a:pt x="516" y="1038"/>
                    <a:pt x="529" y="1030"/>
                  </a:cubicBezTo>
                  <a:cubicBezTo>
                    <a:pt x="543" y="1020"/>
                    <a:pt x="556" y="1011"/>
                    <a:pt x="569" y="999"/>
                  </a:cubicBezTo>
                  <a:cubicBezTo>
                    <a:pt x="577" y="992"/>
                    <a:pt x="589" y="988"/>
                    <a:pt x="592" y="978"/>
                  </a:cubicBezTo>
                  <a:cubicBezTo>
                    <a:pt x="597" y="967"/>
                    <a:pt x="593" y="954"/>
                    <a:pt x="593" y="942"/>
                  </a:cubicBezTo>
                  <a:cubicBezTo>
                    <a:pt x="588" y="942"/>
                    <a:pt x="583" y="941"/>
                    <a:pt x="578" y="941"/>
                  </a:cubicBezTo>
                  <a:cubicBezTo>
                    <a:pt x="575" y="941"/>
                    <a:pt x="575" y="941"/>
                    <a:pt x="572" y="941"/>
                  </a:cubicBezTo>
                  <a:cubicBezTo>
                    <a:pt x="571" y="940"/>
                    <a:pt x="571" y="940"/>
                    <a:pt x="571" y="940"/>
                  </a:cubicBezTo>
                  <a:cubicBezTo>
                    <a:pt x="572" y="935"/>
                    <a:pt x="573" y="931"/>
                    <a:pt x="575" y="927"/>
                  </a:cubicBezTo>
                  <a:cubicBezTo>
                    <a:pt x="577" y="920"/>
                    <a:pt x="585" y="911"/>
                    <a:pt x="586" y="903"/>
                  </a:cubicBezTo>
                  <a:cubicBezTo>
                    <a:pt x="586" y="882"/>
                    <a:pt x="567" y="895"/>
                    <a:pt x="557" y="899"/>
                  </a:cubicBezTo>
                  <a:cubicBezTo>
                    <a:pt x="553" y="892"/>
                    <a:pt x="551" y="888"/>
                    <a:pt x="552" y="879"/>
                  </a:cubicBezTo>
                  <a:cubicBezTo>
                    <a:pt x="552" y="871"/>
                    <a:pt x="557" y="860"/>
                    <a:pt x="551" y="853"/>
                  </a:cubicBezTo>
                  <a:cubicBezTo>
                    <a:pt x="539" y="838"/>
                    <a:pt x="526" y="842"/>
                    <a:pt x="511" y="845"/>
                  </a:cubicBezTo>
                  <a:cubicBezTo>
                    <a:pt x="504" y="847"/>
                    <a:pt x="489" y="847"/>
                    <a:pt x="484" y="840"/>
                  </a:cubicBezTo>
                  <a:cubicBezTo>
                    <a:pt x="479" y="833"/>
                    <a:pt x="484" y="815"/>
                    <a:pt x="485" y="806"/>
                  </a:cubicBezTo>
                  <a:cubicBezTo>
                    <a:pt x="485" y="796"/>
                    <a:pt x="488" y="780"/>
                    <a:pt x="480" y="773"/>
                  </a:cubicBezTo>
                  <a:cubicBezTo>
                    <a:pt x="481" y="772"/>
                    <a:pt x="481" y="772"/>
                    <a:pt x="481" y="772"/>
                  </a:cubicBezTo>
                  <a:cubicBezTo>
                    <a:pt x="487" y="765"/>
                    <a:pt x="490" y="756"/>
                    <a:pt x="492" y="747"/>
                  </a:cubicBezTo>
                  <a:cubicBezTo>
                    <a:pt x="493" y="741"/>
                    <a:pt x="494" y="735"/>
                    <a:pt x="495" y="729"/>
                  </a:cubicBezTo>
                  <a:cubicBezTo>
                    <a:pt x="496" y="723"/>
                    <a:pt x="500" y="718"/>
                    <a:pt x="500" y="711"/>
                  </a:cubicBezTo>
                  <a:cubicBezTo>
                    <a:pt x="499" y="700"/>
                    <a:pt x="489" y="702"/>
                    <a:pt x="483" y="695"/>
                  </a:cubicBezTo>
                  <a:cubicBezTo>
                    <a:pt x="476" y="688"/>
                    <a:pt x="483" y="676"/>
                    <a:pt x="482" y="668"/>
                  </a:cubicBezTo>
                  <a:cubicBezTo>
                    <a:pt x="473" y="668"/>
                    <a:pt x="463" y="667"/>
                    <a:pt x="454" y="666"/>
                  </a:cubicBezTo>
                  <a:cubicBezTo>
                    <a:pt x="444" y="664"/>
                    <a:pt x="431" y="668"/>
                    <a:pt x="425" y="657"/>
                  </a:cubicBezTo>
                  <a:cubicBezTo>
                    <a:pt x="422" y="652"/>
                    <a:pt x="424" y="641"/>
                    <a:pt x="424" y="635"/>
                  </a:cubicBezTo>
                  <a:cubicBezTo>
                    <a:pt x="424" y="626"/>
                    <a:pt x="424" y="616"/>
                    <a:pt x="422" y="607"/>
                  </a:cubicBezTo>
                  <a:cubicBezTo>
                    <a:pt x="420" y="602"/>
                    <a:pt x="417" y="594"/>
                    <a:pt x="411" y="592"/>
                  </a:cubicBezTo>
                  <a:cubicBezTo>
                    <a:pt x="406" y="589"/>
                    <a:pt x="400" y="593"/>
                    <a:pt x="395" y="591"/>
                  </a:cubicBezTo>
                  <a:cubicBezTo>
                    <a:pt x="391" y="590"/>
                    <a:pt x="385" y="584"/>
                    <a:pt x="381" y="582"/>
                  </a:cubicBezTo>
                  <a:cubicBezTo>
                    <a:pt x="372" y="577"/>
                    <a:pt x="365" y="574"/>
                    <a:pt x="356" y="571"/>
                  </a:cubicBezTo>
                  <a:cubicBezTo>
                    <a:pt x="348" y="568"/>
                    <a:pt x="340" y="564"/>
                    <a:pt x="331" y="564"/>
                  </a:cubicBezTo>
                  <a:cubicBezTo>
                    <a:pt x="325" y="565"/>
                    <a:pt x="319" y="568"/>
                    <a:pt x="313" y="567"/>
                  </a:cubicBezTo>
                  <a:cubicBezTo>
                    <a:pt x="306" y="566"/>
                    <a:pt x="297" y="559"/>
                    <a:pt x="292" y="555"/>
                  </a:cubicBezTo>
                  <a:cubicBezTo>
                    <a:pt x="289" y="552"/>
                    <a:pt x="287" y="549"/>
                    <a:pt x="283" y="547"/>
                  </a:cubicBezTo>
                  <a:cubicBezTo>
                    <a:pt x="282" y="546"/>
                    <a:pt x="277" y="546"/>
                    <a:pt x="276" y="545"/>
                  </a:cubicBezTo>
                  <a:cubicBezTo>
                    <a:pt x="271" y="540"/>
                    <a:pt x="271" y="524"/>
                    <a:pt x="271" y="517"/>
                  </a:cubicBezTo>
                  <a:cubicBezTo>
                    <a:pt x="270" y="506"/>
                    <a:pt x="271" y="495"/>
                    <a:pt x="272" y="483"/>
                  </a:cubicBezTo>
                  <a:cubicBezTo>
                    <a:pt x="274" y="466"/>
                    <a:pt x="262" y="468"/>
                    <a:pt x="247" y="471"/>
                  </a:cubicBezTo>
                  <a:cubicBezTo>
                    <a:pt x="226" y="477"/>
                    <a:pt x="214" y="489"/>
                    <a:pt x="196" y="500"/>
                  </a:cubicBezTo>
                  <a:cubicBezTo>
                    <a:pt x="184" y="508"/>
                    <a:pt x="178" y="520"/>
                    <a:pt x="162" y="518"/>
                  </a:cubicBezTo>
                  <a:cubicBezTo>
                    <a:pt x="155" y="517"/>
                    <a:pt x="122" y="513"/>
                    <a:pt x="113" y="513"/>
                  </a:cubicBezTo>
                  <a:cubicBezTo>
                    <a:pt x="111" y="512"/>
                    <a:pt x="111" y="512"/>
                    <a:pt x="111" y="512"/>
                  </a:cubicBezTo>
                  <a:cubicBezTo>
                    <a:pt x="104" y="499"/>
                    <a:pt x="110" y="475"/>
                    <a:pt x="109" y="462"/>
                  </a:cubicBezTo>
                  <a:cubicBezTo>
                    <a:pt x="95" y="468"/>
                    <a:pt x="85" y="485"/>
                    <a:pt x="68" y="485"/>
                  </a:cubicBezTo>
                  <a:cubicBezTo>
                    <a:pt x="59" y="485"/>
                    <a:pt x="60" y="481"/>
                    <a:pt x="56" y="474"/>
                  </a:cubicBezTo>
                  <a:cubicBezTo>
                    <a:pt x="54" y="472"/>
                    <a:pt x="51" y="467"/>
                    <a:pt x="47" y="467"/>
                  </a:cubicBezTo>
                  <a:cubicBezTo>
                    <a:pt x="44" y="466"/>
                    <a:pt x="43" y="470"/>
                    <a:pt x="40" y="470"/>
                  </a:cubicBezTo>
                  <a:cubicBezTo>
                    <a:pt x="32" y="470"/>
                    <a:pt x="34" y="463"/>
                    <a:pt x="31" y="458"/>
                  </a:cubicBezTo>
                  <a:cubicBezTo>
                    <a:pt x="28" y="450"/>
                    <a:pt x="22" y="445"/>
                    <a:pt x="18" y="439"/>
                  </a:cubicBezTo>
                  <a:cubicBezTo>
                    <a:pt x="11" y="426"/>
                    <a:pt x="0" y="410"/>
                    <a:pt x="9" y="397"/>
                  </a:cubicBezTo>
                  <a:cubicBezTo>
                    <a:pt x="13" y="392"/>
                    <a:pt x="23" y="388"/>
                    <a:pt x="25" y="384"/>
                  </a:cubicBezTo>
                  <a:cubicBezTo>
                    <a:pt x="26" y="382"/>
                    <a:pt x="26" y="373"/>
                    <a:pt x="25" y="371"/>
                  </a:cubicBezTo>
                  <a:cubicBezTo>
                    <a:pt x="24" y="365"/>
                    <a:pt x="22" y="362"/>
                    <a:pt x="26" y="356"/>
                  </a:cubicBezTo>
                  <a:cubicBezTo>
                    <a:pt x="30" y="349"/>
                    <a:pt x="39" y="343"/>
                    <a:pt x="45" y="338"/>
                  </a:cubicBezTo>
                  <a:cubicBezTo>
                    <a:pt x="53" y="332"/>
                    <a:pt x="62" y="328"/>
                    <a:pt x="71" y="323"/>
                  </a:cubicBezTo>
                  <a:cubicBezTo>
                    <a:pt x="76" y="320"/>
                    <a:pt x="81" y="316"/>
                    <a:pt x="86" y="314"/>
                  </a:cubicBezTo>
                  <a:cubicBezTo>
                    <a:pt x="93" y="311"/>
                    <a:pt x="102" y="306"/>
                    <a:pt x="109" y="306"/>
                  </a:cubicBezTo>
                  <a:cubicBezTo>
                    <a:pt x="114" y="305"/>
                    <a:pt x="120" y="308"/>
                    <a:pt x="124" y="305"/>
                  </a:cubicBezTo>
                  <a:cubicBezTo>
                    <a:pt x="126" y="303"/>
                    <a:pt x="126" y="303"/>
                    <a:pt x="126" y="303"/>
                  </a:cubicBezTo>
                  <a:cubicBezTo>
                    <a:pt x="127" y="304"/>
                    <a:pt x="127" y="305"/>
                    <a:pt x="128" y="306"/>
                  </a:cubicBezTo>
                  <a:cubicBezTo>
                    <a:pt x="131" y="303"/>
                    <a:pt x="131" y="289"/>
                    <a:pt x="132" y="283"/>
                  </a:cubicBezTo>
                  <a:cubicBezTo>
                    <a:pt x="134" y="271"/>
                    <a:pt x="137" y="259"/>
                    <a:pt x="139" y="246"/>
                  </a:cubicBezTo>
                  <a:cubicBezTo>
                    <a:pt x="141" y="237"/>
                    <a:pt x="142" y="228"/>
                    <a:pt x="145" y="219"/>
                  </a:cubicBezTo>
                  <a:cubicBezTo>
                    <a:pt x="146" y="213"/>
                    <a:pt x="148" y="205"/>
                    <a:pt x="145" y="199"/>
                  </a:cubicBezTo>
                  <a:cubicBezTo>
                    <a:pt x="138" y="186"/>
                    <a:pt x="121" y="183"/>
                    <a:pt x="124" y="165"/>
                  </a:cubicBezTo>
                  <a:cubicBezTo>
                    <a:pt x="126" y="152"/>
                    <a:pt x="140" y="153"/>
                    <a:pt x="150" y="159"/>
                  </a:cubicBezTo>
                  <a:cubicBezTo>
                    <a:pt x="150" y="155"/>
                    <a:pt x="149" y="151"/>
                    <a:pt x="147" y="148"/>
                  </a:cubicBezTo>
                  <a:cubicBezTo>
                    <a:pt x="143" y="143"/>
                    <a:pt x="138" y="145"/>
                    <a:pt x="134" y="142"/>
                  </a:cubicBezTo>
                  <a:cubicBezTo>
                    <a:pt x="123" y="134"/>
                    <a:pt x="137" y="118"/>
                    <a:pt x="149" y="119"/>
                  </a:cubicBezTo>
                  <a:cubicBezTo>
                    <a:pt x="156" y="120"/>
                    <a:pt x="165" y="125"/>
                    <a:pt x="173" y="125"/>
                  </a:cubicBezTo>
                  <a:cubicBezTo>
                    <a:pt x="176" y="124"/>
                    <a:pt x="178" y="124"/>
                    <a:pt x="180" y="123"/>
                  </a:cubicBezTo>
                  <a:cubicBezTo>
                    <a:pt x="182" y="123"/>
                    <a:pt x="183" y="120"/>
                    <a:pt x="186" y="120"/>
                  </a:cubicBezTo>
                  <a:cubicBezTo>
                    <a:pt x="187" y="120"/>
                    <a:pt x="188" y="121"/>
                    <a:pt x="189" y="121"/>
                  </a:cubicBezTo>
                  <a:cubicBezTo>
                    <a:pt x="199" y="120"/>
                    <a:pt x="205" y="114"/>
                    <a:pt x="212" y="110"/>
                  </a:cubicBezTo>
                  <a:cubicBezTo>
                    <a:pt x="215" y="108"/>
                    <a:pt x="215" y="108"/>
                    <a:pt x="215" y="108"/>
                  </a:cubicBezTo>
                  <a:cubicBezTo>
                    <a:pt x="215" y="109"/>
                    <a:pt x="215" y="110"/>
                    <a:pt x="216" y="111"/>
                  </a:cubicBezTo>
                  <a:cubicBezTo>
                    <a:pt x="218" y="116"/>
                    <a:pt x="220" y="121"/>
                    <a:pt x="222" y="126"/>
                  </a:cubicBezTo>
                  <a:cubicBezTo>
                    <a:pt x="223" y="130"/>
                    <a:pt x="224" y="135"/>
                    <a:pt x="227" y="137"/>
                  </a:cubicBezTo>
                  <a:cubicBezTo>
                    <a:pt x="232" y="140"/>
                    <a:pt x="235" y="137"/>
                    <a:pt x="239" y="136"/>
                  </a:cubicBezTo>
                  <a:cubicBezTo>
                    <a:pt x="249" y="136"/>
                    <a:pt x="250" y="149"/>
                    <a:pt x="260" y="143"/>
                  </a:cubicBezTo>
                  <a:cubicBezTo>
                    <a:pt x="263" y="141"/>
                    <a:pt x="264" y="137"/>
                    <a:pt x="268" y="140"/>
                  </a:cubicBezTo>
                  <a:cubicBezTo>
                    <a:pt x="271" y="141"/>
                    <a:pt x="271" y="146"/>
                    <a:pt x="272" y="149"/>
                  </a:cubicBezTo>
                  <a:cubicBezTo>
                    <a:pt x="277" y="144"/>
                    <a:pt x="281" y="136"/>
                    <a:pt x="287" y="132"/>
                  </a:cubicBezTo>
                  <a:cubicBezTo>
                    <a:pt x="293" y="127"/>
                    <a:pt x="299" y="125"/>
                    <a:pt x="305" y="122"/>
                  </a:cubicBezTo>
                  <a:cubicBezTo>
                    <a:pt x="315" y="115"/>
                    <a:pt x="320" y="104"/>
                    <a:pt x="331" y="100"/>
                  </a:cubicBezTo>
                  <a:cubicBezTo>
                    <a:pt x="330" y="93"/>
                    <a:pt x="313" y="90"/>
                    <a:pt x="307" y="88"/>
                  </a:cubicBezTo>
                  <a:cubicBezTo>
                    <a:pt x="319" y="86"/>
                    <a:pt x="305" y="76"/>
                    <a:pt x="301" y="70"/>
                  </a:cubicBezTo>
                  <a:cubicBezTo>
                    <a:pt x="296" y="62"/>
                    <a:pt x="290" y="49"/>
                    <a:pt x="291" y="39"/>
                  </a:cubicBezTo>
                  <a:cubicBezTo>
                    <a:pt x="293" y="18"/>
                    <a:pt x="322" y="54"/>
                    <a:pt x="323" y="39"/>
                  </a:cubicBezTo>
                  <a:cubicBezTo>
                    <a:pt x="327" y="41"/>
                    <a:pt x="328" y="46"/>
                    <a:pt x="330" y="50"/>
                  </a:cubicBezTo>
                  <a:cubicBezTo>
                    <a:pt x="333" y="49"/>
                    <a:pt x="336" y="44"/>
                    <a:pt x="340" y="44"/>
                  </a:cubicBezTo>
                  <a:cubicBezTo>
                    <a:pt x="344" y="45"/>
                    <a:pt x="348" y="53"/>
                    <a:pt x="351" y="56"/>
                  </a:cubicBezTo>
                  <a:cubicBezTo>
                    <a:pt x="354" y="50"/>
                    <a:pt x="355" y="36"/>
                    <a:pt x="362" y="33"/>
                  </a:cubicBezTo>
                  <a:cubicBezTo>
                    <a:pt x="367" y="31"/>
                    <a:pt x="368" y="34"/>
                    <a:pt x="373" y="36"/>
                  </a:cubicBezTo>
                  <a:cubicBezTo>
                    <a:pt x="381" y="38"/>
                    <a:pt x="390" y="31"/>
                    <a:pt x="396" y="25"/>
                  </a:cubicBezTo>
                  <a:cubicBezTo>
                    <a:pt x="401" y="21"/>
                    <a:pt x="408" y="18"/>
                    <a:pt x="412" y="13"/>
                  </a:cubicBezTo>
                  <a:cubicBezTo>
                    <a:pt x="414" y="10"/>
                    <a:pt x="414" y="5"/>
                    <a:pt x="415" y="1"/>
                  </a:cubicBezTo>
                  <a:cubicBezTo>
                    <a:pt x="416" y="2"/>
                    <a:pt x="416" y="2"/>
                    <a:pt x="416" y="2"/>
                  </a:cubicBezTo>
                  <a:cubicBezTo>
                    <a:pt x="417" y="3"/>
                    <a:pt x="418" y="4"/>
                    <a:pt x="419" y="5"/>
                  </a:cubicBezTo>
                  <a:cubicBezTo>
                    <a:pt x="425" y="5"/>
                    <a:pt x="432" y="0"/>
                    <a:pt x="437" y="7"/>
                  </a:cubicBezTo>
                  <a:cubicBezTo>
                    <a:pt x="439" y="11"/>
                    <a:pt x="437" y="15"/>
                    <a:pt x="437" y="19"/>
                  </a:cubicBezTo>
                  <a:cubicBezTo>
                    <a:pt x="437" y="23"/>
                    <a:pt x="439" y="26"/>
                    <a:pt x="440" y="30"/>
                  </a:cubicBezTo>
                  <a:cubicBezTo>
                    <a:pt x="447" y="30"/>
                    <a:pt x="452" y="34"/>
                    <a:pt x="450" y="42"/>
                  </a:cubicBezTo>
                  <a:cubicBezTo>
                    <a:pt x="449" y="47"/>
                    <a:pt x="447" y="47"/>
                    <a:pt x="443" y="51"/>
                  </a:cubicBezTo>
                  <a:cubicBezTo>
                    <a:pt x="440" y="55"/>
                    <a:pt x="439" y="59"/>
                    <a:pt x="438" y="64"/>
                  </a:cubicBezTo>
                  <a:cubicBezTo>
                    <a:pt x="436" y="73"/>
                    <a:pt x="444" y="75"/>
                    <a:pt x="446" y="84"/>
                  </a:cubicBezTo>
                  <a:cubicBezTo>
                    <a:pt x="448" y="90"/>
                    <a:pt x="451" y="99"/>
                    <a:pt x="455" y="105"/>
                  </a:cubicBezTo>
                  <a:cubicBezTo>
                    <a:pt x="458" y="109"/>
                    <a:pt x="464" y="115"/>
                    <a:pt x="468" y="117"/>
                  </a:cubicBezTo>
                  <a:cubicBezTo>
                    <a:pt x="474" y="121"/>
                    <a:pt x="485" y="114"/>
                    <a:pt x="491" y="110"/>
                  </a:cubicBezTo>
                  <a:cubicBezTo>
                    <a:pt x="498" y="107"/>
                    <a:pt x="504" y="102"/>
                    <a:pt x="511" y="100"/>
                  </a:cubicBezTo>
                  <a:cubicBezTo>
                    <a:pt x="514" y="99"/>
                    <a:pt x="518" y="99"/>
                    <a:pt x="521" y="98"/>
                  </a:cubicBezTo>
                  <a:cubicBezTo>
                    <a:pt x="525" y="97"/>
                    <a:pt x="527" y="93"/>
                    <a:pt x="531" y="92"/>
                  </a:cubicBezTo>
                  <a:cubicBezTo>
                    <a:pt x="534" y="91"/>
                    <a:pt x="539" y="91"/>
                    <a:pt x="541" y="89"/>
                  </a:cubicBezTo>
                  <a:cubicBezTo>
                    <a:pt x="541" y="88"/>
                    <a:pt x="541" y="88"/>
                    <a:pt x="541" y="88"/>
                  </a:cubicBezTo>
                  <a:cubicBezTo>
                    <a:pt x="546" y="92"/>
                    <a:pt x="556" y="102"/>
                    <a:pt x="560" y="94"/>
                  </a:cubicBezTo>
                  <a:cubicBezTo>
                    <a:pt x="564" y="88"/>
                    <a:pt x="561" y="82"/>
                    <a:pt x="561" y="76"/>
                  </a:cubicBezTo>
                  <a:cubicBezTo>
                    <a:pt x="567" y="77"/>
                    <a:pt x="571" y="73"/>
                    <a:pt x="577" y="74"/>
                  </a:cubicBezTo>
                  <a:cubicBezTo>
                    <a:pt x="581" y="74"/>
                    <a:pt x="583" y="75"/>
                    <a:pt x="586" y="74"/>
                  </a:cubicBezTo>
                  <a:cubicBezTo>
                    <a:pt x="588" y="74"/>
                    <a:pt x="591" y="70"/>
                    <a:pt x="592" y="70"/>
                  </a:cubicBezTo>
                  <a:cubicBezTo>
                    <a:pt x="597" y="69"/>
                    <a:pt x="596" y="72"/>
                    <a:pt x="599" y="73"/>
                  </a:cubicBezTo>
                  <a:cubicBezTo>
                    <a:pt x="602" y="75"/>
                    <a:pt x="606" y="74"/>
                    <a:pt x="608" y="77"/>
                  </a:cubicBezTo>
                  <a:cubicBezTo>
                    <a:pt x="608" y="79"/>
                    <a:pt x="608" y="79"/>
                    <a:pt x="608" y="79"/>
                  </a:cubicBezTo>
                  <a:cubicBezTo>
                    <a:pt x="610" y="80"/>
                    <a:pt x="613" y="82"/>
                    <a:pt x="614" y="82"/>
                  </a:cubicBezTo>
                  <a:cubicBezTo>
                    <a:pt x="618" y="83"/>
                    <a:pt x="617" y="82"/>
                    <a:pt x="620" y="80"/>
                  </a:cubicBezTo>
                  <a:cubicBezTo>
                    <a:pt x="625" y="78"/>
                    <a:pt x="631" y="72"/>
                    <a:pt x="635" y="72"/>
                  </a:cubicBezTo>
                  <a:cubicBezTo>
                    <a:pt x="639" y="72"/>
                    <a:pt x="643" y="76"/>
                    <a:pt x="647" y="74"/>
                  </a:cubicBezTo>
                  <a:cubicBezTo>
                    <a:pt x="650" y="73"/>
                    <a:pt x="650" y="71"/>
                    <a:pt x="652" y="70"/>
                  </a:cubicBezTo>
                  <a:cubicBezTo>
                    <a:pt x="655" y="69"/>
                    <a:pt x="657" y="72"/>
                    <a:pt x="660" y="71"/>
                  </a:cubicBezTo>
                  <a:cubicBezTo>
                    <a:pt x="665" y="70"/>
                    <a:pt x="666" y="59"/>
                    <a:pt x="668" y="55"/>
                  </a:cubicBezTo>
                  <a:cubicBezTo>
                    <a:pt x="671" y="47"/>
                    <a:pt x="676" y="41"/>
                    <a:pt x="680" y="34"/>
                  </a:cubicBezTo>
                  <a:cubicBezTo>
                    <a:pt x="684" y="26"/>
                    <a:pt x="693" y="16"/>
                    <a:pt x="694" y="7"/>
                  </a:cubicBezTo>
                  <a:cubicBezTo>
                    <a:pt x="695" y="7"/>
                    <a:pt x="695" y="7"/>
                    <a:pt x="695" y="7"/>
                  </a:cubicBezTo>
                  <a:cubicBezTo>
                    <a:pt x="705" y="4"/>
                    <a:pt x="715" y="44"/>
                    <a:pt x="716" y="51"/>
                  </a:cubicBezTo>
                  <a:cubicBezTo>
                    <a:pt x="718" y="58"/>
                    <a:pt x="720" y="71"/>
                    <a:pt x="732" y="79"/>
                  </a:cubicBezTo>
                  <a:cubicBezTo>
                    <a:pt x="743" y="87"/>
                    <a:pt x="748" y="99"/>
                    <a:pt x="747" y="103"/>
                  </a:cubicBezTo>
                  <a:cubicBezTo>
                    <a:pt x="747" y="107"/>
                    <a:pt x="733" y="124"/>
                    <a:pt x="728" y="131"/>
                  </a:cubicBezTo>
                  <a:cubicBezTo>
                    <a:pt x="722" y="138"/>
                    <a:pt x="714" y="145"/>
                    <a:pt x="710" y="148"/>
                  </a:cubicBezTo>
                  <a:cubicBezTo>
                    <a:pt x="706" y="151"/>
                    <a:pt x="700" y="157"/>
                    <a:pt x="692" y="175"/>
                  </a:cubicBezTo>
                  <a:cubicBezTo>
                    <a:pt x="683" y="193"/>
                    <a:pt x="669" y="196"/>
                    <a:pt x="669" y="196"/>
                  </a:cubicBezTo>
                  <a:cubicBezTo>
                    <a:pt x="681" y="199"/>
                    <a:pt x="707" y="182"/>
                    <a:pt x="713" y="179"/>
                  </a:cubicBezTo>
                  <a:cubicBezTo>
                    <a:pt x="719" y="176"/>
                    <a:pt x="723" y="178"/>
                    <a:pt x="725" y="175"/>
                  </a:cubicBezTo>
                  <a:cubicBezTo>
                    <a:pt x="728" y="172"/>
                    <a:pt x="725" y="162"/>
                    <a:pt x="725" y="162"/>
                  </a:cubicBezTo>
                  <a:cubicBezTo>
                    <a:pt x="725" y="162"/>
                    <a:pt x="727" y="153"/>
                    <a:pt x="734" y="145"/>
                  </a:cubicBezTo>
                  <a:cubicBezTo>
                    <a:pt x="741" y="138"/>
                    <a:pt x="745" y="146"/>
                    <a:pt x="754" y="144"/>
                  </a:cubicBezTo>
                  <a:cubicBezTo>
                    <a:pt x="762" y="142"/>
                    <a:pt x="768" y="141"/>
                    <a:pt x="787" y="141"/>
                  </a:cubicBezTo>
                  <a:cubicBezTo>
                    <a:pt x="807" y="142"/>
                    <a:pt x="787" y="155"/>
                    <a:pt x="787" y="164"/>
                  </a:cubicBezTo>
                  <a:cubicBezTo>
                    <a:pt x="787" y="174"/>
                    <a:pt x="765" y="187"/>
                    <a:pt x="765" y="191"/>
                  </a:cubicBezTo>
                  <a:cubicBezTo>
                    <a:pt x="765" y="194"/>
                    <a:pt x="778" y="192"/>
                    <a:pt x="788" y="186"/>
                  </a:cubicBezTo>
                  <a:cubicBezTo>
                    <a:pt x="798" y="180"/>
                    <a:pt x="795" y="175"/>
                    <a:pt x="798" y="162"/>
                  </a:cubicBezTo>
                  <a:cubicBezTo>
                    <a:pt x="801" y="149"/>
                    <a:pt x="817" y="150"/>
                    <a:pt x="829" y="146"/>
                  </a:cubicBezTo>
                  <a:cubicBezTo>
                    <a:pt x="842" y="143"/>
                    <a:pt x="860" y="153"/>
                    <a:pt x="878" y="164"/>
                  </a:cubicBezTo>
                  <a:cubicBezTo>
                    <a:pt x="896" y="176"/>
                    <a:pt x="896" y="178"/>
                    <a:pt x="902" y="177"/>
                  </a:cubicBezTo>
                  <a:cubicBezTo>
                    <a:pt x="908" y="176"/>
                    <a:pt x="909" y="178"/>
                    <a:pt x="913" y="181"/>
                  </a:cubicBezTo>
                  <a:cubicBezTo>
                    <a:pt x="917" y="184"/>
                    <a:pt x="911" y="195"/>
                    <a:pt x="910" y="198"/>
                  </a:cubicBezTo>
                  <a:cubicBezTo>
                    <a:pt x="909" y="202"/>
                    <a:pt x="912" y="216"/>
                    <a:pt x="914" y="210"/>
                  </a:cubicBezTo>
                  <a:cubicBezTo>
                    <a:pt x="916" y="205"/>
                    <a:pt x="915" y="213"/>
                    <a:pt x="915" y="213"/>
                  </a:cubicBezTo>
                  <a:cubicBezTo>
                    <a:pt x="915" y="213"/>
                    <a:pt x="928" y="208"/>
                    <a:pt x="938" y="198"/>
                  </a:cubicBezTo>
                  <a:cubicBezTo>
                    <a:pt x="948" y="189"/>
                    <a:pt x="959" y="193"/>
                    <a:pt x="963" y="193"/>
                  </a:cubicBezTo>
                  <a:cubicBezTo>
                    <a:pt x="967" y="192"/>
                    <a:pt x="972" y="198"/>
                    <a:pt x="981" y="203"/>
                  </a:cubicBezTo>
                  <a:cubicBezTo>
                    <a:pt x="990" y="208"/>
                    <a:pt x="998" y="207"/>
                    <a:pt x="1011" y="205"/>
                  </a:cubicBezTo>
                  <a:cubicBezTo>
                    <a:pt x="1024" y="204"/>
                    <a:pt x="1024" y="198"/>
                    <a:pt x="1042" y="198"/>
                  </a:cubicBezTo>
                  <a:cubicBezTo>
                    <a:pt x="1059" y="198"/>
                    <a:pt x="1095" y="225"/>
                    <a:pt x="1110" y="240"/>
                  </a:cubicBezTo>
                  <a:cubicBezTo>
                    <a:pt x="1125" y="254"/>
                    <a:pt x="1148" y="255"/>
                    <a:pt x="1164" y="254"/>
                  </a:cubicBezTo>
                  <a:cubicBezTo>
                    <a:pt x="1180" y="252"/>
                    <a:pt x="1185" y="254"/>
                    <a:pt x="1196" y="287"/>
                  </a:cubicBezTo>
                  <a:cubicBezTo>
                    <a:pt x="1226" y="373"/>
                    <a:pt x="1169" y="409"/>
                    <a:pt x="1163" y="415"/>
                  </a:cubicBezTo>
                  <a:cubicBezTo>
                    <a:pt x="1158" y="422"/>
                    <a:pt x="1155" y="428"/>
                    <a:pt x="1145" y="437"/>
                  </a:cubicBezTo>
                  <a:cubicBezTo>
                    <a:pt x="1135" y="445"/>
                    <a:pt x="1130" y="449"/>
                    <a:pt x="1123" y="465"/>
                  </a:cubicBezTo>
                  <a:cubicBezTo>
                    <a:pt x="1117" y="481"/>
                    <a:pt x="1104" y="502"/>
                    <a:pt x="1098" y="514"/>
                  </a:cubicBezTo>
                  <a:cubicBezTo>
                    <a:pt x="1091" y="526"/>
                    <a:pt x="1091" y="523"/>
                    <a:pt x="1081" y="516"/>
                  </a:cubicBezTo>
                  <a:cubicBezTo>
                    <a:pt x="1070" y="510"/>
                    <a:pt x="1075" y="525"/>
                    <a:pt x="1067" y="533"/>
                  </a:cubicBezTo>
                  <a:cubicBezTo>
                    <a:pt x="1058" y="541"/>
                    <a:pt x="1063" y="566"/>
                    <a:pt x="1065" y="583"/>
                  </a:cubicBezTo>
                  <a:cubicBezTo>
                    <a:pt x="1067" y="601"/>
                    <a:pt x="1068" y="616"/>
                    <a:pt x="1065" y="622"/>
                  </a:cubicBezTo>
                  <a:cubicBezTo>
                    <a:pt x="1062" y="628"/>
                    <a:pt x="1061" y="635"/>
                    <a:pt x="1058" y="661"/>
                  </a:cubicBezTo>
                  <a:cubicBezTo>
                    <a:pt x="1055" y="687"/>
                    <a:pt x="1050" y="680"/>
                    <a:pt x="1038" y="689"/>
                  </a:cubicBezTo>
                  <a:cubicBezTo>
                    <a:pt x="1026" y="697"/>
                    <a:pt x="1036" y="702"/>
                    <a:pt x="1031" y="729"/>
                  </a:cubicBezTo>
                  <a:cubicBezTo>
                    <a:pt x="1026" y="757"/>
                    <a:pt x="1009" y="766"/>
                    <a:pt x="995" y="783"/>
                  </a:cubicBezTo>
                  <a:cubicBezTo>
                    <a:pt x="982" y="799"/>
                    <a:pt x="992" y="789"/>
                    <a:pt x="988" y="794"/>
                  </a:cubicBezTo>
                  <a:cubicBezTo>
                    <a:pt x="985" y="799"/>
                    <a:pt x="985" y="806"/>
                    <a:pt x="985" y="808"/>
                  </a:cubicBezTo>
                  <a:cubicBezTo>
                    <a:pt x="985" y="811"/>
                    <a:pt x="975" y="816"/>
                    <a:pt x="965" y="819"/>
                  </a:cubicBezTo>
                  <a:cubicBezTo>
                    <a:pt x="956" y="821"/>
                    <a:pt x="955" y="824"/>
                    <a:pt x="949" y="839"/>
                  </a:cubicBezTo>
                  <a:cubicBezTo>
                    <a:pt x="944" y="853"/>
                    <a:pt x="906" y="848"/>
                    <a:pt x="900" y="845"/>
                  </a:cubicBezTo>
                  <a:cubicBezTo>
                    <a:pt x="894" y="842"/>
                    <a:pt x="885" y="848"/>
                    <a:pt x="882" y="851"/>
                  </a:cubicBezTo>
                  <a:cubicBezTo>
                    <a:pt x="878" y="854"/>
                    <a:pt x="874" y="861"/>
                    <a:pt x="869" y="860"/>
                  </a:cubicBezTo>
                  <a:cubicBezTo>
                    <a:pt x="863" y="859"/>
                    <a:pt x="859" y="863"/>
                    <a:pt x="855" y="869"/>
                  </a:cubicBezTo>
                  <a:cubicBezTo>
                    <a:pt x="850" y="875"/>
                    <a:pt x="841" y="877"/>
                    <a:pt x="829" y="879"/>
                  </a:cubicBezTo>
                  <a:cubicBezTo>
                    <a:pt x="818" y="881"/>
                    <a:pt x="788" y="907"/>
                    <a:pt x="776" y="915"/>
                  </a:cubicBezTo>
                  <a:cubicBezTo>
                    <a:pt x="764" y="923"/>
                    <a:pt x="764" y="918"/>
                    <a:pt x="757" y="925"/>
                  </a:cubicBezTo>
                  <a:cubicBezTo>
                    <a:pt x="751" y="932"/>
                    <a:pt x="757" y="931"/>
                    <a:pt x="745" y="941"/>
                  </a:cubicBezTo>
                  <a:cubicBezTo>
                    <a:pt x="733" y="950"/>
                    <a:pt x="741" y="957"/>
                    <a:pt x="739" y="977"/>
                  </a:cubicBezTo>
                  <a:cubicBezTo>
                    <a:pt x="737" y="997"/>
                    <a:pt x="736" y="1014"/>
                    <a:pt x="736" y="1016"/>
                  </a:cubicBezTo>
                  <a:cubicBezTo>
                    <a:pt x="735" y="1018"/>
                    <a:pt x="729" y="1023"/>
                    <a:pt x="725" y="1026"/>
                  </a:cubicBezTo>
                  <a:cubicBezTo>
                    <a:pt x="721" y="1028"/>
                    <a:pt x="714" y="1037"/>
                    <a:pt x="706" y="1041"/>
                  </a:cubicBezTo>
                  <a:cubicBezTo>
                    <a:pt x="698" y="1045"/>
                    <a:pt x="695" y="1053"/>
                    <a:pt x="691" y="1053"/>
                  </a:cubicBezTo>
                  <a:cubicBezTo>
                    <a:pt x="687" y="1054"/>
                    <a:pt x="682" y="1069"/>
                    <a:pt x="680" y="1071"/>
                  </a:cubicBezTo>
                  <a:cubicBezTo>
                    <a:pt x="678" y="1073"/>
                    <a:pt x="686" y="1064"/>
                    <a:pt x="671" y="1089"/>
                  </a:cubicBezTo>
                  <a:cubicBezTo>
                    <a:pt x="656" y="1113"/>
                    <a:pt x="636" y="1118"/>
                    <a:pt x="636" y="1118"/>
                  </a:cubicBezTo>
                  <a:cubicBezTo>
                    <a:pt x="650" y="1110"/>
                    <a:pt x="665" y="1082"/>
                    <a:pt x="665" y="1079"/>
                  </a:cubicBezTo>
                  <a:cubicBezTo>
                    <a:pt x="665" y="1076"/>
                    <a:pt x="663" y="1080"/>
                    <a:pt x="656" y="1080"/>
                  </a:cubicBezTo>
                  <a:cubicBezTo>
                    <a:pt x="650" y="1081"/>
                    <a:pt x="653" y="1073"/>
                    <a:pt x="650" y="1074"/>
                  </a:cubicBezTo>
                  <a:cubicBezTo>
                    <a:pt x="646" y="1075"/>
                    <a:pt x="652" y="1080"/>
                    <a:pt x="650" y="1083"/>
                  </a:cubicBezTo>
                  <a:cubicBezTo>
                    <a:pt x="649" y="1087"/>
                    <a:pt x="643" y="1092"/>
                    <a:pt x="640" y="1095"/>
                  </a:cubicBezTo>
                  <a:cubicBezTo>
                    <a:pt x="637" y="1098"/>
                    <a:pt x="629" y="1105"/>
                    <a:pt x="624" y="1113"/>
                  </a:cubicBezTo>
                  <a:cubicBezTo>
                    <a:pt x="619" y="1120"/>
                    <a:pt x="621" y="1127"/>
                    <a:pt x="621" y="1127"/>
                  </a:cubicBezTo>
                  <a:cubicBezTo>
                    <a:pt x="621" y="1127"/>
                    <a:pt x="613" y="1130"/>
                    <a:pt x="606" y="1146"/>
                  </a:cubicBezTo>
                  <a:cubicBezTo>
                    <a:pt x="599" y="1162"/>
                    <a:pt x="603" y="1156"/>
                    <a:pt x="594" y="1164"/>
                  </a:cubicBezTo>
                  <a:cubicBezTo>
                    <a:pt x="584" y="1172"/>
                    <a:pt x="579" y="1176"/>
                    <a:pt x="574" y="1178"/>
                  </a:cubicBezTo>
                  <a:cubicBezTo>
                    <a:pt x="572" y="1179"/>
                    <a:pt x="571" y="1181"/>
                    <a:pt x="569" y="1183"/>
                  </a:cubicBezTo>
                  <a:lnTo>
                    <a:pt x="569" y="1182"/>
                  </a:lnTo>
                  <a:close/>
                </a:path>
              </a:pathLst>
            </a:custGeom>
            <a:solidFill>
              <a:schemeClr val="accent1"/>
            </a:solidFill>
            <a:ln w="3175" cap="rnd">
              <a:solidFill>
                <a:schemeClr val="bg1"/>
              </a:solidFill>
              <a:round/>
              <a:headEnd/>
              <a:tailEnd/>
            </a:ln>
          </p:spPr>
          <p:txBody>
            <a:bodyPr/>
            <a:lstStyle/>
            <a:p>
              <a:endParaRPr lang="de-DE"/>
            </a:p>
          </p:txBody>
        </p:sp>
        <p:sp>
          <p:nvSpPr>
            <p:cNvPr id="6331" name="Freeform 1150"/>
            <p:cNvSpPr>
              <a:spLocks/>
            </p:cNvSpPr>
            <p:nvPr/>
          </p:nvSpPr>
          <p:spPr bwMode="gray">
            <a:xfrm>
              <a:off x="1432" y="3383"/>
              <a:ext cx="341" cy="479"/>
            </a:xfrm>
            <a:custGeom>
              <a:avLst/>
              <a:gdLst>
                <a:gd name="T0" fmla="*/ 21 w 613"/>
                <a:gd name="T1" fmla="*/ 4 h 860"/>
                <a:gd name="T2" fmla="*/ 17 w 613"/>
                <a:gd name="T3" fmla="*/ 8 h 860"/>
                <a:gd name="T4" fmla="*/ 17 w 613"/>
                <a:gd name="T5" fmla="*/ 14 h 860"/>
                <a:gd name="T6" fmla="*/ 15 w 613"/>
                <a:gd name="T7" fmla="*/ 16 h 860"/>
                <a:gd name="T8" fmla="*/ 12 w 613"/>
                <a:gd name="T9" fmla="*/ 22 h 860"/>
                <a:gd name="T10" fmla="*/ 11 w 613"/>
                <a:gd name="T11" fmla="*/ 27 h 860"/>
                <a:gd name="T12" fmla="*/ 12 w 613"/>
                <a:gd name="T13" fmla="*/ 35 h 860"/>
                <a:gd name="T14" fmla="*/ 10 w 613"/>
                <a:gd name="T15" fmla="*/ 40 h 860"/>
                <a:gd name="T16" fmla="*/ 8 w 613"/>
                <a:gd name="T17" fmla="*/ 45 h 860"/>
                <a:gd name="T18" fmla="*/ 8 w 613"/>
                <a:gd name="T19" fmla="*/ 47 h 860"/>
                <a:gd name="T20" fmla="*/ 6 w 613"/>
                <a:gd name="T21" fmla="*/ 50 h 860"/>
                <a:gd name="T22" fmla="*/ 5 w 613"/>
                <a:gd name="T23" fmla="*/ 56 h 860"/>
                <a:gd name="T24" fmla="*/ 5 w 613"/>
                <a:gd name="T25" fmla="*/ 60 h 860"/>
                <a:gd name="T26" fmla="*/ 7 w 613"/>
                <a:gd name="T27" fmla="*/ 62 h 860"/>
                <a:gd name="T28" fmla="*/ 4 w 613"/>
                <a:gd name="T29" fmla="*/ 64 h 860"/>
                <a:gd name="T30" fmla="*/ 4 w 613"/>
                <a:gd name="T31" fmla="*/ 66 h 860"/>
                <a:gd name="T32" fmla="*/ 4 w 613"/>
                <a:gd name="T33" fmla="*/ 69 h 860"/>
                <a:gd name="T34" fmla="*/ 3 w 613"/>
                <a:gd name="T35" fmla="*/ 72 h 860"/>
                <a:gd name="T36" fmla="*/ 1 w 613"/>
                <a:gd name="T37" fmla="*/ 77 h 860"/>
                <a:gd name="T38" fmla="*/ 2 w 613"/>
                <a:gd name="T39" fmla="*/ 80 h 860"/>
                <a:gd name="T40" fmla="*/ 8 w 613"/>
                <a:gd name="T41" fmla="*/ 81 h 860"/>
                <a:gd name="T42" fmla="*/ 9 w 613"/>
                <a:gd name="T43" fmla="*/ 81 h 860"/>
                <a:gd name="T44" fmla="*/ 9 w 613"/>
                <a:gd name="T45" fmla="*/ 81 h 860"/>
                <a:gd name="T46" fmla="*/ 9 w 613"/>
                <a:gd name="T47" fmla="*/ 79 h 860"/>
                <a:gd name="T48" fmla="*/ 11 w 613"/>
                <a:gd name="T49" fmla="*/ 77 h 860"/>
                <a:gd name="T50" fmla="*/ 13 w 613"/>
                <a:gd name="T51" fmla="*/ 75 h 860"/>
                <a:gd name="T52" fmla="*/ 16 w 613"/>
                <a:gd name="T53" fmla="*/ 72 h 860"/>
                <a:gd name="T54" fmla="*/ 18 w 613"/>
                <a:gd name="T55" fmla="*/ 69 h 860"/>
                <a:gd name="T56" fmla="*/ 15 w 613"/>
                <a:gd name="T57" fmla="*/ 66 h 860"/>
                <a:gd name="T58" fmla="*/ 19 w 613"/>
                <a:gd name="T59" fmla="*/ 63 h 860"/>
                <a:gd name="T60" fmla="*/ 21 w 613"/>
                <a:gd name="T61" fmla="*/ 60 h 860"/>
                <a:gd name="T62" fmla="*/ 23 w 613"/>
                <a:gd name="T63" fmla="*/ 58 h 860"/>
                <a:gd name="T64" fmla="*/ 23 w 613"/>
                <a:gd name="T65" fmla="*/ 57 h 860"/>
                <a:gd name="T66" fmla="*/ 23 w 613"/>
                <a:gd name="T67" fmla="*/ 56 h 860"/>
                <a:gd name="T68" fmla="*/ 23 w 613"/>
                <a:gd name="T69" fmla="*/ 52 h 860"/>
                <a:gd name="T70" fmla="*/ 26 w 613"/>
                <a:gd name="T71" fmla="*/ 53 h 860"/>
                <a:gd name="T72" fmla="*/ 29 w 613"/>
                <a:gd name="T73" fmla="*/ 52 h 860"/>
                <a:gd name="T74" fmla="*/ 31 w 613"/>
                <a:gd name="T75" fmla="*/ 50 h 860"/>
                <a:gd name="T76" fmla="*/ 31 w 613"/>
                <a:gd name="T77" fmla="*/ 47 h 860"/>
                <a:gd name="T78" fmla="*/ 33 w 613"/>
                <a:gd name="T79" fmla="*/ 47 h 860"/>
                <a:gd name="T80" fmla="*/ 38 w 613"/>
                <a:gd name="T81" fmla="*/ 47 h 860"/>
                <a:gd name="T82" fmla="*/ 46 w 613"/>
                <a:gd name="T83" fmla="*/ 41 h 860"/>
                <a:gd name="T84" fmla="*/ 45 w 613"/>
                <a:gd name="T85" fmla="*/ 38 h 860"/>
                <a:gd name="T86" fmla="*/ 45 w 613"/>
                <a:gd name="T87" fmla="*/ 37 h 860"/>
                <a:gd name="T88" fmla="*/ 42 w 613"/>
                <a:gd name="T89" fmla="*/ 34 h 860"/>
                <a:gd name="T90" fmla="*/ 43 w 613"/>
                <a:gd name="T91" fmla="*/ 34 h 860"/>
                <a:gd name="T92" fmla="*/ 45 w 613"/>
                <a:gd name="T93" fmla="*/ 28 h 860"/>
                <a:gd name="T94" fmla="*/ 49 w 613"/>
                <a:gd name="T95" fmla="*/ 21 h 860"/>
                <a:gd name="T96" fmla="*/ 56 w 613"/>
                <a:gd name="T97" fmla="*/ 16 h 860"/>
                <a:gd name="T98" fmla="*/ 58 w 613"/>
                <a:gd name="T99" fmla="*/ 10 h 860"/>
                <a:gd name="T100" fmla="*/ 56 w 613"/>
                <a:gd name="T101" fmla="*/ 9 h 860"/>
                <a:gd name="T102" fmla="*/ 56 w 613"/>
                <a:gd name="T103" fmla="*/ 12 h 860"/>
                <a:gd name="T104" fmla="*/ 52 w 613"/>
                <a:gd name="T105" fmla="*/ 16 h 860"/>
                <a:gd name="T106" fmla="*/ 44 w 613"/>
                <a:gd name="T107" fmla="*/ 15 h 860"/>
                <a:gd name="T108" fmla="*/ 48 w 613"/>
                <a:gd name="T109" fmla="*/ 9 h 860"/>
                <a:gd name="T110" fmla="*/ 43 w 613"/>
                <a:gd name="T111" fmla="*/ 6 h 860"/>
                <a:gd name="T112" fmla="*/ 39 w 613"/>
                <a:gd name="T113" fmla="*/ 5 h 860"/>
                <a:gd name="T114" fmla="*/ 34 w 613"/>
                <a:gd name="T115" fmla="*/ 1 h 860"/>
                <a:gd name="T116" fmla="*/ 33 w 613"/>
                <a:gd name="T117" fmla="*/ 1 h 860"/>
                <a:gd name="T118" fmla="*/ 30 w 613"/>
                <a:gd name="T119" fmla="*/ 1 h 860"/>
                <a:gd name="T120" fmla="*/ 27 w 613"/>
                <a:gd name="T121" fmla="*/ 1 h 860"/>
                <a:gd name="T122" fmla="*/ 24 w 613"/>
                <a:gd name="T123" fmla="*/ 1 h 860"/>
                <a:gd name="T124" fmla="*/ 21 w 613"/>
                <a:gd name="T125" fmla="*/ 2 h 8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3"/>
                <a:gd name="T190" fmla="*/ 0 h 860"/>
                <a:gd name="T191" fmla="*/ 613 w 613"/>
                <a:gd name="T192" fmla="*/ 860 h 8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3" h="860">
                  <a:moveTo>
                    <a:pt x="222" y="22"/>
                  </a:moveTo>
                  <a:cubicBezTo>
                    <a:pt x="222" y="25"/>
                    <a:pt x="221" y="31"/>
                    <a:pt x="220" y="42"/>
                  </a:cubicBezTo>
                  <a:cubicBezTo>
                    <a:pt x="219" y="60"/>
                    <a:pt x="218" y="65"/>
                    <a:pt x="199" y="74"/>
                  </a:cubicBezTo>
                  <a:cubicBezTo>
                    <a:pt x="181" y="83"/>
                    <a:pt x="173" y="71"/>
                    <a:pt x="177" y="88"/>
                  </a:cubicBezTo>
                  <a:cubicBezTo>
                    <a:pt x="180" y="105"/>
                    <a:pt x="185" y="119"/>
                    <a:pt x="182" y="126"/>
                  </a:cubicBezTo>
                  <a:cubicBezTo>
                    <a:pt x="180" y="133"/>
                    <a:pt x="172" y="140"/>
                    <a:pt x="174" y="143"/>
                  </a:cubicBezTo>
                  <a:cubicBezTo>
                    <a:pt x="177" y="146"/>
                    <a:pt x="187" y="145"/>
                    <a:pt x="182" y="151"/>
                  </a:cubicBezTo>
                  <a:cubicBezTo>
                    <a:pt x="178" y="157"/>
                    <a:pt x="160" y="163"/>
                    <a:pt x="154" y="169"/>
                  </a:cubicBezTo>
                  <a:cubicBezTo>
                    <a:pt x="147" y="175"/>
                    <a:pt x="149" y="182"/>
                    <a:pt x="146" y="189"/>
                  </a:cubicBezTo>
                  <a:cubicBezTo>
                    <a:pt x="143" y="196"/>
                    <a:pt x="126" y="230"/>
                    <a:pt x="127" y="234"/>
                  </a:cubicBezTo>
                  <a:cubicBezTo>
                    <a:pt x="129" y="238"/>
                    <a:pt x="132" y="251"/>
                    <a:pt x="125" y="256"/>
                  </a:cubicBezTo>
                  <a:cubicBezTo>
                    <a:pt x="117" y="261"/>
                    <a:pt x="107" y="267"/>
                    <a:pt x="110" y="277"/>
                  </a:cubicBezTo>
                  <a:cubicBezTo>
                    <a:pt x="114" y="288"/>
                    <a:pt x="129" y="324"/>
                    <a:pt x="129" y="332"/>
                  </a:cubicBezTo>
                  <a:cubicBezTo>
                    <a:pt x="128" y="340"/>
                    <a:pt x="127" y="349"/>
                    <a:pt x="123" y="359"/>
                  </a:cubicBezTo>
                  <a:cubicBezTo>
                    <a:pt x="118" y="369"/>
                    <a:pt x="106" y="371"/>
                    <a:pt x="105" y="383"/>
                  </a:cubicBezTo>
                  <a:cubicBezTo>
                    <a:pt x="104" y="395"/>
                    <a:pt x="107" y="398"/>
                    <a:pt x="105" y="410"/>
                  </a:cubicBezTo>
                  <a:cubicBezTo>
                    <a:pt x="102" y="421"/>
                    <a:pt x="103" y="408"/>
                    <a:pt x="92" y="428"/>
                  </a:cubicBezTo>
                  <a:cubicBezTo>
                    <a:pt x="80" y="448"/>
                    <a:pt x="82" y="455"/>
                    <a:pt x="83" y="463"/>
                  </a:cubicBezTo>
                  <a:cubicBezTo>
                    <a:pt x="84" y="471"/>
                    <a:pt x="85" y="472"/>
                    <a:pt x="86" y="477"/>
                  </a:cubicBezTo>
                  <a:cubicBezTo>
                    <a:pt x="88" y="482"/>
                    <a:pt x="99" y="480"/>
                    <a:pt x="86" y="489"/>
                  </a:cubicBezTo>
                  <a:cubicBezTo>
                    <a:pt x="74" y="499"/>
                    <a:pt x="66" y="496"/>
                    <a:pt x="63" y="505"/>
                  </a:cubicBezTo>
                  <a:cubicBezTo>
                    <a:pt x="60" y="514"/>
                    <a:pt x="62" y="505"/>
                    <a:pt x="62" y="520"/>
                  </a:cubicBezTo>
                  <a:cubicBezTo>
                    <a:pt x="61" y="536"/>
                    <a:pt x="60" y="533"/>
                    <a:pt x="60" y="551"/>
                  </a:cubicBezTo>
                  <a:cubicBezTo>
                    <a:pt x="60" y="568"/>
                    <a:pt x="58" y="571"/>
                    <a:pt x="54" y="579"/>
                  </a:cubicBezTo>
                  <a:cubicBezTo>
                    <a:pt x="51" y="586"/>
                    <a:pt x="38" y="594"/>
                    <a:pt x="40" y="601"/>
                  </a:cubicBezTo>
                  <a:cubicBezTo>
                    <a:pt x="43" y="608"/>
                    <a:pt x="55" y="607"/>
                    <a:pt x="52" y="620"/>
                  </a:cubicBezTo>
                  <a:cubicBezTo>
                    <a:pt x="48" y="633"/>
                    <a:pt x="46" y="633"/>
                    <a:pt x="53" y="638"/>
                  </a:cubicBezTo>
                  <a:cubicBezTo>
                    <a:pt x="61" y="643"/>
                    <a:pt x="70" y="643"/>
                    <a:pt x="68" y="647"/>
                  </a:cubicBezTo>
                  <a:cubicBezTo>
                    <a:pt x="67" y="651"/>
                    <a:pt x="58" y="661"/>
                    <a:pt x="54" y="661"/>
                  </a:cubicBezTo>
                  <a:cubicBezTo>
                    <a:pt x="50" y="662"/>
                    <a:pt x="42" y="664"/>
                    <a:pt x="45" y="666"/>
                  </a:cubicBezTo>
                  <a:cubicBezTo>
                    <a:pt x="49" y="667"/>
                    <a:pt x="60" y="665"/>
                    <a:pt x="59" y="673"/>
                  </a:cubicBezTo>
                  <a:cubicBezTo>
                    <a:pt x="59" y="680"/>
                    <a:pt x="45" y="684"/>
                    <a:pt x="47" y="691"/>
                  </a:cubicBezTo>
                  <a:cubicBezTo>
                    <a:pt x="49" y="698"/>
                    <a:pt x="51" y="697"/>
                    <a:pt x="50" y="702"/>
                  </a:cubicBezTo>
                  <a:cubicBezTo>
                    <a:pt x="49" y="706"/>
                    <a:pt x="44" y="709"/>
                    <a:pt x="44" y="714"/>
                  </a:cubicBezTo>
                  <a:cubicBezTo>
                    <a:pt x="45" y="720"/>
                    <a:pt x="44" y="721"/>
                    <a:pt x="39" y="729"/>
                  </a:cubicBezTo>
                  <a:cubicBezTo>
                    <a:pt x="34" y="737"/>
                    <a:pt x="27" y="740"/>
                    <a:pt x="28" y="746"/>
                  </a:cubicBezTo>
                  <a:cubicBezTo>
                    <a:pt x="28" y="752"/>
                    <a:pt x="0" y="774"/>
                    <a:pt x="1" y="784"/>
                  </a:cubicBezTo>
                  <a:cubicBezTo>
                    <a:pt x="1" y="793"/>
                    <a:pt x="3" y="803"/>
                    <a:pt x="9" y="807"/>
                  </a:cubicBezTo>
                  <a:cubicBezTo>
                    <a:pt x="15" y="810"/>
                    <a:pt x="22" y="795"/>
                    <a:pt x="26" y="806"/>
                  </a:cubicBezTo>
                  <a:cubicBezTo>
                    <a:pt x="30" y="816"/>
                    <a:pt x="20" y="810"/>
                    <a:pt x="25" y="825"/>
                  </a:cubicBezTo>
                  <a:cubicBezTo>
                    <a:pt x="30" y="840"/>
                    <a:pt x="26" y="840"/>
                    <a:pt x="39" y="843"/>
                  </a:cubicBezTo>
                  <a:cubicBezTo>
                    <a:pt x="52" y="846"/>
                    <a:pt x="82" y="837"/>
                    <a:pt x="87" y="848"/>
                  </a:cubicBezTo>
                  <a:cubicBezTo>
                    <a:pt x="88" y="848"/>
                    <a:pt x="88" y="848"/>
                    <a:pt x="88" y="848"/>
                  </a:cubicBezTo>
                  <a:cubicBezTo>
                    <a:pt x="89" y="847"/>
                    <a:pt x="91" y="847"/>
                    <a:pt x="94" y="850"/>
                  </a:cubicBezTo>
                  <a:cubicBezTo>
                    <a:pt x="101" y="857"/>
                    <a:pt x="111" y="860"/>
                    <a:pt x="112" y="858"/>
                  </a:cubicBezTo>
                  <a:cubicBezTo>
                    <a:pt x="113" y="857"/>
                    <a:pt x="101" y="842"/>
                    <a:pt x="100" y="840"/>
                  </a:cubicBezTo>
                  <a:cubicBezTo>
                    <a:pt x="99" y="839"/>
                    <a:pt x="99" y="836"/>
                    <a:pt x="96" y="836"/>
                  </a:cubicBezTo>
                  <a:cubicBezTo>
                    <a:pt x="93" y="837"/>
                    <a:pt x="96" y="818"/>
                    <a:pt x="96" y="816"/>
                  </a:cubicBezTo>
                  <a:cubicBezTo>
                    <a:pt x="97" y="814"/>
                    <a:pt x="100" y="803"/>
                    <a:pt x="105" y="804"/>
                  </a:cubicBezTo>
                  <a:cubicBezTo>
                    <a:pt x="111" y="805"/>
                    <a:pt x="115" y="795"/>
                    <a:pt x="117" y="797"/>
                  </a:cubicBezTo>
                  <a:cubicBezTo>
                    <a:pt x="119" y="798"/>
                    <a:pt x="127" y="800"/>
                    <a:pt x="130" y="794"/>
                  </a:cubicBezTo>
                  <a:cubicBezTo>
                    <a:pt x="133" y="789"/>
                    <a:pt x="133" y="785"/>
                    <a:pt x="135" y="782"/>
                  </a:cubicBezTo>
                  <a:cubicBezTo>
                    <a:pt x="136" y="779"/>
                    <a:pt x="144" y="768"/>
                    <a:pt x="147" y="766"/>
                  </a:cubicBezTo>
                  <a:cubicBezTo>
                    <a:pt x="151" y="764"/>
                    <a:pt x="160" y="759"/>
                    <a:pt x="165" y="756"/>
                  </a:cubicBezTo>
                  <a:cubicBezTo>
                    <a:pt x="169" y="752"/>
                    <a:pt x="188" y="743"/>
                    <a:pt x="183" y="739"/>
                  </a:cubicBezTo>
                  <a:cubicBezTo>
                    <a:pt x="179" y="734"/>
                    <a:pt x="199" y="720"/>
                    <a:pt x="190" y="716"/>
                  </a:cubicBezTo>
                  <a:cubicBezTo>
                    <a:pt x="182" y="713"/>
                    <a:pt x="160" y="706"/>
                    <a:pt x="158" y="702"/>
                  </a:cubicBezTo>
                  <a:cubicBezTo>
                    <a:pt x="155" y="698"/>
                    <a:pt x="154" y="683"/>
                    <a:pt x="158" y="679"/>
                  </a:cubicBezTo>
                  <a:cubicBezTo>
                    <a:pt x="161" y="674"/>
                    <a:pt x="175" y="665"/>
                    <a:pt x="179" y="665"/>
                  </a:cubicBezTo>
                  <a:cubicBezTo>
                    <a:pt x="183" y="664"/>
                    <a:pt x="199" y="662"/>
                    <a:pt x="204" y="658"/>
                  </a:cubicBezTo>
                  <a:cubicBezTo>
                    <a:pt x="210" y="654"/>
                    <a:pt x="217" y="643"/>
                    <a:pt x="218" y="640"/>
                  </a:cubicBezTo>
                  <a:cubicBezTo>
                    <a:pt x="219" y="638"/>
                    <a:pt x="219" y="633"/>
                    <a:pt x="220" y="626"/>
                  </a:cubicBezTo>
                  <a:cubicBezTo>
                    <a:pt x="220" y="619"/>
                    <a:pt x="219" y="613"/>
                    <a:pt x="225" y="612"/>
                  </a:cubicBezTo>
                  <a:cubicBezTo>
                    <a:pt x="231" y="610"/>
                    <a:pt x="233" y="608"/>
                    <a:pt x="237" y="608"/>
                  </a:cubicBezTo>
                  <a:cubicBezTo>
                    <a:pt x="241" y="608"/>
                    <a:pt x="245" y="607"/>
                    <a:pt x="245" y="605"/>
                  </a:cubicBezTo>
                  <a:cubicBezTo>
                    <a:pt x="244" y="602"/>
                    <a:pt x="240" y="595"/>
                    <a:pt x="240" y="595"/>
                  </a:cubicBezTo>
                  <a:cubicBezTo>
                    <a:pt x="247" y="590"/>
                    <a:pt x="247" y="590"/>
                    <a:pt x="247" y="590"/>
                  </a:cubicBezTo>
                  <a:cubicBezTo>
                    <a:pt x="247" y="590"/>
                    <a:pt x="242" y="583"/>
                    <a:pt x="239" y="580"/>
                  </a:cubicBezTo>
                  <a:cubicBezTo>
                    <a:pt x="236" y="576"/>
                    <a:pt x="238" y="567"/>
                    <a:pt x="238" y="563"/>
                  </a:cubicBezTo>
                  <a:cubicBezTo>
                    <a:pt x="238" y="558"/>
                    <a:pt x="233" y="552"/>
                    <a:pt x="238" y="545"/>
                  </a:cubicBezTo>
                  <a:cubicBezTo>
                    <a:pt x="242" y="538"/>
                    <a:pt x="250" y="532"/>
                    <a:pt x="254" y="541"/>
                  </a:cubicBezTo>
                  <a:cubicBezTo>
                    <a:pt x="257" y="550"/>
                    <a:pt x="260" y="552"/>
                    <a:pt x="268" y="554"/>
                  </a:cubicBezTo>
                  <a:cubicBezTo>
                    <a:pt x="277" y="556"/>
                    <a:pt x="284" y="552"/>
                    <a:pt x="284" y="552"/>
                  </a:cubicBezTo>
                  <a:cubicBezTo>
                    <a:pt x="284" y="552"/>
                    <a:pt x="312" y="543"/>
                    <a:pt x="309" y="539"/>
                  </a:cubicBezTo>
                  <a:cubicBezTo>
                    <a:pt x="305" y="534"/>
                    <a:pt x="306" y="530"/>
                    <a:pt x="310" y="528"/>
                  </a:cubicBezTo>
                  <a:cubicBezTo>
                    <a:pt x="313" y="525"/>
                    <a:pt x="321" y="519"/>
                    <a:pt x="322" y="516"/>
                  </a:cubicBezTo>
                  <a:cubicBezTo>
                    <a:pt x="323" y="512"/>
                    <a:pt x="319" y="509"/>
                    <a:pt x="316" y="503"/>
                  </a:cubicBezTo>
                  <a:cubicBezTo>
                    <a:pt x="314" y="497"/>
                    <a:pt x="316" y="486"/>
                    <a:pt x="320" y="487"/>
                  </a:cubicBezTo>
                  <a:cubicBezTo>
                    <a:pt x="323" y="488"/>
                    <a:pt x="324" y="486"/>
                    <a:pt x="331" y="493"/>
                  </a:cubicBezTo>
                  <a:cubicBezTo>
                    <a:pt x="338" y="501"/>
                    <a:pt x="338" y="493"/>
                    <a:pt x="350" y="494"/>
                  </a:cubicBezTo>
                  <a:cubicBezTo>
                    <a:pt x="361" y="494"/>
                    <a:pt x="369" y="492"/>
                    <a:pt x="375" y="490"/>
                  </a:cubicBezTo>
                  <a:cubicBezTo>
                    <a:pt x="381" y="488"/>
                    <a:pt x="382" y="483"/>
                    <a:pt x="393" y="484"/>
                  </a:cubicBezTo>
                  <a:cubicBezTo>
                    <a:pt x="403" y="484"/>
                    <a:pt x="463" y="460"/>
                    <a:pt x="470" y="446"/>
                  </a:cubicBezTo>
                  <a:cubicBezTo>
                    <a:pt x="476" y="433"/>
                    <a:pt x="483" y="427"/>
                    <a:pt x="477" y="423"/>
                  </a:cubicBezTo>
                  <a:cubicBezTo>
                    <a:pt x="471" y="420"/>
                    <a:pt x="466" y="423"/>
                    <a:pt x="464" y="416"/>
                  </a:cubicBezTo>
                  <a:cubicBezTo>
                    <a:pt x="461" y="410"/>
                    <a:pt x="461" y="404"/>
                    <a:pt x="466" y="401"/>
                  </a:cubicBezTo>
                  <a:cubicBezTo>
                    <a:pt x="472" y="399"/>
                    <a:pt x="482" y="391"/>
                    <a:pt x="474" y="388"/>
                  </a:cubicBezTo>
                  <a:cubicBezTo>
                    <a:pt x="465" y="384"/>
                    <a:pt x="462" y="382"/>
                    <a:pt x="462" y="382"/>
                  </a:cubicBezTo>
                  <a:cubicBezTo>
                    <a:pt x="462" y="382"/>
                    <a:pt x="444" y="379"/>
                    <a:pt x="443" y="373"/>
                  </a:cubicBezTo>
                  <a:cubicBezTo>
                    <a:pt x="442" y="366"/>
                    <a:pt x="441" y="359"/>
                    <a:pt x="444" y="356"/>
                  </a:cubicBezTo>
                  <a:cubicBezTo>
                    <a:pt x="445" y="355"/>
                    <a:pt x="446" y="354"/>
                    <a:pt x="447" y="354"/>
                  </a:cubicBezTo>
                  <a:cubicBezTo>
                    <a:pt x="447" y="350"/>
                    <a:pt x="447" y="350"/>
                    <a:pt x="447" y="350"/>
                  </a:cubicBezTo>
                  <a:cubicBezTo>
                    <a:pt x="448" y="342"/>
                    <a:pt x="452" y="337"/>
                    <a:pt x="455" y="330"/>
                  </a:cubicBezTo>
                  <a:cubicBezTo>
                    <a:pt x="459" y="316"/>
                    <a:pt x="460" y="300"/>
                    <a:pt x="463" y="286"/>
                  </a:cubicBezTo>
                  <a:cubicBezTo>
                    <a:pt x="465" y="272"/>
                    <a:pt x="468" y="260"/>
                    <a:pt x="478" y="249"/>
                  </a:cubicBezTo>
                  <a:cubicBezTo>
                    <a:pt x="487" y="238"/>
                    <a:pt x="500" y="230"/>
                    <a:pt x="511" y="220"/>
                  </a:cubicBezTo>
                  <a:cubicBezTo>
                    <a:pt x="522" y="209"/>
                    <a:pt x="532" y="199"/>
                    <a:pt x="545" y="190"/>
                  </a:cubicBezTo>
                  <a:cubicBezTo>
                    <a:pt x="559" y="181"/>
                    <a:pt x="572" y="171"/>
                    <a:pt x="585" y="160"/>
                  </a:cubicBezTo>
                  <a:cubicBezTo>
                    <a:pt x="593" y="153"/>
                    <a:pt x="605" y="149"/>
                    <a:pt x="608" y="139"/>
                  </a:cubicBezTo>
                  <a:cubicBezTo>
                    <a:pt x="613" y="127"/>
                    <a:pt x="609" y="115"/>
                    <a:pt x="609" y="103"/>
                  </a:cubicBezTo>
                  <a:cubicBezTo>
                    <a:pt x="604" y="103"/>
                    <a:pt x="599" y="101"/>
                    <a:pt x="594" y="101"/>
                  </a:cubicBezTo>
                  <a:cubicBezTo>
                    <a:pt x="593" y="101"/>
                    <a:pt x="591" y="101"/>
                    <a:pt x="589" y="101"/>
                  </a:cubicBezTo>
                  <a:cubicBezTo>
                    <a:pt x="587" y="101"/>
                    <a:pt x="587" y="101"/>
                    <a:pt x="587" y="101"/>
                  </a:cubicBezTo>
                  <a:cubicBezTo>
                    <a:pt x="586" y="107"/>
                    <a:pt x="585" y="112"/>
                    <a:pt x="582" y="118"/>
                  </a:cubicBezTo>
                  <a:cubicBezTo>
                    <a:pt x="577" y="127"/>
                    <a:pt x="569" y="139"/>
                    <a:pt x="561" y="146"/>
                  </a:cubicBezTo>
                  <a:cubicBezTo>
                    <a:pt x="555" y="151"/>
                    <a:pt x="547" y="161"/>
                    <a:pt x="539" y="162"/>
                  </a:cubicBezTo>
                  <a:cubicBezTo>
                    <a:pt x="529" y="164"/>
                    <a:pt x="514" y="159"/>
                    <a:pt x="503" y="157"/>
                  </a:cubicBezTo>
                  <a:cubicBezTo>
                    <a:pt x="489" y="155"/>
                    <a:pt x="474" y="157"/>
                    <a:pt x="461" y="154"/>
                  </a:cubicBezTo>
                  <a:cubicBezTo>
                    <a:pt x="467" y="147"/>
                    <a:pt x="472" y="137"/>
                    <a:pt x="478" y="130"/>
                  </a:cubicBezTo>
                  <a:cubicBezTo>
                    <a:pt x="484" y="120"/>
                    <a:pt x="496" y="111"/>
                    <a:pt x="500" y="100"/>
                  </a:cubicBezTo>
                  <a:cubicBezTo>
                    <a:pt x="506" y="80"/>
                    <a:pt x="483" y="74"/>
                    <a:pt x="467" y="69"/>
                  </a:cubicBezTo>
                  <a:cubicBezTo>
                    <a:pt x="460" y="67"/>
                    <a:pt x="452" y="65"/>
                    <a:pt x="445" y="65"/>
                  </a:cubicBezTo>
                  <a:cubicBezTo>
                    <a:pt x="440" y="64"/>
                    <a:pt x="436" y="66"/>
                    <a:pt x="431" y="66"/>
                  </a:cubicBezTo>
                  <a:cubicBezTo>
                    <a:pt x="422" y="65"/>
                    <a:pt x="414" y="59"/>
                    <a:pt x="406" y="56"/>
                  </a:cubicBezTo>
                  <a:cubicBezTo>
                    <a:pt x="397" y="53"/>
                    <a:pt x="389" y="52"/>
                    <a:pt x="382" y="45"/>
                  </a:cubicBezTo>
                  <a:cubicBezTo>
                    <a:pt x="371" y="34"/>
                    <a:pt x="363" y="18"/>
                    <a:pt x="353" y="5"/>
                  </a:cubicBezTo>
                  <a:cubicBezTo>
                    <a:pt x="353" y="5"/>
                    <a:pt x="353" y="5"/>
                    <a:pt x="353" y="5"/>
                  </a:cubicBezTo>
                  <a:cubicBezTo>
                    <a:pt x="350" y="6"/>
                    <a:pt x="345" y="4"/>
                    <a:pt x="342" y="3"/>
                  </a:cubicBezTo>
                  <a:cubicBezTo>
                    <a:pt x="336" y="2"/>
                    <a:pt x="328" y="0"/>
                    <a:pt x="323" y="1"/>
                  </a:cubicBezTo>
                  <a:cubicBezTo>
                    <a:pt x="316" y="2"/>
                    <a:pt x="317" y="3"/>
                    <a:pt x="313" y="8"/>
                  </a:cubicBezTo>
                  <a:cubicBezTo>
                    <a:pt x="306" y="16"/>
                    <a:pt x="305" y="25"/>
                    <a:pt x="296" y="18"/>
                  </a:cubicBezTo>
                  <a:cubicBezTo>
                    <a:pt x="292" y="16"/>
                    <a:pt x="290" y="11"/>
                    <a:pt x="285" y="9"/>
                  </a:cubicBezTo>
                  <a:cubicBezTo>
                    <a:pt x="281" y="8"/>
                    <a:pt x="274" y="9"/>
                    <a:pt x="269" y="8"/>
                  </a:cubicBezTo>
                  <a:cubicBezTo>
                    <a:pt x="264" y="7"/>
                    <a:pt x="258" y="8"/>
                    <a:pt x="254" y="6"/>
                  </a:cubicBezTo>
                  <a:cubicBezTo>
                    <a:pt x="248" y="3"/>
                    <a:pt x="249" y="0"/>
                    <a:pt x="242" y="3"/>
                  </a:cubicBezTo>
                  <a:cubicBezTo>
                    <a:pt x="234" y="8"/>
                    <a:pt x="230" y="17"/>
                    <a:pt x="222" y="21"/>
                  </a:cubicBezTo>
                  <a:lnTo>
                    <a:pt x="222" y="22"/>
                  </a:lnTo>
                  <a:close/>
                </a:path>
              </a:pathLst>
            </a:custGeom>
            <a:solidFill>
              <a:schemeClr val="accent1"/>
            </a:solidFill>
            <a:ln w="3175" cap="rnd">
              <a:solidFill>
                <a:schemeClr val="bg1"/>
              </a:solidFill>
              <a:round/>
              <a:headEnd/>
              <a:tailEnd/>
            </a:ln>
          </p:spPr>
          <p:txBody>
            <a:bodyPr/>
            <a:lstStyle/>
            <a:p>
              <a:endParaRPr lang="de-DE"/>
            </a:p>
          </p:txBody>
        </p:sp>
        <p:sp>
          <p:nvSpPr>
            <p:cNvPr id="6332" name="Freeform 1151"/>
            <p:cNvSpPr>
              <a:spLocks/>
            </p:cNvSpPr>
            <p:nvPr/>
          </p:nvSpPr>
          <p:spPr bwMode="gray">
            <a:xfrm>
              <a:off x="1481" y="3865"/>
              <a:ext cx="48" cy="35"/>
            </a:xfrm>
            <a:custGeom>
              <a:avLst/>
              <a:gdLst>
                <a:gd name="T0" fmla="*/ 6 w 87"/>
                <a:gd name="T1" fmla="*/ 5 h 64"/>
                <a:gd name="T2" fmla="*/ 7 w 87"/>
                <a:gd name="T3" fmla="*/ 5 h 64"/>
                <a:gd name="T4" fmla="*/ 7 w 87"/>
                <a:gd name="T5" fmla="*/ 4 h 64"/>
                <a:gd name="T6" fmla="*/ 5 w 87"/>
                <a:gd name="T7" fmla="*/ 4 h 64"/>
                <a:gd name="T8" fmla="*/ 3 w 87"/>
                <a:gd name="T9" fmla="*/ 2 h 64"/>
                <a:gd name="T10" fmla="*/ 2 w 87"/>
                <a:gd name="T11" fmla="*/ 1 h 64"/>
                <a:gd name="T12" fmla="*/ 1 w 87"/>
                <a:gd name="T13" fmla="*/ 0 h 64"/>
                <a:gd name="T14" fmla="*/ 1 w 87"/>
                <a:gd name="T15" fmla="*/ 1 h 64"/>
                <a:gd name="T16" fmla="*/ 1 w 87"/>
                <a:gd name="T17" fmla="*/ 3 h 64"/>
                <a:gd name="T18" fmla="*/ 1 w 87"/>
                <a:gd name="T19" fmla="*/ 5 h 64"/>
                <a:gd name="T20" fmla="*/ 6 w 87"/>
                <a:gd name="T21" fmla="*/ 5 h 64"/>
                <a:gd name="T22" fmla="*/ 6 w 87"/>
                <a:gd name="T23" fmla="*/ 5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64"/>
                <a:gd name="T38" fmla="*/ 87 w 87"/>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64">
                  <a:moveTo>
                    <a:pt x="60" y="64"/>
                  </a:moveTo>
                  <a:cubicBezTo>
                    <a:pt x="64" y="63"/>
                    <a:pt x="72" y="61"/>
                    <a:pt x="75" y="62"/>
                  </a:cubicBezTo>
                  <a:cubicBezTo>
                    <a:pt x="78" y="62"/>
                    <a:pt x="87" y="53"/>
                    <a:pt x="78" y="50"/>
                  </a:cubicBezTo>
                  <a:cubicBezTo>
                    <a:pt x="69" y="47"/>
                    <a:pt x="61" y="46"/>
                    <a:pt x="56" y="43"/>
                  </a:cubicBezTo>
                  <a:cubicBezTo>
                    <a:pt x="51" y="40"/>
                    <a:pt x="44" y="35"/>
                    <a:pt x="35" y="27"/>
                  </a:cubicBezTo>
                  <a:cubicBezTo>
                    <a:pt x="27" y="19"/>
                    <a:pt x="20" y="16"/>
                    <a:pt x="19" y="7"/>
                  </a:cubicBezTo>
                  <a:cubicBezTo>
                    <a:pt x="19" y="4"/>
                    <a:pt x="17" y="1"/>
                    <a:pt x="14" y="0"/>
                  </a:cubicBezTo>
                  <a:cubicBezTo>
                    <a:pt x="14" y="2"/>
                    <a:pt x="14" y="2"/>
                    <a:pt x="14" y="2"/>
                  </a:cubicBezTo>
                  <a:cubicBezTo>
                    <a:pt x="14" y="2"/>
                    <a:pt x="14" y="22"/>
                    <a:pt x="13" y="31"/>
                  </a:cubicBezTo>
                  <a:cubicBezTo>
                    <a:pt x="11" y="41"/>
                    <a:pt x="0" y="56"/>
                    <a:pt x="11" y="56"/>
                  </a:cubicBezTo>
                  <a:cubicBezTo>
                    <a:pt x="22" y="57"/>
                    <a:pt x="50" y="55"/>
                    <a:pt x="59" y="63"/>
                  </a:cubicBezTo>
                  <a:lnTo>
                    <a:pt x="60" y="64"/>
                  </a:lnTo>
                  <a:close/>
                </a:path>
              </a:pathLst>
            </a:custGeom>
            <a:solidFill>
              <a:schemeClr val="accent1"/>
            </a:solidFill>
            <a:ln w="3175" cap="rnd">
              <a:solidFill>
                <a:schemeClr val="bg1"/>
              </a:solidFill>
              <a:round/>
              <a:headEnd/>
              <a:tailEnd/>
            </a:ln>
          </p:spPr>
          <p:txBody>
            <a:bodyPr/>
            <a:lstStyle/>
            <a:p>
              <a:endParaRPr lang="de-DE"/>
            </a:p>
          </p:txBody>
        </p:sp>
        <p:sp>
          <p:nvSpPr>
            <p:cNvPr id="6333" name="Freeform 1152"/>
            <p:cNvSpPr>
              <a:spLocks/>
            </p:cNvSpPr>
            <p:nvPr/>
          </p:nvSpPr>
          <p:spPr bwMode="gray">
            <a:xfrm>
              <a:off x="1402" y="3311"/>
              <a:ext cx="153" cy="599"/>
            </a:xfrm>
            <a:custGeom>
              <a:avLst/>
              <a:gdLst>
                <a:gd name="T0" fmla="*/ 15 w 275"/>
                <a:gd name="T1" fmla="*/ 99 h 1075"/>
                <a:gd name="T2" fmla="*/ 14 w 275"/>
                <a:gd name="T3" fmla="*/ 95 h 1075"/>
                <a:gd name="T4" fmla="*/ 9 w 275"/>
                <a:gd name="T5" fmla="*/ 94 h 1075"/>
                <a:gd name="T6" fmla="*/ 6 w 275"/>
                <a:gd name="T7" fmla="*/ 90 h 1075"/>
                <a:gd name="T8" fmla="*/ 9 w 275"/>
                <a:gd name="T9" fmla="*/ 82 h 1075"/>
                <a:gd name="T10" fmla="*/ 9 w 275"/>
                <a:gd name="T11" fmla="*/ 79 h 1075"/>
                <a:gd name="T12" fmla="*/ 10 w 275"/>
                <a:gd name="T13" fmla="*/ 76 h 1075"/>
                <a:gd name="T14" fmla="*/ 10 w 275"/>
                <a:gd name="T15" fmla="*/ 72 h 1075"/>
                <a:gd name="T16" fmla="*/ 11 w 275"/>
                <a:gd name="T17" fmla="*/ 66 h 1075"/>
                <a:gd name="T18" fmla="*/ 13 w 275"/>
                <a:gd name="T19" fmla="*/ 60 h 1075"/>
                <a:gd name="T20" fmla="*/ 14 w 275"/>
                <a:gd name="T21" fmla="*/ 53 h 1075"/>
                <a:gd name="T22" fmla="*/ 17 w 275"/>
                <a:gd name="T23" fmla="*/ 47 h 1075"/>
                <a:gd name="T24" fmla="*/ 17 w 275"/>
                <a:gd name="T25" fmla="*/ 37 h 1075"/>
                <a:gd name="T26" fmla="*/ 20 w 275"/>
                <a:gd name="T27" fmla="*/ 28 h 1075"/>
                <a:gd name="T28" fmla="*/ 23 w 275"/>
                <a:gd name="T29" fmla="*/ 25 h 1075"/>
                <a:gd name="T30" fmla="*/ 26 w 275"/>
                <a:gd name="T31" fmla="*/ 17 h 1075"/>
                <a:gd name="T32" fmla="*/ 26 w 275"/>
                <a:gd name="T33" fmla="*/ 14 h 1075"/>
                <a:gd name="T34" fmla="*/ 22 w 275"/>
                <a:gd name="T35" fmla="*/ 8 h 1075"/>
                <a:gd name="T36" fmla="*/ 21 w 275"/>
                <a:gd name="T37" fmla="*/ 3 h 1075"/>
                <a:gd name="T38" fmla="*/ 18 w 275"/>
                <a:gd name="T39" fmla="*/ 2 h 1075"/>
                <a:gd name="T40" fmla="*/ 16 w 275"/>
                <a:gd name="T41" fmla="*/ 17 h 1075"/>
                <a:gd name="T42" fmla="*/ 14 w 275"/>
                <a:gd name="T43" fmla="*/ 31 h 1075"/>
                <a:gd name="T44" fmla="*/ 12 w 275"/>
                <a:gd name="T45" fmla="*/ 37 h 1075"/>
                <a:gd name="T46" fmla="*/ 10 w 275"/>
                <a:gd name="T47" fmla="*/ 50 h 1075"/>
                <a:gd name="T48" fmla="*/ 6 w 275"/>
                <a:gd name="T49" fmla="*/ 55 h 1075"/>
                <a:gd name="T50" fmla="*/ 5 w 275"/>
                <a:gd name="T51" fmla="*/ 66 h 1075"/>
                <a:gd name="T52" fmla="*/ 8 w 275"/>
                <a:gd name="T53" fmla="*/ 67 h 1075"/>
                <a:gd name="T54" fmla="*/ 7 w 275"/>
                <a:gd name="T55" fmla="*/ 71 h 1075"/>
                <a:gd name="T56" fmla="*/ 7 w 275"/>
                <a:gd name="T57" fmla="*/ 75 h 1075"/>
                <a:gd name="T58" fmla="*/ 6 w 275"/>
                <a:gd name="T59" fmla="*/ 78 h 1075"/>
                <a:gd name="T60" fmla="*/ 4 w 275"/>
                <a:gd name="T61" fmla="*/ 79 h 1075"/>
                <a:gd name="T62" fmla="*/ 2 w 275"/>
                <a:gd name="T63" fmla="*/ 79 h 1075"/>
                <a:gd name="T64" fmla="*/ 2 w 275"/>
                <a:gd name="T65" fmla="*/ 81 h 1075"/>
                <a:gd name="T66" fmla="*/ 4 w 275"/>
                <a:gd name="T67" fmla="*/ 82 h 1075"/>
                <a:gd name="T68" fmla="*/ 4 w 275"/>
                <a:gd name="T69" fmla="*/ 85 h 1075"/>
                <a:gd name="T70" fmla="*/ 2 w 275"/>
                <a:gd name="T71" fmla="*/ 87 h 1075"/>
                <a:gd name="T72" fmla="*/ 2 w 275"/>
                <a:gd name="T73" fmla="*/ 89 h 1075"/>
                <a:gd name="T74" fmla="*/ 4 w 275"/>
                <a:gd name="T75" fmla="*/ 88 h 1075"/>
                <a:gd name="T76" fmla="*/ 2 w 275"/>
                <a:gd name="T77" fmla="*/ 91 h 1075"/>
                <a:gd name="T78" fmla="*/ 3 w 275"/>
                <a:gd name="T79" fmla="*/ 92 h 1075"/>
                <a:gd name="T80" fmla="*/ 4 w 275"/>
                <a:gd name="T81" fmla="*/ 94 h 1075"/>
                <a:gd name="T82" fmla="*/ 5 w 275"/>
                <a:gd name="T83" fmla="*/ 96 h 1075"/>
                <a:gd name="T84" fmla="*/ 4 w 275"/>
                <a:gd name="T85" fmla="*/ 98 h 1075"/>
                <a:gd name="T86" fmla="*/ 7 w 275"/>
                <a:gd name="T87" fmla="*/ 96 h 1075"/>
                <a:gd name="T88" fmla="*/ 7 w 275"/>
                <a:gd name="T89" fmla="*/ 99 h 1075"/>
                <a:gd name="T90" fmla="*/ 10 w 275"/>
                <a:gd name="T91" fmla="*/ 98 h 1075"/>
                <a:gd name="T92" fmla="*/ 11 w 275"/>
                <a:gd name="T93" fmla="*/ 97 h 1075"/>
                <a:gd name="T94" fmla="*/ 13 w 275"/>
                <a:gd name="T95" fmla="*/ 99 h 1075"/>
                <a:gd name="T96" fmla="*/ 13 w 275"/>
                <a:gd name="T97" fmla="*/ 100 h 1075"/>
                <a:gd name="T98" fmla="*/ 12 w 275"/>
                <a:gd name="T99" fmla="*/ 101 h 1075"/>
                <a:gd name="T100" fmla="*/ 16 w 275"/>
                <a:gd name="T101" fmla="*/ 102 h 1075"/>
                <a:gd name="T102" fmla="*/ 19 w 275"/>
                <a:gd name="T103" fmla="*/ 102 h 10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5"/>
                <a:gd name="T157" fmla="*/ 0 h 1075"/>
                <a:gd name="T158" fmla="*/ 275 w 275"/>
                <a:gd name="T159" fmla="*/ 1075 h 10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5" h="1075">
                  <a:moveTo>
                    <a:pt x="200" y="1056"/>
                  </a:moveTo>
                  <a:cubicBezTo>
                    <a:pt x="191" y="1049"/>
                    <a:pt x="163" y="1050"/>
                    <a:pt x="152" y="1050"/>
                  </a:cubicBezTo>
                  <a:cubicBezTo>
                    <a:pt x="141" y="1049"/>
                    <a:pt x="152" y="1034"/>
                    <a:pt x="154" y="1025"/>
                  </a:cubicBezTo>
                  <a:cubicBezTo>
                    <a:pt x="155" y="1015"/>
                    <a:pt x="155" y="995"/>
                    <a:pt x="155" y="995"/>
                  </a:cubicBezTo>
                  <a:cubicBezTo>
                    <a:pt x="155" y="993"/>
                    <a:pt x="155" y="993"/>
                    <a:pt x="155" y="993"/>
                  </a:cubicBezTo>
                  <a:cubicBezTo>
                    <a:pt x="151" y="990"/>
                    <a:pt x="145" y="988"/>
                    <a:pt x="143" y="986"/>
                  </a:cubicBezTo>
                  <a:cubicBezTo>
                    <a:pt x="141" y="984"/>
                    <a:pt x="139" y="979"/>
                    <a:pt x="140" y="977"/>
                  </a:cubicBezTo>
                  <a:cubicBezTo>
                    <a:pt x="140" y="976"/>
                    <a:pt x="140" y="976"/>
                    <a:pt x="140" y="976"/>
                  </a:cubicBezTo>
                  <a:cubicBezTo>
                    <a:pt x="134" y="965"/>
                    <a:pt x="105" y="974"/>
                    <a:pt x="92" y="971"/>
                  </a:cubicBezTo>
                  <a:cubicBezTo>
                    <a:pt x="79" y="968"/>
                    <a:pt x="83" y="968"/>
                    <a:pt x="78" y="953"/>
                  </a:cubicBezTo>
                  <a:cubicBezTo>
                    <a:pt x="73" y="938"/>
                    <a:pt x="83" y="945"/>
                    <a:pt x="79" y="934"/>
                  </a:cubicBezTo>
                  <a:cubicBezTo>
                    <a:pt x="75" y="923"/>
                    <a:pt x="68" y="939"/>
                    <a:pt x="62" y="935"/>
                  </a:cubicBezTo>
                  <a:cubicBezTo>
                    <a:pt x="56" y="931"/>
                    <a:pt x="54" y="922"/>
                    <a:pt x="54" y="912"/>
                  </a:cubicBezTo>
                  <a:cubicBezTo>
                    <a:pt x="53" y="902"/>
                    <a:pt x="81" y="880"/>
                    <a:pt x="81" y="874"/>
                  </a:cubicBezTo>
                  <a:cubicBezTo>
                    <a:pt x="80" y="868"/>
                    <a:pt x="86" y="865"/>
                    <a:pt x="92" y="857"/>
                  </a:cubicBezTo>
                  <a:cubicBezTo>
                    <a:pt x="97" y="849"/>
                    <a:pt x="98" y="848"/>
                    <a:pt x="97" y="843"/>
                  </a:cubicBezTo>
                  <a:cubicBezTo>
                    <a:pt x="97" y="837"/>
                    <a:pt x="102" y="834"/>
                    <a:pt x="103" y="830"/>
                  </a:cubicBezTo>
                  <a:cubicBezTo>
                    <a:pt x="104" y="826"/>
                    <a:pt x="102" y="826"/>
                    <a:pt x="100" y="819"/>
                  </a:cubicBezTo>
                  <a:cubicBezTo>
                    <a:pt x="98" y="812"/>
                    <a:pt x="111" y="808"/>
                    <a:pt x="112" y="801"/>
                  </a:cubicBezTo>
                  <a:cubicBezTo>
                    <a:pt x="113" y="793"/>
                    <a:pt x="102" y="796"/>
                    <a:pt x="98" y="794"/>
                  </a:cubicBezTo>
                  <a:cubicBezTo>
                    <a:pt x="94" y="792"/>
                    <a:pt x="102" y="790"/>
                    <a:pt x="107" y="789"/>
                  </a:cubicBezTo>
                  <a:cubicBezTo>
                    <a:pt x="111" y="789"/>
                    <a:pt x="120" y="780"/>
                    <a:pt x="121" y="775"/>
                  </a:cubicBezTo>
                  <a:cubicBezTo>
                    <a:pt x="123" y="771"/>
                    <a:pt x="114" y="771"/>
                    <a:pt x="106" y="766"/>
                  </a:cubicBezTo>
                  <a:cubicBezTo>
                    <a:pt x="99" y="761"/>
                    <a:pt x="101" y="761"/>
                    <a:pt x="105" y="748"/>
                  </a:cubicBezTo>
                  <a:cubicBezTo>
                    <a:pt x="108" y="735"/>
                    <a:pt x="95" y="736"/>
                    <a:pt x="93" y="729"/>
                  </a:cubicBezTo>
                  <a:cubicBezTo>
                    <a:pt x="91" y="723"/>
                    <a:pt x="104" y="715"/>
                    <a:pt x="107" y="707"/>
                  </a:cubicBezTo>
                  <a:cubicBezTo>
                    <a:pt x="110" y="700"/>
                    <a:pt x="113" y="696"/>
                    <a:pt x="113" y="679"/>
                  </a:cubicBezTo>
                  <a:cubicBezTo>
                    <a:pt x="113" y="662"/>
                    <a:pt x="114" y="664"/>
                    <a:pt x="115" y="648"/>
                  </a:cubicBezTo>
                  <a:cubicBezTo>
                    <a:pt x="115" y="633"/>
                    <a:pt x="113" y="642"/>
                    <a:pt x="116" y="633"/>
                  </a:cubicBezTo>
                  <a:cubicBezTo>
                    <a:pt x="119" y="624"/>
                    <a:pt x="127" y="627"/>
                    <a:pt x="139" y="617"/>
                  </a:cubicBezTo>
                  <a:cubicBezTo>
                    <a:pt x="152" y="608"/>
                    <a:pt x="141" y="610"/>
                    <a:pt x="139" y="605"/>
                  </a:cubicBezTo>
                  <a:cubicBezTo>
                    <a:pt x="138" y="600"/>
                    <a:pt x="137" y="599"/>
                    <a:pt x="136" y="591"/>
                  </a:cubicBezTo>
                  <a:cubicBezTo>
                    <a:pt x="134" y="583"/>
                    <a:pt x="133" y="576"/>
                    <a:pt x="145" y="556"/>
                  </a:cubicBezTo>
                  <a:cubicBezTo>
                    <a:pt x="156" y="536"/>
                    <a:pt x="155" y="549"/>
                    <a:pt x="157" y="538"/>
                  </a:cubicBezTo>
                  <a:cubicBezTo>
                    <a:pt x="160" y="527"/>
                    <a:pt x="157" y="523"/>
                    <a:pt x="158" y="511"/>
                  </a:cubicBezTo>
                  <a:cubicBezTo>
                    <a:pt x="159" y="499"/>
                    <a:pt x="171" y="497"/>
                    <a:pt x="176" y="487"/>
                  </a:cubicBezTo>
                  <a:cubicBezTo>
                    <a:pt x="180" y="477"/>
                    <a:pt x="181" y="468"/>
                    <a:pt x="181" y="460"/>
                  </a:cubicBezTo>
                  <a:cubicBezTo>
                    <a:pt x="182" y="452"/>
                    <a:pt x="166" y="416"/>
                    <a:pt x="163" y="406"/>
                  </a:cubicBezTo>
                  <a:cubicBezTo>
                    <a:pt x="160" y="395"/>
                    <a:pt x="170" y="389"/>
                    <a:pt x="178" y="384"/>
                  </a:cubicBezTo>
                  <a:cubicBezTo>
                    <a:pt x="185" y="379"/>
                    <a:pt x="182" y="367"/>
                    <a:pt x="180" y="362"/>
                  </a:cubicBezTo>
                  <a:cubicBezTo>
                    <a:pt x="179" y="358"/>
                    <a:pt x="196" y="324"/>
                    <a:pt x="199" y="317"/>
                  </a:cubicBezTo>
                  <a:cubicBezTo>
                    <a:pt x="202" y="311"/>
                    <a:pt x="200" y="304"/>
                    <a:pt x="206" y="297"/>
                  </a:cubicBezTo>
                  <a:cubicBezTo>
                    <a:pt x="213" y="291"/>
                    <a:pt x="231" y="285"/>
                    <a:pt x="235" y="279"/>
                  </a:cubicBezTo>
                  <a:cubicBezTo>
                    <a:pt x="240" y="273"/>
                    <a:pt x="230" y="274"/>
                    <a:pt x="227" y="271"/>
                  </a:cubicBezTo>
                  <a:cubicBezTo>
                    <a:pt x="225" y="268"/>
                    <a:pt x="233" y="261"/>
                    <a:pt x="235" y="254"/>
                  </a:cubicBezTo>
                  <a:cubicBezTo>
                    <a:pt x="238" y="248"/>
                    <a:pt x="233" y="233"/>
                    <a:pt x="229" y="216"/>
                  </a:cubicBezTo>
                  <a:cubicBezTo>
                    <a:pt x="226" y="199"/>
                    <a:pt x="234" y="211"/>
                    <a:pt x="252" y="202"/>
                  </a:cubicBezTo>
                  <a:cubicBezTo>
                    <a:pt x="271" y="194"/>
                    <a:pt x="272" y="188"/>
                    <a:pt x="273" y="170"/>
                  </a:cubicBezTo>
                  <a:cubicBezTo>
                    <a:pt x="274" y="158"/>
                    <a:pt x="275" y="152"/>
                    <a:pt x="275" y="150"/>
                  </a:cubicBezTo>
                  <a:cubicBezTo>
                    <a:pt x="275" y="149"/>
                    <a:pt x="275" y="149"/>
                    <a:pt x="275" y="149"/>
                  </a:cubicBezTo>
                  <a:cubicBezTo>
                    <a:pt x="275" y="149"/>
                    <a:pt x="274" y="150"/>
                    <a:pt x="273" y="150"/>
                  </a:cubicBezTo>
                  <a:cubicBezTo>
                    <a:pt x="268" y="152"/>
                    <a:pt x="256" y="152"/>
                    <a:pt x="254" y="158"/>
                  </a:cubicBezTo>
                  <a:cubicBezTo>
                    <a:pt x="247" y="146"/>
                    <a:pt x="247" y="127"/>
                    <a:pt x="241" y="113"/>
                  </a:cubicBezTo>
                  <a:cubicBezTo>
                    <a:pt x="238" y="103"/>
                    <a:pt x="236" y="92"/>
                    <a:pt x="230" y="84"/>
                  </a:cubicBezTo>
                  <a:cubicBezTo>
                    <a:pt x="225" y="76"/>
                    <a:pt x="221" y="74"/>
                    <a:pt x="225" y="64"/>
                  </a:cubicBezTo>
                  <a:cubicBezTo>
                    <a:pt x="228" y="57"/>
                    <a:pt x="233" y="55"/>
                    <a:pt x="231" y="47"/>
                  </a:cubicBezTo>
                  <a:cubicBezTo>
                    <a:pt x="229" y="42"/>
                    <a:pt x="222" y="37"/>
                    <a:pt x="219" y="32"/>
                  </a:cubicBezTo>
                  <a:cubicBezTo>
                    <a:pt x="215" y="23"/>
                    <a:pt x="215" y="6"/>
                    <a:pt x="208" y="0"/>
                  </a:cubicBezTo>
                  <a:cubicBezTo>
                    <a:pt x="208" y="0"/>
                    <a:pt x="208" y="0"/>
                    <a:pt x="208" y="0"/>
                  </a:cubicBezTo>
                  <a:cubicBezTo>
                    <a:pt x="204" y="8"/>
                    <a:pt x="195" y="24"/>
                    <a:pt x="184" y="25"/>
                  </a:cubicBezTo>
                  <a:cubicBezTo>
                    <a:pt x="184" y="28"/>
                    <a:pt x="184" y="28"/>
                    <a:pt x="184" y="28"/>
                  </a:cubicBezTo>
                  <a:cubicBezTo>
                    <a:pt x="184" y="41"/>
                    <a:pt x="184" y="76"/>
                    <a:pt x="186" y="86"/>
                  </a:cubicBezTo>
                  <a:cubicBezTo>
                    <a:pt x="188" y="99"/>
                    <a:pt x="173" y="157"/>
                    <a:pt x="173" y="179"/>
                  </a:cubicBezTo>
                  <a:cubicBezTo>
                    <a:pt x="173" y="201"/>
                    <a:pt x="173" y="220"/>
                    <a:pt x="171" y="230"/>
                  </a:cubicBezTo>
                  <a:cubicBezTo>
                    <a:pt x="169" y="241"/>
                    <a:pt x="167" y="252"/>
                    <a:pt x="164" y="265"/>
                  </a:cubicBezTo>
                  <a:cubicBezTo>
                    <a:pt x="160" y="278"/>
                    <a:pt x="153" y="302"/>
                    <a:pt x="149" y="316"/>
                  </a:cubicBezTo>
                  <a:cubicBezTo>
                    <a:pt x="146" y="331"/>
                    <a:pt x="138" y="342"/>
                    <a:pt x="140" y="355"/>
                  </a:cubicBezTo>
                  <a:cubicBezTo>
                    <a:pt x="142" y="368"/>
                    <a:pt x="146" y="386"/>
                    <a:pt x="136" y="386"/>
                  </a:cubicBezTo>
                  <a:cubicBezTo>
                    <a:pt x="127" y="386"/>
                    <a:pt x="127" y="371"/>
                    <a:pt x="127" y="386"/>
                  </a:cubicBezTo>
                  <a:cubicBezTo>
                    <a:pt x="127" y="401"/>
                    <a:pt x="131" y="434"/>
                    <a:pt x="129" y="446"/>
                  </a:cubicBezTo>
                  <a:cubicBezTo>
                    <a:pt x="127" y="459"/>
                    <a:pt x="116" y="478"/>
                    <a:pt x="114" y="485"/>
                  </a:cubicBezTo>
                  <a:cubicBezTo>
                    <a:pt x="113" y="492"/>
                    <a:pt x="109" y="509"/>
                    <a:pt x="107" y="514"/>
                  </a:cubicBezTo>
                  <a:cubicBezTo>
                    <a:pt x="105" y="520"/>
                    <a:pt x="91" y="538"/>
                    <a:pt x="87" y="547"/>
                  </a:cubicBezTo>
                  <a:cubicBezTo>
                    <a:pt x="83" y="556"/>
                    <a:pt x="76" y="565"/>
                    <a:pt x="76" y="565"/>
                  </a:cubicBezTo>
                  <a:cubicBezTo>
                    <a:pt x="76" y="565"/>
                    <a:pt x="67" y="567"/>
                    <a:pt x="65" y="573"/>
                  </a:cubicBezTo>
                  <a:cubicBezTo>
                    <a:pt x="63" y="578"/>
                    <a:pt x="65" y="609"/>
                    <a:pt x="69" y="618"/>
                  </a:cubicBezTo>
                  <a:cubicBezTo>
                    <a:pt x="72" y="628"/>
                    <a:pt x="74" y="635"/>
                    <a:pt x="65" y="646"/>
                  </a:cubicBezTo>
                  <a:cubicBezTo>
                    <a:pt x="56" y="657"/>
                    <a:pt x="52" y="681"/>
                    <a:pt x="52" y="681"/>
                  </a:cubicBezTo>
                  <a:cubicBezTo>
                    <a:pt x="52" y="681"/>
                    <a:pt x="53" y="693"/>
                    <a:pt x="56" y="697"/>
                  </a:cubicBezTo>
                  <a:cubicBezTo>
                    <a:pt x="59" y="702"/>
                    <a:pt x="67" y="705"/>
                    <a:pt x="70" y="702"/>
                  </a:cubicBezTo>
                  <a:cubicBezTo>
                    <a:pt x="72" y="700"/>
                    <a:pt x="77" y="693"/>
                    <a:pt x="80" y="695"/>
                  </a:cubicBezTo>
                  <a:cubicBezTo>
                    <a:pt x="82" y="696"/>
                    <a:pt x="82" y="711"/>
                    <a:pt x="80" y="715"/>
                  </a:cubicBezTo>
                  <a:cubicBezTo>
                    <a:pt x="78" y="720"/>
                    <a:pt x="82" y="723"/>
                    <a:pt x="79" y="726"/>
                  </a:cubicBezTo>
                  <a:cubicBezTo>
                    <a:pt x="76" y="729"/>
                    <a:pt x="70" y="738"/>
                    <a:pt x="71" y="741"/>
                  </a:cubicBezTo>
                  <a:cubicBezTo>
                    <a:pt x="72" y="744"/>
                    <a:pt x="77" y="751"/>
                    <a:pt x="75" y="756"/>
                  </a:cubicBezTo>
                  <a:cubicBezTo>
                    <a:pt x="72" y="761"/>
                    <a:pt x="68" y="764"/>
                    <a:pt x="70" y="767"/>
                  </a:cubicBezTo>
                  <a:cubicBezTo>
                    <a:pt x="71" y="770"/>
                    <a:pt x="75" y="771"/>
                    <a:pt x="75" y="773"/>
                  </a:cubicBezTo>
                  <a:cubicBezTo>
                    <a:pt x="74" y="775"/>
                    <a:pt x="65" y="781"/>
                    <a:pt x="64" y="783"/>
                  </a:cubicBezTo>
                  <a:cubicBezTo>
                    <a:pt x="61" y="791"/>
                    <a:pt x="63" y="794"/>
                    <a:pt x="62" y="798"/>
                  </a:cubicBezTo>
                  <a:cubicBezTo>
                    <a:pt x="60" y="802"/>
                    <a:pt x="60" y="804"/>
                    <a:pt x="59" y="808"/>
                  </a:cubicBezTo>
                  <a:cubicBezTo>
                    <a:pt x="59" y="813"/>
                    <a:pt x="59" y="812"/>
                    <a:pt x="57" y="815"/>
                  </a:cubicBezTo>
                  <a:cubicBezTo>
                    <a:pt x="56" y="817"/>
                    <a:pt x="51" y="826"/>
                    <a:pt x="48" y="824"/>
                  </a:cubicBezTo>
                  <a:cubicBezTo>
                    <a:pt x="45" y="821"/>
                    <a:pt x="43" y="815"/>
                    <a:pt x="43" y="815"/>
                  </a:cubicBezTo>
                  <a:cubicBezTo>
                    <a:pt x="43" y="815"/>
                    <a:pt x="40" y="810"/>
                    <a:pt x="38" y="807"/>
                  </a:cubicBezTo>
                  <a:cubicBezTo>
                    <a:pt x="36" y="804"/>
                    <a:pt x="35" y="797"/>
                    <a:pt x="31" y="808"/>
                  </a:cubicBezTo>
                  <a:cubicBezTo>
                    <a:pt x="27" y="819"/>
                    <a:pt x="26" y="818"/>
                    <a:pt x="20" y="821"/>
                  </a:cubicBezTo>
                  <a:cubicBezTo>
                    <a:pt x="13" y="825"/>
                    <a:pt x="12" y="824"/>
                    <a:pt x="11" y="829"/>
                  </a:cubicBezTo>
                  <a:cubicBezTo>
                    <a:pt x="11" y="833"/>
                    <a:pt x="4" y="827"/>
                    <a:pt x="6" y="833"/>
                  </a:cubicBezTo>
                  <a:cubicBezTo>
                    <a:pt x="8" y="838"/>
                    <a:pt x="12" y="836"/>
                    <a:pt x="17" y="836"/>
                  </a:cubicBezTo>
                  <a:cubicBezTo>
                    <a:pt x="22" y="836"/>
                    <a:pt x="28" y="832"/>
                    <a:pt x="30" y="835"/>
                  </a:cubicBezTo>
                  <a:cubicBezTo>
                    <a:pt x="31" y="839"/>
                    <a:pt x="33" y="838"/>
                    <a:pt x="36" y="840"/>
                  </a:cubicBezTo>
                  <a:cubicBezTo>
                    <a:pt x="40" y="842"/>
                    <a:pt x="45" y="845"/>
                    <a:pt x="40" y="849"/>
                  </a:cubicBezTo>
                  <a:cubicBezTo>
                    <a:pt x="35" y="853"/>
                    <a:pt x="36" y="860"/>
                    <a:pt x="40" y="861"/>
                  </a:cubicBezTo>
                  <a:cubicBezTo>
                    <a:pt x="44" y="862"/>
                    <a:pt x="51" y="861"/>
                    <a:pt x="50" y="866"/>
                  </a:cubicBezTo>
                  <a:cubicBezTo>
                    <a:pt x="49" y="871"/>
                    <a:pt x="40" y="878"/>
                    <a:pt x="38" y="879"/>
                  </a:cubicBezTo>
                  <a:cubicBezTo>
                    <a:pt x="36" y="880"/>
                    <a:pt x="43" y="883"/>
                    <a:pt x="34" y="888"/>
                  </a:cubicBezTo>
                  <a:cubicBezTo>
                    <a:pt x="26" y="893"/>
                    <a:pt x="22" y="884"/>
                    <a:pt x="21" y="893"/>
                  </a:cubicBezTo>
                  <a:cubicBezTo>
                    <a:pt x="21" y="902"/>
                    <a:pt x="28" y="901"/>
                    <a:pt x="19" y="904"/>
                  </a:cubicBezTo>
                  <a:cubicBezTo>
                    <a:pt x="10" y="908"/>
                    <a:pt x="9" y="903"/>
                    <a:pt x="5" y="911"/>
                  </a:cubicBezTo>
                  <a:cubicBezTo>
                    <a:pt x="0" y="920"/>
                    <a:pt x="2" y="924"/>
                    <a:pt x="8" y="924"/>
                  </a:cubicBezTo>
                  <a:cubicBezTo>
                    <a:pt x="15" y="924"/>
                    <a:pt x="17" y="913"/>
                    <a:pt x="22" y="917"/>
                  </a:cubicBezTo>
                  <a:cubicBezTo>
                    <a:pt x="27" y="920"/>
                    <a:pt x="30" y="916"/>
                    <a:pt x="31" y="911"/>
                  </a:cubicBezTo>
                  <a:cubicBezTo>
                    <a:pt x="31" y="907"/>
                    <a:pt x="36" y="899"/>
                    <a:pt x="38" y="903"/>
                  </a:cubicBezTo>
                  <a:cubicBezTo>
                    <a:pt x="39" y="906"/>
                    <a:pt x="43" y="908"/>
                    <a:pt x="38" y="916"/>
                  </a:cubicBezTo>
                  <a:cubicBezTo>
                    <a:pt x="33" y="923"/>
                    <a:pt x="25" y="915"/>
                    <a:pt x="29" y="925"/>
                  </a:cubicBezTo>
                  <a:cubicBezTo>
                    <a:pt x="33" y="935"/>
                    <a:pt x="33" y="937"/>
                    <a:pt x="29" y="940"/>
                  </a:cubicBezTo>
                  <a:cubicBezTo>
                    <a:pt x="24" y="943"/>
                    <a:pt x="18" y="941"/>
                    <a:pt x="21" y="945"/>
                  </a:cubicBezTo>
                  <a:cubicBezTo>
                    <a:pt x="23" y="950"/>
                    <a:pt x="30" y="948"/>
                    <a:pt x="32" y="947"/>
                  </a:cubicBezTo>
                  <a:cubicBezTo>
                    <a:pt x="34" y="945"/>
                    <a:pt x="36" y="934"/>
                    <a:pt x="36" y="944"/>
                  </a:cubicBezTo>
                  <a:cubicBezTo>
                    <a:pt x="35" y="954"/>
                    <a:pt x="30" y="956"/>
                    <a:pt x="35" y="958"/>
                  </a:cubicBezTo>
                  <a:cubicBezTo>
                    <a:pt x="40" y="961"/>
                    <a:pt x="43" y="959"/>
                    <a:pt x="47" y="956"/>
                  </a:cubicBezTo>
                  <a:cubicBezTo>
                    <a:pt x="50" y="953"/>
                    <a:pt x="55" y="959"/>
                    <a:pt x="52" y="965"/>
                  </a:cubicBezTo>
                  <a:cubicBezTo>
                    <a:pt x="49" y="971"/>
                    <a:pt x="43" y="966"/>
                    <a:pt x="48" y="972"/>
                  </a:cubicBezTo>
                  <a:cubicBezTo>
                    <a:pt x="53" y="979"/>
                    <a:pt x="57" y="977"/>
                    <a:pt x="59" y="975"/>
                  </a:cubicBezTo>
                  <a:cubicBezTo>
                    <a:pt x="62" y="972"/>
                    <a:pt x="69" y="967"/>
                    <a:pt x="69" y="969"/>
                  </a:cubicBezTo>
                  <a:cubicBezTo>
                    <a:pt x="69" y="971"/>
                    <a:pt x="52" y="986"/>
                    <a:pt x="52" y="992"/>
                  </a:cubicBezTo>
                  <a:cubicBezTo>
                    <a:pt x="51" y="998"/>
                    <a:pt x="56" y="1001"/>
                    <a:pt x="58" y="1002"/>
                  </a:cubicBezTo>
                  <a:cubicBezTo>
                    <a:pt x="59" y="1003"/>
                    <a:pt x="49" y="1006"/>
                    <a:pt x="48" y="1011"/>
                  </a:cubicBezTo>
                  <a:cubicBezTo>
                    <a:pt x="47" y="1017"/>
                    <a:pt x="42" y="1015"/>
                    <a:pt x="48" y="1019"/>
                  </a:cubicBezTo>
                  <a:cubicBezTo>
                    <a:pt x="54" y="1023"/>
                    <a:pt x="61" y="1021"/>
                    <a:pt x="61" y="1021"/>
                  </a:cubicBezTo>
                  <a:cubicBezTo>
                    <a:pt x="73" y="1011"/>
                    <a:pt x="73" y="1011"/>
                    <a:pt x="73" y="1011"/>
                  </a:cubicBezTo>
                  <a:cubicBezTo>
                    <a:pt x="73" y="1011"/>
                    <a:pt x="72" y="1002"/>
                    <a:pt x="76" y="1003"/>
                  </a:cubicBezTo>
                  <a:cubicBezTo>
                    <a:pt x="80" y="1005"/>
                    <a:pt x="72" y="999"/>
                    <a:pt x="82" y="1000"/>
                  </a:cubicBezTo>
                  <a:cubicBezTo>
                    <a:pt x="93" y="1002"/>
                    <a:pt x="94" y="1006"/>
                    <a:pt x="88" y="1010"/>
                  </a:cubicBezTo>
                  <a:cubicBezTo>
                    <a:pt x="82" y="1014"/>
                    <a:pt x="75" y="1016"/>
                    <a:pt x="77" y="1021"/>
                  </a:cubicBezTo>
                  <a:cubicBezTo>
                    <a:pt x="79" y="1025"/>
                    <a:pt x="75" y="1027"/>
                    <a:pt x="80" y="1029"/>
                  </a:cubicBezTo>
                  <a:cubicBezTo>
                    <a:pt x="85" y="1031"/>
                    <a:pt x="94" y="1029"/>
                    <a:pt x="98" y="1026"/>
                  </a:cubicBezTo>
                  <a:cubicBezTo>
                    <a:pt x="101" y="1024"/>
                    <a:pt x="107" y="1018"/>
                    <a:pt x="106" y="1015"/>
                  </a:cubicBezTo>
                  <a:cubicBezTo>
                    <a:pt x="105" y="1012"/>
                    <a:pt x="102" y="1000"/>
                    <a:pt x="108" y="1001"/>
                  </a:cubicBezTo>
                  <a:cubicBezTo>
                    <a:pt x="114" y="1002"/>
                    <a:pt x="109" y="996"/>
                    <a:pt x="116" y="998"/>
                  </a:cubicBezTo>
                  <a:cubicBezTo>
                    <a:pt x="122" y="1000"/>
                    <a:pt x="116" y="1004"/>
                    <a:pt x="116" y="1008"/>
                  </a:cubicBezTo>
                  <a:cubicBezTo>
                    <a:pt x="117" y="1013"/>
                    <a:pt x="118" y="1009"/>
                    <a:pt x="123" y="1011"/>
                  </a:cubicBezTo>
                  <a:cubicBezTo>
                    <a:pt x="128" y="1012"/>
                    <a:pt x="134" y="1004"/>
                    <a:pt x="135" y="1010"/>
                  </a:cubicBezTo>
                  <a:cubicBezTo>
                    <a:pt x="135" y="1016"/>
                    <a:pt x="136" y="1018"/>
                    <a:pt x="131" y="1021"/>
                  </a:cubicBezTo>
                  <a:cubicBezTo>
                    <a:pt x="127" y="1023"/>
                    <a:pt x="122" y="1020"/>
                    <a:pt x="120" y="1024"/>
                  </a:cubicBezTo>
                  <a:cubicBezTo>
                    <a:pt x="118" y="1028"/>
                    <a:pt x="125" y="1034"/>
                    <a:pt x="125" y="1034"/>
                  </a:cubicBezTo>
                  <a:cubicBezTo>
                    <a:pt x="125" y="1034"/>
                    <a:pt x="135" y="1030"/>
                    <a:pt x="131" y="1036"/>
                  </a:cubicBezTo>
                  <a:cubicBezTo>
                    <a:pt x="127" y="1043"/>
                    <a:pt x="113" y="1042"/>
                    <a:pt x="111" y="1043"/>
                  </a:cubicBezTo>
                  <a:cubicBezTo>
                    <a:pt x="108" y="1044"/>
                    <a:pt x="104" y="1035"/>
                    <a:pt x="104" y="1044"/>
                  </a:cubicBezTo>
                  <a:cubicBezTo>
                    <a:pt x="105" y="1053"/>
                    <a:pt x="127" y="1039"/>
                    <a:pt x="127" y="1052"/>
                  </a:cubicBezTo>
                  <a:cubicBezTo>
                    <a:pt x="126" y="1064"/>
                    <a:pt x="123" y="1062"/>
                    <a:pt x="130" y="1066"/>
                  </a:cubicBezTo>
                  <a:cubicBezTo>
                    <a:pt x="137" y="1069"/>
                    <a:pt x="132" y="1071"/>
                    <a:pt x="143" y="1066"/>
                  </a:cubicBezTo>
                  <a:cubicBezTo>
                    <a:pt x="154" y="1060"/>
                    <a:pt x="162" y="1046"/>
                    <a:pt x="164" y="1059"/>
                  </a:cubicBezTo>
                  <a:cubicBezTo>
                    <a:pt x="166" y="1072"/>
                    <a:pt x="157" y="1075"/>
                    <a:pt x="175" y="1069"/>
                  </a:cubicBezTo>
                  <a:cubicBezTo>
                    <a:pt x="192" y="1063"/>
                    <a:pt x="198" y="1058"/>
                    <a:pt x="198" y="1058"/>
                  </a:cubicBezTo>
                  <a:cubicBezTo>
                    <a:pt x="198" y="1058"/>
                    <a:pt x="199" y="1058"/>
                    <a:pt x="201" y="1057"/>
                  </a:cubicBezTo>
                  <a:lnTo>
                    <a:pt x="200" y="1056"/>
                  </a:lnTo>
                  <a:close/>
                </a:path>
              </a:pathLst>
            </a:custGeom>
            <a:solidFill>
              <a:schemeClr val="accent1"/>
            </a:solidFill>
            <a:ln w="3175" cap="rnd">
              <a:solidFill>
                <a:schemeClr val="bg1"/>
              </a:solidFill>
              <a:round/>
              <a:headEnd/>
              <a:tailEnd/>
            </a:ln>
          </p:spPr>
          <p:txBody>
            <a:bodyPr/>
            <a:lstStyle/>
            <a:p>
              <a:endParaRPr lang="de-DE"/>
            </a:p>
          </p:txBody>
        </p:sp>
        <p:sp>
          <p:nvSpPr>
            <p:cNvPr id="6334" name="Freeform 1153"/>
            <p:cNvSpPr>
              <a:spLocks/>
            </p:cNvSpPr>
            <p:nvPr/>
          </p:nvSpPr>
          <p:spPr bwMode="gray">
            <a:xfrm>
              <a:off x="1476" y="2663"/>
              <a:ext cx="56" cy="44"/>
            </a:xfrm>
            <a:custGeom>
              <a:avLst/>
              <a:gdLst>
                <a:gd name="T0" fmla="*/ 0 w 101"/>
                <a:gd name="T1" fmla="*/ 1 h 79"/>
                <a:gd name="T2" fmla="*/ 0 w 101"/>
                <a:gd name="T3" fmla="*/ 1 h 79"/>
                <a:gd name="T4" fmla="*/ 2 w 101"/>
                <a:gd name="T5" fmla="*/ 1 h 79"/>
                <a:gd name="T6" fmla="*/ 4 w 101"/>
                <a:gd name="T7" fmla="*/ 1 h 79"/>
                <a:gd name="T8" fmla="*/ 6 w 101"/>
                <a:gd name="T9" fmla="*/ 3 h 79"/>
                <a:gd name="T10" fmla="*/ 8 w 101"/>
                <a:gd name="T11" fmla="*/ 3 h 79"/>
                <a:gd name="T12" fmla="*/ 9 w 101"/>
                <a:gd name="T13" fmla="*/ 5 h 79"/>
                <a:gd name="T14" fmla="*/ 4 w 101"/>
                <a:gd name="T15" fmla="*/ 6 h 79"/>
                <a:gd name="T16" fmla="*/ 2 w 101"/>
                <a:gd name="T17" fmla="*/ 6 h 79"/>
                <a:gd name="T18" fmla="*/ 2 w 101"/>
                <a:gd name="T19" fmla="*/ 7 h 79"/>
                <a:gd name="T20" fmla="*/ 1 w 101"/>
                <a:gd name="T21" fmla="*/ 6 h 79"/>
                <a:gd name="T22" fmla="*/ 1 w 101"/>
                <a:gd name="T23" fmla="*/ 6 h 79"/>
                <a:gd name="T24" fmla="*/ 0 w 101"/>
                <a:gd name="T25" fmla="*/ 1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79"/>
                <a:gd name="T41" fmla="*/ 101 w 101"/>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79">
                  <a:moveTo>
                    <a:pt x="0" y="12"/>
                  </a:moveTo>
                  <a:cubicBezTo>
                    <a:pt x="0" y="12"/>
                    <a:pt x="0" y="12"/>
                    <a:pt x="0" y="12"/>
                  </a:cubicBezTo>
                  <a:cubicBezTo>
                    <a:pt x="5" y="13"/>
                    <a:pt x="11" y="12"/>
                    <a:pt x="16" y="7"/>
                  </a:cubicBezTo>
                  <a:cubicBezTo>
                    <a:pt x="25" y="0"/>
                    <a:pt x="34" y="13"/>
                    <a:pt x="40" y="10"/>
                  </a:cubicBezTo>
                  <a:cubicBezTo>
                    <a:pt x="45" y="7"/>
                    <a:pt x="46" y="28"/>
                    <a:pt x="58" y="30"/>
                  </a:cubicBezTo>
                  <a:cubicBezTo>
                    <a:pt x="70" y="31"/>
                    <a:pt x="75" y="32"/>
                    <a:pt x="88" y="31"/>
                  </a:cubicBezTo>
                  <a:cubicBezTo>
                    <a:pt x="101" y="30"/>
                    <a:pt x="98" y="47"/>
                    <a:pt x="91" y="53"/>
                  </a:cubicBezTo>
                  <a:cubicBezTo>
                    <a:pt x="83" y="60"/>
                    <a:pt x="85" y="60"/>
                    <a:pt x="49" y="62"/>
                  </a:cubicBezTo>
                  <a:cubicBezTo>
                    <a:pt x="33" y="64"/>
                    <a:pt x="33" y="65"/>
                    <a:pt x="26" y="62"/>
                  </a:cubicBezTo>
                  <a:cubicBezTo>
                    <a:pt x="15" y="58"/>
                    <a:pt x="21" y="79"/>
                    <a:pt x="17" y="78"/>
                  </a:cubicBezTo>
                  <a:cubicBezTo>
                    <a:pt x="13" y="77"/>
                    <a:pt x="15" y="70"/>
                    <a:pt x="8" y="64"/>
                  </a:cubicBezTo>
                  <a:cubicBezTo>
                    <a:pt x="7" y="63"/>
                    <a:pt x="4" y="62"/>
                    <a:pt x="1" y="62"/>
                  </a:cubicBezTo>
                  <a:lnTo>
                    <a:pt x="0" y="12"/>
                  </a:lnTo>
                  <a:close/>
                </a:path>
              </a:pathLst>
            </a:custGeom>
            <a:solidFill>
              <a:schemeClr val="accent1"/>
            </a:solidFill>
            <a:ln w="3175" cap="rnd">
              <a:solidFill>
                <a:schemeClr val="bg1"/>
              </a:solidFill>
              <a:round/>
              <a:headEnd/>
              <a:tailEnd/>
            </a:ln>
          </p:spPr>
          <p:txBody>
            <a:bodyPr/>
            <a:lstStyle/>
            <a:p>
              <a:endParaRPr lang="de-DE"/>
            </a:p>
          </p:txBody>
        </p:sp>
        <p:sp>
          <p:nvSpPr>
            <p:cNvPr id="6335" name="Freeform 1154"/>
            <p:cNvSpPr>
              <a:spLocks/>
            </p:cNvSpPr>
            <p:nvPr/>
          </p:nvSpPr>
          <p:spPr bwMode="gray">
            <a:xfrm>
              <a:off x="1429" y="2665"/>
              <a:ext cx="48" cy="37"/>
            </a:xfrm>
            <a:custGeom>
              <a:avLst/>
              <a:gdLst>
                <a:gd name="T0" fmla="*/ 8 w 85"/>
                <a:gd name="T1" fmla="*/ 5 h 67"/>
                <a:gd name="T2" fmla="*/ 2 w 85"/>
                <a:gd name="T3" fmla="*/ 6 h 67"/>
                <a:gd name="T4" fmla="*/ 1 w 85"/>
                <a:gd name="T5" fmla="*/ 4 h 67"/>
                <a:gd name="T6" fmla="*/ 2 w 85"/>
                <a:gd name="T7" fmla="*/ 4 h 67"/>
                <a:gd name="T8" fmla="*/ 6 w 85"/>
                <a:gd name="T9" fmla="*/ 4 h 67"/>
                <a:gd name="T10" fmla="*/ 6 w 85"/>
                <a:gd name="T11" fmla="*/ 3 h 67"/>
                <a:gd name="T12" fmla="*/ 4 w 85"/>
                <a:gd name="T13" fmla="*/ 2 h 67"/>
                <a:gd name="T14" fmla="*/ 5 w 85"/>
                <a:gd name="T15" fmla="*/ 0 h 67"/>
                <a:gd name="T16" fmla="*/ 7 w 85"/>
                <a:gd name="T17" fmla="*/ 1 h 67"/>
                <a:gd name="T18" fmla="*/ 8 w 85"/>
                <a:gd name="T19" fmla="*/ 1 h 67"/>
                <a:gd name="T20" fmla="*/ 8 w 85"/>
                <a:gd name="T21" fmla="*/ 5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67"/>
                <a:gd name="T35" fmla="*/ 85 w 8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67">
                  <a:moveTo>
                    <a:pt x="85" y="57"/>
                  </a:moveTo>
                  <a:cubicBezTo>
                    <a:pt x="70" y="56"/>
                    <a:pt x="38" y="62"/>
                    <a:pt x="21" y="65"/>
                  </a:cubicBezTo>
                  <a:cubicBezTo>
                    <a:pt x="0" y="67"/>
                    <a:pt x="4" y="57"/>
                    <a:pt x="4" y="42"/>
                  </a:cubicBezTo>
                  <a:cubicBezTo>
                    <a:pt x="4" y="28"/>
                    <a:pt x="13" y="46"/>
                    <a:pt x="20" y="46"/>
                  </a:cubicBezTo>
                  <a:cubicBezTo>
                    <a:pt x="26" y="46"/>
                    <a:pt x="68" y="50"/>
                    <a:pt x="62" y="45"/>
                  </a:cubicBezTo>
                  <a:cubicBezTo>
                    <a:pt x="55" y="40"/>
                    <a:pt x="55" y="37"/>
                    <a:pt x="59" y="31"/>
                  </a:cubicBezTo>
                  <a:cubicBezTo>
                    <a:pt x="63" y="24"/>
                    <a:pt x="51" y="23"/>
                    <a:pt x="37" y="16"/>
                  </a:cubicBezTo>
                  <a:cubicBezTo>
                    <a:pt x="22" y="10"/>
                    <a:pt x="43" y="0"/>
                    <a:pt x="51" y="0"/>
                  </a:cubicBezTo>
                  <a:cubicBezTo>
                    <a:pt x="51" y="0"/>
                    <a:pt x="66" y="0"/>
                    <a:pt x="72" y="4"/>
                  </a:cubicBezTo>
                  <a:cubicBezTo>
                    <a:pt x="75" y="6"/>
                    <a:pt x="79" y="8"/>
                    <a:pt x="84" y="8"/>
                  </a:cubicBezTo>
                  <a:lnTo>
                    <a:pt x="85" y="57"/>
                  </a:lnTo>
                  <a:close/>
                </a:path>
              </a:pathLst>
            </a:custGeom>
            <a:solidFill>
              <a:schemeClr val="accent1"/>
            </a:solidFill>
            <a:ln w="3175" cap="rnd">
              <a:solidFill>
                <a:schemeClr val="bg1"/>
              </a:solidFill>
              <a:round/>
              <a:headEnd/>
              <a:tailEnd/>
            </a:ln>
          </p:spPr>
          <p:txBody>
            <a:bodyPr/>
            <a:lstStyle/>
            <a:p>
              <a:endParaRPr lang="de-DE"/>
            </a:p>
          </p:txBody>
        </p:sp>
        <p:sp>
          <p:nvSpPr>
            <p:cNvPr id="6336" name="Freeform 1155"/>
            <p:cNvSpPr>
              <a:spLocks/>
            </p:cNvSpPr>
            <p:nvPr/>
          </p:nvSpPr>
          <p:spPr bwMode="gray">
            <a:xfrm>
              <a:off x="1183" y="2689"/>
              <a:ext cx="27" cy="47"/>
            </a:xfrm>
            <a:custGeom>
              <a:avLst/>
              <a:gdLst>
                <a:gd name="T0" fmla="*/ 2 w 49"/>
                <a:gd name="T1" fmla="*/ 7 h 84"/>
                <a:gd name="T2" fmla="*/ 3 w 49"/>
                <a:gd name="T3" fmla="*/ 6 h 84"/>
                <a:gd name="T4" fmla="*/ 3 w 49"/>
                <a:gd name="T5" fmla="*/ 4 h 84"/>
                <a:gd name="T6" fmla="*/ 3 w 49"/>
                <a:gd name="T7" fmla="*/ 2 h 84"/>
                <a:gd name="T8" fmla="*/ 4 w 49"/>
                <a:gd name="T9" fmla="*/ 1 h 84"/>
                <a:gd name="T10" fmla="*/ 4 w 49"/>
                <a:gd name="T11" fmla="*/ 1 h 84"/>
                <a:gd name="T12" fmla="*/ 4 w 49"/>
                <a:gd name="T13" fmla="*/ 1 h 84"/>
                <a:gd name="T14" fmla="*/ 2 w 49"/>
                <a:gd name="T15" fmla="*/ 1 h 84"/>
                <a:gd name="T16" fmla="*/ 2 w 49"/>
                <a:gd name="T17" fmla="*/ 1 h 84"/>
                <a:gd name="T18" fmla="*/ 1 w 49"/>
                <a:gd name="T19" fmla="*/ 3 h 84"/>
                <a:gd name="T20" fmla="*/ 1 w 49"/>
                <a:gd name="T21" fmla="*/ 4 h 84"/>
                <a:gd name="T22" fmla="*/ 1 w 49"/>
                <a:gd name="T23" fmla="*/ 6 h 84"/>
                <a:gd name="T24" fmla="*/ 1 w 49"/>
                <a:gd name="T25" fmla="*/ 8 h 84"/>
                <a:gd name="T26" fmla="*/ 1 w 49"/>
                <a:gd name="T27" fmla="*/ 8 h 84"/>
                <a:gd name="T28" fmla="*/ 2 w 49"/>
                <a:gd name="T29" fmla="*/ 7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84"/>
                <a:gd name="T47" fmla="*/ 49 w 49"/>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84">
                  <a:moveTo>
                    <a:pt x="16" y="76"/>
                  </a:moveTo>
                  <a:cubicBezTo>
                    <a:pt x="23" y="68"/>
                    <a:pt x="35" y="58"/>
                    <a:pt x="35" y="58"/>
                  </a:cubicBezTo>
                  <a:cubicBezTo>
                    <a:pt x="35" y="58"/>
                    <a:pt x="37" y="48"/>
                    <a:pt x="36" y="38"/>
                  </a:cubicBezTo>
                  <a:cubicBezTo>
                    <a:pt x="36" y="27"/>
                    <a:pt x="37" y="20"/>
                    <a:pt x="37" y="20"/>
                  </a:cubicBezTo>
                  <a:cubicBezTo>
                    <a:pt x="37" y="20"/>
                    <a:pt x="45" y="15"/>
                    <a:pt x="49" y="12"/>
                  </a:cubicBezTo>
                  <a:cubicBezTo>
                    <a:pt x="49" y="10"/>
                    <a:pt x="49" y="10"/>
                    <a:pt x="49" y="10"/>
                  </a:cubicBezTo>
                  <a:cubicBezTo>
                    <a:pt x="49" y="10"/>
                    <a:pt x="43" y="1"/>
                    <a:pt x="40" y="1"/>
                  </a:cubicBezTo>
                  <a:cubicBezTo>
                    <a:pt x="37" y="0"/>
                    <a:pt x="32" y="0"/>
                    <a:pt x="28" y="2"/>
                  </a:cubicBezTo>
                  <a:cubicBezTo>
                    <a:pt x="25" y="5"/>
                    <a:pt x="19" y="12"/>
                    <a:pt x="18" y="15"/>
                  </a:cubicBezTo>
                  <a:cubicBezTo>
                    <a:pt x="16" y="17"/>
                    <a:pt x="10" y="22"/>
                    <a:pt x="9" y="28"/>
                  </a:cubicBezTo>
                  <a:cubicBezTo>
                    <a:pt x="7" y="34"/>
                    <a:pt x="6" y="33"/>
                    <a:pt x="7" y="43"/>
                  </a:cubicBezTo>
                  <a:cubicBezTo>
                    <a:pt x="8" y="53"/>
                    <a:pt x="8" y="42"/>
                    <a:pt x="5" y="60"/>
                  </a:cubicBezTo>
                  <a:cubicBezTo>
                    <a:pt x="1" y="77"/>
                    <a:pt x="0" y="80"/>
                    <a:pt x="3" y="82"/>
                  </a:cubicBezTo>
                  <a:cubicBezTo>
                    <a:pt x="6" y="84"/>
                    <a:pt x="14" y="79"/>
                    <a:pt x="14" y="79"/>
                  </a:cubicBezTo>
                  <a:lnTo>
                    <a:pt x="16" y="76"/>
                  </a:lnTo>
                  <a:close/>
                </a:path>
              </a:pathLst>
            </a:custGeom>
            <a:solidFill>
              <a:schemeClr val="accent1"/>
            </a:solidFill>
            <a:ln w="3175" cap="rnd">
              <a:solidFill>
                <a:schemeClr val="bg1"/>
              </a:solidFill>
              <a:round/>
              <a:headEnd/>
              <a:tailEnd/>
            </a:ln>
          </p:spPr>
          <p:txBody>
            <a:bodyPr/>
            <a:lstStyle/>
            <a:p>
              <a:endParaRPr lang="de-DE"/>
            </a:p>
          </p:txBody>
        </p:sp>
        <p:sp>
          <p:nvSpPr>
            <p:cNvPr id="6337" name="Line 1156"/>
            <p:cNvSpPr>
              <a:spLocks noChangeShapeType="1"/>
            </p:cNvSpPr>
            <p:nvPr/>
          </p:nvSpPr>
          <p:spPr bwMode="gray">
            <a:xfrm>
              <a:off x="1234" y="2824"/>
              <a:ext cx="1" cy="1"/>
            </a:xfrm>
            <a:prstGeom prst="line">
              <a:avLst/>
            </a:prstGeom>
            <a:noFill/>
            <a:ln w="9525">
              <a:noFill/>
              <a:round/>
              <a:headEnd/>
              <a:tailEnd/>
            </a:ln>
          </p:spPr>
          <p:txBody>
            <a:bodyPr/>
            <a:lstStyle/>
            <a:p>
              <a:endParaRPr lang="es-AR"/>
            </a:p>
          </p:txBody>
        </p:sp>
        <p:sp>
          <p:nvSpPr>
            <p:cNvPr id="6338" name="Line 1157"/>
            <p:cNvSpPr>
              <a:spLocks noChangeShapeType="1"/>
            </p:cNvSpPr>
            <p:nvPr/>
          </p:nvSpPr>
          <p:spPr bwMode="gray">
            <a:xfrm>
              <a:off x="1234" y="2824"/>
              <a:ext cx="1" cy="1"/>
            </a:xfrm>
            <a:prstGeom prst="line">
              <a:avLst/>
            </a:prstGeom>
            <a:noFill/>
            <a:ln w="3175" cap="rnd">
              <a:solidFill>
                <a:schemeClr val="bg1"/>
              </a:solidFill>
              <a:round/>
              <a:headEnd/>
              <a:tailEnd/>
            </a:ln>
          </p:spPr>
          <p:txBody>
            <a:bodyPr/>
            <a:lstStyle/>
            <a:p>
              <a:endParaRPr lang="es-AR"/>
            </a:p>
          </p:txBody>
        </p:sp>
        <p:sp>
          <p:nvSpPr>
            <p:cNvPr id="6339" name="Line 1158"/>
            <p:cNvSpPr>
              <a:spLocks noChangeShapeType="1"/>
            </p:cNvSpPr>
            <p:nvPr/>
          </p:nvSpPr>
          <p:spPr bwMode="gray">
            <a:xfrm>
              <a:off x="1257" y="2883"/>
              <a:ext cx="1" cy="1"/>
            </a:xfrm>
            <a:prstGeom prst="line">
              <a:avLst/>
            </a:prstGeom>
            <a:noFill/>
            <a:ln w="9525">
              <a:noFill/>
              <a:round/>
              <a:headEnd/>
              <a:tailEnd/>
            </a:ln>
          </p:spPr>
          <p:txBody>
            <a:bodyPr/>
            <a:lstStyle/>
            <a:p>
              <a:endParaRPr lang="es-AR"/>
            </a:p>
          </p:txBody>
        </p:sp>
        <p:sp>
          <p:nvSpPr>
            <p:cNvPr id="6340" name="Line 1159"/>
            <p:cNvSpPr>
              <a:spLocks noChangeShapeType="1"/>
            </p:cNvSpPr>
            <p:nvPr/>
          </p:nvSpPr>
          <p:spPr bwMode="gray">
            <a:xfrm>
              <a:off x="1257" y="2883"/>
              <a:ext cx="1" cy="1"/>
            </a:xfrm>
            <a:prstGeom prst="line">
              <a:avLst/>
            </a:prstGeom>
            <a:noFill/>
            <a:ln w="3175" cap="rnd">
              <a:solidFill>
                <a:schemeClr val="bg1"/>
              </a:solidFill>
              <a:round/>
              <a:headEnd/>
              <a:tailEnd/>
            </a:ln>
          </p:spPr>
          <p:txBody>
            <a:bodyPr/>
            <a:lstStyle/>
            <a:p>
              <a:endParaRPr lang="es-AR"/>
            </a:p>
          </p:txBody>
        </p:sp>
        <p:sp>
          <p:nvSpPr>
            <p:cNvPr id="6341" name="Freeform 1160"/>
            <p:cNvSpPr>
              <a:spLocks/>
            </p:cNvSpPr>
            <p:nvPr/>
          </p:nvSpPr>
          <p:spPr bwMode="gray">
            <a:xfrm>
              <a:off x="1255" y="2610"/>
              <a:ext cx="178" cy="60"/>
            </a:xfrm>
            <a:custGeom>
              <a:avLst/>
              <a:gdLst>
                <a:gd name="T0" fmla="*/ 11 w 319"/>
                <a:gd name="T1" fmla="*/ 1 h 107"/>
                <a:gd name="T2" fmla="*/ 6 w 319"/>
                <a:gd name="T3" fmla="*/ 1 h 107"/>
                <a:gd name="T4" fmla="*/ 4 w 319"/>
                <a:gd name="T5" fmla="*/ 1 h 107"/>
                <a:gd name="T6" fmla="*/ 3 w 319"/>
                <a:gd name="T7" fmla="*/ 3 h 107"/>
                <a:gd name="T8" fmla="*/ 2 w 319"/>
                <a:gd name="T9" fmla="*/ 4 h 107"/>
                <a:gd name="T10" fmla="*/ 6 w 319"/>
                <a:gd name="T11" fmla="*/ 3 h 107"/>
                <a:gd name="T12" fmla="*/ 7 w 319"/>
                <a:gd name="T13" fmla="*/ 2 h 107"/>
                <a:gd name="T14" fmla="*/ 8 w 319"/>
                <a:gd name="T15" fmla="*/ 2 h 107"/>
                <a:gd name="T16" fmla="*/ 10 w 319"/>
                <a:gd name="T17" fmla="*/ 2 h 107"/>
                <a:gd name="T18" fmla="*/ 9 w 319"/>
                <a:gd name="T19" fmla="*/ 3 h 107"/>
                <a:gd name="T20" fmla="*/ 12 w 319"/>
                <a:gd name="T21" fmla="*/ 3 h 107"/>
                <a:gd name="T22" fmla="*/ 15 w 319"/>
                <a:gd name="T23" fmla="*/ 3 h 107"/>
                <a:gd name="T24" fmla="*/ 16 w 319"/>
                <a:gd name="T25" fmla="*/ 5 h 107"/>
                <a:gd name="T26" fmla="*/ 18 w 319"/>
                <a:gd name="T27" fmla="*/ 6 h 107"/>
                <a:gd name="T28" fmla="*/ 20 w 319"/>
                <a:gd name="T29" fmla="*/ 6 h 107"/>
                <a:gd name="T30" fmla="*/ 22 w 319"/>
                <a:gd name="T31" fmla="*/ 8 h 107"/>
                <a:gd name="T32" fmla="*/ 21 w 319"/>
                <a:gd name="T33" fmla="*/ 10 h 107"/>
                <a:gd name="T34" fmla="*/ 23 w 319"/>
                <a:gd name="T35" fmla="*/ 11 h 107"/>
                <a:gd name="T36" fmla="*/ 30 w 319"/>
                <a:gd name="T37" fmla="*/ 11 h 107"/>
                <a:gd name="T38" fmla="*/ 31 w 319"/>
                <a:gd name="T39" fmla="*/ 10 h 107"/>
                <a:gd name="T40" fmla="*/ 30 w 319"/>
                <a:gd name="T41" fmla="*/ 8 h 107"/>
                <a:gd name="T42" fmla="*/ 28 w 319"/>
                <a:gd name="T43" fmla="*/ 7 h 107"/>
                <a:gd name="T44" fmla="*/ 26 w 319"/>
                <a:gd name="T45" fmla="*/ 6 h 107"/>
                <a:gd name="T46" fmla="*/ 23 w 319"/>
                <a:gd name="T47" fmla="*/ 6 h 107"/>
                <a:gd name="T48" fmla="*/ 21 w 319"/>
                <a:gd name="T49" fmla="*/ 4 h 107"/>
                <a:gd name="T50" fmla="*/ 19 w 319"/>
                <a:gd name="T51" fmla="*/ 3 h 107"/>
                <a:gd name="T52" fmla="*/ 16 w 319"/>
                <a:gd name="T53" fmla="*/ 2 h 107"/>
                <a:gd name="T54" fmla="*/ 13 w 319"/>
                <a:gd name="T55" fmla="*/ 1 h 107"/>
                <a:gd name="T56" fmla="*/ 11 w 319"/>
                <a:gd name="T57" fmla="*/ 1 h 1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9"/>
                <a:gd name="T88" fmla="*/ 0 h 107"/>
                <a:gd name="T89" fmla="*/ 319 w 319"/>
                <a:gd name="T90" fmla="*/ 107 h 1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9" h="107">
                  <a:moveTo>
                    <a:pt x="109" y="6"/>
                  </a:moveTo>
                  <a:cubicBezTo>
                    <a:pt x="84" y="5"/>
                    <a:pt x="76" y="0"/>
                    <a:pt x="65" y="5"/>
                  </a:cubicBezTo>
                  <a:cubicBezTo>
                    <a:pt x="53" y="10"/>
                    <a:pt x="45" y="5"/>
                    <a:pt x="40" y="15"/>
                  </a:cubicBezTo>
                  <a:cubicBezTo>
                    <a:pt x="34" y="26"/>
                    <a:pt x="40" y="27"/>
                    <a:pt x="30" y="32"/>
                  </a:cubicBezTo>
                  <a:cubicBezTo>
                    <a:pt x="21" y="38"/>
                    <a:pt x="0" y="44"/>
                    <a:pt x="19" y="43"/>
                  </a:cubicBezTo>
                  <a:cubicBezTo>
                    <a:pt x="37" y="41"/>
                    <a:pt x="49" y="36"/>
                    <a:pt x="57" y="32"/>
                  </a:cubicBezTo>
                  <a:cubicBezTo>
                    <a:pt x="65" y="28"/>
                    <a:pt x="62" y="17"/>
                    <a:pt x="70" y="19"/>
                  </a:cubicBezTo>
                  <a:cubicBezTo>
                    <a:pt x="78" y="22"/>
                    <a:pt x="83" y="10"/>
                    <a:pt x="88" y="18"/>
                  </a:cubicBezTo>
                  <a:cubicBezTo>
                    <a:pt x="93" y="26"/>
                    <a:pt x="109" y="6"/>
                    <a:pt x="108" y="19"/>
                  </a:cubicBezTo>
                  <a:cubicBezTo>
                    <a:pt x="106" y="32"/>
                    <a:pt x="92" y="22"/>
                    <a:pt x="96" y="28"/>
                  </a:cubicBezTo>
                  <a:cubicBezTo>
                    <a:pt x="100" y="35"/>
                    <a:pt x="106" y="30"/>
                    <a:pt x="118" y="36"/>
                  </a:cubicBezTo>
                  <a:cubicBezTo>
                    <a:pt x="130" y="43"/>
                    <a:pt x="146" y="23"/>
                    <a:pt x="151" y="36"/>
                  </a:cubicBezTo>
                  <a:cubicBezTo>
                    <a:pt x="156" y="49"/>
                    <a:pt x="155" y="49"/>
                    <a:pt x="164" y="52"/>
                  </a:cubicBezTo>
                  <a:cubicBezTo>
                    <a:pt x="173" y="55"/>
                    <a:pt x="176" y="44"/>
                    <a:pt x="186" y="53"/>
                  </a:cubicBezTo>
                  <a:cubicBezTo>
                    <a:pt x="197" y="62"/>
                    <a:pt x="207" y="44"/>
                    <a:pt x="203" y="61"/>
                  </a:cubicBezTo>
                  <a:cubicBezTo>
                    <a:pt x="199" y="78"/>
                    <a:pt x="211" y="73"/>
                    <a:pt x="222" y="82"/>
                  </a:cubicBezTo>
                  <a:cubicBezTo>
                    <a:pt x="232" y="91"/>
                    <a:pt x="218" y="83"/>
                    <a:pt x="219" y="95"/>
                  </a:cubicBezTo>
                  <a:cubicBezTo>
                    <a:pt x="220" y="107"/>
                    <a:pt x="207" y="103"/>
                    <a:pt x="235" y="103"/>
                  </a:cubicBezTo>
                  <a:cubicBezTo>
                    <a:pt x="262" y="103"/>
                    <a:pt x="300" y="106"/>
                    <a:pt x="306" y="104"/>
                  </a:cubicBezTo>
                  <a:cubicBezTo>
                    <a:pt x="311" y="103"/>
                    <a:pt x="317" y="100"/>
                    <a:pt x="317" y="100"/>
                  </a:cubicBezTo>
                  <a:cubicBezTo>
                    <a:pt x="317" y="100"/>
                    <a:pt x="319" y="78"/>
                    <a:pt x="308" y="82"/>
                  </a:cubicBezTo>
                  <a:cubicBezTo>
                    <a:pt x="298" y="86"/>
                    <a:pt x="296" y="73"/>
                    <a:pt x="287" y="77"/>
                  </a:cubicBezTo>
                  <a:cubicBezTo>
                    <a:pt x="278" y="81"/>
                    <a:pt x="282" y="57"/>
                    <a:pt x="271" y="60"/>
                  </a:cubicBezTo>
                  <a:cubicBezTo>
                    <a:pt x="261" y="62"/>
                    <a:pt x="247" y="59"/>
                    <a:pt x="239" y="53"/>
                  </a:cubicBezTo>
                  <a:cubicBezTo>
                    <a:pt x="231" y="48"/>
                    <a:pt x="220" y="45"/>
                    <a:pt x="214" y="43"/>
                  </a:cubicBezTo>
                  <a:cubicBezTo>
                    <a:pt x="207" y="40"/>
                    <a:pt x="205" y="34"/>
                    <a:pt x="196" y="30"/>
                  </a:cubicBezTo>
                  <a:cubicBezTo>
                    <a:pt x="186" y="26"/>
                    <a:pt x="175" y="24"/>
                    <a:pt x="168" y="23"/>
                  </a:cubicBezTo>
                  <a:cubicBezTo>
                    <a:pt x="161" y="22"/>
                    <a:pt x="141" y="6"/>
                    <a:pt x="135" y="6"/>
                  </a:cubicBezTo>
                  <a:cubicBezTo>
                    <a:pt x="130" y="6"/>
                    <a:pt x="109" y="6"/>
                    <a:pt x="109" y="6"/>
                  </a:cubicBezTo>
                  <a:close/>
                </a:path>
              </a:pathLst>
            </a:custGeom>
            <a:solidFill>
              <a:schemeClr val="accent1"/>
            </a:solidFill>
            <a:ln w="3175" cap="rnd">
              <a:solidFill>
                <a:schemeClr val="bg1"/>
              </a:solidFill>
              <a:round/>
              <a:headEnd/>
              <a:tailEnd/>
            </a:ln>
          </p:spPr>
          <p:txBody>
            <a:bodyPr/>
            <a:lstStyle/>
            <a:p>
              <a:endParaRPr lang="de-DE"/>
            </a:p>
          </p:txBody>
        </p:sp>
        <p:sp>
          <p:nvSpPr>
            <p:cNvPr id="6342" name="Freeform 1161"/>
            <p:cNvSpPr>
              <a:spLocks/>
            </p:cNvSpPr>
            <p:nvPr/>
          </p:nvSpPr>
          <p:spPr bwMode="gray">
            <a:xfrm>
              <a:off x="1545" y="2679"/>
              <a:ext cx="37" cy="19"/>
            </a:xfrm>
            <a:custGeom>
              <a:avLst/>
              <a:gdLst>
                <a:gd name="T0" fmla="*/ 3 w 67"/>
                <a:gd name="T1" fmla="*/ 2 h 33"/>
                <a:gd name="T2" fmla="*/ 1 w 67"/>
                <a:gd name="T3" fmla="*/ 1 h 33"/>
                <a:gd name="T4" fmla="*/ 1 w 67"/>
                <a:gd name="T5" fmla="*/ 3 h 33"/>
                <a:gd name="T6" fmla="*/ 4 w 67"/>
                <a:gd name="T7" fmla="*/ 3 h 33"/>
                <a:gd name="T8" fmla="*/ 6 w 67"/>
                <a:gd name="T9" fmla="*/ 2 h 33"/>
                <a:gd name="T10" fmla="*/ 4 w 67"/>
                <a:gd name="T11" fmla="*/ 1 h 33"/>
                <a:gd name="T12" fmla="*/ 3 w 67"/>
                <a:gd name="T13" fmla="*/ 2 h 33"/>
                <a:gd name="T14" fmla="*/ 0 60000 65536"/>
                <a:gd name="T15" fmla="*/ 0 60000 65536"/>
                <a:gd name="T16" fmla="*/ 0 60000 65536"/>
                <a:gd name="T17" fmla="*/ 0 60000 65536"/>
                <a:gd name="T18" fmla="*/ 0 60000 65536"/>
                <a:gd name="T19" fmla="*/ 0 60000 65536"/>
                <a:gd name="T20" fmla="*/ 0 60000 65536"/>
                <a:gd name="T21" fmla="*/ 0 w 67"/>
                <a:gd name="T22" fmla="*/ 0 h 33"/>
                <a:gd name="T23" fmla="*/ 67 w 6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33">
                  <a:moveTo>
                    <a:pt x="33" y="14"/>
                  </a:moveTo>
                  <a:cubicBezTo>
                    <a:pt x="25" y="17"/>
                    <a:pt x="7" y="0"/>
                    <a:pt x="6" y="12"/>
                  </a:cubicBezTo>
                  <a:cubicBezTo>
                    <a:pt x="4" y="24"/>
                    <a:pt x="0" y="33"/>
                    <a:pt x="11" y="33"/>
                  </a:cubicBezTo>
                  <a:cubicBezTo>
                    <a:pt x="21" y="33"/>
                    <a:pt x="40" y="28"/>
                    <a:pt x="46" y="28"/>
                  </a:cubicBezTo>
                  <a:cubicBezTo>
                    <a:pt x="53" y="28"/>
                    <a:pt x="67" y="17"/>
                    <a:pt x="63" y="17"/>
                  </a:cubicBezTo>
                  <a:cubicBezTo>
                    <a:pt x="59" y="17"/>
                    <a:pt x="49" y="10"/>
                    <a:pt x="44" y="13"/>
                  </a:cubicBezTo>
                  <a:cubicBezTo>
                    <a:pt x="38" y="16"/>
                    <a:pt x="33" y="14"/>
                    <a:pt x="33" y="14"/>
                  </a:cubicBezTo>
                  <a:close/>
                </a:path>
              </a:pathLst>
            </a:custGeom>
            <a:solidFill>
              <a:schemeClr val="accent1"/>
            </a:solidFill>
            <a:ln w="3175" cap="rnd">
              <a:solidFill>
                <a:schemeClr val="bg1"/>
              </a:solidFill>
              <a:round/>
              <a:headEnd/>
              <a:tailEnd/>
            </a:ln>
          </p:spPr>
          <p:txBody>
            <a:bodyPr/>
            <a:lstStyle/>
            <a:p>
              <a:endParaRPr lang="de-DE"/>
            </a:p>
          </p:txBody>
        </p:sp>
        <p:sp>
          <p:nvSpPr>
            <p:cNvPr id="6343" name="Freeform 1162"/>
            <p:cNvSpPr>
              <a:spLocks/>
            </p:cNvSpPr>
            <p:nvPr/>
          </p:nvSpPr>
          <p:spPr bwMode="gray">
            <a:xfrm>
              <a:off x="1366" y="2691"/>
              <a:ext cx="34" cy="19"/>
            </a:xfrm>
            <a:custGeom>
              <a:avLst/>
              <a:gdLst>
                <a:gd name="T0" fmla="*/ 2 w 62"/>
                <a:gd name="T1" fmla="*/ 1 h 34"/>
                <a:gd name="T2" fmla="*/ 0 w 62"/>
                <a:gd name="T3" fmla="*/ 1 h 34"/>
                <a:gd name="T4" fmla="*/ 2 w 62"/>
                <a:gd name="T5" fmla="*/ 3 h 34"/>
                <a:gd name="T6" fmla="*/ 5 w 62"/>
                <a:gd name="T7" fmla="*/ 2 h 34"/>
                <a:gd name="T8" fmla="*/ 5 w 62"/>
                <a:gd name="T9" fmla="*/ 2 h 34"/>
                <a:gd name="T10" fmla="*/ 2 w 62"/>
                <a:gd name="T11" fmla="*/ 1 h 34"/>
                <a:gd name="T12" fmla="*/ 0 60000 65536"/>
                <a:gd name="T13" fmla="*/ 0 60000 65536"/>
                <a:gd name="T14" fmla="*/ 0 60000 65536"/>
                <a:gd name="T15" fmla="*/ 0 60000 65536"/>
                <a:gd name="T16" fmla="*/ 0 60000 65536"/>
                <a:gd name="T17" fmla="*/ 0 60000 65536"/>
                <a:gd name="T18" fmla="*/ 0 w 62"/>
                <a:gd name="T19" fmla="*/ 0 h 34"/>
                <a:gd name="T20" fmla="*/ 62 w 62"/>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62" h="34">
                  <a:moveTo>
                    <a:pt x="27" y="1"/>
                  </a:moveTo>
                  <a:cubicBezTo>
                    <a:pt x="17" y="3"/>
                    <a:pt x="0" y="0"/>
                    <a:pt x="0" y="8"/>
                  </a:cubicBezTo>
                  <a:cubicBezTo>
                    <a:pt x="0" y="16"/>
                    <a:pt x="7" y="26"/>
                    <a:pt x="20" y="30"/>
                  </a:cubicBezTo>
                  <a:cubicBezTo>
                    <a:pt x="33" y="34"/>
                    <a:pt x="44" y="25"/>
                    <a:pt x="52" y="25"/>
                  </a:cubicBezTo>
                  <a:cubicBezTo>
                    <a:pt x="59" y="25"/>
                    <a:pt x="62" y="18"/>
                    <a:pt x="62" y="18"/>
                  </a:cubicBezTo>
                  <a:lnTo>
                    <a:pt x="27" y="1"/>
                  </a:lnTo>
                  <a:close/>
                </a:path>
              </a:pathLst>
            </a:custGeom>
            <a:solidFill>
              <a:schemeClr val="accent1"/>
            </a:solidFill>
            <a:ln w="3175" cap="rnd">
              <a:solidFill>
                <a:schemeClr val="bg1"/>
              </a:solidFill>
              <a:round/>
              <a:headEnd/>
              <a:tailEnd/>
            </a:ln>
          </p:spPr>
          <p:txBody>
            <a:bodyPr/>
            <a:lstStyle/>
            <a:p>
              <a:endParaRPr lang="de-DE"/>
            </a:p>
          </p:txBody>
        </p:sp>
        <p:sp>
          <p:nvSpPr>
            <p:cNvPr id="6344" name="Freeform 1163"/>
            <p:cNvSpPr>
              <a:spLocks/>
            </p:cNvSpPr>
            <p:nvPr/>
          </p:nvSpPr>
          <p:spPr bwMode="gray">
            <a:xfrm>
              <a:off x="1650" y="2814"/>
              <a:ext cx="15" cy="19"/>
            </a:xfrm>
            <a:custGeom>
              <a:avLst/>
              <a:gdLst>
                <a:gd name="T0" fmla="*/ 1 w 26"/>
                <a:gd name="T1" fmla="*/ 1 h 33"/>
                <a:gd name="T2" fmla="*/ 1 w 26"/>
                <a:gd name="T3" fmla="*/ 3 h 33"/>
                <a:gd name="T4" fmla="*/ 2 w 26"/>
                <a:gd name="T5" fmla="*/ 3 h 33"/>
                <a:gd name="T6" fmla="*/ 3 w 26"/>
                <a:gd name="T7" fmla="*/ 1 h 33"/>
                <a:gd name="T8" fmla="*/ 2 w 26"/>
                <a:gd name="T9" fmla="*/ 1 h 33"/>
                <a:gd name="T10" fmla="*/ 1 w 26"/>
                <a:gd name="T11" fmla="*/ 1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13" y="8"/>
                  </a:moveTo>
                  <a:cubicBezTo>
                    <a:pt x="9" y="11"/>
                    <a:pt x="0" y="19"/>
                    <a:pt x="3" y="24"/>
                  </a:cubicBezTo>
                  <a:cubicBezTo>
                    <a:pt x="6" y="29"/>
                    <a:pt x="15" y="33"/>
                    <a:pt x="19" y="29"/>
                  </a:cubicBezTo>
                  <a:cubicBezTo>
                    <a:pt x="23" y="25"/>
                    <a:pt x="26" y="13"/>
                    <a:pt x="26" y="13"/>
                  </a:cubicBezTo>
                  <a:cubicBezTo>
                    <a:pt x="26" y="13"/>
                    <a:pt x="24" y="0"/>
                    <a:pt x="19" y="4"/>
                  </a:cubicBezTo>
                  <a:cubicBezTo>
                    <a:pt x="13" y="8"/>
                    <a:pt x="13" y="8"/>
                    <a:pt x="13" y="8"/>
                  </a:cubicBezTo>
                  <a:close/>
                </a:path>
              </a:pathLst>
            </a:custGeom>
            <a:solidFill>
              <a:schemeClr val="accent1"/>
            </a:solidFill>
            <a:ln w="3175" cap="rnd">
              <a:solidFill>
                <a:schemeClr val="bg1"/>
              </a:solidFill>
              <a:round/>
              <a:headEnd/>
              <a:tailEnd/>
            </a:ln>
          </p:spPr>
          <p:txBody>
            <a:bodyPr/>
            <a:lstStyle/>
            <a:p>
              <a:endParaRPr lang="de-DE"/>
            </a:p>
          </p:txBody>
        </p:sp>
        <p:sp>
          <p:nvSpPr>
            <p:cNvPr id="6345" name="Freeform 1164"/>
            <p:cNvSpPr>
              <a:spLocks/>
            </p:cNvSpPr>
            <p:nvPr/>
          </p:nvSpPr>
          <p:spPr bwMode="gray">
            <a:xfrm>
              <a:off x="1131" y="3006"/>
              <a:ext cx="20" cy="22"/>
            </a:xfrm>
            <a:custGeom>
              <a:avLst/>
              <a:gdLst>
                <a:gd name="T0" fmla="*/ 1 w 36"/>
                <a:gd name="T1" fmla="*/ 0 h 38"/>
                <a:gd name="T2" fmla="*/ 1 w 36"/>
                <a:gd name="T3" fmla="*/ 2 h 38"/>
                <a:gd name="T4" fmla="*/ 1 w 36"/>
                <a:gd name="T5" fmla="*/ 2 h 38"/>
                <a:gd name="T6" fmla="*/ 2 w 36"/>
                <a:gd name="T7" fmla="*/ 2 h 38"/>
                <a:gd name="T8" fmla="*/ 1 w 36"/>
                <a:gd name="T9" fmla="*/ 3 h 38"/>
                <a:gd name="T10" fmla="*/ 1 w 36"/>
                <a:gd name="T11" fmla="*/ 4 h 38"/>
                <a:gd name="T12" fmla="*/ 3 w 36"/>
                <a:gd name="T13" fmla="*/ 5 h 38"/>
                <a:gd name="T14" fmla="*/ 3 w 36"/>
                <a:gd name="T15" fmla="*/ 3 h 38"/>
                <a:gd name="T16" fmla="*/ 3 w 36"/>
                <a:gd name="T17" fmla="*/ 2 h 38"/>
                <a:gd name="T18" fmla="*/ 1 w 36"/>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8"/>
                <a:gd name="T32" fmla="*/ 36 w 36"/>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8">
                  <a:moveTo>
                    <a:pt x="15" y="0"/>
                  </a:moveTo>
                  <a:cubicBezTo>
                    <a:pt x="12" y="1"/>
                    <a:pt x="11" y="16"/>
                    <a:pt x="11" y="16"/>
                  </a:cubicBezTo>
                  <a:cubicBezTo>
                    <a:pt x="11" y="16"/>
                    <a:pt x="0" y="11"/>
                    <a:pt x="2" y="17"/>
                  </a:cubicBezTo>
                  <a:cubicBezTo>
                    <a:pt x="4" y="22"/>
                    <a:pt x="14" y="18"/>
                    <a:pt x="18" y="20"/>
                  </a:cubicBezTo>
                  <a:cubicBezTo>
                    <a:pt x="21" y="22"/>
                    <a:pt x="13" y="30"/>
                    <a:pt x="13" y="30"/>
                  </a:cubicBezTo>
                  <a:cubicBezTo>
                    <a:pt x="13" y="30"/>
                    <a:pt x="10" y="35"/>
                    <a:pt x="15" y="37"/>
                  </a:cubicBezTo>
                  <a:cubicBezTo>
                    <a:pt x="20" y="38"/>
                    <a:pt x="27" y="38"/>
                    <a:pt x="30" y="38"/>
                  </a:cubicBezTo>
                  <a:cubicBezTo>
                    <a:pt x="33" y="37"/>
                    <a:pt x="36" y="28"/>
                    <a:pt x="36" y="28"/>
                  </a:cubicBezTo>
                  <a:cubicBezTo>
                    <a:pt x="34" y="17"/>
                    <a:pt x="34" y="17"/>
                    <a:pt x="34" y="17"/>
                  </a:cubicBezTo>
                  <a:lnTo>
                    <a:pt x="15" y="0"/>
                  </a:lnTo>
                  <a:close/>
                </a:path>
              </a:pathLst>
            </a:custGeom>
            <a:solidFill>
              <a:schemeClr val="accent1"/>
            </a:solidFill>
            <a:ln w="3175" cap="rnd">
              <a:solidFill>
                <a:schemeClr val="bg1"/>
              </a:solidFill>
              <a:round/>
              <a:headEnd/>
              <a:tailEnd/>
            </a:ln>
          </p:spPr>
          <p:txBody>
            <a:bodyPr/>
            <a:lstStyle/>
            <a:p>
              <a:endParaRPr lang="de-DE"/>
            </a:p>
          </p:txBody>
        </p:sp>
        <p:sp>
          <p:nvSpPr>
            <p:cNvPr id="6346" name="Freeform 1165"/>
            <p:cNvSpPr>
              <a:spLocks/>
            </p:cNvSpPr>
            <p:nvPr/>
          </p:nvSpPr>
          <p:spPr bwMode="gray">
            <a:xfrm>
              <a:off x="1588" y="3843"/>
              <a:ext cx="43" cy="23"/>
            </a:xfrm>
            <a:custGeom>
              <a:avLst/>
              <a:gdLst>
                <a:gd name="T0" fmla="*/ 3 w 77"/>
                <a:gd name="T1" fmla="*/ 1 h 40"/>
                <a:gd name="T2" fmla="*/ 2 w 77"/>
                <a:gd name="T3" fmla="*/ 1 h 40"/>
                <a:gd name="T4" fmla="*/ 1 w 77"/>
                <a:gd name="T5" fmla="*/ 2 h 40"/>
                <a:gd name="T6" fmla="*/ 1 w 77"/>
                <a:gd name="T7" fmla="*/ 2 h 40"/>
                <a:gd name="T8" fmla="*/ 2 w 77"/>
                <a:gd name="T9" fmla="*/ 3 h 40"/>
                <a:gd name="T10" fmla="*/ 3 w 77"/>
                <a:gd name="T11" fmla="*/ 3 h 40"/>
                <a:gd name="T12" fmla="*/ 4 w 77"/>
                <a:gd name="T13" fmla="*/ 3 h 40"/>
                <a:gd name="T14" fmla="*/ 6 w 77"/>
                <a:gd name="T15" fmla="*/ 2 h 40"/>
                <a:gd name="T16" fmla="*/ 7 w 77"/>
                <a:gd name="T17" fmla="*/ 1 h 40"/>
                <a:gd name="T18" fmla="*/ 7 w 77"/>
                <a:gd name="T19" fmla="*/ 1 h 40"/>
                <a:gd name="T20" fmla="*/ 3 w 77"/>
                <a:gd name="T21" fmla="*/ 1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40"/>
                <a:gd name="T35" fmla="*/ 77 w 77"/>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40">
                  <a:moveTo>
                    <a:pt x="36" y="9"/>
                  </a:moveTo>
                  <a:cubicBezTo>
                    <a:pt x="36" y="9"/>
                    <a:pt x="31" y="4"/>
                    <a:pt x="26" y="7"/>
                  </a:cubicBezTo>
                  <a:cubicBezTo>
                    <a:pt x="21" y="11"/>
                    <a:pt x="17" y="14"/>
                    <a:pt x="13" y="17"/>
                  </a:cubicBezTo>
                  <a:cubicBezTo>
                    <a:pt x="10" y="21"/>
                    <a:pt x="0" y="15"/>
                    <a:pt x="2" y="22"/>
                  </a:cubicBezTo>
                  <a:cubicBezTo>
                    <a:pt x="5" y="28"/>
                    <a:pt x="22" y="28"/>
                    <a:pt x="25" y="30"/>
                  </a:cubicBezTo>
                  <a:cubicBezTo>
                    <a:pt x="29" y="33"/>
                    <a:pt x="31" y="26"/>
                    <a:pt x="35" y="33"/>
                  </a:cubicBezTo>
                  <a:cubicBezTo>
                    <a:pt x="38" y="40"/>
                    <a:pt x="42" y="34"/>
                    <a:pt x="49" y="28"/>
                  </a:cubicBezTo>
                  <a:cubicBezTo>
                    <a:pt x="56" y="22"/>
                    <a:pt x="58" y="16"/>
                    <a:pt x="64" y="17"/>
                  </a:cubicBezTo>
                  <a:cubicBezTo>
                    <a:pt x="70" y="17"/>
                    <a:pt x="77" y="11"/>
                    <a:pt x="75" y="9"/>
                  </a:cubicBezTo>
                  <a:cubicBezTo>
                    <a:pt x="74" y="6"/>
                    <a:pt x="70" y="0"/>
                    <a:pt x="67" y="1"/>
                  </a:cubicBezTo>
                  <a:cubicBezTo>
                    <a:pt x="63" y="3"/>
                    <a:pt x="36" y="9"/>
                    <a:pt x="36" y="9"/>
                  </a:cubicBezTo>
                  <a:close/>
                </a:path>
              </a:pathLst>
            </a:custGeom>
            <a:solidFill>
              <a:schemeClr val="accent1"/>
            </a:solidFill>
            <a:ln w="3175" cap="rnd">
              <a:solidFill>
                <a:schemeClr val="bg1"/>
              </a:solidFill>
              <a:round/>
              <a:headEnd/>
              <a:tailEnd/>
            </a:ln>
          </p:spPr>
          <p:txBody>
            <a:bodyPr/>
            <a:lstStyle/>
            <a:p>
              <a:endParaRPr lang="de-DE"/>
            </a:p>
          </p:txBody>
        </p:sp>
        <p:sp>
          <p:nvSpPr>
            <p:cNvPr id="6347" name="Freeform 1166"/>
            <p:cNvSpPr>
              <a:spLocks/>
            </p:cNvSpPr>
            <p:nvPr/>
          </p:nvSpPr>
          <p:spPr bwMode="gray">
            <a:xfrm>
              <a:off x="1421" y="3705"/>
              <a:ext cx="17" cy="25"/>
            </a:xfrm>
            <a:custGeom>
              <a:avLst/>
              <a:gdLst>
                <a:gd name="T0" fmla="*/ 2 w 31"/>
                <a:gd name="T1" fmla="*/ 1 h 44"/>
                <a:gd name="T2" fmla="*/ 1 w 31"/>
                <a:gd name="T3" fmla="*/ 1 h 44"/>
                <a:gd name="T4" fmla="*/ 1 w 31"/>
                <a:gd name="T5" fmla="*/ 2 h 44"/>
                <a:gd name="T6" fmla="*/ 1 w 31"/>
                <a:gd name="T7" fmla="*/ 3 h 44"/>
                <a:gd name="T8" fmla="*/ 1 w 31"/>
                <a:gd name="T9" fmla="*/ 4 h 44"/>
                <a:gd name="T10" fmla="*/ 2 w 31"/>
                <a:gd name="T11" fmla="*/ 3 h 44"/>
                <a:gd name="T12" fmla="*/ 3 w 31"/>
                <a:gd name="T13" fmla="*/ 2 h 44"/>
                <a:gd name="T14" fmla="*/ 2 w 31"/>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19" y="1"/>
                  </a:moveTo>
                  <a:cubicBezTo>
                    <a:pt x="14" y="1"/>
                    <a:pt x="11" y="0"/>
                    <a:pt x="10" y="8"/>
                  </a:cubicBezTo>
                  <a:cubicBezTo>
                    <a:pt x="9" y="15"/>
                    <a:pt x="12" y="13"/>
                    <a:pt x="12" y="20"/>
                  </a:cubicBezTo>
                  <a:cubicBezTo>
                    <a:pt x="12" y="27"/>
                    <a:pt x="4" y="26"/>
                    <a:pt x="4" y="31"/>
                  </a:cubicBezTo>
                  <a:cubicBezTo>
                    <a:pt x="3" y="36"/>
                    <a:pt x="0" y="36"/>
                    <a:pt x="10" y="40"/>
                  </a:cubicBezTo>
                  <a:cubicBezTo>
                    <a:pt x="20" y="44"/>
                    <a:pt x="25" y="36"/>
                    <a:pt x="27" y="35"/>
                  </a:cubicBezTo>
                  <a:cubicBezTo>
                    <a:pt x="29" y="34"/>
                    <a:pt x="31" y="21"/>
                    <a:pt x="31" y="17"/>
                  </a:cubicBezTo>
                  <a:cubicBezTo>
                    <a:pt x="31" y="13"/>
                    <a:pt x="19" y="1"/>
                    <a:pt x="19" y="1"/>
                  </a:cubicBezTo>
                  <a:close/>
                </a:path>
              </a:pathLst>
            </a:custGeom>
            <a:solidFill>
              <a:schemeClr val="accent1"/>
            </a:solidFill>
            <a:ln w="3175" cap="rnd">
              <a:solidFill>
                <a:schemeClr val="bg1"/>
              </a:solidFill>
              <a:round/>
              <a:headEnd/>
              <a:tailEnd/>
            </a:ln>
          </p:spPr>
          <p:txBody>
            <a:bodyPr/>
            <a:lstStyle/>
            <a:p>
              <a:endParaRPr lang="de-DE"/>
            </a:p>
          </p:txBody>
        </p:sp>
        <p:sp>
          <p:nvSpPr>
            <p:cNvPr id="6348" name="Freeform 1167"/>
            <p:cNvSpPr>
              <a:spLocks/>
            </p:cNvSpPr>
            <p:nvPr/>
          </p:nvSpPr>
          <p:spPr bwMode="gray">
            <a:xfrm>
              <a:off x="1400" y="3794"/>
              <a:ext cx="15" cy="15"/>
            </a:xfrm>
            <a:custGeom>
              <a:avLst/>
              <a:gdLst>
                <a:gd name="T0" fmla="*/ 2 w 28"/>
                <a:gd name="T1" fmla="*/ 1 h 28"/>
                <a:gd name="T2" fmla="*/ 1 w 28"/>
                <a:gd name="T3" fmla="*/ 1 h 28"/>
                <a:gd name="T4" fmla="*/ 1 w 28"/>
                <a:gd name="T5" fmla="*/ 2 h 28"/>
                <a:gd name="T6" fmla="*/ 1 w 28"/>
                <a:gd name="T7" fmla="*/ 2 h 28"/>
                <a:gd name="T8" fmla="*/ 2 w 28"/>
                <a:gd name="T9" fmla="*/ 2 h 28"/>
                <a:gd name="T10" fmla="*/ 2 w 28"/>
                <a:gd name="T11" fmla="*/ 1 h 28"/>
                <a:gd name="T12" fmla="*/ 2 w 28"/>
                <a:gd name="T13" fmla="*/ 1 h 28"/>
                <a:gd name="T14" fmla="*/ 0 60000 65536"/>
                <a:gd name="T15" fmla="*/ 0 60000 65536"/>
                <a:gd name="T16" fmla="*/ 0 60000 65536"/>
                <a:gd name="T17" fmla="*/ 0 60000 65536"/>
                <a:gd name="T18" fmla="*/ 0 60000 65536"/>
                <a:gd name="T19" fmla="*/ 0 60000 65536"/>
                <a:gd name="T20" fmla="*/ 0 60000 65536"/>
                <a:gd name="T21" fmla="*/ 0 w 28"/>
                <a:gd name="T22" fmla="*/ 0 h 28"/>
                <a:gd name="T23" fmla="*/ 28 w 2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8">
                  <a:moveTo>
                    <a:pt x="20" y="1"/>
                  </a:moveTo>
                  <a:cubicBezTo>
                    <a:pt x="18" y="0"/>
                    <a:pt x="11" y="0"/>
                    <a:pt x="9" y="5"/>
                  </a:cubicBezTo>
                  <a:cubicBezTo>
                    <a:pt x="8" y="10"/>
                    <a:pt x="11" y="11"/>
                    <a:pt x="9" y="17"/>
                  </a:cubicBezTo>
                  <a:cubicBezTo>
                    <a:pt x="8" y="23"/>
                    <a:pt x="0" y="22"/>
                    <a:pt x="6" y="25"/>
                  </a:cubicBezTo>
                  <a:cubicBezTo>
                    <a:pt x="11" y="28"/>
                    <a:pt x="20" y="18"/>
                    <a:pt x="22" y="16"/>
                  </a:cubicBezTo>
                  <a:cubicBezTo>
                    <a:pt x="24" y="14"/>
                    <a:pt x="28" y="7"/>
                    <a:pt x="28" y="7"/>
                  </a:cubicBezTo>
                  <a:lnTo>
                    <a:pt x="20" y="1"/>
                  </a:lnTo>
                  <a:close/>
                </a:path>
              </a:pathLst>
            </a:custGeom>
            <a:solidFill>
              <a:schemeClr val="accent1"/>
            </a:solidFill>
            <a:ln w="3175" cap="rnd">
              <a:solidFill>
                <a:schemeClr val="bg1"/>
              </a:solidFill>
              <a:round/>
              <a:headEnd/>
              <a:tailEnd/>
            </a:ln>
          </p:spPr>
          <p:txBody>
            <a:bodyPr/>
            <a:lstStyle/>
            <a:p>
              <a:endParaRPr lang="de-DE"/>
            </a:p>
          </p:txBody>
        </p:sp>
        <p:sp>
          <p:nvSpPr>
            <p:cNvPr id="6349" name="Freeform 1168"/>
            <p:cNvSpPr>
              <a:spLocks/>
            </p:cNvSpPr>
            <p:nvPr/>
          </p:nvSpPr>
          <p:spPr bwMode="gray">
            <a:xfrm>
              <a:off x="1404" y="3842"/>
              <a:ext cx="6" cy="9"/>
            </a:xfrm>
            <a:custGeom>
              <a:avLst/>
              <a:gdLst>
                <a:gd name="T0" fmla="*/ 1 w 11"/>
                <a:gd name="T1" fmla="*/ 0 h 16"/>
                <a:gd name="T2" fmla="*/ 1 w 11"/>
                <a:gd name="T3" fmla="*/ 2 h 16"/>
                <a:gd name="T4" fmla="*/ 1 w 11"/>
                <a:gd name="T5" fmla="*/ 1 h 16"/>
                <a:gd name="T6" fmla="*/ 1 w 11"/>
                <a:gd name="T7" fmla="*/ 1 h 16"/>
                <a:gd name="T8" fmla="*/ 1 w 11"/>
                <a:gd name="T9" fmla="*/ 0 h 16"/>
                <a:gd name="T10" fmla="*/ 0 60000 65536"/>
                <a:gd name="T11" fmla="*/ 0 60000 65536"/>
                <a:gd name="T12" fmla="*/ 0 60000 65536"/>
                <a:gd name="T13" fmla="*/ 0 60000 65536"/>
                <a:gd name="T14" fmla="*/ 0 60000 65536"/>
                <a:gd name="T15" fmla="*/ 0 w 11"/>
                <a:gd name="T16" fmla="*/ 0 h 16"/>
                <a:gd name="T17" fmla="*/ 11 w 11"/>
                <a:gd name="T18" fmla="*/ 16 h 16"/>
              </a:gdLst>
              <a:ahLst/>
              <a:cxnLst>
                <a:cxn ang="T10">
                  <a:pos x="T0" y="T1"/>
                </a:cxn>
                <a:cxn ang="T11">
                  <a:pos x="T2" y="T3"/>
                </a:cxn>
                <a:cxn ang="T12">
                  <a:pos x="T4" y="T5"/>
                </a:cxn>
                <a:cxn ang="T13">
                  <a:pos x="T6" y="T7"/>
                </a:cxn>
                <a:cxn ang="T14">
                  <a:pos x="T8" y="T9"/>
                </a:cxn>
              </a:cxnLst>
              <a:rect l="T15" t="T16" r="T17" b="T18"/>
              <a:pathLst>
                <a:path w="11" h="16">
                  <a:moveTo>
                    <a:pt x="3" y="0"/>
                  </a:moveTo>
                  <a:cubicBezTo>
                    <a:pt x="0" y="2"/>
                    <a:pt x="0" y="12"/>
                    <a:pt x="4" y="14"/>
                  </a:cubicBezTo>
                  <a:cubicBezTo>
                    <a:pt x="8" y="16"/>
                    <a:pt x="9" y="10"/>
                    <a:pt x="9" y="8"/>
                  </a:cubicBezTo>
                  <a:cubicBezTo>
                    <a:pt x="10" y="7"/>
                    <a:pt x="11" y="2"/>
                    <a:pt x="10" y="2"/>
                  </a:cubicBezTo>
                  <a:cubicBezTo>
                    <a:pt x="9" y="2"/>
                    <a:pt x="3" y="0"/>
                    <a:pt x="3" y="0"/>
                  </a:cubicBezTo>
                  <a:close/>
                </a:path>
              </a:pathLst>
            </a:custGeom>
            <a:solidFill>
              <a:schemeClr val="accent1"/>
            </a:solidFill>
            <a:ln w="3175" cap="rnd">
              <a:solidFill>
                <a:schemeClr val="bg1"/>
              </a:solidFill>
              <a:round/>
              <a:headEnd/>
              <a:tailEnd/>
            </a:ln>
          </p:spPr>
          <p:txBody>
            <a:bodyPr/>
            <a:lstStyle/>
            <a:p>
              <a:endParaRPr lang="de-DE"/>
            </a:p>
          </p:txBody>
        </p:sp>
        <p:sp>
          <p:nvSpPr>
            <p:cNvPr id="6350" name="Freeform 1169"/>
            <p:cNvSpPr>
              <a:spLocks/>
            </p:cNvSpPr>
            <p:nvPr/>
          </p:nvSpPr>
          <p:spPr bwMode="gray">
            <a:xfrm>
              <a:off x="1415" y="3854"/>
              <a:ext cx="6" cy="8"/>
            </a:xfrm>
            <a:custGeom>
              <a:avLst/>
              <a:gdLst>
                <a:gd name="T0" fmla="*/ 1 w 10"/>
                <a:gd name="T1" fmla="*/ 1 h 14"/>
                <a:gd name="T2" fmla="*/ 1 w 10"/>
                <a:gd name="T3" fmla="*/ 1 h 14"/>
                <a:gd name="T4" fmla="*/ 1 w 10"/>
                <a:gd name="T5" fmla="*/ 1 h 14"/>
                <a:gd name="T6" fmla="*/ 1 w 10"/>
                <a:gd name="T7" fmla="*/ 1 h 14"/>
                <a:gd name="T8" fmla="*/ 1 w 10"/>
                <a:gd name="T9" fmla="*/ 1 h 14"/>
                <a:gd name="T10" fmla="*/ 1 w 10"/>
                <a:gd name="T11" fmla="*/ 1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4" y="4"/>
                  </a:moveTo>
                  <a:cubicBezTo>
                    <a:pt x="4" y="4"/>
                    <a:pt x="7" y="0"/>
                    <a:pt x="9" y="7"/>
                  </a:cubicBezTo>
                  <a:cubicBezTo>
                    <a:pt x="10" y="13"/>
                    <a:pt x="10" y="12"/>
                    <a:pt x="7" y="13"/>
                  </a:cubicBezTo>
                  <a:cubicBezTo>
                    <a:pt x="5" y="14"/>
                    <a:pt x="1" y="13"/>
                    <a:pt x="1" y="11"/>
                  </a:cubicBezTo>
                  <a:cubicBezTo>
                    <a:pt x="0" y="10"/>
                    <a:pt x="2" y="6"/>
                    <a:pt x="2" y="6"/>
                  </a:cubicBezTo>
                  <a:lnTo>
                    <a:pt x="4" y="4"/>
                  </a:lnTo>
                  <a:close/>
                </a:path>
              </a:pathLst>
            </a:custGeom>
            <a:solidFill>
              <a:schemeClr val="accent1"/>
            </a:solidFill>
            <a:ln w="3175" cap="rnd">
              <a:solidFill>
                <a:schemeClr val="bg1"/>
              </a:solidFill>
              <a:round/>
              <a:headEnd/>
              <a:tailEnd/>
            </a:ln>
          </p:spPr>
          <p:txBody>
            <a:bodyPr/>
            <a:lstStyle/>
            <a:p>
              <a:endParaRPr lang="de-DE"/>
            </a:p>
          </p:txBody>
        </p:sp>
        <p:sp>
          <p:nvSpPr>
            <p:cNvPr id="6351" name="Freeform 1170"/>
            <p:cNvSpPr>
              <a:spLocks/>
            </p:cNvSpPr>
            <p:nvPr/>
          </p:nvSpPr>
          <p:spPr bwMode="gray">
            <a:xfrm>
              <a:off x="1415" y="3869"/>
              <a:ext cx="10" cy="6"/>
            </a:xfrm>
            <a:custGeom>
              <a:avLst/>
              <a:gdLst>
                <a:gd name="T0" fmla="*/ 1 w 18"/>
                <a:gd name="T1" fmla="*/ 1 h 10"/>
                <a:gd name="T2" fmla="*/ 0 w 18"/>
                <a:gd name="T3" fmla="*/ 1 h 10"/>
                <a:gd name="T4" fmla="*/ 1 w 18"/>
                <a:gd name="T5" fmla="*/ 1 h 10"/>
                <a:gd name="T6" fmla="*/ 1 w 18"/>
                <a:gd name="T7" fmla="*/ 1 h 10"/>
                <a:gd name="T8" fmla="*/ 2 w 18"/>
                <a:gd name="T9" fmla="*/ 0 h 10"/>
                <a:gd name="T10" fmla="*/ 1 w 18"/>
                <a:gd name="T11" fmla="*/ 1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6" y="2"/>
                  </a:moveTo>
                  <a:cubicBezTo>
                    <a:pt x="4" y="2"/>
                    <a:pt x="0" y="2"/>
                    <a:pt x="0" y="4"/>
                  </a:cubicBezTo>
                  <a:cubicBezTo>
                    <a:pt x="1" y="6"/>
                    <a:pt x="7" y="10"/>
                    <a:pt x="8" y="10"/>
                  </a:cubicBezTo>
                  <a:cubicBezTo>
                    <a:pt x="10" y="10"/>
                    <a:pt x="15" y="5"/>
                    <a:pt x="15" y="5"/>
                  </a:cubicBezTo>
                  <a:cubicBezTo>
                    <a:pt x="15" y="5"/>
                    <a:pt x="18" y="0"/>
                    <a:pt x="16" y="0"/>
                  </a:cubicBezTo>
                  <a:cubicBezTo>
                    <a:pt x="15" y="0"/>
                    <a:pt x="6" y="2"/>
                    <a:pt x="6" y="2"/>
                  </a:cubicBezTo>
                  <a:close/>
                </a:path>
              </a:pathLst>
            </a:custGeom>
            <a:solidFill>
              <a:schemeClr val="accent1"/>
            </a:solidFill>
            <a:ln w="3175" cap="rnd">
              <a:solidFill>
                <a:schemeClr val="bg1"/>
              </a:solidFill>
              <a:round/>
              <a:headEnd/>
              <a:tailEnd/>
            </a:ln>
          </p:spPr>
          <p:txBody>
            <a:bodyPr/>
            <a:lstStyle/>
            <a:p>
              <a:endParaRPr lang="de-DE"/>
            </a:p>
          </p:txBody>
        </p:sp>
        <p:sp>
          <p:nvSpPr>
            <p:cNvPr id="6352" name="Freeform 1171"/>
            <p:cNvSpPr>
              <a:spLocks/>
            </p:cNvSpPr>
            <p:nvPr/>
          </p:nvSpPr>
          <p:spPr bwMode="gray">
            <a:xfrm>
              <a:off x="524" y="1375"/>
              <a:ext cx="441" cy="426"/>
            </a:xfrm>
            <a:custGeom>
              <a:avLst/>
              <a:gdLst>
                <a:gd name="T0" fmla="*/ 76 w 792"/>
                <a:gd name="T1" fmla="*/ 20 h 764"/>
                <a:gd name="T2" fmla="*/ 74 w 792"/>
                <a:gd name="T3" fmla="*/ 17 h 764"/>
                <a:gd name="T4" fmla="*/ 72 w 792"/>
                <a:gd name="T5" fmla="*/ 13 h 764"/>
                <a:gd name="T6" fmla="*/ 72 w 792"/>
                <a:gd name="T7" fmla="*/ 11 h 764"/>
                <a:gd name="T8" fmla="*/ 72 w 792"/>
                <a:gd name="T9" fmla="*/ 8 h 764"/>
                <a:gd name="T10" fmla="*/ 72 w 792"/>
                <a:gd name="T11" fmla="*/ 7 h 764"/>
                <a:gd name="T12" fmla="*/ 72 w 792"/>
                <a:gd name="T13" fmla="*/ 5 h 764"/>
                <a:gd name="T14" fmla="*/ 70 w 792"/>
                <a:gd name="T15" fmla="*/ 5 h 764"/>
                <a:gd name="T16" fmla="*/ 67 w 792"/>
                <a:gd name="T17" fmla="*/ 3 h 764"/>
                <a:gd name="T18" fmla="*/ 65 w 792"/>
                <a:gd name="T19" fmla="*/ 2 h 764"/>
                <a:gd name="T20" fmla="*/ 62 w 792"/>
                <a:gd name="T21" fmla="*/ 2 h 764"/>
                <a:gd name="T22" fmla="*/ 57 w 792"/>
                <a:gd name="T23" fmla="*/ 1 h 764"/>
                <a:gd name="T24" fmla="*/ 53 w 792"/>
                <a:gd name="T25" fmla="*/ 3 h 764"/>
                <a:gd name="T26" fmla="*/ 52 w 792"/>
                <a:gd name="T27" fmla="*/ 8 h 764"/>
                <a:gd name="T28" fmla="*/ 51 w 792"/>
                <a:gd name="T29" fmla="*/ 10 h 764"/>
                <a:gd name="T30" fmla="*/ 48 w 792"/>
                <a:gd name="T31" fmla="*/ 7 h 764"/>
                <a:gd name="T32" fmla="*/ 47 w 792"/>
                <a:gd name="T33" fmla="*/ 5 h 764"/>
                <a:gd name="T34" fmla="*/ 45 w 792"/>
                <a:gd name="T35" fmla="*/ 4 h 764"/>
                <a:gd name="T36" fmla="*/ 42 w 792"/>
                <a:gd name="T37" fmla="*/ 7 h 764"/>
                <a:gd name="T38" fmla="*/ 40 w 792"/>
                <a:gd name="T39" fmla="*/ 10 h 764"/>
                <a:gd name="T40" fmla="*/ 41 w 792"/>
                <a:gd name="T41" fmla="*/ 14 h 764"/>
                <a:gd name="T42" fmla="*/ 36 w 792"/>
                <a:gd name="T43" fmla="*/ 15 h 764"/>
                <a:gd name="T44" fmla="*/ 33 w 792"/>
                <a:gd name="T45" fmla="*/ 13 h 764"/>
                <a:gd name="T46" fmla="*/ 28 w 792"/>
                <a:gd name="T47" fmla="*/ 14 h 764"/>
                <a:gd name="T48" fmla="*/ 25 w 792"/>
                <a:gd name="T49" fmla="*/ 16 h 764"/>
                <a:gd name="T50" fmla="*/ 21 w 792"/>
                <a:gd name="T51" fmla="*/ 21 h 764"/>
                <a:gd name="T52" fmla="*/ 20 w 792"/>
                <a:gd name="T53" fmla="*/ 25 h 764"/>
                <a:gd name="T54" fmla="*/ 17 w 792"/>
                <a:gd name="T55" fmla="*/ 26 h 764"/>
                <a:gd name="T56" fmla="*/ 19 w 792"/>
                <a:gd name="T57" fmla="*/ 31 h 764"/>
                <a:gd name="T58" fmla="*/ 13 w 792"/>
                <a:gd name="T59" fmla="*/ 34 h 764"/>
                <a:gd name="T60" fmla="*/ 6 w 792"/>
                <a:gd name="T61" fmla="*/ 33 h 764"/>
                <a:gd name="T62" fmla="*/ 1 w 792"/>
                <a:gd name="T63" fmla="*/ 32 h 764"/>
                <a:gd name="T64" fmla="*/ 7 w 792"/>
                <a:gd name="T65" fmla="*/ 36 h 764"/>
                <a:gd name="T66" fmla="*/ 10 w 792"/>
                <a:gd name="T67" fmla="*/ 37 h 764"/>
                <a:gd name="T68" fmla="*/ 21 w 792"/>
                <a:gd name="T69" fmla="*/ 36 h 764"/>
                <a:gd name="T70" fmla="*/ 25 w 792"/>
                <a:gd name="T71" fmla="*/ 36 h 764"/>
                <a:gd name="T72" fmla="*/ 28 w 792"/>
                <a:gd name="T73" fmla="*/ 35 h 764"/>
                <a:gd name="T74" fmla="*/ 34 w 792"/>
                <a:gd name="T75" fmla="*/ 33 h 764"/>
                <a:gd name="T76" fmla="*/ 37 w 792"/>
                <a:gd name="T77" fmla="*/ 34 h 764"/>
                <a:gd name="T78" fmla="*/ 32 w 792"/>
                <a:gd name="T79" fmla="*/ 35 h 764"/>
                <a:gd name="T80" fmla="*/ 29 w 792"/>
                <a:gd name="T81" fmla="*/ 37 h 764"/>
                <a:gd name="T82" fmla="*/ 36 w 792"/>
                <a:gd name="T83" fmla="*/ 40 h 764"/>
                <a:gd name="T84" fmla="*/ 40 w 792"/>
                <a:gd name="T85" fmla="*/ 38 h 764"/>
                <a:gd name="T86" fmla="*/ 40 w 792"/>
                <a:gd name="T87" fmla="*/ 42 h 764"/>
                <a:gd name="T88" fmla="*/ 42 w 792"/>
                <a:gd name="T89" fmla="*/ 46 h 764"/>
                <a:gd name="T90" fmla="*/ 44 w 792"/>
                <a:gd name="T91" fmla="*/ 49 h 764"/>
                <a:gd name="T92" fmla="*/ 45 w 792"/>
                <a:gd name="T93" fmla="*/ 52 h 764"/>
                <a:gd name="T94" fmla="*/ 45 w 792"/>
                <a:gd name="T95" fmla="*/ 55 h 764"/>
                <a:gd name="T96" fmla="*/ 47 w 792"/>
                <a:gd name="T97" fmla="*/ 57 h 764"/>
                <a:gd name="T98" fmla="*/ 47 w 792"/>
                <a:gd name="T99" fmla="*/ 59 h 764"/>
                <a:gd name="T100" fmla="*/ 46 w 792"/>
                <a:gd name="T101" fmla="*/ 62 h 764"/>
                <a:gd name="T102" fmla="*/ 45 w 792"/>
                <a:gd name="T103" fmla="*/ 69 h 764"/>
                <a:gd name="T104" fmla="*/ 45 w 792"/>
                <a:gd name="T105" fmla="*/ 70 h 764"/>
                <a:gd name="T106" fmla="*/ 47 w 792"/>
                <a:gd name="T107" fmla="*/ 70 h 764"/>
                <a:gd name="T108" fmla="*/ 45 w 792"/>
                <a:gd name="T109" fmla="*/ 72 h 764"/>
                <a:gd name="T110" fmla="*/ 50 w 792"/>
                <a:gd name="T111" fmla="*/ 70 h 764"/>
                <a:gd name="T112" fmla="*/ 48 w 792"/>
                <a:gd name="T113" fmla="*/ 64 h 764"/>
                <a:gd name="T114" fmla="*/ 51 w 792"/>
                <a:gd name="T115" fmla="*/ 55 h 764"/>
                <a:gd name="T116" fmla="*/ 47 w 792"/>
                <a:gd name="T117" fmla="*/ 53 h 764"/>
                <a:gd name="T118" fmla="*/ 48 w 792"/>
                <a:gd name="T119" fmla="*/ 47 h 764"/>
                <a:gd name="T120" fmla="*/ 46 w 792"/>
                <a:gd name="T121" fmla="*/ 45 h 7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2"/>
                <a:gd name="T184" fmla="*/ 0 h 764"/>
                <a:gd name="T185" fmla="*/ 792 w 792"/>
                <a:gd name="T186" fmla="*/ 764 h 7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2" h="764">
                  <a:moveTo>
                    <a:pt x="791" y="221"/>
                  </a:moveTo>
                  <a:cubicBezTo>
                    <a:pt x="790" y="218"/>
                    <a:pt x="792" y="208"/>
                    <a:pt x="789" y="201"/>
                  </a:cubicBezTo>
                  <a:cubicBezTo>
                    <a:pt x="787" y="194"/>
                    <a:pt x="780" y="189"/>
                    <a:pt x="777" y="185"/>
                  </a:cubicBezTo>
                  <a:cubicBezTo>
                    <a:pt x="774" y="182"/>
                    <a:pt x="766" y="170"/>
                    <a:pt x="766" y="170"/>
                  </a:cubicBezTo>
                  <a:cubicBezTo>
                    <a:pt x="766" y="170"/>
                    <a:pt x="766" y="160"/>
                    <a:pt x="765" y="152"/>
                  </a:cubicBezTo>
                  <a:cubicBezTo>
                    <a:pt x="763" y="144"/>
                    <a:pt x="756" y="142"/>
                    <a:pt x="753" y="136"/>
                  </a:cubicBezTo>
                  <a:cubicBezTo>
                    <a:pt x="749" y="130"/>
                    <a:pt x="747" y="128"/>
                    <a:pt x="748" y="121"/>
                  </a:cubicBezTo>
                  <a:cubicBezTo>
                    <a:pt x="749" y="115"/>
                    <a:pt x="745" y="119"/>
                    <a:pt x="745" y="115"/>
                  </a:cubicBezTo>
                  <a:cubicBezTo>
                    <a:pt x="745" y="111"/>
                    <a:pt x="756" y="94"/>
                    <a:pt x="756" y="94"/>
                  </a:cubicBezTo>
                  <a:cubicBezTo>
                    <a:pt x="756" y="94"/>
                    <a:pt x="756" y="94"/>
                    <a:pt x="749" y="88"/>
                  </a:cubicBezTo>
                  <a:cubicBezTo>
                    <a:pt x="743" y="82"/>
                    <a:pt x="744" y="72"/>
                    <a:pt x="744" y="72"/>
                  </a:cubicBezTo>
                  <a:cubicBezTo>
                    <a:pt x="744" y="72"/>
                    <a:pt x="738" y="66"/>
                    <a:pt x="745" y="66"/>
                  </a:cubicBezTo>
                  <a:cubicBezTo>
                    <a:pt x="752" y="65"/>
                    <a:pt x="755" y="60"/>
                    <a:pt x="755" y="60"/>
                  </a:cubicBezTo>
                  <a:cubicBezTo>
                    <a:pt x="749" y="56"/>
                    <a:pt x="749" y="56"/>
                    <a:pt x="749" y="56"/>
                  </a:cubicBezTo>
                  <a:cubicBezTo>
                    <a:pt x="742" y="52"/>
                    <a:pt x="742" y="52"/>
                    <a:pt x="742" y="52"/>
                  </a:cubicBezTo>
                  <a:cubicBezTo>
                    <a:pt x="725" y="51"/>
                    <a:pt x="725" y="51"/>
                    <a:pt x="725" y="51"/>
                  </a:cubicBezTo>
                  <a:cubicBezTo>
                    <a:pt x="725" y="51"/>
                    <a:pt x="718" y="37"/>
                    <a:pt x="716" y="39"/>
                  </a:cubicBezTo>
                  <a:cubicBezTo>
                    <a:pt x="714" y="40"/>
                    <a:pt x="701" y="30"/>
                    <a:pt x="695" y="35"/>
                  </a:cubicBezTo>
                  <a:cubicBezTo>
                    <a:pt x="689" y="39"/>
                    <a:pt x="680" y="34"/>
                    <a:pt x="680" y="34"/>
                  </a:cubicBezTo>
                  <a:cubicBezTo>
                    <a:pt x="672" y="20"/>
                    <a:pt x="672" y="20"/>
                    <a:pt x="672" y="20"/>
                  </a:cubicBezTo>
                  <a:cubicBezTo>
                    <a:pt x="658" y="25"/>
                    <a:pt x="658" y="25"/>
                    <a:pt x="658" y="25"/>
                  </a:cubicBezTo>
                  <a:cubicBezTo>
                    <a:pt x="658" y="25"/>
                    <a:pt x="652" y="18"/>
                    <a:pt x="644" y="20"/>
                  </a:cubicBezTo>
                  <a:cubicBezTo>
                    <a:pt x="637" y="22"/>
                    <a:pt x="629" y="28"/>
                    <a:pt x="623" y="25"/>
                  </a:cubicBezTo>
                  <a:cubicBezTo>
                    <a:pt x="618" y="23"/>
                    <a:pt x="604" y="3"/>
                    <a:pt x="591" y="6"/>
                  </a:cubicBezTo>
                  <a:cubicBezTo>
                    <a:pt x="577" y="9"/>
                    <a:pt x="577" y="0"/>
                    <a:pt x="571" y="12"/>
                  </a:cubicBezTo>
                  <a:cubicBezTo>
                    <a:pt x="565" y="24"/>
                    <a:pt x="570" y="18"/>
                    <a:pt x="559" y="35"/>
                  </a:cubicBezTo>
                  <a:cubicBezTo>
                    <a:pt x="548" y="52"/>
                    <a:pt x="542" y="48"/>
                    <a:pt x="539" y="58"/>
                  </a:cubicBezTo>
                  <a:cubicBezTo>
                    <a:pt x="537" y="68"/>
                    <a:pt x="550" y="75"/>
                    <a:pt x="544" y="79"/>
                  </a:cubicBezTo>
                  <a:cubicBezTo>
                    <a:pt x="539" y="83"/>
                    <a:pt x="529" y="86"/>
                    <a:pt x="529" y="86"/>
                  </a:cubicBezTo>
                  <a:cubicBezTo>
                    <a:pt x="529" y="86"/>
                    <a:pt x="533" y="101"/>
                    <a:pt x="524" y="103"/>
                  </a:cubicBezTo>
                  <a:cubicBezTo>
                    <a:pt x="515" y="105"/>
                    <a:pt x="512" y="125"/>
                    <a:pt x="503" y="101"/>
                  </a:cubicBezTo>
                  <a:cubicBezTo>
                    <a:pt x="495" y="78"/>
                    <a:pt x="503" y="72"/>
                    <a:pt x="506" y="70"/>
                  </a:cubicBezTo>
                  <a:cubicBezTo>
                    <a:pt x="509" y="69"/>
                    <a:pt x="510" y="62"/>
                    <a:pt x="506" y="60"/>
                  </a:cubicBezTo>
                  <a:cubicBezTo>
                    <a:pt x="501" y="58"/>
                    <a:pt x="494" y="49"/>
                    <a:pt x="489" y="51"/>
                  </a:cubicBezTo>
                  <a:cubicBezTo>
                    <a:pt x="484" y="53"/>
                    <a:pt x="475" y="48"/>
                    <a:pt x="475" y="48"/>
                  </a:cubicBezTo>
                  <a:cubicBezTo>
                    <a:pt x="460" y="39"/>
                    <a:pt x="460" y="39"/>
                    <a:pt x="460" y="39"/>
                  </a:cubicBezTo>
                  <a:cubicBezTo>
                    <a:pt x="448" y="42"/>
                    <a:pt x="448" y="42"/>
                    <a:pt x="448" y="42"/>
                  </a:cubicBezTo>
                  <a:cubicBezTo>
                    <a:pt x="438" y="47"/>
                    <a:pt x="448" y="62"/>
                    <a:pt x="435" y="66"/>
                  </a:cubicBezTo>
                  <a:cubicBezTo>
                    <a:pt x="423" y="69"/>
                    <a:pt x="412" y="61"/>
                    <a:pt x="409" y="69"/>
                  </a:cubicBezTo>
                  <a:cubicBezTo>
                    <a:pt x="406" y="76"/>
                    <a:pt x="410" y="107"/>
                    <a:pt x="410" y="107"/>
                  </a:cubicBezTo>
                  <a:cubicBezTo>
                    <a:pt x="424" y="129"/>
                    <a:pt x="445" y="134"/>
                    <a:pt x="445" y="134"/>
                  </a:cubicBezTo>
                  <a:cubicBezTo>
                    <a:pt x="445" y="134"/>
                    <a:pt x="438" y="140"/>
                    <a:pt x="426" y="146"/>
                  </a:cubicBezTo>
                  <a:cubicBezTo>
                    <a:pt x="414" y="152"/>
                    <a:pt x="406" y="134"/>
                    <a:pt x="398" y="146"/>
                  </a:cubicBezTo>
                  <a:cubicBezTo>
                    <a:pt x="390" y="159"/>
                    <a:pt x="379" y="160"/>
                    <a:pt x="375" y="154"/>
                  </a:cubicBezTo>
                  <a:cubicBezTo>
                    <a:pt x="370" y="148"/>
                    <a:pt x="373" y="140"/>
                    <a:pt x="366" y="137"/>
                  </a:cubicBezTo>
                  <a:cubicBezTo>
                    <a:pt x="358" y="134"/>
                    <a:pt x="358" y="131"/>
                    <a:pt x="348" y="132"/>
                  </a:cubicBezTo>
                  <a:cubicBezTo>
                    <a:pt x="339" y="134"/>
                    <a:pt x="339" y="112"/>
                    <a:pt x="328" y="128"/>
                  </a:cubicBezTo>
                  <a:cubicBezTo>
                    <a:pt x="317" y="143"/>
                    <a:pt x="310" y="148"/>
                    <a:pt x="297" y="146"/>
                  </a:cubicBezTo>
                  <a:cubicBezTo>
                    <a:pt x="285" y="145"/>
                    <a:pt x="299" y="142"/>
                    <a:pt x="285" y="145"/>
                  </a:cubicBezTo>
                  <a:cubicBezTo>
                    <a:pt x="271" y="148"/>
                    <a:pt x="252" y="159"/>
                    <a:pt x="254" y="169"/>
                  </a:cubicBezTo>
                  <a:cubicBezTo>
                    <a:pt x="255" y="180"/>
                    <a:pt x="259" y="183"/>
                    <a:pt x="242" y="191"/>
                  </a:cubicBezTo>
                  <a:cubicBezTo>
                    <a:pt x="224" y="199"/>
                    <a:pt x="209" y="210"/>
                    <a:pt x="217" y="217"/>
                  </a:cubicBezTo>
                  <a:cubicBezTo>
                    <a:pt x="224" y="225"/>
                    <a:pt x="232" y="210"/>
                    <a:pt x="242" y="214"/>
                  </a:cubicBezTo>
                  <a:cubicBezTo>
                    <a:pt x="251" y="219"/>
                    <a:pt x="217" y="242"/>
                    <a:pt x="209" y="252"/>
                  </a:cubicBezTo>
                  <a:cubicBezTo>
                    <a:pt x="201" y="261"/>
                    <a:pt x="201" y="256"/>
                    <a:pt x="195" y="265"/>
                  </a:cubicBezTo>
                  <a:cubicBezTo>
                    <a:pt x="189" y="275"/>
                    <a:pt x="170" y="244"/>
                    <a:pt x="180" y="269"/>
                  </a:cubicBezTo>
                  <a:cubicBezTo>
                    <a:pt x="189" y="293"/>
                    <a:pt x="198" y="284"/>
                    <a:pt x="206" y="301"/>
                  </a:cubicBezTo>
                  <a:cubicBezTo>
                    <a:pt x="214" y="318"/>
                    <a:pt x="198" y="321"/>
                    <a:pt x="203" y="326"/>
                  </a:cubicBezTo>
                  <a:cubicBezTo>
                    <a:pt x="207" y="331"/>
                    <a:pt x="187" y="343"/>
                    <a:pt x="175" y="345"/>
                  </a:cubicBezTo>
                  <a:cubicBezTo>
                    <a:pt x="163" y="346"/>
                    <a:pt x="144" y="348"/>
                    <a:pt x="135" y="349"/>
                  </a:cubicBezTo>
                  <a:cubicBezTo>
                    <a:pt x="125" y="351"/>
                    <a:pt x="110" y="352"/>
                    <a:pt x="97" y="345"/>
                  </a:cubicBezTo>
                  <a:cubicBezTo>
                    <a:pt x="85" y="337"/>
                    <a:pt x="87" y="337"/>
                    <a:pt x="65" y="346"/>
                  </a:cubicBezTo>
                  <a:cubicBezTo>
                    <a:pt x="43" y="355"/>
                    <a:pt x="35" y="349"/>
                    <a:pt x="26" y="348"/>
                  </a:cubicBezTo>
                  <a:cubicBezTo>
                    <a:pt x="17" y="346"/>
                    <a:pt x="15" y="326"/>
                    <a:pt x="11" y="334"/>
                  </a:cubicBezTo>
                  <a:cubicBezTo>
                    <a:pt x="6" y="341"/>
                    <a:pt x="0" y="360"/>
                    <a:pt x="23" y="362"/>
                  </a:cubicBezTo>
                  <a:cubicBezTo>
                    <a:pt x="46" y="363"/>
                    <a:pt x="63" y="369"/>
                    <a:pt x="68" y="374"/>
                  </a:cubicBezTo>
                  <a:cubicBezTo>
                    <a:pt x="73" y="379"/>
                    <a:pt x="80" y="351"/>
                    <a:pt x="90" y="365"/>
                  </a:cubicBezTo>
                  <a:cubicBezTo>
                    <a:pt x="99" y="379"/>
                    <a:pt x="91" y="372"/>
                    <a:pt x="107" y="383"/>
                  </a:cubicBezTo>
                  <a:cubicBezTo>
                    <a:pt x="122" y="394"/>
                    <a:pt x="133" y="385"/>
                    <a:pt x="159" y="380"/>
                  </a:cubicBezTo>
                  <a:cubicBezTo>
                    <a:pt x="186" y="376"/>
                    <a:pt x="204" y="360"/>
                    <a:pt x="215" y="369"/>
                  </a:cubicBezTo>
                  <a:cubicBezTo>
                    <a:pt x="226" y="379"/>
                    <a:pt x="228" y="380"/>
                    <a:pt x="238" y="379"/>
                  </a:cubicBezTo>
                  <a:cubicBezTo>
                    <a:pt x="249" y="377"/>
                    <a:pt x="245" y="365"/>
                    <a:pt x="257" y="369"/>
                  </a:cubicBezTo>
                  <a:cubicBezTo>
                    <a:pt x="269" y="374"/>
                    <a:pt x="260" y="366"/>
                    <a:pt x="273" y="362"/>
                  </a:cubicBezTo>
                  <a:cubicBezTo>
                    <a:pt x="285" y="357"/>
                    <a:pt x="280" y="362"/>
                    <a:pt x="297" y="358"/>
                  </a:cubicBezTo>
                  <a:cubicBezTo>
                    <a:pt x="314" y="355"/>
                    <a:pt x="314" y="352"/>
                    <a:pt x="328" y="352"/>
                  </a:cubicBezTo>
                  <a:cubicBezTo>
                    <a:pt x="342" y="352"/>
                    <a:pt x="339" y="348"/>
                    <a:pt x="350" y="348"/>
                  </a:cubicBezTo>
                  <a:cubicBezTo>
                    <a:pt x="361" y="348"/>
                    <a:pt x="356" y="341"/>
                    <a:pt x="369" y="346"/>
                  </a:cubicBezTo>
                  <a:cubicBezTo>
                    <a:pt x="381" y="351"/>
                    <a:pt x="383" y="349"/>
                    <a:pt x="386" y="355"/>
                  </a:cubicBezTo>
                  <a:cubicBezTo>
                    <a:pt x="389" y="362"/>
                    <a:pt x="369" y="357"/>
                    <a:pt x="358" y="360"/>
                  </a:cubicBezTo>
                  <a:cubicBezTo>
                    <a:pt x="347" y="363"/>
                    <a:pt x="345" y="348"/>
                    <a:pt x="338" y="360"/>
                  </a:cubicBezTo>
                  <a:cubicBezTo>
                    <a:pt x="330" y="372"/>
                    <a:pt x="322" y="372"/>
                    <a:pt x="322" y="377"/>
                  </a:cubicBezTo>
                  <a:cubicBezTo>
                    <a:pt x="322" y="382"/>
                    <a:pt x="293" y="377"/>
                    <a:pt x="300" y="385"/>
                  </a:cubicBezTo>
                  <a:cubicBezTo>
                    <a:pt x="308" y="393"/>
                    <a:pt x="333" y="399"/>
                    <a:pt x="342" y="397"/>
                  </a:cubicBezTo>
                  <a:cubicBezTo>
                    <a:pt x="352" y="396"/>
                    <a:pt x="364" y="410"/>
                    <a:pt x="373" y="407"/>
                  </a:cubicBezTo>
                  <a:cubicBezTo>
                    <a:pt x="383" y="403"/>
                    <a:pt x="393" y="396"/>
                    <a:pt x="398" y="389"/>
                  </a:cubicBezTo>
                  <a:cubicBezTo>
                    <a:pt x="403" y="383"/>
                    <a:pt x="417" y="385"/>
                    <a:pt x="418" y="394"/>
                  </a:cubicBezTo>
                  <a:cubicBezTo>
                    <a:pt x="420" y="403"/>
                    <a:pt x="420" y="400"/>
                    <a:pt x="415" y="413"/>
                  </a:cubicBezTo>
                  <a:cubicBezTo>
                    <a:pt x="410" y="425"/>
                    <a:pt x="415" y="431"/>
                    <a:pt x="418" y="438"/>
                  </a:cubicBezTo>
                  <a:cubicBezTo>
                    <a:pt x="421" y="444"/>
                    <a:pt x="412" y="455"/>
                    <a:pt x="418" y="461"/>
                  </a:cubicBezTo>
                  <a:cubicBezTo>
                    <a:pt x="424" y="467"/>
                    <a:pt x="431" y="469"/>
                    <a:pt x="438" y="473"/>
                  </a:cubicBezTo>
                  <a:cubicBezTo>
                    <a:pt x="446" y="478"/>
                    <a:pt x="451" y="470"/>
                    <a:pt x="452" y="482"/>
                  </a:cubicBezTo>
                  <a:cubicBezTo>
                    <a:pt x="454" y="495"/>
                    <a:pt x="441" y="496"/>
                    <a:pt x="454" y="504"/>
                  </a:cubicBezTo>
                  <a:cubicBezTo>
                    <a:pt x="466" y="512"/>
                    <a:pt x="476" y="503"/>
                    <a:pt x="476" y="512"/>
                  </a:cubicBezTo>
                  <a:cubicBezTo>
                    <a:pt x="476" y="521"/>
                    <a:pt x="468" y="526"/>
                    <a:pt x="465" y="534"/>
                  </a:cubicBezTo>
                  <a:cubicBezTo>
                    <a:pt x="462" y="541"/>
                    <a:pt x="451" y="552"/>
                    <a:pt x="457" y="558"/>
                  </a:cubicBezTo>
                  <a:cubicBezTo>
                    <a:pt x="463" y="565"/>
                    <a:pt x="465" y="568"/>
                    <a:pt x="469" y="572"/>
                  </a:cubicBezTo>
                  <a:cubicBezTo>
                    <a:pt x="474" y="577"/>
                    <a:pt x="476" y="574"/>
                    <a:pt x="480" y="574"/>
                  </a:cubicBezTo>
                  <a:cubicBezTo>
                    <a:pt x="485" y="574"/>
                    <a:pt x="491" y="583"/>
                    <a:pt x="486" y="591"/>
                  </a:cubicBezTo>
                  <a:cubicBezTo>
                    <a:pt x="482" y="599"/>
                    <a:pt x="474" y="603"/>
                    <a:pt x="482" y="606"/>
                  </a:cubicBezTo>
                  <a:cubicBezTo>
                    <a:pt x="489" y="610"/>
                    <a:pt x="493" y="603"/>
                    <a:pt x="494" y="611"/>
                  </a:cubicBezTo>
                  <a:cubicBezTo>
                    <a:pt x="496" y="619"/>
                    <a:pt x="497" y="625"/>
                    <a:pt x="489" y="633"/>
                  </a:cubicBezTo>
                  <a:cubicBezTo>
                    <a:pt x="482" y="641"/>
                    <a:pt x="480" y="628"/>
                    <a:pt x="482" y="641"/>
                  </a:cubicBezTo>
                  <a:cubicBezTo>
                    <a:pt x="483" y="653"/>
                    <a:pt x="468" y="673"/>
                    <a:pt x="469" y="679"/>
                  </a:cubicBezTo>
                  <a:cubicBezTo>
                    <a:pt x="474" y="698"/>
                    <a:pt x="477" y="709"/>
                    <a:pt x="472" y="712"/>
                  </a:cubicBezTo>
                  <a:cubicBezTo>
                    <a:pt x="468" y="715"/>
                    <a:pt x="448" y="716"/>
                    <a:pt x="452" y="721"/>
                  </a:cubicBezTo>
                  <a:cubicBezTo>
                    <a:pt x="457" y="726"/>
                    <a:pt x="457" y="729"/>
                    <a:pt x="465" y="724"/>
                  </a:cubicBezTo>
                  <a:cubicBezTo>
                    <a:pt x="472" y="720"/>
                    <a:pt x="482" y="704"/>
                    <a:pt x="483" y="712"/>
                  </a:cubicBezTo>
                  <a:cubicBezTo>
                    <a:pt x="485" y="720"/>
                    <a:pt x="488" y="718"/>
                    <a:pt x="485" y="724"/>
                  </a:cubicBezTo>
                  <a:cubicBezTo>
                    <a:pt x="482" y="730"/>
                    <a:pt x="474" y="746"/>
                    <a:pt x="466" y="747"/>
                  </a:cubicBezTo>
                  <a:cubicBezTo>
                    <a:pt x="461" y="750"/>
                    <a:pt x="461" y="750"/>
                    <a:pt x="461" y="750"/>
                  </a:cubicBezTo>
                  <a:cubicBezTo>
                    <a:pt x="461" y="750"/>
                    <a:pt x="482" y="764"/>
                    <a:pt x="490" y="750"/>
                  </a:cubicBezTo>
                  <a:cubicBezTo>
                    <a:pt x="499" y="736"/>
                    <a:pt x="509" y="728"/>
                    <a:pt x="512" y="721"/>
                  </a:cubicBezTo>
                  <a:cubicBezTo>
                    <a:pt x="516" y="714"/>
                    <a:pt x="514" y="699"/>
                    <a:pt x="507" y="688"/>
                  </a:cubicBezTo>
                  <a:cubicBezTo>
                    <a:pt x="500" y="678"/>
                    <a:pt x="497" y="678"/>
                    <a:pt x="504" y="664"/>
                  </a:cubicBezTo>
                  <a:cubicBezTo>
                    <a:pt x="511" y="651"/>
                    <a:pt x="509" y="651"/>
                    <a:pt x="514" y="634"/>
                  </a:cubicBezTo>
                  <a:cubicBezTo>
                    <a:pt x="519" y="617"/>
                    <a:pt x="523" y="575"/>
                    <a:pt x="526" y="562"/>
                  </a:cubicBezTo>
                  <a:cubicBezTo>
                    <a:pt x="529" y="548"/>
                    <a:pt x="514" y="529"/>
                    <a:pt x="507" y="540"/>
                  </a:cubicBezTo>
                  <a:cubicBezTo>
                    <a:pt x="500" y="550"/>
                    <a:pt x="488" y="557"/>
                    <a:pt x="485" y="545"/>
                  </a:cubicBezTo>
                  <a:cubicBezTo>
                    <a:pt x="482" y="533"/>
                    <a:pt x="494" y="528"/>
                    <a:pt x="499" y="519"/>
                  </a:cubicBezTo>
                  <a:cubicBezTo>
                    <a:pt x="504" y="510"/>
                    <a:pt x="511" y="500"/>
                    <a:pt x="504" y="493"/>
                  </a:cubicBezTo>
                  <a:cubicBezTo>
                    <a:pt x="497" y="487"/>
                    <a:pt x="494" y="480"/>
                    <a:pt x="488" y="475"/>
                  </a:cubicBezTo>
                  <a:cubicBezTo>
                    <a:pt x="483" y="469"/>
                    <a:pt x="475" y="469"/>
                    <a:pt x="480" y="461"/>
                  </a:cubicBezTo>
                  <a:cubicBezTo>
                    <a:pt x="485" y="452"/>
                    <a:pt x="766" y="235"/>
                    <a:pt x="791" y="221"/>
                  </a:cubicBezTo>
                  <a:close/>
                </a:path>
              </a:pathLst>
            </a:custGeom>
            <a:solidFill>
              <a:schemeClr val="accent1"/>
            </a:solidFill>
            <a:ln w="3175" cap="rnd">
              <a:solidFill>
                <a:schemeClr val="bg1"/>
              </a:solidFill>
              <a:round/>
              <a:headEnd/>
              <a:tailEnd/>
            </a:ln>
          </p:spPr>
          <p:txBody>
            <a:bodyPr/>
            <a:lstStyle/>
            <a:p>
              <a:endParaRPr lang="de-DE"/>
            </a:p>
          </p:txBody>
        </p:sp>
        <p:sp>
          <p:nvSpPr>
            <p:cNvPr id="6353" name="Freeform 1172"/>
            <p:cNvSpPr>
              <a:spLocks/>
            </p:cNvSpPr>
            <p:nvPr/>
          </p:nvSpPr>
          <p:spPr bwMode="gray">
            <a:xfrm>
              <a:off x="721" y="2308"/>
              <a:ext cx="474" cy="449"/>
            </a:xfrm>
            <a:custGeom>
              <a:avLst/>
              <a:gdLst>
                <a:gd name="T0" fmla="*/ 80 w 852"/>
                <a:gd name="T1" fmla="*/ 67 h 807"/>
                <a:gd name="T2" fmla="*/ 77 w 852"/>
                <a:gd name="T3" fmla="*/ 67 h 807"/>
                <a:gd name="T4" fmla="*/ 75 w 852"/>
                <a:gd name="T5" fmla="*/ 70 h 807"/>
                <a:gd name="T6" fmla="*/ 76 w 852"/>
                <a:gd name="T7" fmla="*/ 72 h 807"/>
                <a:gd name="T8" fmla="*/ 72 w 852"/>
                <a:gd name="T9" fmla="*/ 73 h 807"/>
                <a:gd name="T10" fmla="*/ 71 w 852"/>
                <a:gd name="T11" fmla="*/ 77 h 807"/>
                <a:gd name="T12" fmla="*/ 70 w 852"/>
                <a:gd name="T13" fmla="*/ 77 h 807"/>
                <a:gd name="T14" fmla="*/ 66 w 852"/>
                <a:gd name="T15" fmla="*/ 75 h 807"/>
                <a:gd name="T16" fmla="*/ 62 w 852"/>
                <a:gd name="T17" fmla="*/ 72 h 807"/>
                <a:gd name="T18" fmla="*/ 56 w 852"/>
                <a:gd name="T19" fmla="*/ 73 h 807"/>
                <a:gd name="T20" fmla="*/ 51 w 852"/>
                <a:gd name="T21" fmla="*/ 71 h 807"/>
                <a:gd name="T22" fmla="*/ 44 w 852"/>
                <a:gd name="T23" fmla="*/ 68 h 807"/>
                <a:gd name="T24" fmla="*/ 40 w 852"/>
                <a:gd name="T25" fmla="*/ 65 h 807"/>
                <a:gd name="T26" fmla="*/ 34 w 852"/>
                <a:gd name="T27" fmla="*/ 62 h 807"/>
                <a:gd name="T28" fmla="*/ 28 w 852"/>
                <a:gd name="T29" fmla="*/ 57 h 807"/>
                <a:gd name="T30" fmla="*/ 28 w 852"/>
                <a:gd name="T31" fmla="*/ 48 h 807"/>
                <a:gd name="T32" fmla="*/ 27 w 852"/>
                <a:gd name="T33" fmla="*/ 43 h 807"/>
                <a:gd name="T34" fmla="*/ 23 w 852"/>
                <a:gd name="T35" fmla="*/ 37 h 807"/>
                <a:gd name="T36" fmla="*/ 18 w 852"/>
                <a:gd name="T37" fmla="*/ 32 h 807"/>
                <a:gd name="T38" fmla="*/ 19 w 852"/>
                <a:gd name="T39" fmla="*/ 28 h 807"/>
                <a:gd name="T40" fmla="*/ 15 w 852"/>
                <a:gd name="T41" fmla="*/ 23 h 807"/>
                <a:gd name="T42" fmla="*/ 13 w 852"/>
                <a:gd name="T43" fmla="*/ 18 h 807"/>
                <a:gd name="T44" fmla="*/ 12 w 852"/>
                <a:gd name="T45" fmla="*/ 12 h 807"/>
                <a:gd name="T46" fmla="*/ 11 w 852"/>
                <a:gd name="T47" fmla="*/ 7 h 807"/>
                <a:gd name="T48" fmla="*/ 7 w 852"/>
                <a:gd name="T49" fmla="*/ 4 h 807"/>
                <a:gd name="T50" fmla="*/ 7 w 852"/>
                <a:gd name="T51" fmla="*/ 7 h 807"/>
                <a:gd name="T52" fmla="*/ 7 w 852"/>
                <a:gd name="T53" fmla="*/ 11 h 807"/>
                <a:gd name="T54" fmla="*/ 8 w 852"/>
                <a:gd name="T55" fmla="*/ 16 h 807"/>
                <a:gd name="T56" fmla="*/ 9 w 852"/>
                <a:gd name="T57" fmla="*/ 20 h 807"/>
                <a:gd name="T58" fmla="*/ 10 w 852"/>
                <a:gd name="T59" fmla="*/ 24 h 807"/>
                <a:gd name="T60" fmla="*/ 12 w 852"/>
                <a:gd name="T61" fmla="*/ 29 h 807"/>
                <a:gd name="T62" fmla="*/ 12 w 852"/>
                <a:gd name="T63" fmla="*/ 34 h 807"/>
                <a:gd name="T64" fmla="*/ 16 w 852"/>
                <a:gd name="T65" fmla="*/ 40 h 807"/>
                <a:gd name="T66" fmla="*/ 12 w 852"/>
                <a:gd name="T67" fmla="*/ 38 h 807"/>
                <a:gd name="T68" fmla="*/ 8 w 852"/>
                <a:gd name="T69" fmla="*/ 34 h 807"/>
                <a:gd name="T70" fmla="*/ 9 w 852"/>
                <a:gd name="T71" fmla="*/ 29 h 807"/>
                <a:gd name="T72" fmla="*/ 5 w 852"/>
                <a:gd name="T73" fmla="*/ 24 h 807"/>
                <a:gd name="T74" fmla="*/ 5 w 852"/>
                <a:gd name="T75" fmla="*/ 18 h 807"/>
                <a:gd name="T76" fmla="*/ 3 w 852"/>
                <a:gd name="T77" fmla="*/ 12 h 807"/>
                <a:gd name="T78" fmla="*/ 1 w 852"/>
                <a:gd name="T79" fmla="*/ 3 h 807"/>
                <a:gd name="T80" fmla="*/ 3 w 852"/>
                <a:gd name="T81" fmla="*/ 1 h 807"/>
                <a:gd name="T82" fmla="*/ 11 w 852"/>
                <a:gd name="T83" fmla="*/ 4 h 807"/>
                <a:gd name="T84" fmla="*/ 27 w 852"/>
                <a:gd name="T85" fmla="*/ 9 h 807"/>
                <a:gd name="T86" fmla="*/ 34 w 852"/>
                <a:gd name="T87" fmla="*/ 13 h 807"/>
                <a:gd name="T88" fmla="*/ 38 w 852"/>
                <a:gd name="T89" fmla="*/ 21 h 807"/>
                <a:gd name="T90" fmla="*/ 46 w 852"/>
                <a:gd name="T91" fmla="*/ 19 h 807"/>
                <a:gd name="T92" fmla="*/ 51 w 852"/>
                <a:gd name="T93" fmla="*/ 32 h 807"/>
                <a:gd name="T94" fmla="*/ 57 w 852"/>
                <a:gd name="T95" fmla="*/ 36 h 807"/>
                <a:gd name="T96" fmla="*/ 56 w 852"/>
                <a:gd name="T97" fmla="*/ 38 h 807"/>
                <a:gd name="T98" fmla="*/ 56 w 852"/>
                <a:gd name="T99" fmla="*/ 57 h 807"/>
                <a:gd name="T100" fmla="*/ 59 w 852"/>
                <a:gd name="T101" fmla="*/ 62 h 807"/>
                <a:gd name="T102" fmla="*/ 65 w 852"/>
                <a:gd name="T103" fmla="*/ 65 h 807"/>
                <a:gd name="T104" fmla="*/ 72 w 852"/>
                <a:gd name="T105" fmla="*/ 63 h 807"/>
                <a:gd name="T106" fmla="*/ 76 w 852"/>
                <a:gd name="T107" fmla="*/ 61 h 807"/>
                <a:gd name="T108" fmla="*/ 80 w 852"/>
                <a:gd name="T109" fmla="*/ 61 h 807"/>
                <a:gd name="T110" fmla="*/ 82 w 852"/>
                <a:gd name="T111" fmla="*/ 65 h 8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2"/>
                <a:gd name="T169" fmla="*/ 0 h 807"/>
                <a:gd name="T170" fmla="*/ 852 w 852"/>
                <a:gd name="T171" fmla="*/ 807 h 8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2" h="807">
                  <a:moveTo>
                    <a:pt x="845" y="701"/>
                  </a:moveTo>
                  <a:cubicBezTo>
                    <a:pt x="841" y="699"/>
                    <a:pt x="833" y="697"/>
                    <a:pt x="830" y="698"/>
                  </a:cubicBezTo>
                  <a:cubicBezTo>
                    <a:pt x="824" y="698"/>
                    <a:pt x="830" y="698"/>
                    <a:pt x="819" y="699"/>
                  </a:cubicBezTo>
                  <a:cubicBezTo>
                    <a:pt x="808" y="700"/>
                    <a:pt x="812" y="704"/>
                    <a:pt x="801" y="698"/>
                  </a:cubicBezTo>
                  <a:cubicBezTo>
                    <a:pt x="789" y="691"/>
                    <a:pt x="794" y="704"/>
                    <a:pt x="791" y="707"/>
                  </a:cubicBezTo>
                  <a:cubicBezTo>
                    <a:pt x="788" y="709"/>
                    <a:pt x="783" y="719"/>
                    <a:pt x="779" y="722"/>
                  </a:cubicBezTo>
                  <a:cubicBezTo>
                    <a:pt x="775" y="726"/>
                    <a:pt x="785" y="729"/>
                    <a:pt x="793" y="734"/>
                  </a:cubicBezTo>
                  <a:cubicBezTo>
                    <a:pt x="800" y="738"/>
                    <a:pt x="798" y="752"/>
                    <a:pt x="797" y="755"/>
                  </a:cubicBezTo>
                  <a:cubicBezTo>
                    <a:pt x="795" y="758"/>
                    <a:pt x="782" y="757"/>
                    <a:pt x="768" y="755"/>
                  </a:cubicBezTo>
                  <a:cubicBezTo>
                    <a:pt x="755" y="752"/>
                    <a:pt x="761" y="759"/>
                    <a:pt x="754" y="763"/>
                  </a:cubicBezTo>
                  <a:cubicBezTo>
                    <a:pt x="748" y="767"/>
                    <a:pt x="746" y="772"/>
                    <a:pt x="745" y="780"/>
                  </a:cubicBezTo>
                  <a:cubicBezTo>
                    <a:pt x="744" y="786"/>
                    <a:pt x="744" y="798"/>
                    <a:pt x="743" y="803"/>
                  </a:cubicBezTo>
                  <a:cubicBezTo>
                    <a:pt x="743" y="804"/>
                    <a:pt x="743" y="804"/>
                    <a:pt x="743" y="804"/>
                  </a:cubicBezTo>
                  <a:cubicBezTo>
                    <a:pt x="743" y="804"/>
                    <a:pt x="726" y="807"/>
                    <a:pt x="724" y="803"/>
                  </a:cubicBezTo>
                  <a:cubicBezTo>
                    <a:pt x="721" y="800"/>
                    <a:pt x="716" y="789"/>
                    <a:pt x="711" y="789"/>
                  </a:cubicBezTo>
                  <a:cubicBezTo>
                    <a:pt x="706" y="788"/>
                    <a:pt x="697" y="789"/>
                    <a:pt x="692" y="779"/>
                  </a:cubicBezTo>
                  <a:cubicBezTo>
                    <a:pt x="688" y="770"/>
                    <a:pt x="680" y="775"/>
                    <a:pt x="674" y="765"/>
                  </a:cubicBezTo>
                  <a:cubicBezTo>
                    <a:pt x="668" y="756"/>
                    <a:pt x="660" y="753"/>
                    <a:pt x="649" y="755"/>
                  </a:cubicBezTo>
                  <a:cubicBezTo>
                    <a:pt x="638" y="756"/>
                    <a:pt x="621" y="761"/>
                    <a:pt x="612" y="765"/>
                  </a:cubicBezTo>
                  <a:cubicBezTo>
                    <a:pt x="602" y="770"/>
                    <a:pt x="593" y="770"/>
                    <a:pt x="587" y="765"/>
                  </a:cubicBezTo>
                  <a:cubicBezTo>
                    <a:pt x="581" y="761"/>
                    <a:pt x="567" y="762"/>
                    <a:pt x="561" y="759"/>
                  </a:cubicBezTo>
                  <a:cubicBezTo>
                    <a:pt x="554" y="756"/>
                    <a:pt x="536" y="750"/>
                    <a:pt x="528" y="744"/>
                  </a:cubicBezTo>
                  <a:cubicBezTo>
                    <a:pt x="520" y="738"/>
                    <a:pt x="492" y="731"/>
                    <a:pt x="486" y="724"/>
                  </a:cubicBezTo>
                  <a:cubicBezTo>
                    <a:pt x="480" y="716"/>
                    <a:pt x="474" y="725"/>
                    <a:pt x="461" y="716"/>
                  </a:cubicBezTo>
                  <a:cubicBezTo>
                    <a:pt x="449" y="707"/>
                    <a:pt x="443" y="708"/>
                    <a:pt x="434" y="700"/>
                  </a:cubicBezTo>
                  <a:cubicBezTo>
                    <a:pt x="424" y="693"/>
                    <a:pt x="420" y="690"/>
                    <a:pt x="418" y="683"/>
                  </a:cubicBezTo>
                  <a:cubicBezTo>
                    <a:pt x="416" y="677"/>
                    <a:pt x="403" y="668"/>
                    <a:pt x="393" y="666"/>
                  </a:cubicBezTo>
                  <a:cubicBezTo>
                    <a:pt x="384" y="665"/>
                    <a:pt x="373" y="648"/>
                    <a:pt x="358" y="645"/>
                  </a:cubicBezTo>
                  <a:cubicBezTo>
                    <a:pt x="342" y="642"/>
                    <a:pt x="328" y="628"/>
                    <a:pt x="327" y="611"/>
                  </a:cubicBezTo>
                  <a:cubicBezTo>
                    <a:pt x="325" y="593"/>
                    <a:pt x="306" y="598"/>
                    <a:pt x="294" y="592"/>
                  </a:cubicBezTo>
                  <a:cubicBezTo>
                    <a:pt x="282" y="586"/>
                    <a:pt x="277" y="569"/>
                    <a:pt x="274" y="558"/>
                  </a:cubicBezTo>
                  <a:cubicBezTo>
                    <a:pt x="271" y="547"/>
                    <a:pt x="286" y="527"/>
                    <a:pt x="289" y="508"/>
                  </a:cubicBezTo>
                  <a:cubicBezTo>
                    <a:pt x="293" y="490"/>
                    <a:pt x="286" y="493"/>
                    <a:pt x="279" y="480"/>
                  </a:cubicBezTo>
                  <a:cubicBezTo>
                    <a:pt x="271" y="468"/>
                    <a:pt x="277" y="462"/>
                    <a:pt x="277" y="451"/>
                  </a:cubicBezTo>
                  <a:cubicBezTo>
                    <a:pt x="277" y="440"/>
                    <a:pt x="265" y="423"/>
                    <a:pt x="258" y="417"/>
                  </a:cubicBezTo>
                  <a:cubicBezTo>
                    <a:pt x="252" y="411"/>
                    <a:pt x="238" y="395"/>
                    <a:pt x="235" y="389"/>
                  </a:cubicBezTo>
                  <a:cubicBezTo>
                    <a:pt x="232" y="383"/>
                    <a:pt x="229" y="373"/>
                    <a:pt x="223" y="358"/>
                  </a:cubicBezTo>
                  <a:cubicBezTo>
                    <a:pt x="217" y="342"/>
                    <a:pt x="209" y="352"/>
                    <a:pt x="190" y="338"/>
                  </a:cubicBezTo>
                  <a:cubicBezTo>
                    <a:pt x="172" y="324"/>
                    <a:pt x="189" y="325"/>
                    <a:pt x="200" y="319"/>
                  </a:cubicBezTo>
                  <a:cubicBezTo>
                    <a:pt x="210" y="313"/>
                    <a:pt x="204" y="304"/>
                    <a:pt x="201" y="290"/>
                  </a:cubicBezTo>
                  <a:cubicBezTo>
                    <a:pt x="198" y="276"/>
                    <a:pt x="182" y="282"/>
                    <a:pt x="179" y="268"/>
                  </a:cubicBezTo>
                  <a:cubicBezTo>
                    <a:pt x="176" y="254"/>
                    <a:pt x="164" y="249"/>
                    <a:pt x="158" y="243"/>
                  </a:cubicBezTo>
                  <a:cubicBezTo>
                    <a:pt x="151" y="237"/>
                    <a:pt x="148" y="236"/>
                    <a:pt x="145" y="226"/>
                  </a:cubicBezTo>
                  <a:cubicBezTo>
                    <a:pt x="142" y="217"/>
                    <a:pt x="141" y="201"/>
                    <a:pt x="138" y="192"/>
                  </a:cubicBezTo>
                  <a:cubicBezTo>
                    <a:pt x="134" y="183"/>
                    <a:pt x="125" y="180"/>
                    <a:pt x="122" y="167"/>
                  </a:cubicBezTo>
                  <a:cubicBezTo>
                    <a:pt x="119" y="155"/>
                    <a:pt x="120" y="149"/>
                    <a:pt x="125" y="129"/>
                  </a:cubicBezTo>
                  <a:cubicBezTo>
                    <a:pt x="130" y="108"/>
                    <a:pt x="119" y="110"/>
                    <a:pt x="114" y="98"/>
                  </a:cubicBezTo>
                  <a:cubicBezTo>
                    <a:pt x="110" y="85"/>
                    <a:pt x="116" y="85"/>
                    <a:pt x="114" y="71"/>
                  </a:cubicBezTo>
                  <a:cubicBezTo>
                    <a:pt x="113" y="57"/>
                    <a:pt x="100" y="68"/>
                    <a:pt x="90" y="59"/>
                  </a:cubicBezTo>
                  <a:cubicBezTo>
                    <a:pt x="79" y="50"/>
                    <a:pt x="66" y="39"/>
                    <a:pt x="66" y="39"/>
                  </a:cubicBezTo>
                  <a:cubicBezTo>
                    <a:pt x="66" y="39"/>
                    <a:pt x="66" y="43"/>
                    <a:pt x="66" y="50"/>
                  </a:cubicBezTo>
                  <a:cubicBezTo>
                    <a:pt x="66" y="56"/>
                    <a:pt x="66" y="67"/>
                    <a:pt x="66" y="73"/>
                  </a:cubicBezTo>
                  <a:cubicBezTo>
                    <a:pt x="66" y="79"/>
                    <a:pt x="63" y="88"/>
                    <a:pt x="60" y="94"/>
                  </a:cubicBezTo>
                  <a:cubicBezTo>
                    <a:pt x="57" y="101"/>
                    <a:pt x="63" y="110"/>
                    <a:pt x="68" y="115"/>
                  </a:cubicBezTo>
                  <a:cubicBezTo>
                    <a:pt x="72" y="119"/>
                    <a:pt x="69" y="132"/>
                    <a:pt x="71" y="143"/>
                  </a:cubicBezTo>
                  <a:cubicBezTo>
                    <a:pt x="72" y="153"/>
                    <a:pt x="79" y="158"/>
                    <a:pt x="83" y="161"/>
                  </a:cubicBezTo>
                  <a:cubicBezTo>
                    <a:pt x="88" y="164"/>
                    <a:pt x="85" y="177"/>
                    <a:pt x="82" y="187"/>
                  </a:cubicBezTo>
                  <a:cubicBezTo>
                    <a:pt x="79" y="198"/>
                    <a:pt x="82" y="203"/>
                    <a:pt x="90" y="206"/>
                  </a:cubicBezTo>
                  <a:cubicBezTo>
                    <a:pt x="97" y="209"/>
                    <a:pt x="94" y="220"/>
                    <a:pt x="96" y="228"/>
                  </a:cubicBezTo>
                  <a:cubicBezTo>
                    <a:pt x="97" y="236"/>
                    <a:pt x="100" y="245"/>
                    <a:pt x="105" y="248"/>
                  </a:cubicBezTo>
                  <a:cubicBezTo>
                    <a:pt x="110" y="251"/>
                    <a:pt x="114" y="271"/>
                    <a:pt x="119" y="279"/>
                  </a:cubicBezTo>
                  <a:cubicBezTo>
                    <a:pt x="124" y="287"/>
                    <a:pt x="120" y="302"/>
                    <a:pt x="124" y="307"/>
                  </a:cubicBezTo>
                  <a:cubicBezTo>
                    <a:pt x="127" y="311"/>
                    <a:pt x="134" y="322"/>
                    <a:pt x="138" y="327"/>
                  </a:cubicBezTo>
                  <a:cubicBezTo>
                    <a:pt x="141" y="332"/>
                    <a:pt x="133" y="347"/>
                    <a:pt x="128" y="359"/>
                  </a:cubicBezTo>
                  <a:cubicBezTo>
                    <a:pt x="124" y="372"/>
                    <a:pt x="138" y="378"/>
                    <a:pt x="151" y="377"/>
                  </a:cubicBezTo>
                  <a:cubicBezTo>
                    <a:pt x="165" y="375"/>
                    <a:pt x="165" y="411"/>
                    <a:pt x="162" y="415"/>
                  </a:cubicBezTo>
                  <a:cubicBezTo>
                    <a:pt x="159" y="420"/>
                    <a:pt x="153" y="426"/>
                    <a:pt x="142" y="423"/>
                  </a:cubicBezTo>
                  <a:cubicBezTo>
                    <a:pt x="131" y="420"/>
                    <a:pt x="130" y="404"/>
                    <a:pt x="124" y="395"/>
                  </a:cubicBezTo>
                  <a:cubicBezTo>
                    <a:pt x="117" y="386"/>
                    <a:pt x="113" y="375"/>
                    <a:pt x="108" y="359"/>
                  </a:cubicBezTo>
                  <a:cubicBezTo>
                    <a:pt x="103" y="344"/>
                    <a:pt x="97" y="359"/>
                    <a:pt x="83" y="352"/>
                  </a:cubicBezTo>
                  <a:cubicBezTo>
                    <a:pt x="69" y="344"/>
                    <a:pt x="80" y="346"/>
                    <a:pt x="85" y="335"/>
                  </a:cubicBezTo>
                  <a:cubicBezTo>
                    <a:pt x="90" y="324"/>
                    <a:pt x="93" y="322"/>
                    <a:pt x="94" y="305"/>
                  </a:cubicBezTo>
                  <a:cubicBezTo>
                    <a:pt x="96" y="288"/>
                    <a:pt x="77" y="284"/>
                    <a:pt x="72" y="260"/>
                  </a:cubicBezTo>
                  <a:cubicBezTo>
                    <a:pt x="71" y="253"/>
                    <a:pt x="62" y="257"/>
                    <a:pt x="54" y="248"/>
                  </a:cubicBezTo>
                  <a:cubicBezTo>
                    <a:pt x="46" y="239"/>
                    <a:pt x="37" y="231"/>
                    <a:pt x="32" y="200"/>
                  </a:cubicBezTo>
                  <a:cubicBezTo>
                    <a:pt x="31" y="192"/>
                    <a:pt x="46" y="200"/>
                    <a:pt x="52" y="184"/>
                  </a:cubicBezTo>
                  <a:cubicBezTo>
                    <a:pt x="59" y="169"/>
                    <a:pt x="51" y="169"/>
                    <a:pt x="46" y="153"/>
                  </a:cubicBezTo>
                  <a:cubicBezTo>
                    <a:pt x="41" y="138"/>
                    <a:pt x="38" y="143"/>
                    <a:pt x="29" y="130"/>
                  </a:cubicBezTo>
                  <a:cubicBezTo>
                    <a:pt x="20" y="118"/>
                    <a:pt x="23" y="98"/>
                    <a:pt x="23" y="88"/>
                  </a:cubicBezTo>
                  <a:cubicBezTo>
                    <a:pt x="23" y="79"/>
                    <a:pt x="15" y="51"/>
                    <a:pt x="10" y="36"/>
                  </a:cubicBezTo>
                  <a:cubicBezTo>
                    <a:pt x="6" y="20"/>
                    <a:pt x="0" y="17"/>
                    <a:pt x="1" y="6"/>
                  </a:cubicBezTo>
                  <a:cubicBezTo>
                    <a:pt x="1" y="6"/>
                    <a:pt x="12" y="9"/>
                    <a:pt x="31" y="9"/>
                  </a:cubicBezTo>
                  <a:cubicBezTo>
                    <a:pt x="49" y="9"/>
                    <a:pt x="75" y="0"/>
                    <a:pt x="85" y="14"/>
                  </a:cubicBezTo>
                  <a:cubicBezTo>
                    <a:pt x="96" y="28"/>
                    <a:pt x="97" y="38"/>
                    <a:pt x="116" y="48"/>
                  </a:cubicBezTo>
                  <a:cubicBezTo>
                    <a:pt x="135" y="59"/>
                    <a:pt x="161" y="100"/>
                    <a:pt x="212" y="100"/>
                  </a:cubicBezTo>
                  <a:cubicBezTo>
                    <a:pt x="263" y="100"/>
                    <a:pt x="273" y="115"/>
                    <a:pt x="278" y="101"/>
                  </a:cubicBezTo>
                  <a:cubicBezTo>
                    <a:pt x="284" y="88"/>
                    <a:pt x="290" y="96"/>
                    <a:pt x="314" y="101"/>
                  </a:cubicBezTo>
                  <a:cubicBezTo>
                    <a:pt x="338" y="106"/>
                    <a:pt x="338" y="115"/>
                    <a:pt x="355" y="132"/>
                  </a:cubicBezTo>
                  <a:cubicBezTo>
                    <a:pt x="373" y="149"/>
                    <a:pt x="366" y="153"/>
                    <a:pt x="374" y="178"/>
                  </a:cubicBezTo>
                  <a:cubicBezTo>
                    <a:pt x="383" y="204"/>
                    <a:pt x="381" y="209"/>
                    <a:pt x="398" y="219"/>
                  </a:cubicBezTo>
                  <a:cubicBezTo>
                    <a:pt x="415" y="230"/>
                    <a:pt x="431" y="216"/>
                    <a:pt x="446" y="204"/>
                  </a:cubicBezTo>
                  <a:cubicBezTo>
                    <a:pt x="461" y="192"/>
                    <a:pt x="451" y="182"/>
                    <a:pt x="479" y="204"/>
                  </a:cubicBezTo>
                  <a:cubicBezTo>
                    <a:pt x="506" y="226"/>
                    <a:pt x="521" y="228"/>
                    <a:pt x="518" y="259"/>
                  </a:cubicBezTo>
                  <a:cubicBezTo>
                    <a:pt x="514" y="289"/>
                    <a:pt x="533" y="329"/>
                    <a:pt x="533" y="329"/>
                  </a:cubicBezTo>
                  <a:cubicBezTo>
                    <a:pt x="549" y="353"/>
                    <a:pt x="549" y="359"/>
                    <a:pt x="564" y="365"/>
                  </a:cubicBezTo>
                  <a:cubicBezTo>
                    <a:pt x="579" y="370"/>
                    <a:pt x="597" y="378"/>
                    <a:pt x="597" y="378"/>
                  </a:cubicBezTo>
                  <a:cubicBezTo>
                    <a:pt x="597" y="379"/>
                    <a:pt x="597" y="379"/>
                    <a:pt x="597" y="379"/>
                  </a:cubicBezTo>
                  <a:cubicBezTo>
                    <a:pt x="596" y="384"/>
                    <a:pt x="592" y="387"/>
                    <a:pt x="583" y="397"/>
                  </a:cubicBezTo>
                  <a:cubicBezTo>
                    <a:pt x="568" y="415"/>
                    <a:pt x="569" y="441"/>
                    <a:pt x="556" y="494"/>
                  </a:cubicBezTo>
                  <a:cubicBezTo>
                    <a:pt x="543" y="546"/>
                    <a:pt x="580" y="587"/>
                    <a:pt x="585" y="599"/>
                  </a:cubicBezTo>
                  <a:cubicBezTo>
                    <a:pt x="591" y="612"/>
                    <a:pt x="603" y="633"/>
                    <a:pt x="603" y="633"/>
                  </a:cubicBezTo>
                  <a:cubicBezTo>
                    <a:pt x="619" y="644"/>
                    <a:pt x="619" y="644"/>
                    <a:pt x="619" y="644"/>
                  </a:cubicBezTo>
                  <a:cubicBezTo>
                    <a:pt x="619" y="644"/>
                    <a:pt x="629" y="648"/>
                    <a:pt x="637" y="657"/>
                  </a:cubicBezTo>
                  <a:cubicBezTo>
                    <a:pt x="645" y="665"/>
                    <a:pt x="668" y="669"/>
                    <a:pt x="683" y="673"/>
                  </a:cubicBezTo>
                  <a:cubicBezTo>
                    <a:pt x="698" y="678"/>
                    <a:pt x="705" y="674"/>
                    <a:pt x="730" y="660"/>
                  </a:cubicBezTo>
                  <a:cubicBezTo>
                    <a:pt x="754" y="645"/>
                    <a:pt x="739" y="666"/>
                    <a:pt x="751" y="663"/>
                  </a:cubicBezTo>
                  <a:cubicBezTo>
                    <a:pt x="763" y="660"/>
                    <a:pt x="762" y="662"/>
                    <a:pt x="778" y="653"/>
                  </a:cubicBezTo>
                  <a:cubicBezTo>
                    <a:pt x="794" y="644"/>
                    <a:pt x="789" y="646"/>
                    <a:pt x="793" y="634"/>
                  </a:cubicBezTo>
                  <a:cubicBezTo>
                    <a:pt x="793" y="634"/>
                    <a:pt x="802" y="616"/>
                    <a:pt x="811" y="622"/>
                  </a:cubicBezTo>
                  <a:cubicBezTo>
                    <a:pt x="820" y="628"/>
                    <a:pt x="831" y="633"/>
                    <a:pt x="834" y="635"/>
                  </a:cubicBezTo>
                  <a:cubicBezTo>
                    <a:pt x="838" y="638"/>
                    <a:pt x="846" y="651"/>
                    <a:pt x="847" y="652"/>
                  </a:cubicBezTo>
                  <a:cubicBezTo>
                    <a:pt x="847" y="653"/>
                    <a:pt x="852" y="675"/>
                    <a:pt x="852" y="681"/>
                  </a:cubicBezTo>
                  <a:cubicBezTo>
                    <a:pt x="852" y="686"/>
                    <a:pt x="845" y="701"/>
                    <a:pt x="845" y="701"/>
                  </a:cubicBezTo>
                  <a:close/>
                </a:path>
              </a:pathLst>
            </a:custGeom>
            <a:solidFill>
              <a:schemeClr val="accent1"/>
            </a:solidFill>
            <a:ln w="3175" cap="rnd">
              <a:solidFill>
                <a:schemeClr val="bg1"/>
              </a:solidFill>
              <a:round/>
              <a:headEnd/>
              <a:tailEnd/>
            </a:ln>
          </p:spPr>
          <p:txBody>
            <a:bodyPr/>
            <a:lstStyle/>
            <a:p>
              <a:endParaRPr lang="de-DE"/>
            </a:p>
          </p:txBody>
        </p:sp>
        <p:sp>
          <p:nvSpPr>
            <p:cNvPr id="6354" name="Freeform 1173"/>
            <p:cNvSpPr>
              <a:spLocks/>
            </p:cNvSpPr>
            <p:nvPr/>
          </p:nvSpPr>
          <p:spPr bwMode="gray">
            <a:xfrm>
              <a:off x="1085" y="1484"/>
              <a:ext cx="91" cy="66"/>
            </a:xfrm>
            <a:custGeom>
              <a:avLst/>
              <a:gdLst>
                <a:gd name="T0" fmla="*/ 8 w 164"/>
                <a:gd name="T1" fmla="*/ 1 h 119"/>
                <a:gd name="T2" fmla="*/ 7 w 164"/>
                <a:gd name="T3" fmla="*/ 2 h 119"/>
                <a:gd name="T4" fmla="*/ 5 w 164"/>
                <a:gd name="T5" fmla="*/ 4 h 119"/>
                <a:gd name="T6" fmla="*/ 2 w 164"/>
                <a:gd name="T7" fmla="*/ 6 h 119"/>
                <a:gd name="T8" fmla="*/ 1 w 164"/>
                <a:gd name="T9" fmla="*/ 7 h 119"/>
                <a:gd name="T10" fmla="*/ 2 w 164"/>
                <a:gd name="T11" fmla="*/ 9 h 119"/>
                <a:gd name="T12" fmla="*/ 2 w 164"/>
                <a:gd name="T13" fmla="*/ 11 h 119"/>
                <a:gd name="T14" fmla="*/ 6 w 164"/>
                <a:gd name="T15" fmla="*/ 10 h 119"/>
                <a:gd name="T16" fmla="*/ 10 w 164"/>
                <a:gd name="T17" fmla="*/ 7 h 119"/>
                <a:gd name="T18" fmla="*/ 13 w 164"/>
                <a:gd name="T19" fmla="*/ 7 h 119"/>
                <a:gd name="T20" fmla="*/ 14 w 164"/>
                <a:gd name="T21" fmla="*/ 7 h 119"/>
                <a:gd name="T22" fmla="*/ 15 w 164"/>
                <a:gd name="T23" fmla="*/ 4 h 119"/>
                <a:gd name="T24" fmla="*/ 13 w 164"/>
                <a:gd name="T25" fmla="*/ 3 h 119"/>
                <a:gd name="T26" fmla="*/ 12 w 164"/>
                <a:gd name="T27" fmla="*/ 2 h 119"/>
                <a:gd name="T28" fmla="*/ 11 w 164"/>
                <a:gd name="T29" fmla="*/ 1 h 119"/>
                <a:gd name="T30" fmla="*/ 9 w 164"/>
                <a:gd name="T31" fmla="*/ 1 h 119"/>
                <a:gd name="T32" fmla="*/ 8 w 164"/>
                <a:gd name="T33" fmla="*/ 1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119"/>
                <a:gd name="T53" fmla="*/ 164 w 164"/>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119">
                  <a:moveTo>
                    <a:pt x="88" y="13"/>
                  </a:moveTo>
                  <a:cubicBezTo>
                    <a:pt x="80" y="14"/>
                    <a:pt x="81" y="14"/>
                    <a:pt x="74" y="24"/>
                  </a:cubicBezTo>
                  <a:cubicBezTo>
                    <a:pt x="67" y="35"/>
                    <a:pt x="59" y="39"/>
                    <a:pt x="52" y="42"/>
                  </a:cubicBezTo>
                  <a:cubicBezTo>
                    <a:pt x="45" y="44"/>
                    <a:pt x="32" y="49"/>
                    <a:pt x="22" y="58"/>
                  </a:cubicBezTo>
                  <a:cubicBezTo>
                    <a:pt x="12" y="67"/>
                    <a:pt x="13" y="62"/>
                    <a:pt x="9" y="69"/>
                  </a:cubicBezTo>
                  <a:cubicBezTo>
                    <a:pt x="6" y="76"/>
                    <a:pt x="6" y="79"/>
                    <a:pt x="16" y="92"/>
                  </a:cubicBezTo>
                  <a:cubicBezTo>
                    <a:pt x="27" y="106"/>
                    <a:pt x="0" y="108"/>
                    <a:pt x="20" y="110"/>
                  </a:cubicBezTo>
                  <a:cubicBezTo>
                    <a:pt x="39" y="111"/>
                    <a:pt x="23" y="119"/>
                    <a:pt x="60" y="106"/>
                  </a:cubicBezTo>
                  <a:cubicBezTo>
                    <a:pt x="97" y="94"/>
                    <a:pt x="93" y="69"/>
                    <a:pt x="106" y="75"/>
                  </a:cubicBezTo>
                  <a:cubicBezTo>
                    <a:pt x="119" y="81"/>
                    <a:pt x="119" y="73"/>
                    <a:pt x="134" y="75"/>
                  </a:cubicBezTo>
                  <a:cubicBezTo>
                    <a:pt x="149" y="77"/>
                    <a:pt x="145" y="70"/>
                    <a:pt x="152" y="68"/>
                  </a:cubicBezTo>
                  <a:cubicBezTo>
                    <a:pt x="159" y="66"/>
                    <a:pt x="164" y="54"/>
                    <a:pt x="156" y="49"/>
                  </a:cubicBezTo>
                  <a:cubicBezTo>
                    <a:pt x="148" y="43"/>
                    <a:pt x="150" y="32"/>
                    <a:pt x="138" y="35"/>
                  </a:cubicBezTo>
                  <a:cubicBezTo>
                    <a:pt x="127" y="37"/>
                    <a:pt x="126" y="36"/>
                    <a:pt x="121" y="21"/>
                  </a:cubicBezTo>
                  <a:cubicBezTo>
                    <a:pt x="116" y="6"/>
                    <a:pt x="120" y="0"/>
                    <a:pt x="110" y="5"/>
                  </a:cubicBezTo>
                  <a:cubicBezTo>
                    <a:pt x="99" y="9"/>
                    <a:pt x="100" y="4"/>
                    <a:pt x="96" y="7"/>
                  </a:cubicBezTo>
                  <a:cubicBezTo>
                    <a:pt x="91" y="11"/>
                    <a:pt x="88" y="13"/>
                    <a:pt x="88" y="13"/>
                  </a:cubicBezTo>
                  <a:close/>
                </a:path>
              </a:pathLst>
            </a:custGeom>
            <a:solidFill>
              <a:schemeClr val="accent1"/>
            </a:solidFill>
            <a:ln w="3175" cap="rnd">
              <a:solidFill>
                <a:schemeClr val="bg1"/>
              </a:solidFill>
              <a:round/>
              <a:headEnd/>
              <a:tailEnd/>
            </a:ln>
          </p:spPr>
          <p:txBody>
            <a:bodyPr/>
            <a:lstStyle/>
            <a:p>
              <a:endParaRPr lang="de-DE"/>
            </a:p>
          </p:txBody>
        </p:sp>
        <p:sp>
          <p:nvSpPr>
            <p:cNvPr id="6355" name="Freeform 1174"/>
            <p:cNvSpPr>
              <a:spLocks/>
            </p:cNvSpPr>
            <p:nvPr/>
          </p:nvSpPr>
          <p:spPr bwMode="gray">
            <a:xfrm>
              <a:off x="1109" y="1524"/>
              <a:ext cx="128" cy="112"/>
            </a:xfrm>
            <a:custGeom>
              <a:avLst/>
              <a:gdLst>
                <a:gd name="T0" fmla="*/ 5 w 230"/>
                <a:gd name="T1" fmla="*/ 2 h 200"/>
                <a:gd name="T2" fmla="*/ 3 w 230"/>
                <a:gd name="T3" fmla="*/ 5 h 200"/>
                <a:gd name="T4" fmla="*/ 4 w 230"/>
                <a:gd name="T5" fmla="*/ 6 h 200"/>
                <a:gd name="T6" fmla="*/ 3 w 230"/>
                <a:gd name="T7" fmla="*/ 7 h 200"/>
                <a:gd name="T8" fmla="*/ 2 w 230"/>
                <a:gd name="T9" fmla="*/ 7 h 200"/>
                <a:gd name="T10" fmla="*/ 3 w 230"/>
                <a:gd name="T11" fmla="*/ 8 h 200"/>
                <a:gd name="T12" fmla="*/ 6 w 230"/>
                <a:gd name="T13" fmla="*/ 10 h 200"/>
                <a:gd name="T14" fmla="*/ 8 w 230"/>
                <a:gd name="T15" fmla="*/ 11 h 200"/>
                <a:gd name="T16" fmla="*/ 5 w 230"/>
                <a:gd name="T17" fmla="*/ 11 h 200"/>
                <a:gd name="T18" fmla="*/ 3 w 230"/>
                <a:gd name="T19" fmla="*/ 10 h 200"/>
                <a:gd name="T20" fmla="*/ 1 w 230"/>
                <a:gd name="T21" fmla="*/ 10 h 200"/>
                <a:gd name="T22" fmla="*/ 1 w 230"/>
                <a:gd name="T23" fmla="*/ 13 h 200"/>
                <a:gd name="T24" fmla="*/ 4 w 230"/>
                <a:gd name="T25" fmla="*/ 14 h 200"/>
                <a:gd name="T26" fmla="*/ 4 w 230"/>
                <a:gd name="T27" fmla="*/ 17 h 200"/>
                <a:gd name="T28" fmla="*/ 8 w 230"/>
                <a:gd name="T29" fmla="*/ 17 h 200"/>
                <a:gd name="T30" fmla="*/ 12 w 230"/>
                <a:gd name="T31" fmla="*/ 16 h 200"/>
                <a:gd name="T32" fmla="*/ 13 w 230"/>
                <a:gd name="T33" fmla="*/ 17 h 200"/>
                <a:gd name="T34" fmla="*/ 16 w 230"/>
                <a:gd name="T35" fmla="*/ 18 h 200"/>
                <a:gd name="T36" fmla="*/ 19 w 230"/>
                <a:gd name="T37" fmla="*/ 19 h 200"/>
                <a:gd name="T38" fmla="*/ 19 w 230"/>
                <a:gd name="T39" fmla="*/ 17 h 200"/>
                <a:gd name="T40" fmla="*/ 21 w 230"/>
                <a:gd name="T41" fmla="*/ 17 h 200"/>
                <a:gd name="T42" fmla="*/ 22 w 230"/>
                <a:gd name="T43" fmla="*/ 16 h 200"/>
                <a:gd name="T44" fmla="*/ 19 w 230"/>
                <a:gd name="T45" fmla="*/ 15 h 200"/>
                <a:gd name="T46" fmla="*/ 19 w 230"/>
                <a:gd name="T47" fmla="*/ 13 h 200"/>
                <a:gd name="T48" fmla="*/ 20 w 230"/>
                <a:gd name="T49" fmla="*/ 10 h 200"/>
                <a:gd name="T50" fmla="*/ 21 w 230"/>
                <a:gd name="T51" fmla="*/ 8 h 200"/>
                <a:gd name="T52" fmla="*/ 21 w 230"/>
                <a:gd name="T53" fmla="*/ 4 h 200"/>
                <a:gd name="T54" fmla="*/ 18 w 230"/>
                <a:gd name="T55" fmla="*/ 3 h 200"/>
                <a:gd name="T56" fmla="*/ 17 w 230"/>
                <a:gd name="T57" fmla="*/ 7 h 200"/>
                <a:gd name="T58" fmla="*/ 16 w 230"/>
                <a:gd name="T59" fmla="*/ 10 h 200"/>
                <a:gd name="T60" fmla="*/ 16 w 230"/>
                <a:gd name="T61" fmla="*/ 7 h 200"/>
                <a:gd name="T62" fmla="*/ 16 w 230"/>
                <a:gd name="T63" fmla="*/ 4 h 200"/>
                <a:gd name="T64" fmla="*/ 12 w 230"/>
                <a:gd name="T65" fmla="*/ 6 h 200"/>
                <a:gd name="T66" fmla="*/ 13 w 230"/>
                <a:gd name="T67" fmla="*/ 4 h 200"/>
                <a:gd name="T68" fmla="*/ 12 w 230"/>
                <a:gd name="T69" fmla="*/ 3 h 200"/>
                <a:gd name="T70" fmla="*/ 10 w 230"/>
                <a:gd name="T71" fmla="*/ 3 h 200"/>
                <a:gd name="T72" fmla="*/ 12 w 230"/>
                <a:gd name="T73" fmla="*/ 1 h 200"/>
                <a:gd name="T74" fmla="*/ 7 w 230"/>
                <a:gd name="T75" fmla="*/ 1 h 200"/>
                <a:gd name="T76" fmla="*/ 6 w 230"/>
                <a:gd name="T77" fmla="*/ 2 h 200"/>
                <a:gd name="T78" fmla="*/ 5 w 230"/>
                <a:gd name="T79" fmla="*/ 2 h 2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0"/>
                <a:gd name="T121" fmla="*/ 0 h 200"/>
                <a:gd name="T122" fmla="*/ 230 w 230"/>
                <a:gd name="T123" fmla="*/ 200 h 2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0" h="200">
                  <a:moveTo>
                    <a:pt x="55" y="25"/>
                  </a:moveTo>
                  <a:cubicBezTo>
                    <a:pt x="48" y="32"/>
                    <a:pt x="28" y="44"/>
                    <a:pt x="34" y="52"/>
                  </a:cubicBezTo>
                  <a:cubicBezTo>
                    <a:pt x="41" y="60"/>
                    <a:pt x="41" y="57"/>
                    <a:pt x="48" y="61"/>
                  </a:cubicBezTo>
                  <a:cubicBezTo>
                    <a:pt x="55" y="64"/>
                    <a:pt x="37" y="72"/>
                    <a:pt x="33" y="71"/>
                  </a:cubicBezTo>
                  <a:cubicBezTo>
                    <a:pt x="30" y="70"/>
                    <a:pt x="28" y="56"/>
                    <a:pt x="25" y="67"/>
                  </a:cubicBezTo>
                  <a:cubicBezTo>
                    <a:pt x="23" y="77"/>
                    <a:pt x="19" y="84"/>
                    <a:pt x="31" y="87"/>
                  </a:cubicBezTo>
                  <a:cubicBezTo>
                    <a:pt x="43" y="91"/>
                    <a:pt x="51" y="89"/>
                    <a:pt x="62" y="94"/>
                  </a:cubicBezTo>
                  <a:cubicBezTo>
                    <a:pt x="74" y="100"/>
                    <a:pt x="90" y="100"/>
                    <a:pt x="85" y="108"/>
                  </a:cubicBezTo>
                  <a:cubicBezTo>
                    <a:pt x="81" y="116"/>
                    <a:pt x="64" y="123"/>
                    <a:pt x="55" y="115"/>
                  </a:cubicBezTo>
                  <a:cubicBezTo>
                    <a:pt x="46" y="107"/>
                    <a:pt x="39" y="100"/>
                    <a:pt x="33" y="101"/>
                  </a:cubicBezTo>
                  <a:cubicBezTo>
                    <a:pt x="28" y="102"/>
                    <a:pt x="17" y="97"/>
                    <a:pt x="13" y="102"/>
                  </a:cubicBezTo>
                  <a:cubicBezTo>
                    <a:pt x="8" y="108"/>
                    <a:pt x="0" y="122"/>
                    <a:pt x="15" y="132"/>
                  </a:cubicBezTo>
                  <a:cubicBezTo>
                    <a:pt x="30" y="143"/>
                    <a:pt x="44" y="133"/>
                    <a:pt x="44" y="145"/>
                  </a:cubicBezTo>
                  <a:cubicBezTo>
                    <a:pt x="44" y="157"/>
                    <a:pt x="25" y="163"/>
                    <a:pt x="41" y="167"/>
                  </a:cubicBezTo>
                  <a:cubicBezTo>
                    <a:pt x="58" y="170"/>
                    <a:pt x="69" y="166"/>
                    <a:pt x="87" y="168"/>
                  </a:cubicBezTo>
                  <a:cubicBezTo>
                    <a:pt x="106" y="170"/>
                    <a:pt x="105" y="158"/>
                    <a:pt x="119" y="166"/>
                  </a:cubicBezTo>
                  <a:cubicBezTo>
                    <a:pt x="132" y="174"/>
                    <a:pt x="127" y="158"/>
                    <a:pt x="141" y="168"/>
                  </a:cubicBezTo>
                  <a:cubicBezTo>
                    <a:pt x="154" y="178"/>
                    <a:pt x="151" y="180"/>
                    <a:pt x="170" y="190"/>
                  </a:cubicBezTo>
                  <a:cubicBezTo>
                    <a:pt x="190" y="200"/>
                    <a:pt x="198" y="198"/>
                    <a:pt x="203" y="195"/>
                  </a:cubicBezTo>
                  <a:cubicBezTo>
                    <a:pt x="207" y="191"/>
                    <a:pt x="204" y="174"/>
                    <a:pt x="204" y="174"/>
                  </a:cubicBezTo>
                  <a:cubicBezTo>
                    <a:pt x="204" y="174"/>
                    <a:pt x="206" y="176"/>
                    <a:pt x="218" y="177"/>
                  </a:cubicBezTo>
                  <a:cubicBezTo>
                    <a:pt x="229" y="178"/>
                    <a:pt x="230" y="165"/>
                    <a:pt x="225" y="163"/>
                  </a:cubicBezTo>
                  <a:cubicBezTo>
                    <a:pt x="219" y="162"/>
                    <a:pt x="200" y="152"/>
                    <a:pt x="205" y="148"/>
                  </a:cubicBezTo>
                  <a:cubicBezTo>
                    <a:pt x="210" y="145"/>
                    <a:pt x="203" y="154"/>
                    <a:pt x="204" y="131"/>
                  </a:cubicBezTo>
                  <a:cubicBezTo>
                    <a:pt x="205" y="108"/>
                    <a:pt x="200" y="120"/>
                    <a:pt x="210" y="106"/>
                  </a:cubicBezTo>
                  <a:cubicBezTo>
                    <a:pt x="219" y="92"/>
                    <a:pt x="212" y="102"/>
                    <a:pt x="214" y="80"/>
                  </a:cubicBezTo>
                  <a:cubicBezTo>
                    <a:pt x="217" y="59"/>
                    <a:pt x="222" y="44"/>
                    <a:pt x="213" y="42"/>
                  </a:cubicBezTo>
                  <a:cubicBezTo>
                    <a:pt x="204" y="41"/>
                    <a:pt x="197" y="26"/>
                    <a:pt x="192" y="35"/>
                  </a:cubicBezTo>
                  <a:cubicBezTo>
                    <a:pt x="188" y="45"/>
                    <a:pt x="181" y="56"/>
                    <a:pt x="180" y="70"/>
                  </a:cubicBezTo>
                  <a:cubicBezTo>
                    <a:pt x="179" y="84"/>
                    <a:pt x="176" y="95"/>
                    <a:pt x="169" y="97"/>
                  </a:cubicBezTo>
                  <a:cubicBezTo>
                    <a:pt x="162" y="98"/>
                    <a:pt x="157" y="78"/>
                    <a:pt x="165" y="71"/>
                  </a:cubicBezTo>
                  <a:cubicBezTo>
                    <a:pt x="173" y="64"/>
                    <a:pt x="175" y="41"/>
                    <a:pt x="165" y="48"/>
                  </a:cubicBezTo>
                  <a:cubicBezTo>
                    <a:pt x="154" y="55"/>
                    <a:pt x="122" y="63"/>
                    <a:pt x="130" y="59"/>
                  </a:cubicBezTo>
                  <a:cubicBezTo>
                    <a:pt x="138" y="54"/>
                    <a:pt x="144" y="53"/>
                    <a:pt x="142" y="45"/>
                  </a:cubicBezTo>
                  <a:cubicBezTo>
                    <a:pt x="139" y="37"/>
                    <a:pt x="127" y="32"/>
                    <a:pt x="123" y="34"/>
                  </a:cubicBezTo>
                  <a:cubicBezTo>
                    <a:pt x="120" y="37"/>
                    <a:pt x="89" y="42"/>
                    <a:pt x="105" y="32"/>
                  </a:cubicBezTo>
                  <a:cubicBezTo>
                    <a:pt x="121" y="22"/>
                    <a:pt x="135" y="0"/>
                    <a:pt x="121" y="6"/>
                  </a:cubicBezTo>
                  <a:cubicBezTo>
                    <a:pt x="107" y="11"/>
                    <a:pt x="76" y="8"/>
                    <a:pt x="71" y="12"/>
                  </a:cubicBezTo>
                  <a:cubicBezTo>
                    <a:pt x="67" y="17"/>
                    <a:pt x="62" y="11"/>
                    <a:pt x="60" y="17"/>
                  </a:cubicBezTo>
                  <a:cubicBezTo>
                    <a:pt x="58" y="23"/>
                    <a:pt x="55" y="25"/>
                    <a:pt x="55" y="25"/>
                  </a:cubicBezTo>
                  <a:close/>
                </a:path>
              </a:pathLst>
            </a:custGeom>
            <a:solidFill>
              <a:schemeClr val="accent1"/>
            </a:solidFill>
            <a:ln w="3175" cap="rnd">
              <a:solidFill>
                <a:schemeClr val="bg1"/>
              </a:solidFill>
              <a:round/>
              <a:headEnd/>
              <a:tailEnd/>
            </a:ln>
          </p:spPr>
          <p:txBody>
            <a:bodyPr/>
            <a:lstStyle/>
            <a:p>
              <a:endParaRPr lang="de-DE"/>
            </a:p>
          </p:txBody>
        </p:sp>
        <p:sp>
          <p:nvSpPr>
            <p:cNvPr id="6356" name="Freeform 1175"/>
            <p:cNvSpPr>
              <a:spLocks/>
            </p:cNvSpPr>
            <p:nvPr/>
          </p:nvSpPr>
          <p:spPr bwMode="gray">
            <a:xfrm>
              <a:off x="1166" y="1454"/>
              <a:ext cx="62" cy="23"/>
            </a:xfrm>
            <a:custGeom>
              <a:avLst/>
              <a:gdLst>
                <a:gd name="T0" fmla="*/ 7 w 112"/>
                <a:gd name="T1" fmla="*/ 1 h 42"/>
                <a:gd name="T2" fmla="*/ 4 w 112"/>
                <a:gd name="T3" fmla="*/ 1 h 42"/>
                <a:gd name="T4" fmla="*/ 3 w 112"/>
                <a:gd name="T5" fmla="*/ 1 h 42"/>
                <a:gd name="T6" fmla="*/ 2 w 112"/>
                <a:gd name="T7" fmla="*/ 1 h 42"/>
                <a:gd name="T8" fmla="*/ 1 w 112"/>
                <a:gd name="T9" fmla="*/ 3 h 42"/>
                <a:gd name="T10" fmla="*/ 3 w 112"/>
                <a:gd name="T11" fmla="*/ 4 h 42"/>
                <a:gd name="T12" fmla="*/ 5 w 112"/>
                <a:gd name="T13" fmla="*/ 2 h 42"/>
                <a:gd name="T14" fmla="*/ 6 w 112"/>
                <a:gd name="T15" fmla="*/ 3 h 42"/>
                <a:gd name="T16" fmla="*/ 7 w 112"/>
                <a:gd name="T17" fmla="*/ 2 h 42"/>
                <a:gd name="T18" fmla="*/ 9 w 112"/>
                <a:gd name="T19" fmla="*/ 3 h 42"/>
                <a:gd name="T20" fmla="*/ 10 w 112"/>
                <a:gd name="T21" fmla="*/ 2 h 42"/>
                <a:gd name="T22" fmla="*/ 10 w 112"/>
                <a:gd name="T23" fmla="*/ 1 h 42"/>
                <a:gd name="T24" fmla="*/ 7 w 112"/>
                <a:gd name="T25" fmla="*/ 1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42"/>
                <a:gd name="T41" fmla="*/ 112 w 112"/>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42">
                  <a:moveTo>
                    <a:pt x="73" y="1"/>
                  </a:moveTo>
                  <a:cubicBezTo>
                    <a:pt x="67" y="0"/>
                    <a:pt x="55" y="0"/>
                    <a:pt x="48" y="8"/>
                  </a:cubicBezTo>
                  <a:cubicBezTo>
                    <a:pt x="41" y="16"/>
                    <a:pt x="36" y="15"/>
                    <a:pt x="30" y="14"/>
                  </a:cubicBezTo>
                  <a:cubicBezTo>
                    <a:pt x="25" y="13"/>
                    <a:pt x="22" y="12"/>
                    <a:pt x="17" y="15"/>
                  </a:cubicBezTo>
                  <a:cubicBezTo>
                    <a:pt x="11" y="19"/>
                    <a:pt x="0" y="20"/>
                    <a:pt x="11" y="29"/>
                  </a:cubicBezTo>
                  <a:cubicBezTo>
                    <a:pt x="21" y="38"/>
                    <a:pt x="29" y="42"/>
                    <a:pt x="37" y="38"/>
                  </a:cubicBezTo>
                  <a:cubicBezTo>
                    <a:pt x="45" y="35"/>
                    <a:pt x="50" y="12"/>
                    <a:pt x="55" y="25"/>
                  </a:cubicBezTo>
                  <a:cubicBezTo>
                    <a:pt x="59" y="39"/>
                    <a:pt x="62" y="19"/>
                    <a:pt x="66" y="29"/>
                  </a:cubicBezTo>
                  <a:cubicBezTo>
                    <a:pt x="71" y="39"/>
                    <a:pt x="75" y="27"/>
                    <a:pt x="80" y="28"/>
                  </a:cubicBezTo>
                  <a:cubicBezTo>
                    <a:pt x="85" y="29"/>
                    <a:pt x="88" y="29"/>
                    <a:pt x="93" y="30"/>
                  </a:cubicBezTo>
                  <a:cubicBezTo>
                    <a:pt x="97" y="31"/>
                    <a:pt x="101" y="21"/>
                    <a:pt x="104" y="19"/>
                  </a:cubicBezTo>
                  <a:cubicBezTo>
                    <a:pt x="108" y="16"/>
                    <a:pt x="112" y="9"/>
                    <a:pt x="108" y="9"/>
                  </a:cubicBezTo>
                  <a:cubicBezTo>
                    <a:pt x="103" y="9"/>
                    <a:pt x="73" y="1"/>
                    <a:pt x="73" y="1"/>
                  </a:cubicBezTo>
                  <a:close/>
                </a:path>
              </a:pathLst>
            </a:custGeom>
            <a:solidFill>
              <a:schemeClr val="accent1"/>
            </a:solidFill>
            <a:ln w="3175" cap="rnd">
              <a:solidFill>
                <a:schemeClr val="bg1"/>
              </a:solidFill>
              <a:round/>
              <a:headEnd/>
              <a:tailEnd/>
            </a:ln>
          </p:spPr>
          <p:txBody>
            <a:bodyPr/>
            <a:lstStyle/>
            <a:p>
              <a:endParaRPr lang="de-DE"/>
            </a:p>
          </p:txBody>
        </p:sp>
        <p:sp>
          <p:nvSpPr>
            <p:cNvPr id="6357" name="Freeform 1176"/>
            <p:cNvSpPr>
              <a:spLocks/>
            </p:cNvSpPr>
            <p:nvPr/>
          </p:nvSpPr>
          <p:spPr bwMode="gray">
            <a:xfrm>
              <a:off x="1188" y="1480"/>
              <a:ext cx="69" cy="37"/>
            </a:xfrm>
            <a:custGeom>
              <a:avLst/>
              <a:gdLst>
                <a:gd name="T0" fmla="*/ 3 w 124"/>
                <a:gd name="T1" fmla="*/ 1 h 67"/>
                <a:gd name="T2" fmla="*/ 2 w 124"/>
                <a:gd name="T3" fmla="*/ 1 h 67"/>
                <a:gd name="T4" fmla="*/ 0 w 124"/>
                <a:gd name="T5" fmla="*/ 2 h 67"/>
                <a:gd name="T6" fmla="*/ 2 w 124"/>
                <a:gd name="T7" fmla="*/ 3 h 67"/>
                <a:gd name="T8" fmla="*/ 2 w 124"/>
                <a:gd name="T9" fmla="*/ 4 h 67"/>
                <a:gd name="T10" fmla="*/ 4 w 124"/>
                <a:gd name="T11" fmla="*/ 4 h 67"/>
                <a:gd name="T12" fmla="*/ 1 w 124"/>
                <a:gd name="T13" fmla="*/ 5 h 67"/>
                <a:gd name="T14" fmla="*/ 6 w 124"/>
                <a:gd name="T15" fmla="*/ 6 h 67"/>
                <a:gd name="T16" fmla="*/ 10 w 124"/>
                <a:gd name="T17" fmla="*/ 6 h 67"/>
                <a:gd name="T18" fmla="*/ 11 w 124"/>
                <a:gd name="T19" fmla="*/ 4 h 67"/>
                <a:gd name="T20" fmla="*/ 11 w 124"/>
                <a:gd name="T21" fmla="*/ 3 h 67"/>
                <a:gd name="T22" fmla="*/ 11 w 124"/>
                <a:gd name="T23" fmla="*/ 2 h 67"/>
                <a:gd name="T24" fmla="*/ 11 w 124"/>
                <a:gd name="T25" fmla="*/ 1 h 67"/>
                <a:gd name="T26" fmla="*/ 9 w 124"/>
                <a:gd name="T27" fmla="*/ 1 h 67"/>
                <a:gd name="T28" fmla="*/ 8 w 124"/>
                <a:gd name="T29" fmla="*/ 3 h 67"/>
                <a:gd name="T30" fmla="*/ 7 w 124"/>
                <a:gd name="T31" fmla="*/ 2 h 67"/>
                <a:gd name="T32" fmla="*/ 6 w 124"/>
                <a:gd name="T33" fmla="*/ 2 h 67"/>
                <a:gd name="T34" fmla="*/ 5 w 124"/>
                <a:gd name="T35" fmla="*/ 1 h 67"/>
                <a:gd name="T36" fmla="*/ 3 w 124"/>
                <a:gd name="T37" fmla="*/ 1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67"/>
                <a:gd name="T59" fmla="*/ 124 w 124"/>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67">
                  <a:moveTo>
                    <a:pt x="34" y="3"/>
                  </a:moveTo>
                  <a:cubicBezTo>
                    <a:pt x="30" y="3"/>
                    <a:pt x="15" y="5"/>
                    <a:pt x="17" y="12"/>
                  </a:cubicBezTo>
                  <a:cubicBezTo>
                    <a:pt x="19" y="19"/>
                    <a:pt x="0" y="28"/>
                    <a:pt x="0" y="28"/>
                  </a:cubicBezTo>
                  <a:cubicBezTo>
                    <a:pt x="9" y="38"/>
                    <a:pt x="11" y="30"/>
                    <a:pt x="19" y="37"/>
                  </a:cubicBezTo>
                  <a:cubicBezTo>
                    <a:pt x="27" y="44"/>
                    <a:pt x="19" y="47"/>
                    <a:pt x="24" y="47"/>
                  </a:cubicBezTo>
                  <a:cubicBezTo>
                    <a:pt x="28" y="47"/>
                    <a:pt x="33" y="28"/>
                    <a:pt x="39" y="38"/>
                  </a:cubicBezTo>
                  <a:cubicBezTo>
                    <a:pt x="45" y="49"/>
                    <a:pt x="12" y="49"/>
                    <a:pt x="13" y="53"/>
                  </a:cubicBezTo>
                  <a:cubicBezTo>
                    <a:pt x="15" y="58"/>
                    <a:pt x="56" y="58"/>
                    <a:pt x="64" y="61"/>
                  </a:cubicBezTo>
                  <a:cubicBezTo>
                    <a:pt x="72" y="65"/>
                    <a:pt x="98" y="62"/>
                    <a:pt x="102" y="65"/>
                  </a:cubicBezTo>
                  <a:cubicBezTo>
                    <a:pt x="107" y="67"/>
                    <a:pt x="111" y="53"/>
                    <a:pt x="115" y="50"/>
                  </a:cubicBezTo>
                  <a:cubicBezTo>
                    <a:pt x="118" y="46"/>
                    <a:pt x="113" y="43"/>
                    <a:pt x="110" y="34"/>
                  </a:cubicBezTo>
                  <a:cubicBezTo>
                    <a:pt x="108" y="24"/>
                    <a:pt x="111" y="26"/>
                    <a:pt x="115" y="21"/>
                  </a:cubicBezTo>
                  <a:cubicBezTo>
                    <a:pt x="118" y="16"/>
                    <a:pt x="124" y="0"/>
                    <a:pt x="115" y="5"/>
                  </a:cubicBezTo>
                  <a:cubicBezTo>
                    <a:pt x="106" y="9"/>
                    <a:pt x="92" y="4"/>
                    <a:pt x="91" y="14"/>
                  </a:cubicBezTo>
                  <a:cubicBezTo>
                    <a:pt x="90" y="24"/>
                    <a:pt x="85" y="33"/>
                    <a:pt x="82" y="31"/>
                  </a:cubicBezTo>
                  <a:cubicBezTo>
                    <a:pt x="78" y="30"/>
                    <a:pt x="76" y="22"/>
                    <a:pt x="71" y="22"/>
                  </a:cubicBezTo>
                  <a:cubicBezTo>
                    <a:pt x="67" y="22"/>
                    <a:pt x="61" y="23"/>
                    <a:pt x="58" y="19"/>
                  </a:cubicBezTo>
                  <a:cubicBezTo>
                    <a:pt x="56" y="14"/>
                    <a:pt x="58" y="1"/>
                    <a:pt x="52" y="1"/>
                  </a:cubicBezTo>
                  <a:cubicBezTo>
                    <a:pt x="45" y="1"/>
                    <a:pt x="34" y="3"/>
                    <a:pt x="34" y="3"/>
                  </a:cubicBezTo>
                  <a:close/>
                </a:path>
              </a:pathLst>
            </a:custGeom>
            <a:solidFill>
              <a:schemeClr val="accent1"/>
            </a:solidFill>
            <a:ln w="3175" cap="rnd">
              <a:solidFill>
                <a:schemeClr val="bg1"/>
              </a:solidFill>
              <a:round/>
              <a:headEnd/>
              <a:tailEnd/>
            </a:ln>
          </p:spPr>
          <p:txBody>
            <a:bodyPr/>
            <a:lstStyle/>
            <a:p>
              <a:endParaRPr lang="de-DE"/>
            </a:p>
          </p:txBody>
        </p:sp>
        <p:sp>
          <p:nvSpPr>
            <p:cNvPr id="6358" name="Freeform 1177"/>
            <p:cNvSpPr>
              <a:spLocks/>
            </p:cNvSpPr>
            <p:nvPr/>
          </p:nvSpPr>
          <p:spPr bwMode="gray">
            <a:xfrm>
              <a:off x="1241" y="1549"/>
              <a:ext cx="52" cy="48"/>
            </a:xfrm>
            <a:custGeom>
              <a:avLst/>
              <a:gdLst>
                <a:gd name="T0" fmla="*/ 4 w 94"/>
                <a:gd name="T1" fmla="*/ 1 h 86"/>
                <a:gd name="T2" fmla="*/ 4 w 94"/>
                <a:gd name="T3" fmla="*/ 2 h 86"/>
                <a:gd name="T4" fmla="*/ 4 w 94"/>
                <a:gd name="T5" fmla="*/ 3 h 86"/>
                <a:gd name="T6" fmla="*/ 2 w 94"/>
                <a:gd name="T7" fmla="*/ 3 h 86"/>
                <a:gd name="T8" fmla="*/ 2 w 94"/>
                <a:gd name="T9" fmla="*/ 2 h 86"/>
                <a:gd name="T10" fmla="*/ 1 w 94"/>
                <a:gd name="T11" fmla="*/ 5 h 86"/>
                <a:gd name="T12" fmla="*/ 3 w 94"/>
                <a:gd name="T13" fmla="*/ 6 h 86"/>
                <a:gd name="T14" fmla="*/ 3 w 94"/>
                <a:gd name="T15" fmla="*/ 8 h 86"/>
                <a:gd name="T16" fmla="*/ 5 w 94"/>
                <a:gd name="T17" fmla="*/ 8 h 86"/>
                <a:gd name="T18" fmla="*/ 6 w 94"/>
                <a:gd name="T19" fmla="*/ 6 h 86"/>
                <a:gd name="T20" fmla="*/ 7 w 94"/>
                <a:gd name="T21" fmla="*/ 5 h 86"/>
                <a:gd name="T22" fmla="*/ 7 w 94"/>
                <a:gd name="T23" fmla="*/ 4 h 86"/>
                <a:gd name="T24" fmla="*/ 8 w 94"/>
                <a:gd name="T25" fmla="*/ 2 h 86"/>
                <a:gd name="T26" fmla="*/ 8 w 94"/>
                <a:gd name="T27" fmla="*/ 1 h 86"/>
                <a:gd name="T28" fmla="*/ 8 w 94"/>
                <a:gd name="T29" fmla="*/ 1 h 86"/>
                <a:gd name="T30" fmla="*/ 4 w 94"/>
                <a:gd name="T31" fmla="*/ 1 h 86"/>
                <a:gd name="T32" fmla="*/ 4 w 94"/>
                <a:gd name="T33" fmla="*/ 1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86"/>
                <a:gd name="T53" fmla="*/ 94 w 94"/>
                <a:gd name="T54" fmla="*/ 86 h 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86">
                  <a:moveTo>
                    <a:pt x="47" y="4"/>
                  </a:moveTo>
                  <a:cubicBezTo>
                    <a:pt x="42" y="2"/>
                    <a:pt x="35" y="18"/>
                    <a:pt x="39" y="20"/>
                  </a:cubicBezTo>
                  <a:cubicBezTo>
                    <a:pt x="44" y="23"/>
                    <a:pt x="53" y="26"/>
                    <a:pt x="45" y="28"/>
                  </a:cubicBezTo>
                  <a:cubicBezTo>
                    <a:pt x="37" y="31"/>
                    <a:pt x="27" y="32"/>
                    <a:pt x="27" y="32"/>
                  </a:cubicBezTo>
                  <a:cubicBezTo>
                    <a:pt x="27" y="32"/>
                    <a:pt x="24" y="17"/>
                    <a:pt x="20" y="18"/>
                  </a:cubicBezTo>
                  <a:cubicBezTo>
                    <a:pt x="15" y="19"/>
                    <a:pt x="0" y="49"/>
                    <a:pt x="12" y="54"/>
                  </a:cubicBezTo>
                  <a:cubicBezTo>
                    <a:pt x="23" y="58"/>
                    <a:pt x="31" y="47"/>
                    <a:pt x="34" y="58"/>
                  </a:cubicBezTo>
                  <a:cubicBezTo>
                    <a:pt x="36" y="70"/>
                    <a:pt x="24" y="80"/>
                    <a:pt x="32" y="83"/>
                  </a:cubicBezTo>
                  <a:cubicBezTo>
                    <a:pt x="41" y="85"/>
                    <a:pt x="49" y="86"/>
                    <a:pt x="53" y="78"/>
                  </a:cubicBezTo>
                  <a:cubicBezTo>
                    <a:pt x="58" y="70"/>
                    <a:pt x="54" y="58"/>
                    <a:pt x="64" y="64"/>
                  </a:cubicBezTo>
                  <a:cubicBezTo>
                    <a:pt x="73" y="70"/>
                    <a:pt x="77" y="59"/>
                    <a:pt x="79" y="53"/>
                  </a:cubicBezTo>
                  <a:cubicBezTo>
                    <a:pt x="80" y="46"/>
                    <a:pt x="79" y="38"/>
                    <a:pt x="79" y="38"/>
                  </a:cubicBezTo>
                  <a:cubicBezTo>
                    <a:pt x="79" y="38"/>
                    <a:pt x="75" y="21"/>
                    <a:pt x="81" y="20"/>
                  </a:cubicBezTo>
                  <a:cubicBezTo>
                    <a:pt x="87" y="19"/>
                    <a:pt x="91" y="11"/>
                    <a:pt x="91" y="11"/>
                  </a:cubicBezTo>
                  <a:cubicBezTo>
                    <a:pt x="91" y="11"/>
                    <a:pt x="94" y="0"/>
                    <a:pt x="88" y="3"/>
                  </a:cubicBezTo>
                  <a:cubicBezTo>
                    <a:pt x="82" y="6"/>
                    <a:pt x="51" y="3"/>
                    <a:pt x="51" y="3"/>
                  </a:cubicBezTo>
                  <a:lnTo>
                    <a:pt x="47" y="4"/>
                  </a:lnTo>
                  <a:close/>
                </a:path>
              </a:pathLst>
            </a:custGeom>
            <a:solidFill>
              <a:schemeClr val="accent1"/>
            </a:solidFill>
            <a:ln w="3175" cap="rnd">
              <a:solidFill>
                <a:schemeClr val="bg1"/>
              </a:solidFill>
              <a:round/>
              <a:headEnd/>
              <a:tailEnd/>
            </a:ln>
          </p:spPr>
          <p:txBody>
            <a:bodyPr/>
            <a:lstStyle/>
            <a:p>
              <a:endParaRPr lang="de-DE"/>
            </a:p>
          </p:txBody>
        </p:sp>
        <p:sp>
          <p:nvSpPr>
            <p:cNvPr id="6359" name="Freeform 1178"/>
            <p:cNvSpPr>
              <a:spLocks/>
            </p:cNvSpPr>
            <p:nvPr/>
          </p:nvSpPr>
          <p:spPr bwMode="gray">
            <a:xfrm>
              <a:off x="1329" y="1563"/>
              <a:ext cx="241" cy="226"/>
            </a:xfrm>
            <a:custGeom>
              <a:avLst/>
              <a:gdLst>
                <a:gd name="T0" fmla="*/ 2 w 433"/>
                <a:gd name="T1" fmla="*/ 2 h 406"/>
                <a:gd name="T2" fmla="*/ 1 w 433"/>
                <a:gd name="T3" fmla="*/ 7 h 406"/>
                <a:gd name="T4" fmla="*/ 3 w 433"/>
                <a:gd name="T5" fmla="*/ 9 h 406"/>
                <a:gd name="T6" fmla="*/ 2 w 433"/>
                <a:gd name="T7" fmla="*/ 10 h 406"/>
                <a:gd name="T8" fmla="*/ 5 w 433"/>
                <a:gd name="T9" fmla="*/ 11 h 406"/>
                <a:gd name="T10" fmla="*/ 11 w 433"/>
                <a:gd name="T11" fmla="*/ 12 h 406"/>
                <a:gd name="T12" fmla="*/ 14 w 433"/>
                <a:gd name="T13" fmla="*/ 11 h 406"/>
                <a:gd name="T14" fmla="*/ 20 w 433"/>
                <a:gd name="T15" fmla="*/ 16 h 406"/>
                <a:gd name="T16" fmla="*/ 21 w 433"/>
                <a:gd name="T17" fmla="*/ 18 h 406"/>
                <a:gd name="T18" fmla="*/ 23 w 433"/>
                <a:gd name="T19" fmla="*/ 19 h 406"/>
                <a:gd name="T20" fmla="*/ 24 w 433"/>
                <a:gd name="T21" fmla="*/ 19 h 406"/>
                <a:gd name="T22" fmla="*/ 25 w 433"/>
                <a:gd name="T23" fmla="*/ 23 h 406"/>
                <a:gd name="T24" fmla="*/ 23 w 433"/>
                <a:gd name="T25" fmla="*/ 24 h 406"/>
                <a:gd name="T26" fmla="*/ 19 w 433"/>
                <a:gd name="T27" fmla="*/ 28 h 406"/>
                <a:gd name="T28" fmla="*/ 16 w 433"/>
                <a:gd name="T29" fmla="*/ 30 h 406"/>
                <a:gd name="T30" fmla="*/ 21 w 433"/>
                <a:gd name="T31" fmla="*/ 31 h 406"/>
                <a:gd name="T32" fmla="*/ 25 w 433"/>
                <a:gd name="T33" fmla="*/ 31 h 406"/>
                <a:gd name="T34" fmla="*/ 29 w 433"/>
                <a:gd name="T35" fmla="*/ 35 h 406"/>
                <a:gd name="T36" fmla="*/ 35 w 433"/>
                <a:gd name="T37" fmla="*/ 37 h 406"/>
                <a:gd name="T38" fmla="*/ 39 w 433"/>
                <a:gd name="T39" fmla="*/ 38 h 406"/>
                <a:gd name="T40" fmla="*/ 32 w 433"/>
                <a:gd name="T41" fmla="*/ 32 h 406"/>
                <a:gd name="T42" fmla="*/ 37 w 433"/>
                <a:gd name="T43" fmla="*/ 35 h 406"/>
                <a:gd name="T44" fmla="*/ 40 w 433"/>
                <a:gd name="T45" fmla="*/ 34 h 406"/>
                <a:gd name="T46" fmla="*/ 38 w 433"/>
                <a:gd name="T47" fmla="*/ 30 h 406"/>
                <a:gd name="T48" fmla="*/ 34 w 433"/>
                <a:gd name="T49" fmla="*/ 27 h 406"/>
                <a:gd name="T50" fmla="*/ 29 w 433"/>
                <a:gd name="T51" fmla="*/ 23 h 406"/>
                <a:gd name="T52" fmla="*/ 35 w 433"/>
                <a:gd name="T53" fmla="*/ 24 h 406"/>
                <a:gd name="T54" fmla="*/ 40 w 433"/>
                <a:gd name="T55" fmla="*/ 27 h 406"/>
                <a:gd name="T56" fmla="*/ 41 w 433"/>
                <a:gd name="T57" fmla="*/ 22 h 406"/>
                <a:gd name="T58" fmla="*/ 36 w 433"/>
                <a:gd name="T59" fmla="*/ 19 h 406"/>
                <a:gd name="T60" fmla="*/ 32 w 433"/>
                <a:gd name="T61" fmla="*/ 16 h 406"/>
                <a:gd name="T62" fmla="*/ 32 w 433"/>
                <a:gd name="T63" fmla="*/ 14 h 406"/>
                <a:gd name="T64" fmla="*/ 29 w 433"/>
                <a:gd name="T65" fmla="*/ 13 h 406"/>
                <a:gd name="T66" fmla="*/ 28 w 433"/>
                <a:gd name="T67" fmla="*/ 11 h 406"/>
                <a:gd name="T68" fmla="*/ 27 w 433"/>
                <a:gd name="T69" fmla="*/ 12 h 406"/>
                <a:gd name="T70" fmla="*/ 25 w 433"/>
                <a:gd name="T71" fmla="*/ 9 h 406"/>
                <a:gd name="T72" fmla="*/ 23 w 433"/>
                <a:gd name="T73" fmla="*/ 7 h 406"/>
                <a:gd name="T74" fmla="*/ 21 w 433"/>
                <a:gd name="T75" fmla="*/ 8 h 406"/>
                <a:gd name="T76" fmla="*/ 19 w 433"/>
                <a:gd name="T77" fmla="*/ 5 h 406"/>
                <a:gd name="T78" fmla="*/ 18 w 433"/>
                <a:gd name="T79" fmla="*/ 7 h 406"/>
                <a:gd name="T80" fmla="*/ 14 w 433"/>
                <a:gd name="T81" fmla="*/ 4 h 406"/>
                <a:gd name="T82" fmla="*/ 12 w 433"/>
                <a:gd name="T83" fmla="*/ 6 h 406"/>
                <a:gd name="T84" fmla="*/ 12 w 433"/>
                <a:gd name="T85" fmla="*/ 2 h 406"/>
                <a:gd name="T86" fmla="*/ 8 w 433"/>
                <a:gd name="T87" fmla="*/ 3 h 406"/>
                <a:gd name="T88" fmla="*/ 7 w 433"/>
                <a:gd name="T89" fmla="*/ 4 h 406"/>
                <a:gd name="T90" fmla="*/ 7 w 433"/>
                <a:gd name="T91" fmla="*/ 5 h 406"/>
                <a:gd name="T92" fmla="*/ 7 w 433"/>
                <a:gd name="T93" fmla="*/ 6 h 406"/>
                <a:gd name="T94" fmla="*/ 7 w 433"/>
                <a:gd name="T95" fmla="*/ 7 h 406"/>
                <a:gd name="T96" fmla="*/ 4 w 433"/>
                <a:gd name="T97" fmla="*/ 7 h 406"/>
                <a:gd name="T98" fmla="*/ 5 w 433"/>
                <a:gd name="T99" fmla="*/ 0 h 4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3"/>
                <a:gd name="T151" fmla="*/ 0 h 406"/>
                <a:gd name="T152" fmla="*/ 433 w 433"/>
                <a:gd name="T153" fmla="*/ 406 h 4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3" h="406">
                  <a:moveTo>
                    <a:pt x="54" y="0"/>
                  </a:moveTo>
                  <a:cubicBezTo>
                    <a:pt x="43" y="1"/>
                    <a:pt x="35" y="12"/>
                    <a:pt x="27" y="24"/>
                  </a:cubicBezTo>
                  <a:cubicBezTo>
                    <a:pt x="19" y="37"/>
                    <a:pt x="7" y="42"/>
                    <a:pt x="7" y="54"/>
                  </a:cubicBezTo>
                  <a:cubicBezTo>
                    <a:pt x="7" y="67"/>
                    <a:pt x="0" y="70"/>
                    <a:pt x="5" y="76"/>
                  </a:cubicBezTo>
                  <a:cubicBezTo>
                    <a:pt x="9" y="82"/>
                    <a:pt x="17" y="65"/>
                    <a:pt x="28" y="74"/>
                  </a:cubicBezTo>
                  <a:cubicBezTo>
                    <a:pt x="38" y="83"/>
                    <a:pt x="42" y="85"/>
                    <a:pt x="31" y="89"/>
                  </a:cubicBezTo>
                  <a:cubicBezTo>
                    <a:pt x="21" y="92"/>
                    <a:pt x="8" y="98"/>
                    <a:pt x="8" y="98"/>
                  </a:cubicBezTo>
                  <a:cubicBezTo>
                    <a:pt x="8" y="98"/>
                    <a:pt x="5" y="102"/>
                    <a:pt x="21" y="106"/>
                  </a:cubicBezTo>
                  <a:cubicBezTo>
                    <a:pt x="37" y="111"/>
                    <a:pt x="43" y="92"/>
                    <a:pt x="46" y="103"/>
                  </a:cubicBezTo>
                  <a:cubicBezTo>
                    <a:pt x="50" y="113"/>
                    <a:pt x="44" y="116"/>
                    <a:pt x="55" y="116"/>
                  </a:cubicBezTo>
                  <a:cubicBezTo>
                    <a:pt x="67" y="116"/>
                    <a:pt x="67" y="108"/>
                    <a:pt x="77" y="116"/>
                  </a:cubicBezTo>
                  <a:cubicBezTo>
                    <a:pt x="88" y="125"/>
                    <a:pt x="97" y="121"/>
                    <a:pt x="112" y="125"/>
                  </a:cubicBezTo>
                  <a:cubicBezTo>
                    <a:pt x="127" y="128"/>
                    <a:pt x="138" y="119"/>
                    <a:pt x="138" y="119"/>
                  </a:cubicBezTo>
                  <a:cubicBezTo>
                    <a:pt x="138" y="119"/>
                    <a:pt x="138" y="96"/>
                    <a:pt x="149" y="111"/>
                  </a:cubicBezTo>
                  <a:cubicBezTo>
                    <a:pt x="159" y="126"/>
                    <a:pt x="153" y="128"/>
                    <a:pt x="165" y="133"/>
                  </a:cubicBezTo>
                  <a:cubicBezTo>
                    <a:pt x="176" y="137"/>
                    <a:pt x="195" y="149"/>
                    <a:pt x="208" y="163"/>
                  </a:cubicBezTo>
                  <a:cubicBezTo>
                    <a:pt x="220" y="176"/>
                    <a:pt x="218" y="171"/>
                    <a:pt x="220" y="176"/>
                  </a:cubicBezTo>
                  <a:cubicBezTo>
                    <a:pt x="223" y="182"/>
                    <a:pt x="206" y="193"/>
                    <a:pt x="216" y="190"/>
                  </a:cubicBezTo>
                  <a:cubicBezTo>
                    <a:pt x="225" y="188"/>
                    <a:pt x="227" y="185"/>
                    <a:pt x="232" y="188"/>
                  </a:cubicBezTo>
                  <a:cubicBezTo>
                    <a:pt x="236" y="191"/>
                    <a:pt x="241" y="194"/>
                    <a:pt x="240" y="199"/>
                  </a:cubicBezTo>
                  <a:cubicBezTo>
                    <a:pt x="239" y="205"/>
                    <a:pt x="229" y="218"/>
                    <a:pt x="240" y="212"/>
                  </a:cubicBezTo>
                  <a:cubicBezTo>
                    <a:pt x="250" y="206"/>
                    <a:pt x="255" y="190"/>
                    <a:pt x="255" y="204"/>
                  </a:cubicBezTo>
                  <a:cubicBezTo>
                    <a:pt x="255" y="218"/>
                    <a:pt x="249" y="220"/>
                    <a:pt x="254" y="224"/>
                  </a:cubicBezTo>
                  <a:cubicBezTo>
                    <a:pt x="258" y="227"/>
                    <a:pt x="269" y="232"/>
                    <a:pt x="261" y="235"/>
                  </a:cubicBezTo>
                  <a:cubicBezTo>
                    <a:pt x="253" y="239"/>
                    <a:pt x="256" y="242"/>
                    <a:pt x="251" y="244"/>
                  </a:cubicBezTo>
                  <a:cubicBezTo>
                    <a:pt x="247" y="247"/>
                    <a:pt x="242" y="241"/>
                    <a:pt x="238" y="251"/>
                  </a:cubicBezTo>
                  <a:cubicBezTo>
                    <a:pt x="233" y="262"/>
                    <a:pt x="233" y="265"/>
                    <a:pt x="236" y="272"/>
                  </a:cubicBezTo>
                  <a:cubicBezTo>
                    <a:pt x="240" y="279"/>
                    <a:pt x="210" y="292"/>
                    <a:pt x="201" y="288"/>
                  </a:cubicBezTo>
                  <a:cubicBezTo>
                    <a:pt x="191" y="285"/>
                    <a:pt x="182" y="274"/>
                    <a:pt x="178" y="278"/>
                  </a:cubicBezTo>
                  <a:cubicBezTo>
                    <a:pt x="173" y="281"/>
                    <a:pt x="155" y="302"/>
                    <a:pt x="160" y="314"/>
                  </a:cubicBezTo>
                  <a:cubicBezTo>
                    <a:pt x="166" y="325"/>
                    <a:pt x="171" y="340"/>
                    <a:pt x="188" y="339"/>
                  </a:cubicBezTo>
                  <a:cubicBezTo>
                    <a:pt x="205" y="338"/>
                    <a:pt x="206" y="318"/>
                    <a:pt x="212" y="322"/>
                  </a:cubicBezTo>
                  <a:cubicBezTo>
                    <a:pt x="218" y="325"/>
                    <a:pt x="234" y="310"/>
                    <a:pt x="240" y="314"/>
                  </a:cubicBezTo>
                  <a:cubicBezTo>
                    <a:pt x="246" y="317"/>
                    <a:pt x="256" y="304"/>
                    <a:pt x="263" y="325"/>
                  </a:cubicBezTo>
                  <a:cubicBezTo>
                    <a:pt x="270" y="346"/>
                    <a:pt x="280" y="350"/>
                    <a:pt x="288" y="355"/>
                  </a:cubicBezTo>
                  <a:cubicBezTo>
                    <a:pt x="296" y="360"/>
                    <a:pt x="310" y="339"/>
                    <a:pt x="304" y="359"/>
                  </a:cubicBezTo>
                  <a:cubicBezTo>
                    <a:pt x="299" y="378"/>
                    <a:pt x="329" y="372"/>
                    <a:pt x="339" y="383"/>
                  </a:cubicBezTo>
                  <a:cubicBezTo>
                    <a:pt x="349" y="393"/>
                    <a:pt x="348" y="371"/>
                    <a:pt x="361" y="389"/>
                  </a:cubicBezTo>
                  <a:cubicBezTo>
                    <a:pt x="374" y="406"/>
                    <a:pt x="379" y="391"/>
                    <a:pt x="386" y="397"/>
                  </a:cubicBezTo>
                  <a:cubicBezTo>
                    <a:pt x="393" y="402"/>
                    <a:pt x="401" y="389"/>
                    <a:pt x="404" y="393"/>
                  </a:cubicBezTo>
                  <a:cubicBezTo>
                    <a:pt x="406" y="398"/>
                    <a:pt x="348" y="356"/>
                    <a:pt x="344" y="354"/>
                  </a:cubicBezTo>
                  <a:cubicBezTo>
                    <a:pt x="339" y="352"/>
                    <a:pt x="330" y="340"/>
                    <a:pt x="339" y="340"/>
                  </a:cubicBezTo>
                  <a:cubicBezTo>
                    <a:pt x="348" y="340"/>
                    <a:pt x="359" y="336"/>
                    <a:pt x="367" y="349"/>
                  </a:cubicBezTo>
                  <a:cubicBezTo>
                    <a:pt x="375" y="363"/>
                    <a:pt x="377" y="352"/>
                    <a:pt x="385" y="359"/>
                  </a:cubicBezTo>
                  <a:cubicBezTo>
                    <a:pt x="393" y="365"/>
                    <a:pt x="399" y="354"/>
                    <a:pt x="405" y="361"/>
                  </a:cubicBezTo>
                  <a:cubicBezTo>
                    <a:pt x="410" y="368"/>
                    <a:pt x="414" y="357"/>
                    <a:pt x="415" y="354"/>
                  </a:cubicBezTo>
                  <a:cubicBezTo>
                    <a:pt x="416" y="350"/>
                    <a:pt x="413" y="330"/>
                    <a:pt x="413" y="330"/>
                  </a:cubicBezTo>
                  <a:cubicBezTo>
                    <a:pt x="413" y="330"/>
                    <a:pt x="406" y="302"/>
                    <a:pt x="398" y="310"/>
                  </a:cubicBezTo>
                  <a:cubicBezTo>
                    <a:pt x="390" y="318"/>
                    <a:pt x="389" y="289"/>
                    <a:pt x="376" y="293"/>
                  </a:cubicBezTo>
                  <a:cubicBezTo>
                    <a:pt x="363" y="296"/>
                    <a:pt x="368" y="281"/>
                    <a:pt x="352" y="276"/>
                  </a:cubicBezTo>
                  <a:cubicBezTo>
                    <a:pt x="336" y="270"/>
                    <a:pt x="325" y="246"/>
                    <a:pt x="322" y="249"/>
                  </a:cubicBezTo>
                  <a:cubicBezTo>
                    <a:pt x="318" y="253"/>
                    <a:pt x="314" y="233"/>
                    <a:pt x="309" y="244"/>
                  </a:cubicBezTo>
                  <a:cubicBezTo>
                    <a:pt x="304" y="256"/>
                    <a:pt x="334" y="228"/>
                    <a:pt x="339" y="235"/>
                  </a:cubicBezTo>
                  <a:cubicBezTo>
                    <a:pt x="344" y="242"/>
                    <a:pt x="354" y="248"/>
                    <a:pt x="359" y="253"/>
                  </a:cubicBezTo>
                  <a:cubicBezTo>
                    <a:pt x="363" y="257"/>
                    <a:pt x="370" y="243"/>
                    <a:pt x="382" y="258"/>
                  </a:cubicBezTo>
                  <a:cubicBezTo>
                    <a:pt x="393" y="273"/>
                    <a:pt x="401" y="267"/>
                    <a:pt x="412" y="279"/>
                  </a:cubicBezTo>
                  <a:cubicBezTo>
                    <a:pt x="422" y="291"/>
                    <a:pt x="428" y="279"/>
                    <a:pt x="428" y="267"/>
                  </a:cubicBezTo>
                  <a:cubicBezTo>
                    <a:pt x="428" y="256"/>
                    <a:pt x="433" y="228"/>
                    <a:pt x="430" y="234"/>
                  </a:cubicBezTo>
                  <a:cubicBezTo>
                    <a:pt x="427" y="240"/>
                    <a:pt x="421" y="204"/>
                    <a:pt x="409" y="217"/>
                  </a:cubicBezTo>
                  <a:cubicBezTo>
                    <a:pt x="398" y="229"/>
                    <a:pt x="391" y="196"/>
                    <a:pt x="378" y="199"/>
                  </a:cubicBezTo>
                  <a:cubicBezTo>
                    <a:pt x="365" y="203"/>
                    <a:pt x="362" y="187"/>
                    <a:pt x="355" y="183"/>
                  </a:cubicBezTo>
                  <a:cubicBezTo>
                    <a:pt x="348" y="180"/>
                    <a:pt x="340" y="161"/>
                    <a:pt x="336" y="164"/>
                  </a:cubicBezTo>
                  <a:cubicBezTo>
                    <a:pt x="331" y="166"/>
                    <a:pt x="323" y="143"/>
                    <a:pt x="318" y="143"/>
                  </a:cubicBezTo>
                  <a:cubicBezTo>
                    <a:pt x="314" y="143"/>
                    <a:pt x="333" y="156"/>
                    <a:pt x="333" y="149"/>
                  </a:cubicBezTo>
                  <a:cubicBezTo>
                    <a:pt x="333" y="142"/>
                    <a:pt x="326" y="122"/>
                    <a:pt x="319" y="127"/>
                  </a:cubicBezTo>
                  <a:cubicBezTo>
                    <a:pt x="312" y="131"/>
                    <a:pt x="302" y="135"/>
                    <a:pt x="301" y="140"/>
                  </a:cubicBezTo>
                  <a:cubicBezTo>
                    <a:pt x="300" y="144"/>
                    <a:pt x="297" y="143"/>
                    <a:pt x="294" y="140"/>
                  </a:cubicBezTo>
                  <a:cubicBezTo>
                    <a:pt x="291" y="136"/>
                    <a:pt x="291" y="111"/>
                    <a:pt x="299" y="114"/>
                  </a:cubicBezTo>
                  <a:cubicBezTo>
                    <a:pt x="307" y="118"/>
                    <a:pt x="289" y="108"/>
                    <a:pt x="289" y="108"/>
                  </a:cubicBezTo>
                  <a:cubicBezTo>
                    <a:pt x="289" y="108"/>
                    <a:pt x="284" y="118"/>
                    <a:pt x="279" y="125"/>
                  </a:cubicBezTo>
                  <a:cubicBezTo>
                    <a:pt x="274" y="131"/>
                    <a:pt x="278" y="91"/>
                    <a:pt x="281" y="91"/>
                  </a:cubicBezTo>
                  <a:cubicBezTo>
                    <a:pt x="285" y="91"/>
                    <a:pt x="259" y="87"/>
                    <a:pt x="257" y="99"/>
                  </a:cubicBezTo>
                  <a:cubicBezTo>
                    <a:pt x="255" y="112"/>
                    <a:pt x="246" y="89"/>
                    <a:pt x="247" y="85"/>
                  </a:cubicBezTo>
                  <a:cubicBezTo>
                    <a:pt x="248" y="82"/>
                    <a:pt x="236" y="74"/>
                    <a:pt x="236" y="74"/>
                  </a:cubicBezTo>
                  <a:cubicBezTo>
                    <a:pt x="236" y="74"/>
                    <a:pt x="229" y="88"/>
                    <a:pt x="232" y="92"/>
                  </a:cubicBezTo>
                  <a:cubicBezTo>
                    <a:pt x="234" y="97"/>
                    <a:pt x="219" y="90"/>
                    <a:pt x="217" y="87"/>
                  </a:cubicBezTo>
                  <a:cubicBezTo>
                    <a:pt x="214" y="83"/>
                    <a:pt x="211" y="74"/>
                    <a:pt x="213" y="68"/>
                  </a:cubicBezTo>
                  <a:cubicBezTo>
                    <a:pt x="216" y="62"/>
                    <a:pt x="208" y="52"/>
                    <a:pt x="203" y="53"/>
                  </a:cubicBezTo>
                  <a:cubicBezTo>
                    <a:pt x="198" y="54"/>
                    <a:pt x="183" y="48"/>
                    <a:pt x="187" y="59"/>
                  </a:cubicBezTo>
                  <a:cubicBezTo>
                    <a:pt x="190" y="69"/>
                    <a:pt x="197" y="88"/>
                    <a:pt x="187" y="78"/>
                  </a:cubicBezTo>
                  <a:cubicBezTo>
                    <a:pt x="176" y="69"/>
                    <a:pt x="163" y="55"/>
                    <a:pt x="161" y="52"/>
                  </a:cubicBezTo>
                  <a:cubicBezTo>
                    <a:pt x="160" y="48"/>
                    <a:pt x="144" y="40"/>
                    <a:pt x="144" y="40"/>
                  </a:cubicBezTo>
                  <a:cubicBezTo>
                    <a:pt x="144" y="40"/>
                    <a:pt x="140" y="50"/>
                    <a:pt x="138" y="53"/>
                  </a:cubicBezTo>
                  <a:cubicBezTo>
                    <a:pt x="137" y="57"/>
                    <a:pt x="130" y="54"/>
                    <a:pt x="127" y="57"/>
                  </a:cubicBezTo>
                  <a:cubicBezTo>
                    <a:pt x="123" y="59"/>
                    <a:pt x="117" y="54"/>
                    <a:pt x="122" y="46"/>
                  </a:cubicBezTo>
                  <a:cubicBezTo>
                    <a:pt x="128" y="38"/>
                    <a:pt x="133" y="23"/>
                    <a:pt x="129" y="22"/>
                  </a:cubicBezTo>
                  <a:cubicBezTo>
                    <a:pt x="126" y="21"/>
                    <a:pt x="123" y="6"/>
                    <a:pt x="113" y="7"/>
                  </a:cubicBezTo>
                  <a:cubicBezTo>
                    <a:pt x="103" y="8"/>
                    <a:pt x="92" y="30"/>
                    <a:pt x="85" y="31"/>
                  </a:cubicBezTo>
                  <a:cubicBezTo>
                    <a:pt x="78" y="32"/>
                    <a:pt x="58" y="20"/>
                    <a:pt x="63" y="28"/>
                  </a:cubicBezTo>
                  <a:cubicBezTo>
                    <a:pt x="69" y="36"/>
                    <a:pt x="63" y="42"/>
                    <a:pt x="73" y="43"/>
                  </a:cubicBezTo>
                  <a:cubicBezTo>
                    <a:pt x="82" y="44"/>
                    <a:pt x="88" y="57"/>
                    <a:pt x="84" y="57"/>
                  </a:cubicBezTo>
                  <a:cubicBezTo>
                    <a:pt x="81" y="57"/>
                    <a:pt x="77" y="53"/>
                    <a:pt x="74" y="54"/>
                  </a:cubicBezTo>
                  <a:cubicBezTo>
                    <a:pt x="70" y="55"/>
                    <a:pt x="70" y="40"/>
                    <a:pt x="66" y="46"/>
                  </a:cubicBezTo>
                  <a:cubicBezTo>
                    <a:pt x="61" y="52"/>
                    <a:pt x="63" y="53"/>
                    <a:pt x="68" y="60"/>
                  </a:cubicBezTo>
                  <a:cubicBezTo>
                    <a:pt x="73" y="67"/>
                    <a:pt x="85" y="65"/>
                    <a:pt x="84" y="68"/>
                  </a:cubicBezTo>
                  <a:cubicBezTo>
                    <a:pt x="83" y="72"/>
                    <a:pt x="81" y="75"/>
                    <a:pt x="73" y="77"/>
                  </a:cubicBezTo>
                  <a:cubicBezTo>
                    <a:pt x="65" y="80"/>
                    <a:pt x="68" y="73"/>
                    <a:pt x="61" y="77"/>
                  </a:cubicBezTo>
                  <a:cubicBezTo>
                    <a:pt x="54" y="82"/>
                    <a:pt x="45" y="75"/>
                    <a:pt x="46" y="68"/>
                  </a:cubicBezTo>
                  <a:cubicBezTo>
                    <a:pt x="47" y="61"/>
                    <a:pt x="51" y="19"/>
                    <a:pt x="68" y="13"/>
                  </a:cubicBezTo>
                  <a:cubicBezTo>
                    <a:pt x="85" y="7"/>
                    <a:pt x="54" y="0"/>
                    <a:pt x="54" y="0"/>
                  </a:cubicBezTo>
                  <a:close/>
                </a:path>
              </a:pathLst>
            </a:custGeom>
            <a:solidFill>
              <a:schemeClr val="accent1"/>
            </a:solidFill>
            <a:ln w="3175" cap="rnd">
              <a:solidFill>
                <a:schemeClr val="bg1"/>
              </a:solidFill>
              <a:round/>
              <a:headEnd/>
              <a:tailEnd/>
            </a:ln>
          </p:spPr>
          <p:txBody>
            <a:bodyPr/>
            <a:lstStyle/>
            <a:p>
              <a:endParaRPr lang="de-DE"/>
            </a:p>
          </p:txBody>
        </p:sp>
        <p:sp>
          <p:nvSpPr>
            <p:cNvPr id="6360" name="Freeform 1179"/>
            <p:cNvSpPr>
              <a:spLocks/>
            </p:cNvSpPr>
            <p:nvPr/>
          </p:nvSpPr>
          <p:spPr bwMode="gray">
            <a:xfrm>
              <a:off x="1405" y="1564"/>
              <a:ext cx="33" cy="20"/>
            </a:xfrm>
            <a:custGeom>
              <a:avLst/>
              <a:gdLst>
                <a:gd name="T0" fmla="*/ 2 w 60"/>
                <a:gd name="T1" fmla="*/ 1 h 36"/>
                <a:gd name="T2" fmla="*/ 1 w 60"/>
                <a:gd name="T3" fmla="*/ 1 h 36"/>
                <a:gd name="T4" fmla="*/ 1 w 60"/>
                <a:gd name="T5" fmla="*/ 2 h 36"/>
                <a:gd name="T6" fmla="*/ 2 w 60"/>
                <a:gd name="T7" fmla="*/ 3 h 36"/>
                <a:gd name="T8" fmla="*/ 4 w 60"/>
                <a:gd name="T9" fmla="*/ 2 h 36"/>
                <a:gd name="T10" fmla="*/ 5 w 60"/>
                <a:gd name="T11" fmla="*/ 2 h 36"/>
                <a:gd name="T12" fmla="*/ 3 w 60"/>
                <a:gd name="T13" fmla="*/ 1 h 36"/>
                <a:gd name="T14" fmla="*/ 2 w 60"/>
                <a:gd name="T15" fmla="*/ 1 h 36"/>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36"/>
                <a:gd name="T26" fmla="*/ 60 w 60"/>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36">
                  <a:moveTo>
                    <a:pt x="18" y="4"/>
                  </a:moveTo>
                  <a:cubicBezTo>
                    <a:pt x="9" y="0"/>
                    <a:pt x="1" y="6"/>
                    <a:pt x="1" y="13"/>
                  </a:cubicBezTo>
                  <a:cubicBezTo>
                    <a:pt x="1" y="20"/>
                    <a:pt x="0" y="22"/>
                    <a:pt x="7" y="27"/>
                  </a:cubicBezTo>
                  <a:cubicBezTo>
                    <a:pt x="14" y="32"/>
                    <a:pt x="21" y="32"/>
                    <a:pt x="28" y="34"/>
                  </a:cubicBezTo>
                  <a:cubicBezTo>
                    <a:pt x="35" y="36"/>
                    <a:pt x="41" y="23"/>
                    <a:pt x="45" y="27"/>
                  </a:cubicBezTo>
                  <a:cubicBezTo>
                    <a:pt x="50" y="30"/>
                    <a:pt x="60" y="19"/>
                    <a:pt x="56" y="18"/>
                  </a:cubicBezTo>
                  <a:cubicBezTo>
                    <a:pt x="51" y="17"/>
                    <a:pt x="38" y="5"/>
                    <a:pt x="35" y="5"/>
                  </a:cubicBezTo>
                  <a:cubicBezTo>
                    <a:pt x="31" y="5"/>
                    <a:pt x="18" y="4"/>
                    <a:pt x="18" y="4"/>
                  </a:cubicBezTo>
                  <a:close/>
                </a:path>
              </a:pathLst>
            </a:custGeom>
            <a:solidFill>
              <a:schemeClr val="accent1"/>
            </a:solidFill>
            <a:ln w="3175" cap="rnd">
              <a:solidFill>
                <a:schemeClr val="bg1"/>
              </a:solidFill>
              <a:round/>
              <a:headEnd/>
              <a:tailEnd/>
            </a:ln>
          </p:spPr>
          <p:txBody>
            <a:bodyPr/>
            <a:lstStyle/>
            <a:p>
              <a:endParaRPr lang="de-DE"/>
            </a:p>
          </p:txBody>
        </p:sp>
        <p:sp>
          <p:nvSpPr>
            <p:cNvPr id="6361" name="Freeform 1180"/>
            <p:cNvSpPr>
              <a:spLocks/>
            </p:cNvSpPr>
            <p:nvPr/>
          </p:nvSpPr>
          <p:spPr bwMode="gray">
            <a:xfrm>
              <a:off x="1326" y="1714"/>
              <a:ext cx="68" cy="51"/>
            </a:xfrm>
            <a:custGeom>
              <a:avLst/>
              <a:gdLst>
                <a:gd name="T0" fmla="*/ 4 w 123"/>
                <a:gd name="T1" fmla="*/ 0 h 92"/>
                <a:gd name="T2" fmla="*/ 3 w 123"/>
                <a:gd name="T3" fmla="*/ 1 h 92"/>
                <a:gd name="T4" fmla="*/ 3 w 123"/>
                <a:gd name="T5" fmla="*/ 3 h 92"/>
                <a:gd name="T6" fmla="*/ 1 w 123"/>
                <a:gd name="T7" fmla="*/ 7 h 92"/>
                <a:gd name="T8" fmla="*/ 2 w 123"/>
                <a:gd name="T9" fmla="*/ 7 h 92"/>
                <a:gd name="T10" fmla="*/ 3 w 123"/>
                <a:gd name="T11" fmla="*/ 7 h 92"/>
                <a:gd name="T12" fmla="*/ 3 w 123"/>
                <a:gd name="T13" fmla="*/ 9 h 92"/>
                <a:gd name="T14" fmla="*/ 5 w 123"/>
                <a:gd name="T15" fmla="*/ 7 h 92"/>
                <a:gd name="T16" fmla="*/ 7 w 123"/>
                <a:gd name="T17" fmla="*/ 6 h 92"/>
                <a:gd name="T18" fmla="*/ 8 w 123"/>
                <a:gd name="T19" fmla="*/ 7 h 92"/>
                <a:gd name="T20" fmla="*/ 11 w 123"/>
                <a:gd name="T21" fmla="*/ 7 h 92"/>
                <a:gd name="T22" fmla="*/ 11 w 123"/>
                <a:gd name="T23" fmla="*/ 5 h 92"/>
                <a:gd name="T24" fmla="*/ 8 w 123"/>
                <a:gd name="T25" fmla="*/ 4 h 92"/>
                <a:gd name="T26" fmla="*/ 7 w 123"/>
                <a:gd name="T27" fmla="*/ 2 h 92"/>
                <a:gd name="T28" fmla="*/ 6 w 123"/>
                <a:gd name="T29" fmla="*/ 1 h 92"/>
                <a:gd name="T30" fmla="*/ 4 w 123"/>
                <a:gd name="T31" fmla="*/ 0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
                <a:gd name="T49" fmla="*/ 0 h 92"/>
                <a:gd name="T50" fmla="*/ 123 w 123"/>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 h="92">
                  <a:moveTo>
                    <a:pt x="47" y="0"/>
                  </a:moveTo>
                  <a:cubicBezTo>
                    <a:pt x="47" y="0"/>
                    <a:pt x="30" y="3"/>
                    <a:pt x="30" y="11"/>
                  </a:cubicBezTo>
                  <a:cubicBezTo>
                    <a:pt x="30" y="20"/>
                    <a:pt x="30" y="25"/>
                    <a:pt x="29" y="35"/>
                  </a:cubicBezTo>
                  <a:cubicBezTo>
                    <a:pt x="28" y="44"/>
                    <a:pt x="5" y="67"/>
                    <a:pt x="3" y="71"/>
                  </a:cubicBezTo>
                  <a:cubicBezTo>
                    <a:pt x="0" y="76"/>
                    <a:pt x="14" y="69"/>
                    <a:pt x="20" y="70"/>
                  </a:cubicBezTo>
                  <a:cubicBezTo>
                    <a:pt x="26" y="71"/>
                    <a:pt x="41" y="56"/>
                    <a:pt x="35" y="71"/>
                  </a:cubicBezTo>
                  <a:cubicBezTo>
                    <a:pt x="29" y="86"/>
                    <a:pt x="20" y="92"/>
                    <a:pt x="32" y="91"/>
                  </a:cubicBezTo>
                  <a:cubicBezTo>
                    <a:pt x="43" y="90"/>
                    <a:pt x="47" y="71"/>
                    <a:pt x="54" y="70"/>
                  </a:cubicBezTo>
                  <a:cubicBezTo>
                    <a:pt x="60" y="69"/>
                    <a:pt x="65" y="51"/>
                    <a:pt x="71" y="65"/>
                  </a:cubicBezTo>
                  <a:cubicBezTo>
                    <a:pt x="77" y="78"/>
                    <a:pt x="78" y="67"/>
                    <a:pt x="90" y="76"/>
                  </a:cubicBezTo>
                  <a:cubicBezTo>
                    <a:pt x="103" y="85"/>
                    <a:pt x="113" y="75"/>
                    <a:pt x="118" y="76"/>
                  </a:cubicBezTo>
                  <a:cubicBezTo>
                    <a:pt x="123" y="77"/>
                    <a:pt x="119" y="56"/>
                    <a:pt x="111" y="56"/>
                  </a:cubicBezTo>
                  <a:cubicBezTo>
                    <a:pt x="103" y="56"/>
                    <a:pt x="89" y="46"/>
                    <a:pt x="85" y="40"/>
                  </a:cubicBezTo>
                  <a:cubicBezTo>
                    <a:pt x="80" y="35"/>
                    <a:pt x="80" y="23"/>
                    <a:pt x="74" y="21"/>
                  </a:cubicBezTo>
                  <a:cubicBezTo>
                    <a:pt x="68" y="18"/>
                    <a:pt x="60" y="11"/>
                    <a:pt x="60" y="11"/>
                  </a:cubicBezTo>
                  <a:lnTo>
                    <a:pt x="47" y="0"/>
                  </a:lnTo>
                  <a:close/>
                </a:path>
              </a:pathLst>
            </a:custGeom>
            <a:solidFill>
              <a:schemeClr val="accent1"/>
            </a:solidFill>
            <a:ln w="3175" cap="rnd">
              <a:solidFill>
                <a:schemeClr val="bg1"/>
              </a:solidFill>
              <a:round/>
              <a:headEnd/>
              <a:tailEnd/>
            </a:ln>
          </p:spPr>
          <p:txBody>
            <a:bodyPr/>
            <a:lstStyle/>
            <a:p>
              <a:endParaRPr lang="de-DE"/>
            </a:p>
          </p:txBody>
        </p:sp>
        <p:sp>
          <p:nvSpPr>
            <p:cNvPr id="6362" name="Freeform 1181"/>
            <p:cNvSpPr>
              <a:spLocks/>
            </p:cNvSpPr>
            <p:nvPr/>
          </p:nvSpPr>
          <p:spPr bwMode="gray">
            <a:xfrm>
              <a:off x="1353" y="1770"/>
              <a:ext cx="23" cy="19"/>
            </a:xfrm>
            <a:custGeom>
              <a:avLst/>
              <a:gdLst>
                <a:gd name="T0" fmla="*/ 2 w 41"/>
                <a:gd name="T1" fmla="*/ 0 h 34"/>
                <a:gd name="T2" fmla="*/ 1 w 41"/>
                <a:gd name="T3" fmla="*/ 2 h 34"/>
                <a:gd name="T4" fmla="*/ 2 w 41"/>
                <a:gd name="T5" fmla="*/ 2 h 34"/>
                <a:gd name="T6" fmla="*/ 4 w 41"/>
                <a:gd name="T7" fmla="*/ 1 h 34"/>
                <a:gd name="T8" fmla="*/ 2 w 41"/>
                <a:gd name="T9" fmla="*/ 0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24" y="0"/>
                  </a:moveTo>
                  <a:cubicBezTo>
                    <a:pt x="18" y="4"/>
                    <a:pt x="0" y="4"/>
                    <a:pt x="8" y="19"/>
                  </a:cubicBezTo>
                  <a:cubicBezTo>
                    <a:pt x="16" y="34"/>
                    <a:pt x="21" y="23"/>
                    <a:pt x="26" y="23"/>
                  </a:cubicBezTo>
                  <a:cubicBezTo>
                    <a:pt x="32" y="23"/>
                    <a:pt x="37" y="19"/>
                    <a:pt x="39" y="15"/>
                  </a:cubicBezTo>
                  <a:cubicBezTo>
                    <a:pt x="41" y="12"/>
                    <a:pt x="24" y="0"/>
                    <a:pt x="24" y="0"/>
                  </a:cubicBezTo>
                  <a:close/>
                </a:path>
              </a:pathLst>
            </a:custGeom>
            <a:solidFill>
              <a:schemeClr val="accent1"/>
            </a:solidFill>
            <a:ln w="3175" cap="rnd">
              <a:solidFill>
                <a:schemeClr val="bg1"/>
              </a:solidFill>
              <a:round/>
              <a:headEnd/>
              <a:tailEnd/>
            </a:ln>
          </p:spPr>
          <p:txBody>
            <a:bodyPr/>
            <a:lstStyle/>
            <a:p>
              <a:endParaRPr lang="de-DE"/>
            </a:p>
          </p:txBody>
        </p:sp>
        <p:sp>
          <p:nvSpPr>
            <p:cNvPr id="6363" name="Freeform 1182"/>
            <p:cNvSpPr>
              <a:spLocks/>
            </p:cNvSpPr>
            <p:nvPr/>
          </p:nvSpPr>
          <p:spPr bwMode="gray">
            <a:xfrm>
              <a:off x="1394" y="1782"/>
              <a:ext cx="14" cy="17"/>
            </a:xfrm>
            <a:custGeom>
              <a:avLst/>
              <a:gdLst>
                <a:gd name="T0" fmla="*/ 2 w 26"/>
                <a:gd name="T1" fmla="*/ 0 h 30"/>
                <a:gd name="T2" fmla="*/ 1 w 26"/>
                <a:gd name="T3" fmla="*/ 2 h 30"/>
                <a:gd name="T4" fmla="*/ 1 w 26"/>
                <a:gd name="T5" fmla="*/ 3 h 30"/>
                <a:gd name="T6" fmla="*/ 2 w 26"/>
                <a:gd name="T7" fmla="*/ 2 h 30"/>
                <a:gd name="T8" fmla="*/ 2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7" y="0"/>
                  </a:moveTo>
                  <a:cubicBezTo>
                    <a:pt x="10" y="0"/>
                    <a:pt x="0" y="2"/>
                    <a:pt x="3" y="14"/>
                  </a:cubicBezTo>
                  <a:cubicBezTo>
                    <a:pt x="6" y="25"/>
                    <a:pt x="8" y="30"/>
                    <a:pt x="14" y="28"/>
                  </a:cubicBezTo>
                  <a:cubicBezTo>
                    <a:pt x="21" y="25"/>
                    <a:pt x="26" y="15"/>
                    <a:pt x="26" y="15"/>
                  </a:cubicBezTo>
                  <a:lnTo>
                    <a:pt x="17" y="0"/>
                  </a:lnTo>
                  <a:close/>
                </a:path>
              </a:pathLst>
            </a:custGeom>
            <a:solidFill>
              <a:schemeClr val="accent1"/>
            </a:solidFill>
            <a:ln w="3175" cap="rnd">
              <a:solidFill>
                <a:schemeClr val="bg1"/>
              </a:solidFill>
              <a:round/>
              <a:headEnd/>
              <a:tailEnd/>
            </a:ln>
          </p:spPr>
          <p:txBody>
            <a:bodyPr/>
            <a:lstStyle/>
            <a:p>
              <a:endParaRPr lang="de-DE"/>
            </a:p>
          </p:txBody>
        </p:sp>
        <p:sp>
          <p:nvSpPr>
            <p:cNvPr id="6364" name="Freeform 1183"/>
            <p:cNvSpPr>
              <a:spLocks/>
            </p:cNvSpPr>
            <p:nvPr/>
          </p:nvSpPr>
          <p:spPr bwMode="gray">
            <a:xfrm>
              <a:off x="1424" y="1667"/>
              <a:ext cx="27" cy="24"/>
            </a:xfrm>
            <a:custGeom>
              <a:avLst/>
              <a:gdLst>
                <a:gd name="T0" fmla="*/ 3 w 49"/>
                <a:gd name="T1" fmla="*/ 1 h 42"/>
                <a:gd name="T2" fmla="*/ 1 w 49"/>
                <a:gd name="T3" fmla="*/ 2 h 42"/>
                <a:gd name="T4" fmla="*/ 1 w 49"/>
                <a:gd name="T5" fmla="*/ 3 h 42"/>
                <a:gd name="T6" fmla="*/ 3 w 49"/>
                <a:gd name="T7" fmla="*/ 4 h 42"/>
                <a:gd name="T8" fmla="*/ 3 w 49"/>
                <a:gd name="T9" fmla="*/ 1 h 42"/>
                <a:gd name="T10" fmla="*/ 0 60000 65536"/>
                <a:gd name="T11" fmla="*/ 0 60000 65536"/>
                <a:gd name="T12" fmla="*/ 0 60000 65536"/>
                <a:gd name="T13" fmla="*/ 0 60000 65536"/>
                <a:gd name="T14" fmla="*/ 0 60000 65536"/>
                <a:gd name="T15" fmla="*/ 0 w 49"/>
                <a:gd name="T16" fmla="*/ 0 h 42"/>
                <a:gd name="T17" fmla="*/ 49 w 49"/>
                <a:gd name="T18" fmla="*/ 42 h 42"/>
              </a:gdLst>
              <a:ahLst/>
              <a:cxnLst>
                <a:cxn ang="T10">
                  <a:pos x="T0" y="T1"/>
                </a:cxn>
                <a:cxn ang="T11">
                  <a:pos x="T2" y="T3"/>
                </a:cxn>
                <a:cxn ang="T12">
                  <a:pos x="T4" y="T5"/>
                </a:cxn>
                <a:cxn ang="T13">
                  <a:pos x="T6" y="T7"/>
                </a:cxn>
                <a:cxn ang="T14">
                  <a:pos x="T8" y="T9"/>
                </a:cxn>
              </a:cxnLst>
              <a:rect l="T15" t="T16" r="T17" b="T18"/>
              <a:pathLst>
                <a:path w="49" h="42">
                  <a:moveTo>
                    <a:pt x="29" y="4"/>
                  </a:moveTo>
                  <a:cubicBezTo>
                    <a:pt x="24" y="3"/>
                    <a:pt x="11" y="0"/>
                    <a:pt x="8" y="14"/>
                  </a:cubicBezTo>
                  <a:cubicBezTo>
                    <a:pt x="4" y="27"/>
                    <a:pt x="0" y="19"/>
                    <a:pt x="9" y="31"/>
                  </a:cubicBezTo>
                  <a:cubicBezTo>
                    <a:pt x="18" y="42"/>
                    <a:pt x="33" y="39"/>
                    <a:pt x="37" y="36"/>
                  </a:cubicBezTo>
                  <a:cubicBezTo>
                    <a:pt x="40" y="32"/>
                    <a:pt x="49" y="9"/>
                    <a:pt x="29" y="4"/>
                  </a:cubicBezTo>
                  <a:close/>
                </a:path>
              </a:pathLst>
            </a:custGeom>
            <a:solidFill>
              <a:schemeClr val="accent1"/>
            </a:solidFill>
            <a:ln w="3175" cap="rnd">
              <a:solidFill>
                <a:schemeClr val="bg1"/>
              </a:solidFill>
              <a:round/>
              <a:headEnd/>
              <a:tailEnd/>
            </a:ln>
          </p:spPr>
          <p:txBody>
            <a:bodyPr/>
            <a:lstStyle/>
            <a:p>
              <a:endParaRPr lang="de-DE"/>
            </a:p>
          </p:txBody>
        </p:sp>
        <p:sp>
          <p:nvSpPr>
            <p:cNvPr id="6365" name="Freeform 1184"/>
            <p:cNvSpPr>
              <a:spLocks/>
            </p:cNvSpPr>
            <p:nvPr/>
          </p:nvSpPr>
          <p:spPr bwMode="gray">
            <a:xfrm>
              <a:off x="1344" y="1390"/>
              <a:ext cx="134" cy="135"/>
            </a:xfrm>
            <a:custGeom>
              <a:avLst/>
              <a:gdLst>
                <a:gd name="T0" fmla="*/ 19 w 242"/>
                <a:gd name="T1" fmla="*/ 1 h 241"/>
                <a:gd name="T2" fmla="*/ 16 w 242"/>
                <a:gd name="T3" fmla="*/ 1 h 241"/>
                <a:gd name="T4" fmla="*/ 12 w 242"/>
                <a:gd name="T5" fmla="*/ 2 h 241"/>
                <a:gd name="T6" fmla="*/ 8 w 242"/>
                <a:gd name="T7" fmla="*/ 3 h 241"/>
                <a:gd name="T8" fmla="*/ 6 w 242"/>
                <a:gd name="T9" fmla="*/ 4 h 241"/>
                <a:gd name="T10" fmla="*/ 8 w 242"/>
                <a:gd name="T11" fmla="*/ 7 h 241"/>
                <a:gd name="T12" fmla="*/ 9 w 242"/>
                <a:gd name="T13" fmla="*/ 7 h 241"/>
                <a:gd name="T14" fmla="*/ 12 w 242"/>
                <a:gd name="T15" fmla="*/ 7 h 241"/>
                <a:gd name="T16" fmla="*/ 9 w 242"/>
                <a:gd name="T17" fmla="*/ 10 h 241"/>
                <a:gd name="T18" fmla="*/ 11 w 242"/>
                <a:gd name="T19" fmla="*/ 11 h 241"/>
                <a:gd name="T20" fmla="*/ 9 w 242"/>
                <a:gd name="T21" fmla="*/ 10 h 241"/>
                <a:gd name="T22" fmla="*/ 8 w 242"/>
                <a:gd name="T23" fmla="*/ 13 h 241"/>
                <a:gd name="T24" fmla="*/ 8 w 242"/>
                <a:gd name="T25" fmla="*/ 15 h 241"/>
                <a:gd name="T26" fmla="*/ 6 w 242"/>
                <a:gd name="T27" fmla="*/ 16 h 241"/>
                <a:gd name="T28" fmla="*/ 5 w 242"/>
                <a:gd name="T29" fmla="*/ 17 h 241"/>
                <a:gd name="T30" fmla="*/ 7 w 242"/>
                <a:gd name="T31" fmla="*/ 17 h 241"/>
                <a:gd name="T32" fmla="*/ 8 w 242"/>
                <a:gd name="T33" fmla="*/ 18 h 241"/>
                <a:gd name="T34" fmla="*/ 4 w 242"/>
                <a:gd name="T35" fmla="*/ 18 h 241"/>
                <a:gd name="T36" fmla="*/ 2 w 242"/>
                <a:gd name="T37" fmla="*/ 21 h 241"/>
                <a:gd name="T38" fmla="*/ 7 w 242"/>
                <a:gd name="T39" fmla="*/ 22 h 241"/>
                <a:gd name="T40" fmla="*/ 8 w 242"/>
                <a:gd name="T41" fmla="*/ 22 h 241"/>
                <a:gd name="T42" fmla="*/ 10 w 242"/>
                <a:gd name="T43" fmla="*/ 24 h 241"/>
                <a:gd name="T44" fmla="*/ 13 w 242"/>
                <a:gd name="T45" fmla="*/ 21 h 241"/>
                <a:gd name="T46" fmla="*/ 12 w 242"/>
                <a:gd name="T47" fmla="*/ 20 h 241"/>
                <a:gd name="T48" fmla="*/ 13 w 242"/>
                <a:gd name="T49" fmla="*/ 17 h 241"/>
                <a:gd name="T50" fmla="*/ 16 w 242"/>
                <a:gd name="T51" fmla="*/ 15 h 241"/>
                <a:gd name="T52" fmla="*/ 14 w 242"/>
                <a:gd name="T53" fmla="*/ 13 h 241"/>
                <a:gd name="T54" fmla="*/ 15 w 242"/>
                <a:gd name="T55" fmla="*/ 12 h 241"/>
                <a:gd name="T56" fmla="*/ 17 w 242"/>
                <a:gd name="T57" fmla="*/ 12 h 241"/>
                <a:gd name="T58" fmla="*/ 17 w 242"/>
                <a:gd name="T59" fmla="*/ 10 h 241"/>
                <a:gd name="T60" fmla="*/ 19 w 242"/>
                <a:gd name="T61" fmla="*/ 8 h 241"/>
                <a:gd name="T62" fmla="*/ 22 w 242"/>
                <a:gd name="T63" fmla="*/ 6 h 241"/>
                <a:gd name="T64" fmla="*/ 20 w 242"/>
                <a:gd name="T65" fmla="*/ 4 h 241"/>
                <a:gd name="T66" fmla="*/ 22 w 242"/>
                <a:gd name="T67" fmla="*/ 2 h 2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2"/>
                <a:gd name="T103" fmla="*/ 0 h 241"/>
                <a:gd name="T104" fmla="*/ 242 w 242"/>
                <a:gd name="T105" fmla="*/ 241 h 2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2" h="241">
                  <a:moveTo>
                    <a:pt x="228" y="17"/>
                  </a:moveTo>
                  <a:cubicBezTo>
                    <a:pt x="219" y="16"/>
                    <a:pt x="213" y="9"/>
                    <a:pt x="204" y="14"/>
                  </a:cubicBezTo>
                  <a:cubicBezTo>
                    <a:pt x="194" y="18"/>
                    <a:pt x="192" y="17"/>
                    <a:pt x="186" y="15"/>
                  </a:cubicBezTo>
                  <a:cubicBezTo>
                    <a:pt x="181" y="13"/>
                    <a:pt x="181" y="0"/>
                    <a:pt x="169" y="5"/>
                  </a:cubicBezTo>
                  <a:cubicBezTo>
                    <a:pt x="158" y="9"/>
                    <a:pt x="139" y="14"/>
                    <a:pt x="141" y="20"/>
                  </a:cubicBezTo>
                  <a:cubicBezTo>
                    <a:pt x="144" y="25"/>
                    <a:pt x="139" y="29"/>
                    <a:pt x="129" y="25"/>
                  </a:cubicBezTo>
                  <a:cubicBezTo>
                    <a:pt x="118" y="22"/>
                    <a:pt x="110" y="10"/>
                    <a:pt x="114" y="21"/>
                  </a:cubicBezTo>
                  <a:cubicBezTo>
                    <a:pt x="117" y="31"/>
                    <a:pt x="92" y="22"/>
                    <a:pt x="88" y="28"/>
                  </a:cubicBezTo>
                  <a:cubicBezTo>
                    <a:pt x="85" y="33"/>
                    <a:pt x="75" y="40"/>
                    <a:pt x="79" y="45"/>
                  </a:cubicBezTo>
                  <a:cubicBezTo>
                    <a:pt x="84" y="50"/>
                    <a:pt x="79" y="42"/>
                    <a:pt x="66" y="48"/>
                  </a:cubicBezTo>
                  <a:cubicBezTo>
                    <a:pt x="54" y="55"/>
                    <a:pt x="55" y="58"/>
                    <a:pt x="68" y="65"/>
                  </a:cubicBezTo>
                  <a:cubicBezTo>
                    <a:pt x="80" y="71"/>
                    <a:pt x="92" y="58"/>
                    <a:pt x="85" y="70"/>
                  </a:cubicBezTo>
                  <a:cubicBezTo>
                    <a:pt x="78" y="83"/>
                    <a:pt x="71" y="88"/>
                    <a:pt x="81" y="85"/>
                  </a:cubicBezTo>
                  <a:cubicBezTo>
                    <a:pt x="92" y="83"/>
                    <a:pt x="92" y="71"/>
                    <a:pt x="98" y="71"/>
                  </a:cubicBezTo>
                  <a:cubicBezTo>
                    <a:pt x="103" y="71"/>
                    <a:pt x="114" y="81"/>
                    <a:pt x="121" y="77"/>
                  </a:cubicBezTo>
                  <a:cubicBezTo>
                    <a:pt x="128" y="74"/>
                    <a:pt x="124" y="61"/>
                    <a:pt x="130" y="67"/>
                  </a:cubicBezTo>
                  <a:cubicBezTo>
                    <a:pt x="136" y="73"/>
                    <a:pt x="113" y="92"/>
                    <a:pt x="117" y="96"/>
                  </a:cubicBezTo>
                  <a:cubicBezTo>
                    <a:pt x="122" y="99"/>
                    <a:pt x="103" y="99"/>
                    <a:pt x="102" y="96"/>
                  </a:cubicBezTo>
                  <a:cubicBezTo>
                    <a:pt x="101" y="92"/>
                    <a:pt x="87" y="88"/>
                    <a:pt x="95" y="96"/>
                  </a:cubicBezTo>
                  <a:cubicBezTo>
                    <a:pt x="103" y="104"/>
                    <a:pt x="113" y="98"/>
                    <a:pt x="115" y="111"/>
                  </a:cubicBezTo>
                  <a:cubicBezTo>
                    <a:pt x="117" y="123"/>
                    <a:pt x="99" y="125"/>
                    <a:pt x="96" y="120"/>
                  </a:cubicBezTo>
                  <a:cubicBezTo>
                    <a:pt x="94" y="115"/>
                    <a:pt x="91" y="104"/>
                    <a:pt x="91" y="104"/>
                  </a:cubicBezTo>
                  <a:cubicBezTo>
                    <a:pt x="91" y="104"/>
                    <a:pt x="71" y="106"/>
                    <a:pt x="75" y="115"/>
                  </a:cubicBezTo>
                  <a:cubicBezTo>
                    <a:pt x="78" y="125"/>
                    <a:pt x="84" y="128"/>
                    <a:pt x="88" y="131"/>
                  </a:cubicBezTo>
                  <a:cubicBezTo>
                    <a:pt x="93" y="135"/>
                    <a:pt x="108" y="128"/>
                    <a:pt x="101" y="141"/>
                  </a:cubicBezTo>
                  <a:cubicBezTo>
                    <a:pt x="94" y="153"/>
                    <a:pt x="87" y="149"/>
                    <a:pt x="83" y="149"/>
                  </a:cubicBezTo>
                  <a:cubicBezTo>
                    <a:pt x="78" y="149"/>
                    <a:pt x="78" y="133"/>
                    <a:pt x="72" y="141"/>
                  </a:cubicBezTo>
                  <a:cubicBezTo>
                    <a:pt x="66" y="149"/>
                    <a:pt x="72" y="158"/>
                    <a:pt x="66" y="159"/>
                  </a:cubicBezTo>
                  <a:cubicBezTo>
                    <a:pt x="61" y="160"/>
                    <a:pt x="50" y="160"/>
                    <a:pt x="50" y="160"/>
                  </a:cubicBezTo>
                  <a:cubicBezTo>
                    <a:pt x="50" y="160"/>
                    <a:pt x="38" y="167"/>
                    <a:pt x="50" y="172"/>
                  </a:cubicBezTo>
                  <a:cubicBezTo>
                    <a:pt x="53" y="173"/>
                    <a:pt x="56" y="173"/>
                    <a:pt x="58" y="173"/>
                  </a:cubicBezTo>
                  <a:cubicBezTo>
                    <a:pt x="65" y="174"/>
                    <a:pt x="68" y="170"/>
                    <a:pt x="71" y="173"/>
                  </a:cubicBezTo>
                  <a:cubicBezTo>
                    <a:pt x="75" y="176"/>
                    <a:pt x="72" y="183"/>
                    <a:pt x="75" y="189"/>
                  </a:cubicBezTo>
                  <a:cubicBezTo>
                    <a:pt x="77" y="195"/>
                    <a:pt x="85" y="188"/>
                    <a:pt x="85" y="188"/>
                  </a:cubicBezTo>
                  <a:cubicBezTo>
                    <a:pt x="85" y="188"/>
                    <a:pt x="70" y="198"/>
                    <a:pt x="66" y="191"/>
                  </a:cubicBezTo>
                  <a:cubicBezTo>
                    <a:pt x="63" y="184"/>
                    <a:pt x="44" y="179"/>
                    <a:pt x="45" y="183"/>
                  </a:cubicBezTo>
                  <a:cubicBezTo>
                    <a:pt x="46" y="198"/>
                    <a:pt x="26" y="194"/>
                    <a:pt x="23" y="198"/>
                  </a:cubicBezTo>
                  <a:cubicBezTo>
                    <a:pt x="19" y="203"/>
                    <a:pt x="0" y="207"/>
                    <a:pt x="19" y="214"/>
                  </a:cubicBezTo>
                  <a:cubicBezTo>
                    <a:pt x="39" y="221"/>
                    <a:pt x="39" y="210"/>
                    <a:pt x="51" y="213"/>
                  </a:cubicBezTo>
                  <a:cubicBezTo>
                    <a:pt x="64" y="217"/>
                    <a:pt x="66" y="222"/>
                    <a:pt x="72" y="219"/>
                  </a:cubicBezTo>
                  <a:cubicBezTo>
                    <a:pt x="78" y="216"/>
                    <a:pt x="78" y="198"/>
                    <a:pt x="84" y="209"/>
                  </a:cubicBezTo>
                  <a:cubicBezTo>
                    <a:pt x="90" y="219"/>
                    <a:pt x="80" y="221"/>
                    <a:pt x="87" y="224"/>
                  </a:cubicBezTo>
                  <a:cubicBezTo>
                    <a:pt x="94" y="226"/>
                    <a:pt x="99" y="216"/>
                    <a:pt x="102" y="222"/>
                  </a:cubicBezTo>
                  <a:cubicBezTo>
                    <a:pt x="106" y="229"/>
                    <a:pt x="99" y="241"/>
                    <a:pt x="109" y="239"/>
                  </a:cubicBezTo>
                  <a:cubicBezTo>
                    <a:pt x="119" y="236"/>
                    <a:pt x="115" y="218"/>
                    <a:pt x="126" y="222"/>
                  </a:cubicBezTo>
                  <a:cubicBezTo>
                    <a:pt x="138" y="227"/>
                    <a:pt x="140" y="217"/>
                    <a:pt x="140" y="217"/>
                  </a:cubicBezTo>
                  <a:cubicBezTo>
                    <a:pt x="140" y="217"/>
                    <a:pt x="140" y="205"/>
                    <a:pt x="136" y="206"/>
                  </a:cubicBezTo>
                  <a:cubicBezTo>
                    <a:pt x="131" y="207"/>
                    <a:pt x="126" y="203"/>
                    <a:pt x="126" y="199"/>
                  </a:cubicBezTo>
                  <a:cubicBezTo>
                    <a:pt x="126" y="196"/>
                    <a:pt x="133" y="201"/>
                    <a:pt x="139" y="196"/>
                  </a:cubicBezTo>
                  <a:cubicBezTo>
                    <a:pt x="145" y="191"/>
                    <a:pt x="137" y="177"/>
                    <a:pt x="140" y="178"/>
                  </a:cubicBezTo>
                  <a:cubicBezTo>
                    <a:pt x="156" y="181"/>
                    <a:pt x="156" y="176"/>
                    <a:pt x="160" y="173"/>
                  </a:cubicBezTo>
                  <a:cubicBezTo>
                    <a:pt x="163" y="169"/>
                    <a:pt x="164" y="151"/>
                    <a:pt x="164" y="151"/>
                  </a:cubicBezTo>
                  <a:cubicBezTo>
                    <a:pt x="164" y="151"/>
                    <a:pt x="158" y="141"/>
                    <a:pt x="153" y="145"/>
                  </a:cubicBezTo>
                  <a:cubicBezTo>
                    <a:pt x="148" y="150"/>
                    <a:pt x="147" y="136"/>
                    <a:pt x="147" y="136"/>
                  </a:cubicBezTo>
                  <a:cubicBezTo>
                    <a:pt x="147" y="136"/>
                    <a:pt x="136" y="143"/>
                    <a:pt x="140" y="134"/>
                  </a:cubicBezTo>
                  <a:cubicBezTo>
                    <a:pt x="145" y="125"/>
                    <a:pt x="155" y="114"/>
                    <a:pt x="161" y="123"/>
                  </a:cubicBezTo>
                  <a:cubicBezTo>
                    <a:pt x="167" y="133"/>
                    <a:pt x="158" y="127"/>
                    <a:pt x="167" y="130"/>
                  </a:cubicBezTo>
                  <a:cubicBezTo>
                    <a:pt x="176" y="134"/>
                    <a:pt x="172" y="130"/>
                    <a:pt x="179" y="122"/>
                  </a:cubicBezTo>
                  <a:cubicBezTo>
                    <a:pt x="186" y="114"/>
                    <a:pt x="191" y="108"/>
                    <a:pt x="186" y="110"/>
                  </a:cubicBezTo>
                  <a:cubicBezTo>
                    <a:pt x="182" y="111"/>
                    <a:pt x="174" y="110"/>
                    <a:pt x="176" y="105"/>
                  </a:cubicBezTo>
                  <a:cubicBezTo>
                    <a:pt x="178" y="100"/>
                    <a:pt x="182" y="95"/>
                    <a:pt x="186" y="97"/>
                  </a:cubicBezTo>
                  <a:cubicBezTo>
                    <a:pt x="191" y="99"/>
                    <a:pt x="191" y="84"/>
                    <a:pt x="200" y="83"/>
                  </a:cubicBezTo>
                  <a:cubicBezTo>
                    <a:pt x="209" y="82"/>
                    <a:pt x="212" y="75"/>
                    <a:pt x="216" y="70"/>
                  </a:cubicBezTo>
                  <a:cubicBezTo>
                    <a:pt x="221" y="66"/>
                    <a:pt x="229" y="55"/>
                    <a:pt x="229" y="55"/>
                  </a:cubicBezTo>
                  <a:cubicBezTo>
                    <a:pt x="229" y="55"/>
                    <a:pt x="221" y="53"/>
                    <a:pt x="216" y="55"/>
                  </a:cubicBezTo>
                  <a:cubicBezTo>
                    <a:pt x="212" y="58"/>
                    <a:pt x="202" y="52"/>
                    <a:pt x="211" y="48"/>
                  </a:cubicBezTo>
                  <a:cubicBezTo>
                    <a:pt x="219" y="45"/>
                    <a:pt x="242" y="27"/>
                    <a:pt x="242" y="27"/>
                  </a:cubicBezTo>
                  <a:cubicBezTo>
                    <a:pt x="242" y="27"/>
                    <a:pt x="237" y="18"/>
                    <a:pt x="228" y="17"/>
                  </a:cubicBezTo>
                  <a:close/>
                </a:path>
              </a:pathLst>
            </a:custGeom>
            <a:solidFill>
              <a:schemeClr val="accent1"/>
            </a:solidFill>
            <a:ln w="3175" cap="rnd">
              <a:solidFill>
                <a:schemeClr val="bg1"/>
              </a:solidFill>
              <a:round/>
              <a:headEnd/>
              <a:tailEnd/>
            </a:ln>
          </p:spPr>
          <p:txBody>
            <a:bodyPr/>
            <a:lstStyle/>
            <a:p>
              <a:endParaRPr lang="de-DE"/>
            </a:p>
          </p:txBody>
        </p:sp>
        <p:sp>
          <p:nvSpPr>
            <p:cNvPr id="6366" name="Freeform 1185"/>
            <p:cNvSpPr>
              <a:spLocks/>
            </p:cNvSpPr>
            <p:nvPr/>
          </p:nvSpPr>
          <p:spPr bwMode="gray">
            <a:xfrm>
              <a:off x="1334" y="1421"/>
              <a:ext cx="49" cy="60"/>
            </a:xfrm>
            <a:custGeom>
              <a:avLst/>
              <a:gdLst>
                <a:gd name="T0" fmla="*/ 6 w 87"/>
                <a:gd name="T1" fmla="*/ 1 h 109"/>
                <a:gd name="T2" fmla="*/ 4 w 87"/>
                <a:gd name="T3" fmla="*/ 1 h 109"/>
                <a:gd name="T4" fmla="*/ 3 w 87"/>
                <a:gd name="T5" fmla="*/ 2 h 109"/>
                <a:gd name="T6" fmla="*/ 2 w 87"/>
                <a:gd name="T7" fmla="*/ 2 h 109"/>
                <a:gd name="T8" fmla="*/ 1 w 87"/>
                <a:gd name="T9" fmla="*/ 3 h 109"/>
                <a:gd name="T10" fmla="*/ 2 w 87"/>
                <a:gd name="T11" fmla="*/ 4 h 109"/>
                <a:gd name="T12" fmla="*/ 1 w 87"/>
                <a:gd name="T13" fmla="*/ 4 h 109"/>
                <a:gd name="T14" fmla="*/ 1 w 87"/>
                <a:gd name="T15" fmla="*/ 5 h 109"/>
                <a:gd name="T16" fmla="*/ 2 w 87"/>
                <a:gd name="T17" fmla="*/ 5 h 109"/>
                <a:gd name="T18" fmla="*/ 1 w 87"/>
                <a:gd name="T19" fmla="*/ 6 h 109"/>
                <a:gd name="T20" fmla="*/ 3 w 87"/>
                <a:gd name="T21" fmla="*/ 6 h 109"/>
                <a:gd name="T22" fmla="*/ 2 w 87"/>
                <a:gd name="T23" fmla="*/ 7 h 109"/>
                <a:gd name="T24" fmla="*/ 2 w 87"/>
                <a:gd name="T25" fmla="*/ 8 h 109"/>
                <a:gd name="T26" fmla="*/ 4 w 87"/>
                <a:gd name="T27" fmla="*/ 8 h 109"/>
                <a:gd name="T28" fmla="*/ 3 w 87"/>
                <a:gd name="T29" fmla="*/ 10 h 109"/>
                <a:gd name="T30" fmla="*/ 6 w 87"/>
                <a:gd name="T31" fmla="*/ 9 h 109"/>
                <a:gd name="T32" fmla="*/ 7 w 87"/>
                <a:gd name="T33" fmla="*/ 8 h 109"/>
                <a:gd name="T34" fmla="*/ 8 w 87"/>
                <a:gd name="T35" fmla="*/ 7 h 109"/>
                <a:gd name="T36" fmla="*/ 8 w 87"/>
                <a:gd name="T37" fmla="*/ 4 h 109"/>
                <a:gd name="T38" fmla="*/ 8 w 87"/>
                <a:gd name="T39" fmla="*/ 4 h 109"/>
                <a:gd name="T40" fmla="*/ 6 w 87"/>
                <a:gd name="T41" fmla="*/ 2 h 109"/>
                <a:gd name="T42" fmla="*/ 6 w 87"/>
                <a:gd name="T43" fmla="*/ 1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
                <a:gd name="T67" fmla="*/ 0 h 109"/>
                <a:gd name="T68" fmla="*/ 87 w 87"/>
                <a:gd name="T69" fmla="*/ 109 h 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 h="109">
                  <a:moveTo>
                    <a:pt x="55" y="1"/>
                  </a:moveTo>
                  <a:cubicBezTo>
                    <a:pt x="47" y="3"/>
                    <a:pt x="37" y="4"/>
                    <a:pt x="39" y="11"/>
                  </a:cubicBezTo>
                  <a:cubicBezTo>
                    <a:pt x="40" y="17"/>
                    <a:pt x="40" y="19"/>
                    <a:pt x="36" y="23"/>
                  </a:cubicBezTo>
                  <a:cubicBezTo>
                    <a:pt x="33" y="28"/>
                    <a:pt x="26" y="28"/>
                    <a:pt x="21" y="27"/>
                  </a:cubicBezTo>
                  <a:cubicBezTo>
                    <a:pt x="17" y="26"/>
                    <a:pt x="7" y="20"/>
                    <a:pt x="13" y="29"/>
                  </a:cubicBezTo>
                  <a:cubicBezTo>
                    <a:pt x="19" y="38"/>
                    <a:pt x="25" y="41"/>
                    <a:pt x="22" y="44"/>
                  </a:cubicBezTo>
                  <a:cubicBezTo>
                    <a:pt x="20" y="47"/>
                    <a:pt x="4" y="39"/>
                    <a:pt x="3" y="44"/>
                  </a:cubicBezTo>
                  <a:cubicBezTo>
                    <a:pt x="2" y="49"/>
                    <a:pt x="0" y="45"/>
                    <a:pt x="4" y="52"/>
                  </a:cubicBezTo>
                  <a:cubicBezTo>
                    <a:pt x="7" y="59"/>
                    <a:pt x="20" y="51"/>
                    <a:pt x="20" y="56"/>
                  </a:cubicBezTo>
                  <a:cubicBezTo>
                    <a:pt x="20" y="60"/>
                    <a:pt x="6" y="60"/>
                    <a:pt x="13" y="65"/>
                  </a:cubicBezTo>
                  <a:cubicBezTo>
                    <a:pt x="20" y="69"/>
                    <a:pt x="26" y="60"/>
                    <a:pt x="30" y="61"/>
                  </a:cubicBezTo>
                  <a:cubicBezTo>
                    <a:pt x="35" y="62"/>
                    <a:pt x="24" y="71"/>
                    <a:pt x="20" y="74"/>
                  </a:cubicBezTo>
                  <a:cubicBezTo>
                    <a:pt x="17" y="77"/>
                    <a:pt x="14" y="79"/>
                    <a:pt x="20" y="85"/>
                  </a:cubicBezTo>
                  <a:cubicBezTo>
                    <a:pt x="26" y="92"/>
                    <a:pt x="42" y="84"/>
                    <a:pt x="40" y="90"/>
                  </a:cubicBezTo>
                  <a:cubicBezTo>
                    <a:pt x="37" y="96"/>
                    <a:pt x="19" y="109"/>
                    <a:pt x="33" y="106"/>
                  </a:cubicBezTo>
                  <a:cubicBezTo>
                    <a:pt x="47" y="104"/>
                    <a:pt x="51" y="94"/>
                    <a:pt x="56" y="94"/>
                  </a:cubicBezTo>
                  <a:cubicBezTo>
                    <a:pt x="60" y="94"/>
                    <a:pt x="60" y="77"/>
                    <a:pt x="68" y="83"/>
                  </a:cubicBezTo>
                  <a:cubicBezTo>
                    <a:pt x="77" y="89"/>
                    <a:pt x="81" y="79"/>
                    <a:pt x="79" y="71"/>
                  </a:cubicBezTo>
                  <a:cubicBezTo>
                    <a:pt x="77" y="62"/>
                    <a:pt x="75" y="52"/>
                    <a:pt x="81" y="51"/>
                  </a:cubicBezTo>
                  <a:cubicBezTo>
                    <a:pt x="87" y="50"/>
                    <a:pt x="81" y="44"/>
                    <a:pt x="74" y="38"/>
                  </a:cubicBezTo>
                  <a:cubicBezTo>
                    <a:pt x="67" y="32"/>
                    <a:pt x="67" y="26"/>
                    <a:pt x="64" y="21"/>
                  </a:cubicBezTo>
                  <a:cubicBezTo>
                    <a:pt x="60" y="16"/>
                    <a:pt x="62" y="0"/>
                    <a:pt x="55" y="1"/>
                  </a:cubicBezTo>
                  <a:close/>
                </a:path>
              </a:pathLst>
            </a:custGeom>
            <a:solidFill>
              <a:schemeClr val="accent1"/>
            </a:solidFill>
            <a:ln w="3175" cap="rnd">
              <a:solidFill>
                <a:schemeClr val="bg1"/>
              </a:solidFill>
              <a:round/>
              <a:headEnd/>
              <a:tailEnd/>
            </a:ln>
          </p:spPr>
          <p:txBody>
            <a:bodyPr/>
            <a:lstStyle/>
            <a:p>
              <a:endParaRPr lang="de-DE"/>
            </a:p>
          </p:txBody>
        </p:sp>
        <p:sp>
          <p:nvSpPr>
            <p:cNvPr id="6367" name="Freeform 1186"/>
            <p:cNvSpPr>
              <a:spLocks/>
            </p:cNvSpPr>
            <p:nvPr/>
          </p:nvSpPr>
          <p:spPr bwMode="gray">
            <a:xfrm>
              <a:off x="1290" y="1447"/>
              <a:ext cx="26" cy="39"/>
            </a:xfrm>
            <a:custGeom>
              <a:avLst/>
              <a:gdLst>
                <a:gd name="T0" fmla="*/ 2 w 46"/>
                <a:gd name="T1" fmla="*/ 1 h 70"/>
                <a:gd name="T2" fmla="*/ 1 w 46"/>
                <a:gd name="T3" fmla="*/ 2 h 70"/>
                <a:gd name="T4" fmla="*/ 1 w 46"/>
                <a:gd name="T5" fmla="*/ 3 h 70"/>
                <a:gd name="T6" fmla="*/ 2 w 46"/>
                <a:gd name="T7" fmla="*/ 4 h 70"/>
                <a:gd name="T8" fmla="*/ 3 w 46"/>
                <a:gd name="T9" fmla="*/ 5 h 70"/>
                <a:gd name="T10" fmla="*/ 3 w 46"/>
                <a:gd name="T11" fmla="*/ 6 h 70"/>
                <a:gd name="T12" fmla="*/ 4 w 46"/>
                <a:gd name="T13" fmla="*/ 4 h 70"/>
                <a:gd name="T14" fmla="*/ 5 w 46"/>
                <a:gd name="T15" fmla="*/ 2 h 70"/>
                <a:gd name="T16" fmla="*/ 3 w 46"/>
                <a:gd name="T17" fmla="*/ 1 h 70"/>
                <a:gd name="T18" fmla="*/ 2 w 46"/>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70"/>
                <a:gd name="T32" fmla="*/ 46 w 46"/>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70">
                  <a:moveTo>
                    <a:pt x="15" y="2"/>
                  </a:moveTo>
                  <a:cubicBezTo>
                    <a:pt x="7" y="3"/>
                    <a:pt x="5" y="24"/>
                    <a:pt x="9" y="27"/>
                  </a:cubicBezTo>
                  <a:cubicBezTo>
                    <a:pt x="14" y="30"/>
                    <a:pt x="5" y="27"/>
                    <a:pt x="2" y="30"/>
                  </a:cubicBezTo>
                  <a:cubicBezTo>
                    <a:pt x="0" y="34"/>
                    <a:pt x="10" y="38"/>
                    <a:pt x="16" y="41"/>
                  </a:cubicBezTo>
                  <a:cubicBezTo>
                    <a:pt x="22" y="43"/>
                    <a:pt x="25" y="49"/>
                    <a:pt x="24" y="55"/>
                  </a:cubicBezTo>
                  <a:cubicBezTo>
                    <a:pt x="23" y="60"/>
                    <a:pt x="29" y="70"/>
                    <a:pt x="35" y="64"/>
                  </a:cubicBezTo>
                  <a:cubicBezTo>
                    <a:pt x="40" y="58"/>
                    <a:pt x="40" y="45"/>
                    <a:pt x="40" y="38"/>
                  </a:cubicBezTo>
                  <a:cubicBezTo>
                    <a:pt x="40" y="32"/>
                    <a:pt x="46" y="22"/>
                    <a:pt x="44" y="19"/>
                  </a:cubicBezTo>
                  <a:cubicBezTo>
                    <a:pt x="41" y="15"/>
                    <a:pt x="35" y="0"/>
                    <a:pt x="31" y="3"/>
                  </a:cubicBezTo>
                  <a:cubicBezTo>
                    <a:pt x="28" y="5"/>
                    <a:pt x="15" y="2"/>
                    <a:pt x="15" y="2"/>
                  </a:cubicBezTo>
                  <a:close/>
                </a:path>
              </a:pathLst>
            </a:custGeom>
            <a:solidFill>
              <a:schemeClr val="accent1"/>
            </a:solidFill>
            <a:ln w="3175" cap="rnd">
              <a:solidFill>
                <a:schemeClr val="bg1"/>
              </a:solidFill>
              <a:round/>
              <a:headEnd/>
              <a:tailEnd/>
            </a:ln>
          </p:spPr>
          <p:txBody>
            <a:bodyPr/>
            <a:lstStyle/>
            <a:p>
              <a:endParaRPr lang="de-DE"/>
            </a:p>
          </p:txBody>
        </p:sp>
        <p:sp>
          <p:nvSpPr>
            <p:cNvPr id="6368" name="Freeform 1187"/>
            <p:cNvSpPr>
              <a:spLocks/>
            </p:cNvSpPr>
            <p:nvPr/>
          </p:nvSpPr>
          <p:spPr bwMode="gray">
            <a:xfrm>
              <a:off x="1318" y="1467"/>
              <a:ext cx="17" cy="15"/>
            </a:xfrm>
            <a:custGeom>
              <a:avLst/>
              <a:gdLst>
                <a:gd name="T0" fmla="*/ 1 w 30"/>
                <a:gd name="T1" fmla="*/ 1 h 27"/>
                <a:gd name="T2" fmla="*/ 1 w 30"/>
                <a:gd name="T3" fmla="*/ 2 h 27"/>
                <a:gd name="T4" fmla="*/ 2 w 30"/>
                <a:gd name="T5" fmla="*/ 2 h 27"/>
                <a:gd name="T6" fmla="*/ 3 w 30"/>
                <a:gd name="T7" fmla="*/ 2 h 27"/>
                <a:gd name="T8" fmla="*/ 3 w 30"/>
                <a:gd name="T9" fmla="*/ 1 h 27"/>
                <a:gd name="T10" fmla="*/ 1 w 30"/>
                <a:gd name="T11" fmla="*/ 1 h 27"/>
                <a:gd name="T12" fmla="*/ 0 60000 65536"/>
                <a:gd name="T13" fmla="*/ 0 60000 65536"/>
                <a:gd name="T14" fmla="*/ 0 60000 65536"/>
                <a:gd name="T15" fmla="*/ 0 60000 65536"/>
                <a:gd name="T16" fmla="*/ 0 60000 65536"/>
                <a:gd name="T17" fmla="*/ 0 60000 65536"/>
                <a:gd name="T18" fmla="*/ 0 w 30"/>
                <a:gd name="T19" fmla="*/ 0 h 27"/>
                <a:gd name="T20" fmla="*/ 30 w 30"/>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0" h="27">
                  <a:moveTo>
                    <a:pt x="12" y="1"/>
                  </a:moveTo>
                  <a:cubicBezTo>
                    <a:pt x="9" y="0"/>
                    <a:pt x="0" y="8"/>
                    <a:pt x="5" y="16"/>
                  </a:cubicBezTo>
                  <a:cubicBezTo>
                    <a:pt x="11" y="24"/>
                    <a:pt x="9" y="20"/>
                    <a:pt x="15" y="23"/>
                  </a:cubicBezTo>
                  <a:cubicBezTo>
                    <a:pt x="20" y="27"/>
                    <a:pt x="25" y="19"/>
                    <a:pt x="25" y="19"/>
                  </a:cubicBezTo>
                  <a:cubicBezTo>
                    <a:pt x="30" y="9"/>
                    <a:pt x="30" y="9"/>
                    <a:pt x="30" y="9"/>
                  </a:cubicBezTo>
                  <a:lnTo>
                    <a:pt x="12" y="1"/>
                  </a:lnTo>
                  <a:close/>
                </a:path>
              </a:pathLst>
            </a:custGeom>
            <a:solidFill>
              <a:schemeClr val="accent1"/>
            </a:solidFill>
            <a:ln w="3175" cap="rnd">
              <a:solidFill>
                <a:schemeClr val="bg1"/>
              </a:solidFill>
              <a:round/>
              <a:headEnd/>
              <a:tailEnd/>
            </a:ln>
          </p:spPr>
          <p:txBody>
            <a:bodyPr/>
            <a:lstStyle/>
            <a:p>
              <a:endParaRPr lang="de-DE"/>
            </a:p>
          </p:txBody>
        </p:sp>
        <p:sp>
          <p:nvSpPr>
            <p:cNvPr id="6369" name="Freeform 1188"/>
            <p:cNvSpPr>
              <a:spLocks/>
            </p:cNvSpPr>
            <p:nvPr/>
          </p:nvSpPr>
          <p:spPr bwMode="gray">
            <a:xfrm>
              <a:off x="1272" y="1490"/>
              <a:ext cx="38" cy="39"/>
            </a:xfrm>
            <a:custGeom>
              <a:avLst/>
              <a:gdLst>
                <a:gd name="T0" fmla="*/ 4 w 67"/>
                <a:gd name="T1" fmla="*/ 1 h 70"/>
                <a:gd name="T2" fmla="*/ 3 w 67"/>
                <a:gd name="T3" fmla="*/ 3 h 70"/>
                <a:gd name="T4" fmla="*/ 2 w 67"/>
                <a:gd name="T5" fmla="*/ 2 h 70"/>
                <a:gd name="T6" fmla="*/ 1 w 67"/>
                <a:gd name="T7" fmla="*/ 2 h 70"/>
                <a:gd name="T8" fmla="*/ 1 w 67"/>
                <a:gd name="T9" fmla="*/ 1 h 70"/>
                <a:gd name="T10" fmla="*/ 1 w 67"/>
                <a:gd name="T11" fmla="*/ 4 h 70"/>
                <a:gd name="T12" fmla="*/ 2 w 67"/>
                <a:gd name="T13" fmla="*/ 4 h 70"/>
                <a:gd name="T14" fmla="*/ 1 w 67"/>
                <a:gd name="T15" fmla="*/ 6 h 70"/>
                <a:gd name="T16" fmla="*/ 2 w 67"/>
                <a:gd name="T17" fmla="*/ 7 h 70"/>
                <a:gd name="T18" fmla="*/ 5 w 67"/>
                <a:gd name="T19" fmla="*/ 6 h 70"/>
                <a:gd name="T20" fmla="*/ 6 w 67"/>
                <a:gd name="T21" fmla="*/ 4 h 70"/>
                <a:gd name="T22" fmla="*/ 6 w 67"/>
                <a:gd name="T23" fmla="*/ 2 h 70"/>
                <a:gd name="T24" fmla="*/ 4 w 6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70"/>
                <a:gd name="T41" fmla="*/ 67 w 6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70">
                  <a:moveTo>
                    <a:pt x="39" y="13"/>
                  </a:moveTo>
                  <a:cubicBezTo>
                    <a:pt x="38" y="19"/>
                    <a:pt x="28" y="26"/>
                    <a:pt x="25" y="28"/>
                  </a:cubicBezTo>
                  <a:cubicBezTo>
                    <a:pt x="22" y="31"/>
                    <a:pt x="16" y="24"/>
                    <a:pt x="16" y="24"/>
                  </a:cubicBezTo>
                  <a:cubicBezTo>
                    <a:pt x="16" y="24"/>
                    <a:pt x="8" y="29"/>
                    <a:pt x="7" y="25"/>
                  </a:cubicBezTo>
                  <a:cubicBezTo>
                    <a:pt x="5" y="20"/>
                    <a:pt x="10" y="0"/>
                    <a:pt x="5" y="2"/>
                  </a:cubicBezTo>
                  <a:cubicBezTo>
                    <a:pt x="1" y="4"/>
                    <a:pt x="0" y="41"/>
                    <a:pt x="4" y="42"/>
                  </a:cubicBezTo>
                  <a:cubicBezTo>
                    <a:pt x="9" y="43"/>
                    <a:pt x="17" y="36"/>
                    <a:pt x="22" y="39"/>
                  </a:cubicBezTo>
                  <a:cubicBezTo>
                    <a:pt x="26" y="41"/>
                    <a:pt x="15" y="54"/>
                    <a:pt x="13" y="57"/>
                  </a:cubicBezTo>
                  <a:cubicBezTo>
                    <a:pt x="12" y="61"/>
                    <a:pt x="18" y="65"/>
                    <a:pt x="23" y="68"/>
                  </a:cubicBezTo>
                  <a:cubicBezTo>
                    <a:pt x="27" y="70"/>
                    <a:pt x="37" y="61"/>
                    <a:pt x="42" y="63"/>
                  </a:cubicBezTo>
                  <a:cubicBezTo>
                    <a:pt x="48" y="65"/>
                    <a:pt x="57" y="54"/>
                    <a:pt x="58" y="49"/>
                  </a:cubicBezTo>
                  <a:cubicBezTo>
                    <a:pt x="60" y="44"/>
                    <a:pt x="67" y="19"/>
                    <a:pt x="62" y="18"/>
                  </a:cubicBezTo>
                  <a:cubicBezTo>
                    <a:pt x="57" y="17"/>
                    <a:pt x="39" y="13"/>
                    <a:pt x="39" y="13"/>
                  </a:cubicBezTo>
                  <a:close/>
                </a:path>
              </a:pathLst>
            </a:custGeom>
            <a:solidFill>
              <a:schemeClr val="accent1"/>
            </a:solidFill>
            <a:ln w="3175" cap="rnd">
              <a:solidFill>
                <a:schemeClr val="bg1"/>
              </a:solidFill>
              <a:round/>
              <a:headEnd/>
              <a:tailEnd/>
            </a:ln>
          </p:spPr>
          <p:txBody>
            <a:bodyPr/>
            <a:lstStyle/>
            <a:p>
              <a:endParaRPr lang="de-DE"/>
            </a:p>
          </p:txBody>
        </p:sp>
        <p:sp>
          <p:nvSpPr>
            <p:cNvPr id="6370" name="Freeform 1189"/>
            <p:cNvSpPr>
              <a:spLocks/>
            </p:cNvSpPr>
            <p:nvPr/>
          </p:nvSpPr>
          <p:spPr bwMode="gray">
            <a:xfrm>
              <a:off x="1327" y="1507"/>
              <a:ext cx="82" cy="46"/>
            </a:xfrm>
            <a:custGeom>
              <a:avLst/>
              <a:gdLst>
                <a:gd name="T0" fmla="*/ 2 w 148"/>
                <a:gd name="T1" fmla="*/ 1 h 82"/>
                <a:gd name="T2" fmla="*/ 1 w 148"/>
                <a:gd name="T3" fmla="*/ 1 h 82"/>
                <a:gd name="T4" fmla="*/ 2 w 148"/>
                <a:gd name="T5" fmla="*/ 3 h 82"/>
                <a:gd name="T6" fmla="*/ 1 w 148"/>
                <a:gd name="T7" fmla="*/ 4 h 82"/>
                <a:gd name="T8" fmla="*/ 2 w 148"/>
                <a:gd name="T9" fmla="*/ 6 h 82"/>
                <a:gd name="T10" fmla="*/ 4 w 148"/>
                <a:gd name="T11" fmla="*/ 6 h 82"/>
                <a:gd name="T12" fmla="*/ 7 w 148"/>
                <a:gd name="T13" fmla="*/ 7 h 82"/>
                <a:gd name="T14" fmla="*/ 8 w 148"/>
                <a:gd name="T15" fmla="*/ 7 h 82"/>
                <a:gd name="T16" fmla="*/ 10 w 148"/>
                <a:gd name="T17" fmla="*/ 7 h 82"/>
                <a:gd name="T18" fmla="*/ 12 w 148"/>
                <a:gd name="T19" fmla="*/ 6 h 82"/>
                <a:gd name="T20" fmla="*/ 13 w 148"/>
                <a:gd name="T21" fmla="*/ 4 h 82"/>
                <a:gd name="T22" fmla="*/ 10 w 148"/>
                <a:gd name="T23" fmla="*/ 3 h 82"/>
                <a:gd name="T24" fmla="*/ 8 w 148"/>
                <a:gd name="T25" fmla="*/ 4 h 82"/>
                <a:gd name="T26" fmla="*/ 6 w 148"/>
                <a:gd name="T27" fmla="*/ 3 h 82"/>
                <a:gd name="T28" fmla="*/ 4 w 148"/>
                <a:gd name="T29" fmla="*/ 3 h 82"/>
                <a:gd name="T30" fmla="*/ 3 w 148"/>
                <a:gd name="T31" fmla="*/ 1 h 82"/>
                <a:gd name="T32" fmla="*/ 2 w 148"/>
                <a:gd name="T33" fmla="*/ 1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82"/>
                <a:gd name="T53" fmla="*/ 148 w 14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82">
                  <a:moveTo>
                    <a:pt x="22" y="1"/>
                  </a:moveTo>
                  <a:cubicBezTo>
                    <a:pt x="15" y="0"/>
                    <a:pt x="0" y="1"/>
                    <a:pt x="9" y="11"/>
                  </a:cubicBezTo>
                  <a:cubicBezTo>
                    <a:pt x="18" y="22"/>
                    <a:pt x="22" y="30"/>
                    <a:pt x="17" y="34"/>
                  </a:cubicBezTo>
                  <a:cubicBezTo>
                    <a:pt x="12" y="39"/>
                    <a:pt x="4" y="40"/>
                    <a:pt x="5" y="47"/>
                  </a:cubicBezTo>
                  <a:cubicBezTo>
                    <a:pt x="7" y="54"/>
                    <a:pt x="10" y="53"/>
                    <a:pt x="17" y="56"/>
                  </a:cubicBezTo>
                  <a:cubicBezTo>
                    <a:pt x="24" y="60"/>
                    <a:pt x="32" y="46"/>
                    <a:pt x="41" y="56"/>
                  </a:cubicBezTo>
                  <a:cubicBezTo>
                    <a:pt x="50" y="67"/>
                    <a:pt x="60" y="62"/>
                    <a:pt x="66" y="68"/>
                  </a:cubicBezTo>
                  <a:cubicBezTo>
                    <a:pt x="73" y="74"/>
                    <a:pt x="78" y="61"/>
                    <a:pt x="87" y="71"/>
                  </a:cubicBezTo>
                  <a:cubicBezTo>
                    <a:pt x="96" y="82"/>
                    <a:pt x="100" y="62"/>
                    <a:pt x="106" y="67"/>
                  </a:cubicBezTo>
                  <a:cubicBezTo>
                    <a:pt x="111" y="71"/>
                    <a:pt x="121" y="47"/>
                    <a:pt x="125" y="64"/>
                  </a:cubicBezTo>
                  <a:cubicBezTo>
                    <a:pt x="130" y="82"/>
                    <a:pt x="148" y="39"/>
                    <a:pt x="144" y="38"/>
                  </a:cubicBezTo>
                  <a:cubicBezTo>
                    <a:pt x="139" y="37"/>
                    <a:pt x="108" y="26"/>
                    <a:pt x="107" y="30"/>
                  </a:cubicBezTo>
                  <a:cubicBezTo>
                    <a:pt x="106" y="33"/>
                    <a:pt x="90" y="40"/>
                    <a:pt x="83" y="42"/>
                  </a:cubicBezTo>
                  <a:cubicBezTo>
                    <a:pt x="76" y="45"/>
                    <a:pt x="62" y="33"/>
                    <a:pt x="58" y="36"/>
                  </a:cubicBezTo>
                  <a:cubicBezTo>
                    <a:pt x="55" y="38"/>
                    <a:pt x="49" y="30"/>
                    <a:pt x="45" y="31"/>
                  </a:cubicBezTo>
                  <a:cubicBezTo>
                    <a:pt x="40" y="32"/>
                    <a:pt x="30" y="17"/>
                    <a:pt x="32" y="14"/>
                  </a:cubicBezTo>
                  <a:cubicBezTo>
                    <a:pt x="34" y="10"/>
                    <a:pt x="28" y="2"/>
                    <a:pt x="22" y="1"/>
                  </a:cubicBezTo>
                  <a:close/>
                </a:path>
              </a:pathLst>
            </a:custGeom>
            <a:solidFill>
              <a:schemeClr val="accent1"/>
            </a:solidFill>
            <a:ln w="3175" cap="rnd">
              <a:solidFill>
                <a:schemeClr val="bg1"/>
              </a:solidFill>
              <a:round/>
              <a:headEnd/>
              <a:tailEnd/>
            </a:ln>
          </p:spPr>
          <p:txBody>
            <a:bodyPr/>
            <a:lstStyle/>
            <a:p>
              <a:endParaRPr lang="de-DE"/>
            </a:p>
          </p:txBody>
        </p:sp>
        <p:sp>
          <p:nvSpPr>
            <p:cNvPr id="6371" name="Freeform 1190"/>
            <p:cNvSpPr>
              <a:spLocks/>
            </p:cNvSpPr>
            <p:nvPr/>
          </p:nvSpPr>
          <p:spPr bwMode="gray">
            <a:xfrm>
              <a:off x="1299" y="1521"/>
              <a:ext cx="26" cy="22"/>
            </a:xfrm>
            <a:custGeom>
              <a:avLst/>
              <a:gdLst>
                <a:gd name="T0" fmla="*/ 2 w 47"/>
                <a:gd name="T1" fmla="*/ 1 h 38"/>
                <a:gd name="T2" fmla="*/ 1 w 47"/>
                <a:gd name="T3" fmla="*/ 2 h 38"/>
                <a:gd name="T4" fmla="*/ 3 w 47"/>
                <a:gd name="T5" fmla="*/ 4 h 38"/>
                <a:gd name="T6" fmla="*/ 4 w 47"/>
                <a:gd name="T7" fmla="*/ 3 h 38"/>
                <a:gd name="T8" fmla="*/ 2 w 47"/>
                <a:gd name="T9" fmla="*/ 1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23" y="1"/>
                  </a:moveTo>
                  <a:cubicBezTo>
                    <a:pt x="16" y="0"/>
                    <a:pt x="0" y="5"/>
                    <a:pt x="10" y="21"/>
                  </a:cubicBezTo>
                  <a:cubicBezTo>
                    <a:pt x="21" y="37"/>
                    <a:pt x="20" y="31"/>
                    <a:pt x="30" y="35"/>
                  </a:cubicBezTo>
                  <a:cubicBezTo>
                    <a:pt x="40" y="38"/>
                    <a:pt x="47" y="31"/>
                    <a:pt x="47" y="24"/>
                  </a:cubicBezTo>
                  <a:cubicBezTo>
                    <a:pt x="47" y="17"/>
                    <a:pt x="29" y="2"/>
                    <a:pt x="23" y="1"/>
                  </a:cubicBezTo>
                  <a:close/>
                </a:path>
              </a:pathLst>
            </a:custGeom>
            <a:solidFill>
              <a:schemeClr val="accent1"/>
            </a:solidFill>
            <a:ln w="3175" cap="rnd">
              <a:solidFill>
                <a:schemeClr val="bg1"/>
              </a:solidFill>
              <a:round/>
              <a:headEnd/>
              <a:tailEnd/>
            </a:ln>
          </p:spPr>
          <p:txBody>
            <a:bodyPr/>
            <a:lstStyle/>
            <a:p>
              <a:endParaRPr lang="de-DE"/>
            </a:p>
          </p:txBody>
        </p:sp>
        <p:sp>
          <p:nvSpPr>
            <p:cNvPr id="6372" name="Freeform 1191"/>
            <p:cNvSpPr>
              <a:spLocks/>
            </p:cNvSpPr>
            <p:nvPr/>
          </p:nvSpPr>
          <p:spPr bwMode="gray">
            <a:xfrm>
              <a:off x="1688" y="1969"/>
              <a:ext cx="112" cy="104"/>
            </a:xfrm>
            <a:custGeom>
              <a:avLst/>
              <a:gdLst>
                <a:gd name="T0" fmla="*/ 8 w 200"/>
                <a:gd name="T1" fmla="*/ 2 h 187"/>
                <a:gd name="T2" fmla="*/ 6 w 200"/>
                <a:gd name="T3" fmla="*/ 1 h 187"/>
                <a:gd name="T4" fmla="*/ 4 w 200"/>
                <a:gd name="T5" fmla="*/ 4 h 187"/>
                <a:gd name="T6" fmla="*/ 3 w 200"/>
                <a:gd name="T7" fmla="*/ 8 h 187"/>
                <a:gd name="T8" fmla="*/ 3 w 200"/>
                <a:gd name="T9" fmla="*/ 10 h 187"/>
                <a:gd name="T10" fmla="*/ 1 w 200"/>
                <a:gd name="T11" fmla="*/ 11 h 187"/>
                <a:gd name="T12" fmla="*/ 3 w 200"/>
                <a:gd name="T13" fmla="*/ 13 h 187"/>
                <a:gd name="T14" fmla="*/ 1 w 200"/>
                <a:gd name="T15" fmla="*/ 14 h 187"/>
                <a:gd name="T16" fmla="*/ 6 w 200"/>
                <a:gd name="T17" fmla="*/ 14 h 187"/>
                <a:gd name="T18" fmla="*/ 9 w 200"/>
                <a:gd name="T19" fmla="*/ 14 h 187"/>
                <a:gd name="T20" fmla="*/ 12 w 200"/>
                <a:gd name="T21" fmla="*/ 14 h 187"/>
                <a:gd name="T22" fmla="*/ 13 w 200"/>
                <a:gd name="T23" fmla="*/ 16 h 187"/>
                <a:gd name="T24" fmla="*/ 17 w 200"/>
                <a:gd name="T25" fmla="*/ 15 h 187"/>
                <a:gd name="T26" fmla="*/ 19 w 200"/>
                <a:gd name="T27" fmla="*/ 17 h 187"/>
                <a:gd name="T28" fmla="*/ 18 w 200"/>
                <a:gd name="T29" fmla="*/ 12 h 187"/>
                <a:gd name="T30" fmla="*/ 17 w 200"/>
                <a:gd name="T31" fmla="*/ 11 h 187"/>
                <a:gd name="T32" fmla="*/ 15 w 200"/>
                <a:gd name="T33" fmla="*/ 10 h 187"/>
                <a:gd name="T34" fmla="*/ 15 w 200"/>
                <a:gd name="T35" fmla="*/ 8 h 187"/>
                <a:gd name="T36" fmla="*/ 12 w 200"/>
                <a:gd name="T37" fmla="*/ 7 h 187"/>
                <a:gd name="T38" fmla="*/ 8 w 200"/>
                <a:gd name="T39" fmla="*/ 7 h 187"/>
                <a:gd name="T40" fmla="*/ 8 w 200"/>
                <a:gd name="T41" fmla="*/ 4 h 187"/>
                <a:gd name="T42" fmla="*/ 8 w 200"/>
                <a:gd name="T43" fmla="*/ 2 h 187"/>
                <a:gd name="T44" fmla="*/ 8 w 200"/>
                <a:gd name="T45" fmla="*/ 2 h 1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0"/>
                <a:gd name="T70" fmla="*/ 0 h 187"/>
                <a:gd name="T71" fmla="*/ 200 w 200"/>
                <a:gd name="T72" fmla="*/ 187 h 1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0" h="187">
                  <a:moveTo>
                    <a:pt x="80" y="25"/>
                  </a:moveTo>
                  <a:cubicBezTo>
                    <a:pt x="76" y="11"/>
                    <a:pt x="64" y="0"/>
                    <a:pt x="56" y="14"/>
                  </a:cubicBezTo>
                  <a:cubicBezTo>
                    <a:pt x="47" y="27"/>
                    <a:pt x="42" y="18"/>
                    <a:pt x="45" y="43"/>
                  </a:cubicBezTo>
                  <a:cubicBezTo>
                    <a:pt x="47" y="67"/>
                    <a:pt x="45" y="73"/>
                    <a:pt x="36" y="86"/>
                  </a:cubicBezTo>
                  <a:cubicBezTo>
                    <a:pt x="28" y="100"/>
                    <a:pt x="46" y="100"/>
                    <a:pt x="34" y="106"/>
                  </a:cubicBezTo>
                  <a:cubicBezTo>
                    <a:pt x="22" y="112"/>
                    <a:pt x="0" y="102"/>
                    <a:pt x="12" y="114"/>
                  </a:cubicBezTo>
                  <a:cubicBezTo>
                    <a:pt x="24" y="126"/>
                    <a:pt x="41" y="121"/>
                    <a:pt x="32" y="131"/>
                  </a:cubicBezTo>
                  <a:cubicBezTo>
                    <a:pt x="22" y="141"/>
                    <a:pt x="5" y="135"/>
                    <a:pt x="15" y="146"/>
                  </a:cubicBezTo>
                  <a:cubicBezTo>
                    <a:pt x="24" y="156"/>
                    <a:pt x="50" y="147"/>
                    <a:pt x="59" y="148"/>
                  </a:cubicBezTo>
                  <a:cubicBezTo>
                    <a:pt x="69" y="149"/>
                    <a:pt x="80" y="140"/>
                    <a:pt x="92" y="149"/>
                  </a:cubicBezTo>
                  <a:cubicBezTo>
                    <a:pt x="104" y="159"/>
                    <a:pt x="110" y="143"/>
                    <a:pt x="121" y="149"/>
                  </a:cubicBezTo>
                  <a:cubicBezTo>
                    <a:pt x="132" y="155"/>
                    <a:pt x="99" y="171"/>
                    <a:pt x="132" y="166"/>
                  </a:cubicBezTo>
                  <a:cubicBezTo>
                    <a:pt x="165" y="161"/>
                    <a:pt x="162" y="131"/>
                    <a:pt x="171" y="159"/>
                  </a:cubicBezTo>
                  <a:cubicBezTo>
                    <a:pt x="179" y="187"/>
                    <a:pt x="183" y="183"/>
                    <a:pt x="191" y="176"/>
                  </a:cubicBezTo>
                  <a:cubicBezTo>
                    <a:pt x="200" y="169"/>
                    <a:pt x="200" y="125"/>
                    <a:pt x="190" y="126"/>
                  </a:cubicBezTo>
                  <a:cubicBezTo>
                    <a:pt x="180" y="127"/>
                    <a:pt x="184" y="103"/>
                    <a:pt x="173" y="117"/>
                  </a:cubicBezTo>
                  <a:cubicBezTo>
                    <a:pt x="162" y="130"/>
                    <a:pt x="154" y="117"/>
                    <a:pt x="157" y="108"/>
                  </a:cubicBezTo>
                  <a:cubicBezTo>
                    <a:pt x="161" y="100"/>
                    <a:pt x="170" y="79"/>
                    <a:pt x="153" y="87"/>
                  </a:cubicBezTo>
                  <a:cubicBezTo>
                    <a:pt x="136" y="96"/>
                    <a:pt x="159" y="73"/>
                    <a:pt x="127" y="79"/>
                  </a:cubicBezTo>
                  <a:cubicBezTo>
                    <a:pt x="96" y="85"/>
                    <a:pt x="82" y="84"/>
                    <a:pt x="81" y="73"/>
                  </a:cubicBezTo>
                  <a:cubicBezTo>
                    <a:pt x="80" y="62"/>
                    <a:pt x="76" y="50"/>
                    <a:pt x="81" y="44"/>
                  </a:cubicBezTo>
                  <a:cubicBezTo>
                    <a:pt x="86" y="38"/>
                    <a:pt x="87" y="26"/>
                    <a:pt x="87" y="26"/>
                  </a:cubicBezTo>
                  <a:lnTo>
                    <a:pt x="80" y="25"/>
                  </a:lnTo>
                  <a:close/>
                </a:path>
              </a:pathLst>
            </a:custGeom>
            <a:solidFill>
              <a:schemeClr val="accent1"/>
            </a:solidFill>
            <a:ln w="3175" cap="rnd">
              <a:solidFill>
                <a:schemeClr val="bg1"/>
              </a:solidFill>
              <a:round/>
              <a:headEnd/>
              <a:tailEnd/>
            </a:ln>
          </p:spPr>
          <p:txBody>
            <a:bodyPr/>
            <a:lstStyle/>
            <a:p>
              <a:endParaRPr lang="de-DE"/>
            </a:p>
          </p:txBody>
        </p:sp>
        <p:sp>
          <p:nvSpPr>
            <p:cNvPr id="6373" name="Freeform 1192"/>
            <p:cNvSpPr>
              <a:spLocks noEditPoints="1"/>
            </p:cNvSpPr>
            <p:nvPr/>
          </p:nvSpPr>
          <p:spPr bwMode="gray">
            <a:xfrm>
              <a:off x="678" y="1946"/>
              <a:ext cx="916" cy="607"/>
            </a:xfrm>
            <a:custGeom>
              <a:avLst/>
              <a:gdLst>
                <a:gd name="T0" fmla="*/ 153 w 1644"/>
                <a:gd name="T1" fmla="*/ 23 h 1089"/>
                <a:gd name="T2" fmla="*/ 139 w 1644"/>
                <a:gd name="T3" fmla="*/ 32 h 1089"/>
                <a:gd name="T4" fmla="*/ 134 w 1644"/>
                <a:gd name="T5" fmla="*/ 36 h 1089"/>
                <a:gd name="T6" fmla="*/ 126 w 1644"/>
                <a:gd name="T7" fmla="*/ 39 h 1089"/>
                <a:gd name="T8" fmla="*/ 120 w 1644"/>
                <a:gd name="T9" fmla="*/ 32 h 1089"/>
                <a:gd name="T10" fmla="*/ 116 w 1644"/>
                <a:gd name="T11" fmla="*/ 37 h 1089"/>
                <a:gd name="T12" fmla="*/ 114 w 1644"/>
                <a:gd name="T13" fmla="*/ 31 h 1089"/>
                <a:gd name="T14" fmla="*/ 113 w 1644"/>
                <a:gd name="T15" fmla="*/ 28 h 1089"/>
                <a:gd name="T16" fmla="*/ 103 w 1644"/>
                <a:gd name="T17" fmla="*/ 23 h 1089"/>
                <a:gd name="T18" fmla="*/ 93 w 1644"/>
                <a:gd name="T19" fmla="*/ 23 h 1089"/>
                <a:gd name="T20" fmla="*/ 96 w 1644"/>
                <a:gd name="T21" fmla="*/ 20 h 1089"/>
                <a:gd name="T22" fmla="*/ 90 w 1644"/>
                <a:gd name="T23" fmla="*/ 18 h 1089"/>
                <a:gd name="T24" fmla="*/ 82 w 1644"/>
                <a:gd name="T25" fmla="*/ 16 h 1089"/>
                <a:gd name="T26" fmla="*/ 14 w 1644"/>
                <a:gd name="T27" fmla="*/ 4 h 1089"/>
                <a:gd name="T28" fmla="*/ 10 w 1644"/>
                <a:gd name="T29" fmla="*/ 11 h 1089"/>
                <a:gd name="T30" fmla="*/ 4 w 1644"/>
                <a:gd name="T31" fmla="*/ 24 h 1089"/>
                <a:gd name="T32" fmla="*/ 1 w 1644"/>
                <a:gd name="T33" fmla="*/ 36 h 1089"/>
                <a:gd name="T34" fmla="*/ 1 w 1644"/>
                <a:gd name="T35" fmla="*/ 43 h 1089"/>
                <a:gd name="T36" fmla="*/ 4 w 1644"/>
                <a:gd name="T37" fmla="*/ 55 h 1089"/>
                <a:gd name="T38" fmla="*/ 7 w 1644"/>
                <a:gd name="T39" fmla="*/ 63 h 1089"/>
                <a:gd name="T40" fmla="*/ 28 w 1644"/>
                <a:gd name="T41" fmla="*/ 72 h 1089"/>
                <a:gd name="T42" fmla="*/ 43 w 1644"/>
                <a:gd name="T43" fmla="*/ 80 h 1089"/>
                <a:gd name="T44" fmla="*/ 57 w 1644"/>
                <a:gd name="T45" fmla="*/ 88 h 1089"/>
                <a:gd name="T46" fmla="*/ 65 w 1644"/>
                <a:gd name="T47" fmla="*/ 99 h 1089"/>
                <a:gd name="T48" fmla="*/ 70 w 1644"/>
                <a:gd name="T49" fmla="*/ 89 h 1089"/>
                <a:gd name="T50" fmla="*/ 84 w 1644"/>
                <a:gd name="T51" fmla="*/ 86 h 1089"/>
                <a:gd name="T52" fmla="*/ 91 w 1644"/>
                <a:gd name="T53" fmla="*/ 89 h 1089"/>
                <a:gd name="T54" fmla="*/ 95 w 1644"/>
                <a:gd name="T55" fmla="*/ 85 h 1089"/>
                <a:gd name="T56" fmla="*/ 105 w 1644"/>
                <a:gd name="T57" fmla="*/ 87 h 1089"/>
                <a:gd name="T58" fmla="*/ 113 w 1644"/>
                <a:gd name="T59" fmla="*/ 90 h 1089"/>
                <a:gd name="T60" fmla="*/ 114 w 1644"/>
                <a:gd name="T61" fmla="*/ 97 h 1089"/>
                <a:gd name="T62" fmla="*/ 118 w 1644"/>
                <a:gd name="T63" fmla="*/ 104 h 1089"/>
                <a:gd name="T64" fmla="*/ 121 w 1644"/>
                <a:gd name="T65" fmla="*/ 96 h 1089"/>
                <a:gd name="T66" fmla="*/ 118 w 1644"/>
                <a:gd name="T67" fmla="*/ 80 h 1089"/>
                <a:gd name="T68" fmla="*/ 131 w 1644"/>
                <a:gd name="T69" fmla="*/ 69 h 1089"/>
                <a:gd name="T70" fmla="*/ 134 w 1644"/>
                <a:gd name="T71" fmla="*/ 65 h 1089"/>
                <a:gd name="T72" fmla="*/ 134 w 1644"/>
                <a:gd name="T73" fmla="*/ 64 h 1089"/>
                <a:gd name="T74" fmla="*/ 132 w 1644"/>
                <a:gd name="T75" fmla="*/ 61 h 1089"/>
                <a:gd name="T76" fmla="*/ 134 w 1644"/>
                <a:gd name="T77" fmla="*/ 59 h 1089"/>
                <a:gd name="T78" fmla="*/ 133 w 1644"/>
                <a:gd name="T79" fmla="*/ 55 h 1089"/>
                <a:gd name="T80" fmla="*/ 134 w 1644"/>
                <a:gd name="T81" fmla="*/ 55 h 1089"/>
                <a:gd name="T82" fmla="*/ 134 w 1644"/>
                <a:gd name="T83" fmla="*/ 60 h 1089"/>
                <a:gd name="T84" fmla="*/ 137 w 1644"/>
                <a:gd name="T85" fmla="*/ 55 h 1089"/>
                <a:gd name="T86" fmla="*/ 137 w 1644"/>
                <a:gd name="T87" fmla="*/ 51 h 1089"/>
                <a:gd name="T88" fmla="*/ 139 w 1644"/>
                <a:gd name="T89" fmla="*/ 52 h 1089"/>
                <a:gd name="T90" fmla="*/ 144 w 1644"/>
                <a:gd name="T91" fmla="*/ 46 h 1089"/>
                <a:gd name="T92" fmla="*/ 149 w 1644"/>
                <a:gd name="T93" fmla="*/ 43 h 1089"/>
                <a:gd name="T94" fmla="*/ 152 w 1644"/>
                <a:gd name="T95" fmla="*/ 35 h 1089"/>
                <a:gd name="T96" fmla="*/ 158 w 1644"/>
                <a:gd name="T97" fmla="*/ 32 h 1089"/>
                <a:gd name="T98" fmla="*/ 103 w 1644"/>
                <a:gd name="T99" fmla="*/ 43 h 1089"/>
                <a:gd name="T100" fmla="*/ 105 w 1644"/>
                <a:gd name="T101" fmla="*/ 28 h 1089"/>
                <a:gd name="T102" fmla="*/ 125 w 1644"/>
                <a:gd name="T103" fmla="*/ 40 h 1089"/>
                <a:gd name="T104" fmla="*/ 114 w 1644"/>
                <a:gd name="T105" fmla="*/ 45 h 1089"/>
                <a:gd name="T106" fmla="*/ 121 w 1644"/>
                <a:gd name="T107" fmla="*/ 40 h 1089"/>
                <a:gd name="T108" fmla="*/ 125 w 1644"/>
                <a:gd name="T109" fmla="*/ 40 h 10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4"/>
                <a:gd name="T166" fmla="*/ 0 h 1089"/>
                <a:gd name="T167" fmla="*/ 1644 w 1644"/>
                <a:gd name="T168" fmla="*/ 1089 h 10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4" h="1089">
                  <a:moveTo>
                    <a:pt x="1642" y="328"/>
                  </a:moveTo>
                  <a:cubicBezTo>
                    <a:pt x="1636" y="320"/>
                    <a:pt x="1622" y="299"/>
                    <a:pt x="1615" y="284"/>
                  </a:cubicBezTo>
                  <a:cubicBezTo>
                    <a:pt x="1608" y="268"/>
                    <a:pt x="1618" y="253"/>
                    <a:pt x="1608" y="244"/>
                  </a:cubicBezTo>
                  <a:cubicBezTo>
                    <a:pt x="1598" y="236"/>
                    <a:pt x="1593" y="249"/>
                    <a:pt x="1583" y="239"/>
                  </a:cubicBezTo>
                  <a:cubicBezTo>
                    <a:pt x="1572" y="229"/>
                    <a:pt x="1565" y="239"/>
                    <a:pt x="1560" y="251"/>
                  </a:cubicBezTo>
                  <a:cubicBezTo>
                    <a:pt x="1555" y="263"/>
                    <a:pt x="1547" y="278"/>
                    <a:pt x="1542" y="302"/>
                  </a:cubicBezTo>
                  <a:cubicBezTo>
                    <a:pt x="1536" y="326"/>
                    <a:pt x="1514" y="326"/>
                    <a:pt x="1500" y="332"/>
                  </a:cubicBezTo>
                  <a:cubicBezTo>
                    <a:pt x="1487" y="337"/>
                    <a:pt x="1463" y="338"/>
                    <a:pt x="1439" y="335"/>
                  </a:cubicBezTo>
                  <a:cubicBezTo>
                    <a:pt x="1415" y="331"/>
                    <a:pt x="1413" y="337"/>
                    <a:pt x="1406" y="343"/>
                  </a:cubicBezTo>
                  <a:cubicBezTo>
                    <a:pt x="1400" y="350"/>
                    <a:pt x="1386" y="359"/>
                    <a:pt x="1386" y="359"/>
                  </a:cubicBezTo>
                  <a:cubicBezTo>
                    <a:pt x="1384" y="360"/>
                    <a:pt x="1384" y="360"/>
                    <a:pt x="1384" y="360"/>
                  </a:cubicBezTo>
                  <a:cubicBezTo>
                    <a:pt x="1386" y="363"/>
                    <a:pt x="1387" y="368"/>
                    <a:pt x="1387" y="368"/>
                  </a:cubicBezTo>
                  <a:cubicBezTo>
                    <a:pt x="1387" y="368"/>
                    <a:pt x="1385" y="387"/>
                    <a:pt x="1382" y="389"/>
                  </a:cubicBezTo>
                  <a:cubicBezTo>
                    <a:pt x="1378" y="391"/>
                    <a:pt x="1368" y="400"/>
                    <a:pt x="1361" y="401"/>
                  </a:cubicBezTo>
                  <a:cubicBezTo>
                    <a:pt x="1355" y="402"/>
                    <a:pt x="1340" y="404"/>
                    <a:pt x="1324" y="394"/>
                  </a:cubicBezTo>
                  <a:cubicBezTo>
                    <a:pt x="1308" y="383"/>
                    <a:pt x="1314" y="399"/>
                    <a:pt x="1305" y="402"/>
                  </a:cubicBezTo>
                  <a:cubicBezTo>
                    <a:pt x="1295" y="405"/>
                    <a:pt x="1289" y="391"/>
                    <a:pt x="1291" y="383"/>
                  </a:cubicBezTo>
                  <a:cubicBezTo>
                    <a:pt x="1291" y="380"/>
                    <a:pt x="1291" y="380"/>
                    <a:pt x="1291" y="380"/>
                  </a:cubicBezTo>
                  <a:cubicBezTo>
                    <a:pt x="1283" y="370"/>
                    <a:pt x="1270" y="355"/>
                    <a:pt x="1257" y="347"/>
                  </a:cubicBezTo>
                  <a:cubicBezTo>
                    <a:pt x="1257" y="347"/>
                    <a:pt x="1254" y="342"/>
                    <a:pt x="1250" y="336"/>
                  </a:cubicBezTo>
                  <a:cubicBezTo>
                    <a:pt x="1242" y="323"/>
                    <a:pt x="1235" y="320"/>
                    <a:pt x="1231" y="322"/>
                  </a:cubicBezTo>
                  <a:cubicBezTo>
                    <a:pt x="1227" y="324"/>
                    <a:pt x="1235" y="336"/>
                    <a:pt x="1233" y="339"/>
                  </a:cubicBezTo>
                  <a:cubicBezTo>
                    <a:pt x="1231" y="342"/>
                    <a:pt x="1237" y="369"/>
                    <a:pt x="1227" y="387"/>
                  </a:cubicBezTo>
                  <a:cubicBezTo>
                    <a:pt x="1217" y="405"/>
                    <a:pt x="1218" y="402"/>
                    <a:pt x="1208" y="390"/>
                  </a:cubicBezTo>
                  <a:cubicBezTo>
                    <a:pt x="1197" y="379"/>
                    <a:pt x="1203" y="379"/>
                    <a:pt x="1194" y="368"/>
                  </a:cubicBezTo>
                  <a:cubicBezTo>
                    <a:pt x="1184" y="357"/>
                    <a:pt x="1177" y="378"/>
                    <a:pt x="1167" y="378"/>
                  </a:cubicBezTo>
                  <a:cubicBezTo>
                    <a:pt x="1158" y="378"/>
                    <a:pt x="1176" y="358"/>
                    <a:pt x="1181" y="348"/>
                  </a:cubicBezTo>
                  <a:cubicBezTo>
                    <a:pt x="1186" y="337"/>
                    <a:pt x="1185" y="336"/>
                    <a:pt x="1181" y="327"/>
                  </a:cubicBezTo>
                  <a:cubicBezTo>
                    <a:pt x="1177" y="319"/>
                    <a:pt x="1173" y="316"/>
                    <a:pt x="1149" y="302"/>
                  </a:cubicBezTo>
                  <a:cubicBezTo>
                    <a:pt x="1143" y="298"/>
                    <a:pt x="1139" y="297"/>
                    <a:pt x="1136" y="296"/>
                  </a:cubicBezTo>
                  <a:cubicBezTo>
                    <a:pt x="1139" y="296"/>
                    <a:pt x="1141" y="296"/>
                    <a:pt x="1145" y="296"/>
                  </a:cubicBezTo>
                  <a:cubicBezTo>
                    <a:pt x="1154" y="296"/>
                    <a:pt x="1167" y="294"/>
                    <a:pt x="1166" y="286"/>
                  </a:cubicBezTo>
                  <a:cubicBezTo>
                    <a:pt x="1165" y="277"/>
                    <a:pt x="1158" y="278"/>
                    <a:pt x="1143" y="264"/>
                  </a:cubicBezTo>
                  <a:cubicBezTo>
                    <a:pt x="1128" y="249"/>
                    <a:pt x="1138" y="268"/>
                    <a:pt x="1115" y="258"/>
                  </a:cubicBezTo>
                  <a:cubicBezTo>
                    <a:pt x="1092" y="249"/>
                    <a:pt x="1104" y="261"/>
                    <a:pt x="1087" y="253"/>
                  </a:cubicBezTo>
                  <a:cubicBezTo>
                    <a:pt x="1070" y="244"/>
                    <a:pt x="1069" y="257"/>
                    <a:pt x="1065" y="245"/>
                  </a:cubicBezTo>
                  <a:cubicBezTo>
                    <a:pt x="1061" y="234"/>
                    <a:pt x="1061" y="237"/>
                    <a:pt x="1048" y="237"/>
                  </a:cubicBezTo>
                  <a:cubicBezTo>
                    <a:pt x="1035" y="237"/>
                    <a:pt x="1035" y="248"/>
                    <a:pt x="1012" y="250"/>
                  </a:cubicBezTo>
                  <a:cubicBezTo>
                    <a:pt x="988" y="252"/>
                    <a:pt x="991" y="251"/>
                    <a:pt x="964" y="252"/>
                  </a:cubicBezTo>
                  <a:cubicBezTo>
                    <a:pt x="936" y="253"/>
                    <a:pt x="961" y="244"/>
                    <a:pt x="965" y="239"/>
                  </a:cubicBezTo>
                  <a:cubicBezTo>
                    <a:pt x="968" y="234"/>
                    <a:pt x="986" y="228"/>
                    <a:pt x="1002" y="222"/>
                  </a:cubicBezTo>
                  <a:cubicBezTo>
                    <a:pt x="1014" y="217"/>
                    <a:pt x="1024" y="216"/>
                    <a:pt x="1032" y="208"/>
                  </a:cubicBezTo>
                  <a:cubicBezTo>
                    <a:pt x="1027" y="208"/>
                    <a:pt x="1027" y="208"/>
                    <a:pt x="1027" y="208"/>
                  </a:cubicBezTo>
                  <a:cubicBezTo>
                    <a:pt x="1027" y="208"/>
                    <a:pt x="1011" y="207"/>
                    <a:pt x="1003" y="207"/>
                  </a:cubicBezTo>
                  <a:cubicBezTo>
                    <a:pt x="994" y="207"/>
                    <a:pt x="993" y="208"/>
                    <a:pt x="989" y="200"/>
                  </a:cubicBezTo>
                  <a:cubicBezTo>
                    <a:pt x="986" y="191"/>
                    <a:pt x="976" y="196"/>
                    <a:pt x="970" y="196"/>
                  </a:cubicBezTo>
                  <a:cubicBezTo>
                    <a:pt x="965" y="196"/>
                    <a:pt x="958" y="198"/>
                    <a:pt x="953" y="193"/>
                  </a:cubicBezTo>
                  <a:cubicBezTo>
                    <a:pt x="948" y="188"/>
                    <a:pt x="941" y="184"/>
                    <a:pt x="933" y="184"/>
                  </a:cubicBezTo>
                  <a:cubicBezTo>
                    <a:pt x="924" y="184"/>
                    <a:pt x="909" y="172"/>
                    <a:pt x="897" y="169"/>
                  </a:cubicBezTo>
                  <a:cubicBezTo>
                    <a:pt x="885" y="166"/>
                    <a:pt x="899" y="152"/>
                    <a:pt x="894" y="149"/>
                  </a:cubicBezTo>
                  <a:cubicBezTo>
                    <a:pt x="888" y="145"/>
                    <a:pt x="882" y="154"/>
                    <a:pt x="882" y="161"/>
                  </a:cubicBezTo>
                  <a:cubicBezTo>
                    <a:pt x="882" y="167"/>
                    <a:pt x="856" y="161"/>
                    <a:pt x="856" y="161"/>
                  </a:cubicBezTo>
                  <a:cubicBezTo>
                    <a:pt x="675" y="140"/>
                    <a:pt x="251" y="10"/>
                    <a:pt x="222" y="5"/>
                  </a:cubicBezTo>
                  <a:cubicBezTo>
                    <a:pt x="193" y="0"/>
                    <a:pt x="193" y="27"/>
                    <a:pt x="181" y="34"/>
                  </a:cubicBezTo>
                  <a:cubicBezTo>
                    <a:pt x="169" y="41"/>
                    <a:pt x="155" y="15"/>
                    <a:pt x="155" y="15"/>
                  </a:cubicBezTo>
                  <a:cubicBezTo>
                    <a:pt x="154" y="24"/>
                    <a:pt x="149" y="31"/>
                    <a:pt x="144" y="37"/>
                  </a:cubicBezTo>
                  <a:cubicBezTo>
                    <a:pt x="140" y="43"/>
                    <a:pt x="144" y="49"/>
                    <a:pt x="141" y="55"/>
                  </a:cubicBezTo>
                  <a:cubicBezTo>
                    <a:pt x="138" y="62"/>
                    <a:pt x="132" y="71"/>
                    <a:pt x="132" y="79"/>
                  </a:cubicBezTo>
                  <a:cubicBezTo>
                    <a:pt x="132" y="86"/>
                    <a:pt x="143" y="91"/>
                    <a:pt x="132" y="99"/>
                  </a:cubicBezTo>
                  <a:cubicBezTo>
                    <a:pt x="121" y="107"/>
                    <a:pt x="110" y="96"/>
                    <a:pt x="104" y="111"/>
                  </a:cubicBezTo>
                  <a:cubicBezTo>
                    <a:pt x="98" y="127"/>
                    <a:pt x="62" y="173"/>
                    <a:pt x="61" y="179"/>
                  </a:cubicBezTo>
                  <a:cubicBezTo>
                    <a:pt x="59" y="186"/>
                    <a:pt x="56" y="200"/>
                    <a:pt x="45" y="207"/>
                  </a:cubicBezTo>
                  <a:cubicBezTo>
                    <a:pt x="34" y="215"/>
                    <a:pt x="25" y="217"/>
                    <a:pt x="30" y="227"/>
                  </a:cubicBezTo>
                  <a:cubicBezTo>
                    <a:pt x="34" y="238"/>
                    <a:pt x="45" y="245"/>
                    <a:pt x="39" y="252"/>
                  </a:cubicBezTo>
                  <a:cubicBezTo>
                    <a:pt x="33" y="260"/>
                    <a:pt x="31" y="258"/>
                    <a:pt x="28" y="268"/>
                  </a:cubicBezTo>
                  <a:cubicBezTo>
                    <a:pt x="25" y="277"/>
                    <a:pt x="2" y="307"/>
                    <a:pt x="5" y="314"/>
                  </a:cubicBezTo>
                  <a:cubicBezTo>
                    <a:pt x="8" y="322"/>
                    <a:pt x="17" y="336"/>
                    <a:pt x="11" y="344"/>
                  </a:cubicBezTo>
                  <a:cubicBezTo>
                    <a:pt x="5" y="351"/>
                    <a:pt x="0" y="348"/>
                    <a:pt x="3" y="367"/>
                  </a:cubicBezTo>
                  <a:cubicBezTo>
                    <a:pt x="6" y="386"/>
                    <a:pt x="20" y="395"/>
                    <a:pt x="23" y="398"/>
                  </a:cubicBezTo>
                  <a:cubicBezTo>
                    <a:pt x="27" y="401"/>
                    <a:pt x="37" y="396"/>
                    <a:pt x="37" y="404"/>
                  </a:cubicBezTo>
                  <a:cubicBezTo>
                    <a:pt x="37" y="412"/>
                    <a:pt x="23" y="409"/>
                    <a:pt x="16" y="423"/>
                  </a:cubicBezTo>
                  <a:cubicBezTo>
                    <a:pt x="8" y="437"/>
                    <a:pt x="11" y="448"/>
                    <a:pt x="14" y="452"/>
                  </a:cubicBezTo>
                  <a:cubicBezTo>
                    <a:pt x="17" y="457"/>
                    <a:pt x="20" y="472"/>
                    <a:pt x="23" y="479"/>
                  </a:cubicBezTo>
                  <a:cubicBezTo>
                    <a:pt x="27" y="485"/>
                    <a:pt x="20" y="492"/>
                    <a:pt x="19" y="503"/>
                  </a:cubicBezTo>
                  <a:cubicBezTo>
                    <a:pt x="17" y="514"/>
                    <a:pt x="19" y="520"/>
                    <a:pt x="25" y="534"/>
                  </a:cubicBezTo>
                  <a:cubicBezTo>
                    <a:pt x="31" y="548"/>
                    <a:pt x="39" y="558"/>
                    <a:pt x="44" y="564"/>
                  </a:cubicBezTo>
                  <a:cubicBezTo>
                    <a:pt x="48" y="570"/>
                    <a:pt x="56" y="570"/>
                    <a:pt x="54" y="581"/>
                  </a:cubicBezTo>
                  <a:cubicBezTo>
                    <a:pt x="53" y="592"/>
                    <a:pt x="64" y="593"/>
                    <a:pt x="70" y="601"/>
                  </a:cubicBezTo>
                  <a:cubicBezTo>
                    <a:pt x="76" y="609"/>
                    <a:pt x="82" y="609"/>
                    <a:pt x="82" y="621"/>
                  </a:cubicBezTo>
                  <a:cubicBezTo>
                    <a:pt x="82" y="634"/>
                    <a:pt x="79" y="644"/>
                    <a:pt x="78" y="655"/>
                  </a:cubicBezTo>
                  <a:cubicBezTo>
                    <a:pt x="78" y="655"/>
                    <a:pt x="88" y="658"/>
                    <a:pt x="107" y="658"/>
                  </a:cubicBezTo>
                  <a:cubicBezTo>
                    <a:pt x="126" y="658"/>
                    <a:pt x="152" y="650"/>
                    <a:pt x="162" y="663"/>
                  </a:cubicBezTo>
                  <a:cubicBezTo>
                    <a:pt x="172" y="677"/>
                    <a:pt x="174" y="687"/>
                    <a:pt x="193" y="697"/>
                  </a:cubicBezTo>
                  <a:cubicBezTo>
                    <a:pt x="211" y="708"/>
                    <a:pt x="237" y="749"/>
                    <a:pt x="288" y="749"/>
                  </a:cubicBezTo>
                  <a:cubicBezTo>
                    <a:pt x="340" y="749"/>
                    <a:pt x="350" y="764"/>
                    <a:pt x="355" y="750"/>
                  </a:cubicBezTo>
                  <a:cubicBezTo>
                    <a:pt x="360" y="737"/>
                    <a:pt x="367" y="745"/>
                    <a:pt x="391" y="750"/>
                  </a:cubicBezTo>
                  <a:cubicBezTo>
                    <a:pt x="415" y="756"/>
                    <a:pt x="415" y="764"/>
                    <a:pt x="432" y="781"/>
                  </a:cubicBezTo>
                  <a:cubicBezTo>
                    <a:pt x="449" y="798"/>
                    <a:pt x="442" y="802"/>
                    <a:pt x="451" y="827"/>
                  </a:cubicBezTo>
                  <a:cubicBezTo>
                    <a:pt x="459" y="853"/>
                    <a:pt x="458" y="858"/>
                    <a:pt x="475" y="868"/>
                  </a:cubicBezTo>
                  <a:cubicBezTo>
                    <a:pt x="492" y="879"/>
                    <a:pt x="507" y="865"/>
                    <a:pt x="523" y="853"/>
                  </a:cubicBezTo>
                  <a:cubicBezTo>
                    <a:pt x="538" y="841"/>
                    <a:pt x="528" y="831"/>
                    <a:pt x="555" y="853"/>
                  </a:cubicBezTo>
                  <a:cubicBezTo>
                    <a:pt x="582" y="875"/>
                    <a:pt x="598" y="877"/>
                    <a:pt x="594" y="908"/>
                  </a:cubicBezTo>
                  <a:cubicBezTo>
                    <a:pt x="591" y="938"/>
                    <a:pt x="594" y="954"/>
                    <a:pt x="610" y="978"/>
                  </a:cubicBezTo>
                  <a:cubicBezTo>
                    <a:pt x="625" y="1002"/>
                    <a:pt x="625" y="1009"/>
                    <a:pt x="640" y="1014"/>
                  </a:cubicBezTo>
                  <a:cubicBezTo>
                    <a:pt x="656" y="1019"/>
                    <a:pt x="673" y="1027"/>
                    <a:pt x="673" y="1027"/>
                  </a:cubicBezTo>
                  <a:cubicBezTo>
                    <a:pt x="674" y="1027"/>
                    <a:pt x="674" y="1027"/>
                    <a:pt x="674" y="1027"/>
                  </a:cubicBezTo>
                  <a:cubicBezTo>
                    <a:pt x="674" y="1023"/>
                    <a:pt x="674" y="1018"/>
                    <a:pt x="673" y="1009"/>
                  </a:cubicBezTo>
                  <a:cubicBezTo>
                    <a:pt x="669" y="985"/>
                    <a:pt x="665" y="988"/>
                    <a:pt x="669" y="969"/>
                  </a:cubicBezTo>
                  <a:cubicBezTo>
                    <a:pt x="673" y="950"/>
                    <a:pt x="686" y="933"/>
                    <a:pt x="697" y="929"/>
                  </a:cubicBezTo>
                  <a:cubicBezTo>
                    <a:pt x="709" y="925"/>
                    <a:pt x="706" y="912"/>
                    <a:pt x="722" y="916"/>
                  </a:cubicBezTo>
                  <a:cubicBezTo>
                    <a:pt x="738" y="921"/>
                    <a:pt x="722" y="932"/>
                    <a:pt x="760" y="911"/>
                  </a:cubicBezTo>
                  <a:cubicBezTo>
                    <a:pt x="798" y="889"/>
                    <a:pt x="813" y="889"/>
                    <a:pt x="813" y="889"/>
                  </a:cubicBezTo>
                  <a:cubicBezTo>
                    <a:pt x="813" y="889"/>
                    <a:pt x="830" y="892"/>
                    <a:pt x="847" y="894"/>
                  </a:cubicBezTo>
                  <a:cubicBezTo>
                    <a:pt x="863" y="896"/>
                    <a:pt x="869" y="894"/>
                    <a:pt x="872" y="894"/>
                  </a:cubicBezTo>
                  <a:cubicBezTo>
                    <a:pt x="876" y="894"/>
                    <a:pt x="876" y="880"/>
                    <a:pt x="884" y="894"/>
                  </a:cubicBezTo>
                  <a:cubicBezTo>
                    <a:pt x="891" y="908"/>
                    <a:pt x="893" y="898"/>
                    <a:pt x="904" y="908"/>
                  </a:cubicBezTo>
                  <a:cubicBezTo>
                    <a:pt x="914" y="918"/>
                    <a:pt x="913" y="898"/>
                    <a:pt x="927" y="911"/>
                  </a:cubicBezTo>
                  <a:cubicBezTo>
                    <a:pt x="941" y="923"/>
                    <a:pt x="924" y="929"/>
                    <a:pt x="945" y="924"/>
                  </a:cubicBezTo>
                  <a:cubicBezTo>
                    <a:pt x="967" y="919"/>
                    <a:pt x="968" y="914"/>
                    <a:pt x="964" y="914"/>
                  </a:cubicBezTo>
                  <a:cubicBezTo>
                    <a:pt x="961" y="913"/>
                    <a:pt x="947" y="903"/>
                    <a:pt x="947" y="903"/>
                  </a:cubicBezTo>
                  <a:cubicBezTo>
                    <a:pt x="947" y="903"/>
                    <a:pt x="940" y="880"/>
                    <a:pt x="957" y="882"/>
                  </a:cubicBezTo>
                  <a:cubicBezTo>
                    <a:pt x="974" y="883"/>
                    <a:pt x="951" y="879"/>
                    <a:pt x="984" y="877"/>
                  </a:cubicBezTo>
                  <a:cubicBezTo>
                    <a:pt x="1018" y="875"/>
                    <a:pt x="996" y="892"/>
                    <a:pt x="1011" y="881"/>
                  </a:cubicBezTo>
                  <a:cubicBezTo>
                    <a:pt x="1027" y="870"/>
                    <a:pt x="1027" y="864"/>
                    <a:pt x="1038" y="871"/>
                  </a:cubicBezTo>
                  <a:cubicBezTo>
                    <a:pt x="1050" y="878"/>
                    <a:pt x="1047" y="870"/>
                    <a:pt x="1060" y="880"/>
                  </a:cubicBezTo>
                  <a:cubicBezTo>
                    <a:pt x="1072" y="889"/>
                    <a:pt x="1089" y="894"/>
                    <a:pt x="1092" y="902"/>
                  </a:cubicBezTo>
                  <a:cubicBezTo>
                    <a:pt x="1094" y="910"/>
                    <a:pt x="1103" y="916"/>
                    <a:pt x="1103" y="916"/>
                  </a:cubicBezTo>
                  <a:cubicBezTo>
                    <a:pt x="1103" y="916"/>
                    <a:pt x="1109" y="896"/>
                    <a:pt x="1127" y="898"/>
                  </a:cubicBezTo>
                  <a:cubicBezTo>
                    <a:pt x="1145" y="900"/>
                    <a:pt x="1139" y="896"/>
                    <a:pt x="1149" y="910"/>
                  </a:cubicBezTo>
                  <a:cubicBezTo>
                    <a:pt x="1159" y="924"/>
                    <a:pt x="1165" y="932"/>
                    <a:pt x="1171" y="934"/>
                  </a:cubicBezTo>
                  <a:cubicBezTo>
                    <a:pt x="1176" y="935"/>
                    <a:pt x="1178" y="925"/>
                    <a:pt x="1178" y="939"/>
                  </a:cubicBezTo>
                  <a:cubicBezTo>
                    <a:pt x="1178" y="954"/>
                    <a:pt x="1163" y="946"/>
                    <a:pt x="1167" y="967"/>
                  </a:cubicBezTo>
                  <a:cubicBezTo>
                    <a:pt x="1171" y="988"/>
                    <a:pt x="1175" y="988"/>
                    <a:pt x="1180" y="990"/>
                  </a:cubicBezTo>
                  <a:cubicBezTo>
                    <a:pt x="1184" y="992"/>
                    <a:pt x="1176" y="986"/>
                    <a:pt x="1179" y="1003"/>
                  </a:cubicBezTo>
                  <a:cubicBezTo>
                    <a:pt x="1182" y="1019"/>
                    <a:pt x="1187" y="1016"/>
                    <a:pt x="1194" y="1024"/>
                  </a:cubicBezTo>
                  <a:cubicBezTo>
                    <a:pt x="1201" y="1033"/>
                    <a:pt x="1207" y="1038"/>
                    <a:pt x="1207" y="1038"/>
                  </a:cubicBezTo>
                  <a:cubicBezTo>
                    <a:pt x="1207" y="1038"/>
                    <a:pt x="1211" y="1060"/>
                    <a:pt x="1213" y="1066"/>
                  </a:cubicBezTo>
                  <a:cubicBezTo>
                    <a:pt x="1214" y="1072"/>
                    <a:pt x="1214" y="1072"/>
                    <a:pt x="1227" y="1078"/>
                  </a:cubicBezTo>
                  <a:cubicBezTo>
                    <a:pt x="1239" y="1085"/>
                    <a:pt x="1241" y="1089"/>
                    <a:pt x="1247" y="1081"/>
                  </a:cubicBezTo>
                  <a:cubicBezTo>
                    <a:pt x="1254" y="1073"/>
                    <a:pt x="1256" y="1067"/>
                    <a:pt x="1258" y="1062"/>
                  </a:cubicBezTo>
                  <a:cubicBezTo>
                    <a:pt x="1259" y="1057"/>
                    <a:pt x="1265" y="1026"/>
                    <a:pt x="1265" y="1026"/>
                  </a:cubicBezTo>
                  <a:cubicBezTo>
                    <a:pt x="1265" y="1026"/>
                    <a:pt x="1260" y="1001"/>
                    <a:pt x="1255" y="997"/>
                  </a:cubicBezTo>
                  <a:cubicBezTo>
                    <a:pt x="1250" y="993"/>
                    <a:pt x="1242" y="987"/>
                    <a:pt x="1241" y="972"/>
                  </a:cubicBezTo>
                  <a:cubicBezTo>
                    <a:pt x="1240" y="958"/>
                    <a:pt x="1243" y="957"/>
                    <a:pt x="1233" y="935"/>
                  </a:cubicBezTo>
                  <a:cubicBezTo>
                    <a:pt x="1224" y="913"/>
                    <a:pt x="1221" y="889"/>
                    <a:pt x="1219" y="868"/>
                  </a:cubicBezTo>
                  <a:cubicBezTo>
                    <a:pt x="1217" y="847"/>
                    <a:pt x="1226" y="835"/>
                    <a:pt x="1226" y="835"/>
                  </a:cubicBezTo>
                  <a:cubicBezTo>
                    <a:pt x="1226" y="835"/>
                    <a:pt x="1230" y="829"/>
                    <a:pt x="1241" y="815"/>
                  </a:cubicBezTo>
                  <a:cubicBezTo>
                    <a:pt x="1252" y="802"/>
                    <a:pt x="1272" y="802"/>
                    <a:pt x="1298" y="769"/>
                  </a:cubicBezTo>
                  <a:cubicBezTo>
                    <a:pt x="1324" y="737"/>
                    <a:pt x="1321" y="755"/>
                    <a:pt x="1334" y="746"/>
                  </a:cubicBezTo>
                  <a:cubicBezTo>
                    <a:pt x="1348" y="737"/>
                    <a:pt x="1348" y="718"/>
                    <a:pt x="1363" y="717"/>
                  </a:cubicBezTo>
                  <a:cubicBezTo>
                    <a:pt x="1379" y="717"/>
                    <a:pt x="1384" y="720"/>
                    <a:pt x="1388" y="712"/>
                  </a:cubicBezTo>
                  <a:cubicBezTo>
                    <a:pt x="1393" y="705"/>
                    <a:pt x="1379" y="701"/>
                    <a:pt x="1379" y="694"/>
                  </a:cubicBezTo>
                  <a:cubicBezTo>
                    <a:pt x="1379" y="688"/>
                    <a:pt x="1399" y="688"/>
                    <a:pt x="1397" y="686"/>
                  </a:cubicBezTo>
                  <a:cubicBezTo>
                    <a:pt x="1395" y="685"/>
                    <a:pt x="1387" y="679"/>
                    <a:pt x="1385" y="677"/>
                  </a:cubicBezTo>
                  <a:cubicBezTo>
                    <a:pt x="1383" y="675"/>
                    <a:pt x="1380" y="671"/>
                    <a:pt x="1380" y="671"/>
                  </a:cubicBezTo>
                  <a:cubicBezTo>
                    <a:pt x="1370" y="670"/>
                    <a:pt x="1370" y="670"/>
                    <a:pt x="1370" y="670"/>
                  </a:cubicBezTo>
                  <a:cubicBezTo>
                    <a:pt x="1370" y="670"/>
                    <a:pt x="1376" y="657"/>
                    <a:pt x="1381" y="661"/>
                  </a:cubicBezTo>
                  <a:cubicBezTo>
                    <a:pt x="1387" y="665"/>
                    <a:pt x="1392" y="659"/>
                    <a:pt x="1392" y="659"/>
                  </a:cubicBezTo>
                  <a:cubicBezTo>
                    <a:pt x="1392" y="659"/>
                    <a:pt x="1396" y="652"/>
                    <a:pt x="1395" y="649"/>
                  </a:cubicBezTo>
                  <a:cubicBezTo>
                    <a:pt x="1393" y="646"/>
                    <a:pt x="1395" y="638"/>
                    <a:pt x="1390" y="638"/>
                  </a:cubicBezTo>
                  <a:cubicBezTo>
                    <a:pt x="1385" y="638"/>
                    <a:pt x="1381" y="634"/>
                    <a:pt x="1381" y="634"/>
                  </a:cubicBezTo>
                  <a:cubicBezTo>
                    <a:pt x="1381" y="634"/>
                    <a:pt x="1372" y="632"/>
                    <a:pt x="1369" y="631"/>
                  </a:cubicBezTo>
                  <a:cubicBezTo>
                    <a:pt x="1366" y="630"/>
                    <a:pt x="1361" y="626"/>
                    <a:pt x="1361" y="626"/>
                  </a:cubicBezTo>
                  <a:cubicBezTo>
                    <a:pt x="1375" y="618"/>
                    <a:pt x="1375" y="618"/>
                    <a:pt x="1375" y="618"/>
                  </a:cubicBezTo>
                  <a:cubicBezTo>
                    <a:pt x="1384" y="618"/>
                    <a:pt x="1384" y="618"/>
                    <a:pt x="1384" y="618"/>
                  </a:cubicBezTo>
                  <a:cubicBezTo>
                    <a:pt x="1384" y="618"/>
                    <a:pt x="1386" y="608"/>
                    <a:pt x="1383" y="607"/>
                  </a:cubicBezTo>
                  <a:cubicBezTo>
                    <a:pt x="1380" y="605"/>
                    <a:pt x="1378" y="601"/>
                    <a:pt x="1378" y="601"/>
                  </a:cubicBezTo>
                  <a:cubicBezTo>
                    <a:pt x="1378" y="601"/>
                    <a:pt x="1376" y="600"/>
                    <a:pt x="1373" y="595"/>
                  </a:cubicBezTo>
                  <a:cubicBezTo>
                    <a:pt x="1370" y="590"/>
                    <a:pt x="1378" y="595"/>
                    <a:pt x="1379" y="584"/>
                  </a:cubicBezTo>
                  <a:cubicBezTo>
                    <a:pt x="1379" y="574"/>
                    <a:pt x="1378" y="571"/>
                    <a:pt x="1378" y="571"/>
                  </a:cubicBezTo>
                  <a:cubicBezTo>
                    <a:pt x="1378" y="571"/>
                    <a:pt x="1377" y="562"/>
                    <a:pt x="1378" y="558"/>
                  </a:cubicBezTo>
                  <a:cubicBezTo>
                    <a:pt x="1379" y="555"/>
                    <a:pt x="1377" y="551"/>
                    <a:pt x="1381" y="546"/>
                  </a:cubicBezTo>
                  <a:cubicBezTo>
                    <a:pt x="1386" y="540"/>
                    <a:pt x="1394" y="545"/>
                    <a:pt x="1394" y="545"/>
                  </a:cubicBezTo>
                  <a:cubicBezTo>
                    <a:pt x="1394" y="545"/>
                    <a:pt x="1385" y="558"/>
                    <a:pt x="1388" y="569"/>
                  </a:cubicBezTo>
                  <a:cubicBezTo>
                    <a:pt x="1392" y="581"/>
                    <a:pt x="1397" y="591"/>
                    <a:pt x="1397" y="591"/>
                  </a:cubicBezTo>
                  <a:cubicBezTo>
                    <a:pt x="1397" y="591"/>
                    <a:pt x="1406" y="602"/>
                    <a:pt x="1405" y="607"/>
                  </a:cubicBezTo>
                  <a:cubicBezTo>
                    <a:pt x="1404" y="611"/>
                    <a:pt x="1396" y="617"/>
                    <a:pt x="1396" y="617"/>
                  </a:cubicBezTo>
                  <a:cubicBezTo>
                    <a:pt x="1396" y="617"/>
                    <a:pt x="1392" y="617"/>
                    <a:pt x="1397" y="621"/>
                  </a:cubicBezTo>
                  <a:cubicBezTo>
                    <a:pt x="1402" y="625"/>
                    <a:pt x="1409" y="613"/>
                    <a:pt x="1409" y="613"/>
                  </a:cubicBezTo>
                  <a:cubicBezTo>
                    <a:pt x="1409" y="613"/>
                    <a:pt x="1409" y="600"/>
                    <a:pt x="1413" y="596"/>
                  </a:cubicBezTo>
                  <a:cubicBezTo>
                    <a:pt x="1417" y="591"/>
                    <a:pt x="1422" y="592"/>
                    <a:pt x="1422" y="585"/>
                  </a:cubicBezTo>
                  <a:cubicBezTo>
                    <a:pt x="1423" y="578"/>
                    <a:pt x="1426" y="572"/>
                    <a:pt x="1422" y="567"/>
                  </a:cubicBezTo>
                  <a:cubicBezTo>
                    <a:pt x="1417" y="561"/>
                    <a:pt x="1419" y="557"/>
                    <a:pt x="1413" y="555"/>
                  </a:cubicBezTo>
                  <a:cubicBezTo>
                    <a:pt x="1408" y="553"/>
                    <a:pt x="1405" y="551"/>
                    <a:pt x="1406" y="544"/>
                  </a:cubicBezTo>
                  <a:cubicBezTo>
                    <a:pt x="1406" y="537"/>
                    <a:pt x="1413" y="526"/>
                    <a:pt x="1413" y="526"/>
                  </a:cubicBezTo>
                  <a:cubicBezTo>
                    <a:pt x="1413" y="526"/>
                    <a:pt x="1424" y="522"/>
                    <a:pt x="1420" y="527"/>
                  </a:cubicBezTo>
                  <a:cubicBezTo>
                    <a:pt x="1416" y="532"/>
                    <a:pt x="1413" y="542"/>
                    <a:pt x="1417" y="546"/>
                  </a:cubicBezTo>
                  <a:cubicBezTo>
                    <a:pt x="1422" y="551"/>
                    <a:pt x="1424" y="555"/>
                    <a:pt x="1428" y="557"/>
                  </a:cubicBezTo>
                  <a:cubicBezTo>
                    <a:pt x="1431" y="559"/>
                    <a:pt x="1441" y="551"/>
                    <a:pt x="1441" y="551"/>
                  </a:cubicBezTo>
                  <a:cubicBezTo>
                    <a:pt x="1441" y="551"/>
                    <a:pt x="1444" y="544"/>
                    <a:pt x="1444" y="542"/>
                  </a:cubicBezTo>
                  <a:cubicBezTo>
                    <a:pt x="1444" y="539"/>
                    <a:pt x="1450" y="519"/>
                    <a:pt x="1450" y="519"/>
                  </a:cubicBezTo>
                  <a:cubicBezTo>
                    <a:pt x="1450" y="519"/>
                    <a:pt x="1452" y="506"/>
                    <a:pt x="1452" y="499"/>
                  </a:cubicBezTo>
                  <a:cubicBezTo>
                    <a:pt x="1452" y="493"/>
                    <a:pt x="1475" y="479"/>
                    <a:pt x="1475" y="479"/>
                  </a:cubicBezTo>
                  <a:cubicBezTo>
                    <a:pt x="1475" y="479"/>
                    <a:pt x="1485" y="472"/>
                    <a:pt x="1494" y="475"/>
                  </a:cubicBezTo>
                  <a:cubicBezTo>
                    <a:pt x="1502" y="477"/>
                    <a:pt x="1494" y="466"/>
                    <a:pt x="1510" y="468"/>
                  </a:cubicBezTo>
                  <a:cubicBezTo>
                    <a:pt x="1526" y="469"/>
                    <a:pt x="1536" y="460"/>
                    <a:pt x="1536" y="460"/>
                  </a:cubicBezTo>
                  <a:cubicBezTo>
                    <a:pt x="1536" y="460"/>
                    <a:pt x="1540" y="458"/>
                    <a:pt x="1543" y="454"/>
                  </a:cubicBezTo>
                  <a:cubicBezTo>
                    <a:pt x="1547" y="450"/>
                    <a:pt x="1549" y="448"/>
                    <a:pt x="1549" y="444"/>
                  </a:cubicBezTo>
                  <a:cubicBezTo>
                    <a:pt x="1549" y="440"/>
                    <a:pt x="1549" y="432"/>
                    <a:pt x="1549" y="432"/>
                  </a:cubicBezTo>
                  <a:cubicBezTo>
                    <a:pt x="1549" y="432"/>
                    <a:pt x="1545" y="427"/>
                    <a:pt x="1543" y="421"/>
                  </a:cubicBezTo>
                  <a:cubicBezTo>
                    <a:pt x="1542" y="415"/>
                    <a:pt x="1542" y="420"/>
                    <a:pt x="1545" y="404"/>
                  </a:cubicBezTo>
                  <a:cubicBezTo>
                    <a:pt x="1549" y="388"/>
                    <a:pt x="1575" y="360"/>
                    <a:pt x="1575" y="360"/>
                  </a:cubicBezTo>
                  <a:cubicBezTo>
                    <a:pt x="1575" y="360"/>
                    <a:pt x="1610" y="351"/>
                    <a:pt x="1619" y="347"/>
                  </a:cubicBezTo>
                  <a:cubicBezTo>
                    <a:pt x="1629" y="344"/>
                    <a:pt x="1637" y="340"/>
                    <a:pt x="1642" y="333"/>
                  </a:cubicBezTo>
                  <a:cubicBezTo>
                    <a:pt x="1644" y="330"/>
                    <a:pt x="1644" y="330"/>
                    <a:pt x="1644" y="330"/>
                  </a:cubicBezTo>
                  <a:lnTo>
                    <a:pt x="1642" y="328"/>
                  </a:lnTo>
                  <a:close/>
                  <a:moveTo>
                    <a:pt x="1121" y="313"/>
                  </a:moveTo>
                  <a:cubicBezTo>
                    <a:pt x="1108" y="322"/>
                    <a:pt x="1093" y="364"/>
                    <a:pt x="1093" y="364"/>
                  </a:cubicBezTo>
                  <a:cubicBezTo>
                    <a:pt x="1093" y="364"/>
                    <a:pt x="1093" y="410"/>
                    <a:pt x="1090" y="419"/>
                  </a:cubicBezTo>
                  <a:cubicBezTo>
                    <a:pt x="1088" y="429"/>
                    <a:pt x="1071" y="446"/>
                    <a:pt x="1063" y="449"/>
                  </a:cubicBezTo>
                  <a:cubicBezTo>
                    <a:pt x="1054" y="452"/>
                    <a:pt x="1051" y="403"/>
                    <a:pt x="1057" y="384"/>
                  </a:cubicBezTo>
                  <a:cubicBezTo>
                    <a:pt x="1064" y="365"/>
                    <a:pt x="1067" y="364"/>
                    <a:pt x="1068" y="350"/>
                  </a:cubicBezTo>
                  <a:cubicBezTo>
                    <a:pt x="1069" y="336"/>
                    <a:pt x="1058" y="340"/>
                    <a:pt x="1063" y="319"/>
                  </a:cubicBezTo>
                  <a:cubicBezTo>
                    <a:pt x="1067" y="298"/>
                    <a:pt x="1079" y="309"/>
                    <a:pt x="1093" y="296"/>
                  </a:cubicBezTo>
                  <a:cubicBezTo>
                    <a:pt x="1106" y="282"/>
                    <a:pt x="1113" y="292"/>
                    <a:pt x="1122" y="296"/>
                  </a:cubicBezTo>
                  <a:cubicBezTo>
                    <a:pt x="1127" y="297"/>
                    <a:pt x="1130" y="297"/>
                    <a:pt x="1134" y="297"/>
                  </a:cubicBezTo>
                  <a:cubicBezTo>
                    <a:pt x="1130" y="299"/>
                    <a:pt x="1130" y="307"/>
                    <a:pt x="1121" y="313"/>
                  </a:cubicBezTo>
                  <a:close/>
                  <a:moveTo>
                    <a:pt x="1302" y="407"/>
                  </a:moveTo>
                  <a:cubicBezTo>
                    <a:pt x="1300" y="411"/>
                    <a:pt x="1298" y="419"/>
                    <a:pt x="1294" y="420"/>
                  </a:cubicBezTo>
                  <a:cubicBezTo>
                    <a:pt x="1288" y="421"/>
                    <a:pt x="1277" y="435"/>
                    <a:pt x="1272" y="439"/>
                  </a:cubicBezTo>
                  <a:cubicBezTo>
                    <a:pt x="1268" y="444"/>
                    <a:pt x="1233" y="465"/>
                    <a:pt x="1217" y="465"/>
                  </a:cubicBezTo>
                  <a:cubicBezTo>
                    <a:pt x="1201" y="465"/>
                    <a:pt x="1205" y="468"/>
                    <a:pt x="1185" y="460"/>
                  </a:cubicBezTo>
                  <a:cubicBezTo>
                    <a:pt x="1165" y="451"/>
                    <a:pt x="1173" y="450"/>
                    <a:pt x="1174" y="444"/>
                  </a:cubicBezTo>
                  <a:cubicBezTo>
                    <a:pt x="1175" y="437"/>
                    <a:pt x="1198" y="444"/>
                    <a:pt x="1205" y="437"/>
                  </a:cubicBezTo>
                  <a:cubicBezTo>
                    <a:pt x="1205" y="437"/>
                    <a:pt x="1216" y="423"/>
                    <a:pt x="1221" y="426"/>
                  </a:cubicBezTo>
                  <a:cubicBezTo>
                    <a:pt x="1227" y="428"/>
                    <a:pt x="1248" y="426"/>
                    <a:pt x="1255" y="416"/>
                  </a:cubicBezTo>
                  <a:cubicBezTo>
                    <a:pt x="1263" y="406"/>
                    <a:pt x="1270" y="419"/>
                    <a:pt x="1278" y="415"/>
                  </a:cubicBezTo>
                  <a:cubicBezTo>
                    <a:pt x="1284" y="411"/>
                    <a:pt x="1298" y="410"/>
                    <a:pt x="1302" y="407"/>
                  </a:cubicBezTo>
                  <a:cubicBezTo>
                    <a:pt x="1302" y="406"/>
                    <a:pt x="1302" y="405"/>
                    <a:pt x="1302" y="406"/>
                  </a:cubicBezTo>
                  <a:cubicBezTo>
                    <a:pt x="1302" y="407"/>
                    <a:pt x="1302" y="407"/>
                    <a:pt x="1302" y="407"/>
                  </a:cubicBezTo>
                  <a:close/>
                </a:path>
              </a:pathLst>
            </a:custGeom>
            <a:solidFill>
              <a:schemeClr val="accent1"/>
            </a:solidFill>
            <a:ln w="3175" cap="rnd">
              <a:solidFill>
                <a:schemeClr val="bg1"/>
              </a:solidFill>
              <a:round/>
              <a:headEnd/>
              <a:tailEnd/>
            </a:ln>
          </p:spPr>
          <p:txBody>
            <a:bodyPr/>
            <a:lstStyle/>
            <a:p>
              <a:endParaRPr lang="de-DE"/>
            </a:p>
          </p:txBody>
        </p:sp>
        <p:sp>
          <p:nvSpPr>
            <p:cNvPr id="6374" name="Freeform 1193"/>
            <p:cNvSpPr>
              <a:spLocks noEditPoints="1"/>
            </p:cNvSpPr>
            <p:nvPr/>
          </p:nvSpPr>
          <p:spPr bwMode="gray">
            <a:xfrm>
              <a:off x="741" y="1499"/>
              <a:ext cx="987" cy="661"/>
            </a:xfrm>
            <a:custGeom>
              <a:avLst/>
              <a:gdLst>
                <a:gd name="T0" fmla="*/ 164 w 1772"/>
                <a:gd name="T1" fmla="*/ 75 h 1187"/>
                <a:gd name="T2" fmla="*/ 160 w 1772"/>
                <a:gd name="T3" fmla="*/ 72 h 1187"/>
                <a:gd name="T4" fmla="*/ 150 w 1772"/>
                <a:gd name="T5" fmla="*/ 63 h 1187"/>
                <a:gd name="T6" fmla="*/ 146 w 1772"/>
                <a:gd name="T7" fmla="*/ 58 h 1187"/>
                <a:gd name="T8" fmla="*/ 144 w 1772"/>
                <a:gd name="T9" fmla="*/ 56 h 1187"/>
                <a:gd name="T10" fmla="*/ 143 w 1772"/>
                <a:gd name="T11" fmla="*/ 60 h 1187"/>
                <a:gd name="T12" fmla="*/ 138 w 1772"/>
                <a:gd name="T13" fmla="*/ 61 h 1187"/>
                <a:gd name="T14" fmla="*/ 134 w 1772"/>
                <a:gd name="T15" fmla="*/ 57 h 1187"/>
                <a:gd name="T16" fmla="*/ 129 w 1772"/>
                <a:gd name="T17" fmla="*/ 51 h 1187"/>
                <a:gd name="T18" fmla="*/ 121 w 1772"/>
                <a:gd name="T19" fmla="*/ 49 h 1187"/>
                <a:gd name="T20" fmla="*/ 118 w 1772"/>
                <a:gd name="T21" fmla="*/ 59 h 1187"/>
                <a:gd name="T22" fmla="*/ 116 w 1772"/>
                <a:gd name="T23" fmla="*/ 83 h 1187"/>
                <a:gd name="T24" fmla="*/ 113 w 1772"/>
                <a:gd name="T25" fmla="*/ 87 h 1187"/>
                <a:gd name="T26" fmla="*/ 107 w 1772"/>
                <a:gd name="T27" fmla="*/ 80 h 1187"/>
                <a:gd name="T28" fmla="*/ 100 w 1772"/>
                <a:gd name="T29" fmla="*/ 71 h 1187"/>
                <a:gd name="T30" fmla="*/ 85 w 1772"/>
                <a:gd name="T31" fmla="*/ 53 h 1187"/>
                <a:gd name="T32" fmla="*/ 102 w 1772"/>
                <a:gd name="T33" fmla="*/ 39 h 1187"/>
                <a:gd name="T34" fmla="*/ 110 w 1772"/>
                <a:gd name="T35" fmla="*/ 35 h 1187"/>
                <a:gd name="T36" fmla="*/ 111 w 1772"/>
                <a:gd name="T37" fmla="*/ 26 h 1187"/>
                <a:gd name="T38" fmla="*/ 105 w 1772"/>
                <a:gd name="T39" fmla="*/ 29 h 1187"/>
                <a:gd name="T40" fmla="*/ 101 w 1772"/>
                <a:gd name="T41" fmla="*/ 25 h 1187"/>
                <a:gd name="T42" fmla="*/ 97 w 1772"/>
                <a:gd name="T43" fmla="*/ 19 h 1187"/>
                <a:gd name="T44" fmla="*/ 102 w 1772"/>
                <a:gd name="T45" fmla="*/ 12 h 1187"/>
                <a:gd name="T46" fmla="*/ 96 w 1772"/>
                <a:gd name="T47" fmla="*/ 15 h 1187"/>
                <a:gd name="T48" fmla="*/ 93 w 1772"/>
                <a:gd name="T49" fmla="*/ 22 h 1187"/>
                <a:gd name="T50" fmla="*/ 89 w 1772"/>
                <a:gd name="T51" fmla="*/ 31 h 1187"/>
                <a:gd name="T52" fmla="*/ 85 w 1772"/>
                <a:gd name="T53" fmla="*/ 28 h 1187"/>
                <a:gd name="T54" fmla="*/ 72 w 1772"/>
                <a:gd name="T55" fmla="*/ 23 h 1187"/>
                <a:gd name="T56" fmla="*/ 70 w 1772"/>
                <a:gd name="T57" fmla="*/ 26 h 1187"/>
                <a:gd name="T58" fmla="*/ 65 w 1772"/>
                <a:gd name="T59" fmla="*/ 21 h 1187"/>
                <a:gd name="T60" fmla="*/ 57 w 1772"/>
                <a:gd name="T61" fmla="*/ 12 h 1187"/>
                <a:gd name="T62" fmla="*/ 53 w 1772"/>
                <a:gd name="T63" fmla="*/ 9 h 1187"/>
                <a:gd name="T64" fmla="*/ 48 w 1772"/>
                <a:gd name="T65" fmla="*/ 6 h 1187"/>
                <a:gd name="T66" fmla="*/ 42 w 1772"/>
                <a:gd name="T67" fmla="*/ 6 h 1187"/>
                <a:gd name="T68" fmla="*/ 9 w 1772"/>
                <a:gd name="T69" fmla="*/ 25 h 1187"/>
                <a:gd name="T70" fmla="*/ 11 w 1772"/>
                <a:gd name="T71" fmla="*/ 43 h 1187"/>
                <a:gd name="T72" fmla="*/ 7 w 1772"/>
                <a:gd name="T73" fmla="*/ 52 h 1187"/>
                <a:gd name="T74" fmla="*/ 6 w 1772"/>
                <a:gd name="T75" fmla="*/ 58 h 1187"/>
                <a:gd name="T76" fmla="*/ 5 w 1772"/>
                <a:gd name="T77" fmla="*/ 63 h 1187"/>
                <a:gd name="T78" fmla="*/ 8 w 1772"/>
                <a:gd name="T79" fmla="*/ 69 h 1187"/>
                <a:gd name="T80" fmla="*/ 7 w 1772"/>
                <a:gd name="T81" fmla="*/ 75 h 1187"/>
                <a:gd name="T82" fmla="*/ 1 w 1772"/>
                <a:gd name="T83" fmla="*/ 68 h 1187"/>
                <a:gd name="T84" fmla="*/ 7 w 1772"/>
                <a:gd name="T85" fmla="*/ 80 h 1187"/>
                <a:gd name="T86" fmla="*/ 81 w 1772"/>
                <a:gd name="T87" fmla="*/ 96 h 1187"/>
                <a:gd name="T88" fmla="*/ 91 w 1772"/>
                <a:gd name="T89" fmla="*/ 95 h 1187"/>
                <a:gd name="T90" fmla="*/ 104 w 1772"/>
                <a:gd name="T91" fmla="*/ 105 h 1187"/>
                <a:gd name="T92" fmla="*/ 113 w 1772"/>
                <a:gd name="T93" fmla="*/ 114 h 1187"/>
                <a:gd name="T94" fmla="*/ 125 w 1772"/>
                <a:gd name="T95" fmla="*/ 110 h 1187"/>
                <a:gd name="T96" fmla="*/ 145 w 1772"/>
                <a:gd name="T97" fmla="*/ 105 h 1187"/>
                <a:gd name="T98" fmla="*/ 154 w 1772"/>
                <a:gd name="T99" fmla="*/ 106 h 1187"/>
                <a:gd name="T100" fmla="*/ 151 w 1772"/>
                <a:gd name="T101" fmla="*/ 113 h 1187"/>
                <a:gd name="T102" fmla="*/ 162 w 1772"/>
                <a:gd name="T103" fmla="*/ 107 h 1187"/>
                <a:gd name="T104" fmla="*/ 162 w 1772"/>
                <a:gd name="T105" fmla="*/ 100 h 1187"/>
                <a:gd name="T106" fmla="*/ 151 w 1772"/>
                <a:gd name="T107" fmla="*/ 99 h 1187"/>
                <a:gd name="T108" fmla="*/ 143 w 1772"/>
                <a:gd name="T109" fmla="*/ 96 h 1187"/>
                <a:gd name="T110" fmla="*/ 153 w 1772"/>
                <a:gd name="T111" fmla="*/ 89 h 1187"/>
                <a:gd name="T112" fmla="*/ 169 w 1772"/>
                <a:gd name="T113" fmla="*/ 80 h 1187"/>
                <a:gd name="T114" fmla="*/ 46 w 1772"/>
                <a:gd name="T115" fmla="*/ 22 h 1187"/>
                <a:gd name="T116" fmla="*/ 50 w 1772"/>
                <a:gd name="T117" fmla="*/ 26 h 1187"/>
                <a:gd name="T118" fmla="*/ 47 w 1772"/>
                <a:gd name="T119" fmla="*/ 41 h 1187"/>
                <a:gd name="T120" fmla="*/ 70 w 1772"/>
                <a:gd name="T121" fmla="*/ 82 h 1187"/>
                <a:gd name="T122" fmla="*/ 72 w 1772"/>
                <a:gd name="T123" fmla="*/ 86 h 11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72"/>
                <a:gd name="T187" fmla="*/ 0 h 1187"/>
                <a:gd name="T188" fmla="*/ 1772 w 1772"/>
                <a:gd name="T189" fmla="*/ 1187 h 11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72" h="1187">
                  <a:moveTo>
                    <a:pt x="1762" y="825"/>
                  </a:moveTo>
                  <a:cubicBezTo>
                    <a:pt x="1753" y="819"/>
                    <a:pt x="1749" y="817"/>
                    <a:pt x="1749" y="817"/>
                  </a:cubicBezTo>
                  <a:cubicBezTo>
                    <a:pt x="1751" y="802"/>
                    <a:pt x="1751" y="802"/>
                    <a:pt x="1751" y="802"/>
                  </a:cubicBezTo>
                  <a:cubicBezTo>
                    <a:pt x="1751" y="802"/>
                    <a:pt x="1751" y="784"/>
                    <a:pt x="1742" y="784"/>
                  </a:cubicBezTo>
                  <a:cubicBezTo>
                    <a:pt x="1733" y="784"/>
                    <a:pt x="1726" y="778"/>
                    <a:pt x="1726" y="778"/>
                  </a:cubicBezTo>
                  <a:cubicBezTo>
                    <a:pt x="1726" y="778"/>
                    <a:pt x="1719" y="787"/>
                    <a:pt x="1716" y="788"/>
                  </a:cubicBezTo>
                  <a:cubicBezTo>
                    <a:pt x="1713" y="790"/>
                    <a:pt x="1708" y="775"/>
                    <a:pt x="1708" y="775"/>
                  </a:cubicBezTo>
                  <a:cubicBezTo>
                    <a:pt x="1708" y="775"/>
                    <a:pt x="1684" y="772"/>
                    <a:pt x="1680" y="777"/>
                  </a:cubicBezTo>
                  <a:cubicBezTo>
                    <a:pt x="1676" y="781"/>
                    <a:pt x="1670" y="787"/>
                    <a:pt x="1670" y="787"/>
                  </a:cubicBezTo>
                  <a:cubicBezTo>
                    <a:pt x="1670" y="787"/>
                    <a:pt x="1651" y="805"/>
                    <a:pt x="1649" y="805"/>
                  </a:cubicBezTo>
                  <a:cubicBezTo>
                    <a:pt x="1647" y="805"/>
                    <a:pt x="1644" y="797"/>
                    <a:pt x="1644" y="797"/>
                  </a:cubicBezTo>
                  <a:cubicBezTo>
                    <a:pt x="1644" y="797"/>
                    <a:pt x="1667" y="775"/>
                    <a:pt x="1677" y="770"/>
                  </a:cubicBezTo>
                  <a:cubicBezTo>
                    <a:pt x="1688" y="764"/>
                    <a:pt x="1708" y="766"/>
                    <a:pt x="1699" y="757"/>
                  </a:cubicBezTo>
                  <a:cubicBezTo>
                    <a:pt x="1690" y="748"/>
                    <a:pt x="1662" y="749"/>
                    <a:pt x="1659" y="745"/>
                  </a:cubicBezTo>
                  <a:cubicBezTo>
                    <a:pt x="1655" y="741"/>
                    <a:pt x="1655" y="737"/>
                    <a:pt x="1650" y="740"/>
                  </a:cubicBezTo>
                  <a:cubicBezTo>
                    <a:pt x="1644" y="743"/>
                    <a:pt x="1640" y="756"/>
                    <a:pt x="1634" y="748"/>
                  </a:cubicBezTo>
                  <a:cubicBezTo>
                    <a:pt x="1629" y="739"/>
                    <a:pt x="1630" y="740"/>
                    <a:pt x="1625" y="733"/>
                  </a:cubicBezTo>
                  <a:cubicBezTo>
                    <a:pt x="1620" y="726"/>
                    <a:pt x="1616" y="721"/>
                    <a:pt x="1616" y="721"/>
                  </a:cubicBezTo>
                  <a:cubicBezTo>
                    <a:pt x="1616" y="721"/>
                    <a:pt x="1587" y="703"/>
                    <a:pt x="1581" y="693"/>
                  </a:cubicBezTo>
                  <a:cubicBezTo>
                    <a:pt x="1576" y="683"/>
                    <a:pt x="1592" y="688"/>
                    <a:pt x="1585" y="679"/>
                  </a:cubicBezTo>
                  <a:cubicBezTo>
                    <a:pt x="1579" y="670"/>
                    <a:pt x="1569" y="658"/>
                    <a:pt x="1562" y="655"/>
                  </a:cubicBezTo>
                  <a:cubicBezTo>
                    <a:pt x="1554" y="652"/>
                    <a:pt x="1557" y="648"/>
                    <a:pt x="1550" y="649"/>
                  </a:cubicBezTo>
                  <a:cubicBezTo>
                    <a:pt x="1543" y="651"/>
                    <a:pt x="1540" y="645"/>
                    <a:pt x="1542" y="641"/>
                  </a:cubicBezTo>
                  <a:cubicBezTo>
                    <a:pt x="1543" y="638"/>
                    <a:pt x="1549" y="624"/>
                    <a:pt x="1542" y="628"/>
                  </a:cubicBezTo>
                  <a:cubicBezTo>
                    <a:pt x="1536" y="631"/>
                    <a:pt x="1531" y="624"/>
                    <a:pt x="1531" y="624"/>
                  </a:cubicBezTo>
                  <a:cubicBezTo>
                    <a:pt x="1531" y="624"/>
                    <a:pt x="1539" y="608"/>
                    <a:pt x="1533" y="612"/>
                  </a:cubicBezTo>
                  <a:cubicBezTo>
                    <a:pt x="1528" y="616"/>
                    <a:pt x="1526" y="611"/>
                    <a:pt x="1526" y="611"/>
                  </a:cubicBezTo>
                  <a:cubicBezTo>
                    <a:pt x="1524" y="606"/>
                    <a:pt x="1524" y="606"/>
                    <a:pt x="1524" y="606"/>
                  </a:cubicBezTo>
                  <a:cubicBezTo>
                    <a:pt x="1524" y="602"/>
                    <a:pt x="1524" y="602"/>
                    <a:pt x="1524" y="602"/>
                  </a:cubicBezTo>
                  <a:cubicBezTo>
                    <a:pt x="1524" y="602"/>
                    <a:pt x="1521" y="596"/>
                    <a:pt x="1518" y="601"/>
                  </a:cubicBezTo>
                  <a:cubicBezTo>
                    <a:pt x="1515" y="606"/>
                    <a:pt x="1513" y="610"/>
                    <a:pt x="1513" y="610"/>
                  </a:cubicBezTo>
                  <a:cubicBezTo>
                    <a:pt x="1512" y="597"/>
                    <a:pt x="1512" y="597"/>
                    <a:pt x="1512" y="597"/>
                  </a:cubicBezTo>
                  <a:cubicBezTo>
                    <a:pt x="1512" y="597"/>
                    <a:pt x="1515" y="586"/>
                    <a:pt x="1512" y="586"/>
                  </a:cubicBezTo>
                  <a:cubicBezTo>
                    <a:pt x="1509" y="585"/>
                    <a:pt x="1503" y="586"/>
                    <a:pt x="1503" y="586"/>
                  </a:cubicBezTo>
                  <a:cubicBezTo>
                    <a:pt x="1497" y="576"/>
                    <a:pt x="1497" y="576"/>
                    <a:pt x="1497" y="576"/>
                  </a:cubicBezTo>
                  <a:cubicBezTo>
                    <a:pt x="1495" y="567"/>
                    <a:pt x="1495" y="567"/>
                    <a:pt x="1495" y="567"/>
                  </a:cubicBezTo>
                  <a:cubicBezTo>
                    <a:pt x="1488" y="564"/>
                    <a:pt x="1488" y="564"/>
                    <a:pt x="1488" y="564"/>
                  </a:cubicBezTo>
                  <a:cubicBezTo>
                    <a:pt x="1488" y="564"/>
                    <a:pt x="1484" y="573"/>
                    <a:pt x="1484" y="578"/>
                  </a:cubicBezTo>
                  <a:cubicBezTo>
                    <a:pt x="1485" y="584"/>
                    <a:pt x="1490" y="590"/>
                    <a:pt x="1483" y="595"/>
                  </a:cubicBezTo>
                  <a:cubicBezTo>
                    <a:pt x="1476" y="600"/>
                    <a:pt x="1472" y="593"/>
                    <a:pt x="1477" y="603"/>
                  </a:cubicBezTo>
                  <a:cubicBezTo>
                    <a:pt x="1482" y="613"/>
                    <a:pt x="1486" y="609"/>
                    <a:pt x="1484" y="616"/>
                  </a:cubicBezTo>
                  <a:cubicBezTo>
                    <a:pt x="1483" y="622"/>
                    <a:pt x="1480" y="622"/>
                    <a:pt x="1480" y="627"/>
                  </a:cubicBezTo>
                  <a:cubicBezTo>
                    <a:pt x="1480" y="631"/>
                    <a:pt x="1479" y="641"/>
                    <a:pt x="1479" y="641"/>
                  </a:cubicBezTo>
                  <a:cubicBezTo>
                    <a:pt x="1474" y="628"/>
                    <a:pt x="1474" y="628"/>
                    <a:pt x="1474" y="628"/>
                  </a:cubicBezTo>
                  <a:cubicBezTo>
                    <a:pt x="1474" y="628"/>
                    <a:pt x="1475" y="612"/>
                    <a:pt x="1468" y="623"/>
                  </a:cubicBezTo>
                  <a:cubicBezTo>
                    <a:pt x="1461" y="634"/>
                    <a:pt x="1464" y="637"/>
                    <a:pt x="1453" y="645"/>
                  </a:cubicBezTo>
                  <a:cubicBezTo>
                    <a:pt x="1441" y="652"/>
                    <a:pt x="1432" y="656"/>
                    <a:pt x="1432" y="656"/>
                  </a:cubicBezTo>
                  <a:cubicBezTo>
                    <a:pt x="1432" y="656"/>
                    <a:pt x="1435" y="650"/>
                    <a:pt x="1434" y="644"/>
                  </a:cubicBezTo>
                  <a:cubicBezTo>
                    <a:pt x="1432" y="638"/>
                    <a:pt x="1446" y="640"/>
                    <a:pt x="1431" y="634"/>
                  </a:cubicBezTo>
                  <a:cubicBezTo>
                    <a:pt x="1416" y="628"/>
                    <a:pt x="1419" y="621"/>
                    <a:pt x="1414" y="627"/>
                  </a:cubicBezTo>
                  <a:cubicBezTo>
                    <a:pt x="1409" y="632"/>
                    <a:pt x="1400" y="635"/>
                    <a:pt x="1400" y="635"/>
                  </a:cubicBezTo>
                  <a:cubicBezTo>
                    <a:pt x="1400" y="635"/>
                    <a:pt x="1391" y="639"/>
                    <a:pt x="1392" y="631"/>
                  </a:cubicBezTo>
                  <a:cubicBezTo>
                    <a:pt x="1392" y="624"/>
                    <a:pt x="1403" y="614"/>
                    <a:pt x="1401" y="611"/>
                  </a:cubicBezTo>
                  <a:cubicBezTo>
                    <a:pt x="1400" y="609"/>
                    <a:pt x="1405" y="599"/>
                    <a:pt x="1399" y="603"/>
                  </a:cubicBezTo>
                  <a:cubicBezTo>
                    <a:pt x="1394" y="607"/>
                    <a:pt x="1390" y="609"/>
                    <a:pt x="1391" y="603"/>
                  </a:cubicBezTo>
                  <a:cubicBezTo>
                    <a:pt x="1392" y="598"/>
                    <a:pt x="1397" y="589"/>
                    <a:pt x="1397" y="589"/>
                  </a:cubicBezTo>
                  <a:cubicBezTo>
                    <a:pt x="1392" y="579"/>
                    <a:pt x="1392" y="579"/>
                    <a:pt x="1392" y="579"/>
                  </a:cubicBezTo>
                  <a:cubicBezTo>
                    <a:pt x="1396" y="569"/>
                    <a:pt x="1396" y="569"/>
                    <a:pt x="1396" y="569"/>
                  </a:cubicBezTo>
                  <a:cubicBezTo>
                    <a:pt x="1396" y="569"/>
                    <a:pt x="1395" y="558"/>
                    <a:pt x="1387" y="559"/>
                  </a:cubicBezTo>
                  <a:cubicBezTo>
                    <a:pt x="1379" y="559"/>
                    <a:pt x="1373" y="557"/>
                    <a:pt x="1373" y="557"/>
                  </a:cubicBezTo>
                  <a:cubicBezTo>
                    <a:pt x="1360" y="548"/>
                    <a:pt x="1360" y="548"/>
                    <a:pt x="1360" y="548"/>
                  </a:cubicBezTo>
                  <a:cubicBezTo>
                    <a:pt x="1360" y="548"/>
                    <a:pt x="1340" y="544"/>
                    <a:pt x="1339" y="539"/>
                  </a:cubicBezTo>
                  <a:cubicBezTo>
                    <a:pt x="1338" y="533"/>
                    <a:pt x="1341" y="524"/>
                    <a:pt x="1336" y="528"/>
                  </a:cubicBezTo>
                  <a:cubicBezTo>
                    <a:pt x="1330" y="531"/>
                    <a:pt x="1322" y="520"/>
                    <a:pt x="1322" y="520"/>
                  </a:cubicBezTo>
                  <a:cubicBezTo>
                    <a:pt x="1315" y="519"/>
                    <a:pt x="1315" y="519"/>
                    <a:pt x="1315" y="519"/>
                  </a:cubicBezTo>
                  <a:cubicBezTo>
                    <a:pt x="1303" y="506"/>
                    <a:pt x="1303" y="506"/>
                    <a:pt x="1303" y="506"/>
                  </a:cubicBezTo>
                  <a:cubicBezTo>
                    <a:pt x="1303" y="506"/>
                    <a:pt x="1298" y="506"/>
                    <a:pt x="1295" y="509"/>
                  </a:cubicBezTo>
                  <a:cubicBezTo>
                    <a:pt x="1292" y="512"/>
                    <a:pt x="1294" y="514"/>
                    <a:pt x="1287" y="515"/>
                  </a:cubicBezTo>
                  <a:cubicBezTo>
                    <a:pt x="1279" y="517"/>
                    <a:pt x="1275" y="514"/>
                    <a:pt x="1275" y="514"/>
                  </a:cubicBezTo>
                  <a:cubicBezTo>
                    <a:pt x="1275" y="514"/>
                    <a:pt x="1263" y="511"/>
                    <a:pt x="1253" y="510"/>
                  </a:cubicBezTo>
                  <a:cubicBezTo>
                    <a:pt x="1242" y="510"/>
                    <a:pt x="1228" y="492"/>
                    <a:pt x="1222" y="503"/>
                  </a:cubicBezTo>
                  <a:cubicBezTo>
                    <a:pt x="1215" y="515"/>
                    <a:pt x="1211" y="524"/>
                    <a:pt x="1220" y="530"/>
                  </a:cubicBezTo>
                  <a:cubicBezTo>
                    <a:pt x="1229" y="537"/>
                    <a:pt x="1235" y="544"/>
                    <a:pt x="1231" y="549"/>
                  </a:cubicBezTo>
                  <a:cubicBezTo>
                    <a:pt x="1227" y="555"/>
                    <a:pt x="1225" y="569"/>
                    <a:pt x="1225" y="569"/>
                  </a:cubicBezTo>
                  <a:cubicBezTo>
                    <a:pt x="1225" y="569"/>
                    <a:pt x="1230" y="591"/>
                    <a:pt x="1229" y="593"/>
                  </a:cubicBezTo>
                  <a:cubicBezTo>
                    <a:pt x="1228" y="596"/>
                    <a:pt x="1231" y="601"/>
                    <a:pt x="1231" y="601"/>
                  </a:cubicBezTo>
                  <a:cubicBezTo>
                    <a:pt x="1231" y="601"/>
                    <a:pt x="1230" y="601"/>
                    <a:pt x="1219" y="614"/>
                  </a:cubicBezTo>
                  <a:cubicBezTo>
                    <a:pt x="1208" y="627"/>
                    <a:pt x="1215" y="632"/>
                    <a:pt x="1211" y="636"/>
                  </a:cubicBezTo>
                  <a:cubicBezTo>
                    <a:pt x="1208" y="640"/>
                    <a:pt x="1190" y="636"/>
                    <a:pt x="1206" y="642"/>
                  </a:cubicBezTo>
                  <a:cubicBezTo>
                    <a:pt x="1222" y="649"/>
                    <a:pt x="1303" y="750"/>
                    <a:pt x="1187" y="782"/>
                  </a:cubicBezTo>
                  <a:cubicBezTo>
                    <a:pt x="1187" y="782"/>
                    <a:pt x="1177" y="783"/>
                    <a:pt x="1182" y="789"/>
                  </a:cubicBezTo>
                  <a:cubicBezTo>
                    <a:pt x="1187" y="795"/>
                    <a:pt x="1190" y="807"/>
                    <a:pt x="1192" y="810"/>
                  </a:cubicBezTo>
                  <a:cubicBezTo>
                    <a:pt x="1194" y="813"/>
                    <a:pt x="1197" y="824"/>
                    <a:pt x="1197" y="824"/>
                  </a:cubicBezTo>
                  <a:cubicBezTo>
                    <a:pt x="1197" y="824"/>
                    <a:pt x="1202" y="857"/>
                    <a:pt x="1206" y="861"/>
                  </a:cubicBezTo>
                  <a:cubicBezTo>
                    <a:pt x="1209" y="865"/>
                    <a:pt x="1212" y="870"/>
                    <a:pt x="1204" y="875"/>
                  </a:cubicBezTo>
                  <a:cubicBezTo>
                    <a:pt x="1197" y="880"/>
                    <a:pt x="1194" y="876"/>
                    <a:pt x="1196" y="887"/>
                  </a:cubicBezTo>
                  <a:cubicBezTo>
                    <a:pt x="1198" y="898"/>
                    <a:pt x="1202" y="902"/>
                    <a:pt x="1202" y="902"/>
                  </a:cubicBezTo>
                  <a:cubicBezTo>
                    <a:pt x="1202" y="902"/>
                    <a:pt x="1186" y="910"/>
                    <a:pt x="1186" y="903"/>
                  </a:cubicBezTo>
                  <a:cubicBezTo>
                    <a:pt x="1186" y="896"/>
                    <a:pt x="1190" y="882"/>
                    <a:pt x="1183" y="892"/>
                  </a:cubicBezTo>
                  <a:cubicBezTo>
                    <a:pt x="1175" y="903"/>
                    <a:pt x="1177" y="914"/>
                    <a:pt x="1177" y="914"/>
                  </a:cubicBezTo>
                  <a:cubicBezTo>
                    <a:pt x="1177" y="914"/>
                    <a:pt x="1172" y="912"/>
                    <a:pt x="1168" y="910"/>
                  </a:cubicBezTo>
                  <a:cubicBezTo>
                    <a:pt x="1165" y="908"/>
                    <a:pt x="1161" y="905"/>
                    <a:pt x="1161" y="905"/>
                  </a:cubicBezTo>
                  <a:cubicBezTo>
                    <a:pt x="1161" y="905"/>
                    <a:pt x="1150" y="911"/>
                    <a:pt x="1149" y="905"/>
                  </a:cubicBezTo>
                  <a:cubicBezTo>
                    <a:pt x="1148" y="898"/>
                    <a:pt x="1145" y="882"/>
                    <a:pt x="1145" y="882"/>
                  </a:cubicBezTo>
                  <a:cubicBezTo>
                    <a:pt x="1145" y="882"/>
                    <a:pt x="1141" y="869"/>
                    <a:pt x="1133" y="871"/>
                  </a:cubicBezTo>
                  <a:cubicBezTo>
                    <a:pt x="1125" y="874"/>
                    <a:pt x="1126" y="873"/>
                    <a:pt x="1127" y="867"/>
                  </a:cubicBezTo>
                  <a:cubicBezTo>
                    <a:pt x="1129" y="861"/>
                    <a:pt x="1117" y="847"/>
                    <a:pt x="1117" y="847"/>
                  </a:cubicBezTo>
                  <a:cubicBezTo>
                    <a:pt x="1117" y="847"/>
                    <a:pt x="1105" y="838"/>
                    <a:pt x="1112" y="829"/>
                  </a:cubicBezTo>
                  <a:cubicBezTo>
                    <a:pt x="1118" y="821"/>
                    <a:pt x="1116" y="804"/>
                    <a:pt x="1116" y="804"/>
                  </a:cubicBezTo>
                  <a:cubicBezTo>
                    <a:pt x="1116" y="804"/>
                    <a:pt x="1102" y="794"/>
                    <a:pt x="1109" y="783"/>
                  </a:cubicBezTo>
                  <a:cubicBezTo>
                    <a:pt x="1117" y="772"/>
                    <a:pt x="1117" y="766"/>
                    <a:pt x="1117" y="766"/>
                  </a:cubicBezTo>
                  <a:cubicBezTo>
                    <a:pt x="1117" y="766"/>
                    <a:pt x="1095" y="761"/>
                    <a:pt x="1084" y="760"/>
                  </a:cubicBezTo>
                  <a:cubicBezTo>
                    <a:pt x="1073" y="759"/>
                    <a:pt x="1065" y="755"/>
                    <a:pt x="1058" y="759"/>
                  </a:cubicBezTo>
                  <a:cubicBezTo>
                    <a:pt x="1052" y="764"/>
                    <a:pt x="1048" y="762"/>
                    <a:pt x="1048" y="762"/>
                  </a:cubicBezTo>
                  <a:cubicBezTo>
                    <a:pt x="1048" y="762"/>
                    <a:pt x="1046" y="743"/>
                    <a:pt x="1039" y="741"/>
                  </a:cubicBezTo>
                  <a:cubicBezTo>
                    <a:pt x="1032" y="739"/>
                    <a:pt x="1053" y="750"/>
                    <a:pt x="1019" y="732"/>
                  </a:cubicBezTo>
                  <a:cubicBezTo>
                    <a:pt x="985" y="714"/>
                    <a:pt x="983" y="691"/>
                    <a:pt x="950" y="687"/>
                  </a:cubicBezTo>
                  <a:cubicBezTo>
                    <a:pt x="918" y="684"/>
                    <a:pt x="922" y="676"/>
                    <a:pt x="901" y="683"/>
                  </a:cubicBezTo>
                  <a:cubicBezTo>
                    <a:pt x="881" y="689"/>
                    <a:pt x="910" y="670"/>
                    <a:pt x="896" y="643"/>
                  </a:cubicBezTo>
                  <a:cubicBezTo>
                    <a:pt x="885" y="621"/>
                    <a:pt x="872" y="617"/>
                    <a:pt x="868" y="621"/>
                  </a:cubicBezTo>
                  <a:cubicBezTo>
                    <a:pt x="869" y="616"/>
                    <a:pt x="871" y="606"/>
                    <a:pt x="870" y="594"/>
                  </a:cubicBezTo>
                  <a:cubicBezTo>
                    <a:pt x="869" y="571"/>
                    <a:pt x="864" y="571"/>
                    <a:pt x="882" y="549"/>
                  </a:cubicBezTo>
                  <a:cubicBezTo>
                    <a:pt x="900" y="528"/>
                    <a:pt x="917" y="499"/>
                    <a:pt x="941" y="488"/>
                  </a:cubicBezTo>
                  <a:cubicBezTo>
                    <a:pt x="966" y="477"/>
                    <a:pt x="982" y="476"/>
                    <a:pt x="975" y="463"/>
                  </a:cubicBezTo>
                  <a:cubicBezTo>
                    <a:pt x="975" y="463"/>
                    <a:pt x="979" y="459"/>
                    <a:pt x="994" y="452"/>
                  </a:cubicBezTo>
                  <a:cubicBezTo>
                    <a:pt x="1009" y="445"/>
                    <a:pt x="1012" y="438"/>
                    <a:pt x="1015" y="437"/>
                  </a:cubicBezTo>
                  <a:cubicBezTo>
                    <a:pt x="1017" y="436"/>
                    <a:pt x="1031" y="437"/>
                    <a:pt x="1031" y="437"/>
                  </a:cubicBezTo>
                  <a:cubicBezTo>
                    <a:pt x="1031" y="437"/>
                    <a:pt x="1055" y="418"/>
                    <a:pt x="1059" y="412"/>
                  </a:cubicBezTo>
                  <a:cubicBezTo>
                    <a:pt x="1063" y="406"/>
                    <a:pt x="1067" y="407"/>
                    <a:pt x="1058" y="404"/>
                  </a:cubicBezTo>
                  <a:cubicBezTo>
                    <a:pt x="1054" y="403"/>
                    <a:pt x="1051" y="402"/>
                    <a:pt x="1048" y="402"/>
                  </a:cubicBezTo>
                  <a:cubicBezTo>
                    <a:pt x="1050" y="402"/>
                    <a:pt x="1052" y="401"/>
                    <a:pt x="1055" y="400"/>
                  </a:cubicBezTo>
                  <a:cubicBezTo>
                    <a:pt x="1062" y="396"/>
                    <a:pt x="1076" y="387"/>
                    <a:pt x="1078" y="380"/>
                  </a:cubicBezTo>
                  <a:cubicBezTo>
                    <a:pt x="1080" y="374"/>
                    <a:pt x="1074" y="369"/>
                    <a:pt x="1075" y="362"/>
                  </a:cubicBezTo>
                  <a:cubicBezTo>
                    <a:pt x="1076" y="355"/>
                    <a:pt x="1085" y="348"/>
                    <a:pt x="1096" y="355"/>
                  </a:cubicBezTo>
                  <a:cubicBezTo>
                    <a:pt x="1106" y="362"/>
                    <a:pt x="1121" y="358"/>
                    <a:pt x="1125" y="360"/>
                  </a:cubicBezTo>
                  <a:cubicBezTo>
                    <a:pt x="1130" y="363"/>
                    <a:pt x="1137" y="364"/>
                    <a:pt x="1143" y="359"/>
                  </a:cubicBezTo>
                  <a:cubicBezTo>
                    <a:pt x="1148" y="353"/>
                    <a:pt x="1157" y="352"/>
                    <a:pt x="1159" y="340"/>
                  </a:cubicBezTo>
                  <a:cubicBezTo>
                    <a:pt x="1162" y="327"/>
                    <a:pt x="1160" y="320"/>
                    <a:pt x="1160" y="320"/>
                  </a:cubicBezTo>
                  <a:cubicBezTo>
                    <a:pt x="1160" y="320"/>
                    <a:pt x="1157" y="323"/>
                    <a:pt x="1152" y="315"/>
                  </a:cubicBezTo>
                  <a:cubicBezTo>
                    <a:pt x="1147" y="306"/>
                    <a:pt x="1144" y="296"/>
                    <a:pt x="1152" y="297"/>
                  </a:cubicBezTo>
                  <a:cubicBezTo>
                    <a:pt x="1161" y="299"/>
                    <a:pt x="1167" y="293"/>
                    <a:pt x="1167" y="293"/>
                  </a:cubicBezTo>
                  <a:cubicBezTo>
                    <a:pt x="1163" y="275"/>
                    <a:pt x="1163" y="275"/>
                    <a:pt x="1163" y="275"/>
                  </a:cubicBezTo>
                  <a:cubicBezTo>
                    <a:pt x="1163" y="275"/>
                    <a:pt x="1155" y="267"/>
                    <a:pt x="1150" y="267"/>
                  </a:cubicBezTo>
                  <a:cubicBezTo>
                    <a:pt x="1145" y="267"/>
                    <a:pt x="1133" y="258"/>
                    <a:pt x="1127" y="255"/>
                  </a:cubicBezTo>
                  <a:cubicBezTo>
                    <a:pt x="1122" y="252"/>
                    <a:pt x="1113" y="255"/>
                    <a:pt x="1113" y="255"/>
                  </a:cubicBezTo>
                  <a:cubicBezTo>
                    <a:pt x="1109" y="266"/>
                    <a:pt x="1109" y="266"/>
                    <a:pt x="1109" y="266"/>
                  </a:cubicBezTo>
                  <a:cubicBezTo>
                    <a:pt x="1112" y="275"/>
                    <a:pt x="1112" y="275"/>
                    <a:pt x="1112" y="275"/>
                  </a:cubicBezTo>
                  <a:cubicBezTo>
                    <a:pt x="1112" y="275"/>
                    <a:pt x="1120" y="281"/>
                    <a:pt x="1115" y="284"/>
                  </a:cubicBezTo>
                  <a:cubicBezTo>
                    <a:pt x="1110" y="288"/>
                    <a:pt x="1108" y="290"/>
                    <a:pt x="1103" y="293"/>
                  </a:cubicBezTo>
                  <a:cubicBezTo>
                    <a:pt x="1097" y="295"/>
                    <a:pt x="1093" y="304"/>
                    <a:pt x="1093" y="304"/>
                  </a:cubicBezTo>
                  <a:cubicBezTo>
                    <a:pt x="1085" y="313"/>
                    <a:pt x="1085" y="313"/>
                    <a:pt x="1085" y="313"/>
                  </a:cubicBezTo>
                  <a:cubicBezTo>
                    <a:pt x="1085" y="313"/>
                    <a:pt x="1076" y="317"/>
                    <a:pt x="1076" y="324"/>
                  </a:cubicBezTo>
                  <a:cubicBezTo>
                    <a:pt x="1076" y="331"/>
                    <a:pt x="1074" y="337"/>
                    <a:pt x="1067" y="331"/>
                  </a:cubicBezTo>
                  <a:cubicBezTo>
                    <a:pt x="1061" y="324"/>
                    <a:pt x="1054" y="321"/>
                    <a:pt x="1055" y="312"/>
                  </a:cubicBezTo>
                  <a:cubicBezTo>
                    <a:pt x="1056" y="303"/>
                    <a:pt x="1062" y="297"/>
                    <a:pt x="1062" y="297"/>
                  </a:cubicBezTo>
                  <a:cubicBezTo>
                    <a:pt x="1060" y="271"/>
                    <a:pt x="1060" y="271"/>
                    <a:pt x="1060" y="271"/>
                  </a:cubicBezTo>
                  <a:cubicBezTo>
                    <a:pt x="1060" y="271"/>
                    <a:pt x="1054" y="250"/>
                    <a:pt x="1046" y="263"/>
                  </a:cubicBezTo>
                  <a:cubicBezTo>
                    <a:pt x="1038" y="275"/>
                    <a:pt x="1035" y="282"/>
                    <a:pt x="1032" y="290"/>
                  </a:cubicBezTo>
                  <a:cubicBezTo>
                    <a:pt x="1029" y="299"/>
                    <a:pt x="1021" y="296"/>
                    <a:pt x="1021" y="296"/>
                  </a:cubicBezTo>
                  <a:cubicBezTo>
                    <a:pt x="1023" y="267"/>
                    <a:pt x="1023" y="267"/>
                    <a:pt x="1023" y="267"/>
                  </a:cubicBezTo>
                  <a:cubicBezTo>
                    <a:pt x="1023" y="267"/>
                    <a:pt x="1028" y="253"/>
                    <a:pt x="1021" y="250"/>
                  </a:cubicBezTo>
                  <a:cubicBezTo>
                    <a:pt x="1014" y="248"/>
                    <a:pt x="1005" y="244"/>
                    <a:pt x="1005" y="244"/>
                  </a:cubicBezTo>
                  <a:cubicBezTo>
                    <a:pt x="1005" y="244"/>
                    <a:pt x="1006" y="237"/>
                    <a:pt x="1013" y="230"/>
                  </a:cubicBezTo>
                  <a:cubicBezTo>
                    <a:pt x="1019" y="222"/>
                    <a:pt x="1022" y="203"/>
                    <a:pt x="1017" y="198"/>
                  </a:cubicBezTo>
                  <a:cubicBezTo>
                    <a:pt x="1013" y="194"/>
                    <a:pt x="1008" y="178"/>
                    <a:pt x="1008" y="178"/>
                  </a:cubicBezTo>
                  <a:cubicBezTo>
                    <a:pt x="1008" y="178"/>
                    <a:pt x="1015" y="160"/>
                    <a:pt x="1008" y="162"/>
                  </a:cubicBezTo>
                  <a:cubicBezTo>
                    <a:pt x="1001" y="164"/>
                    <a:pt x="994" y="167"/>
                    <a:pt x="998" y="163"/>
                  </a:cubicBezTo>
                  <a:cubicBezTo>
                    <a:pt x="1002" y="159"/>
                    <a:pt x="1012" y="156"/>
                    <a:pt x="1013" y="153"/>
                  </a:cubicBezTo>
                  <a:cubicBezTo>
                    <a:pt x="1015" y="150"/>
                    <a:pt x="997" y="142"/>
                    <a:pt x="1016" y="142"/>
                  </a:cubicBezTo>
                  <a:cubicBezTo>
                    <a:pt x="1035" y="142"/>
                    <a:pt x="1042" y="138"/>
                    <a:pt x="1042" y="138"/>
                  </a:cubicBezTo>
                  <a:cubicBezTo>
                    <a:pt x="1042" y="138"/>
                    <a:pt x="1054" y="131"/>
                    <a:pt x="1056" y="124"/>
                  </a:cubicBezTo>
                  <a:cubicBezTo>
                    <a:pt x="1057" y="118"/>
                    <a:pt x="1064" y="111"/>
                    <a:pt x="1064" y="111"/>
                  </a:cubicBezTo>
                  <a:cubicBezTo>
                    <a:pt x="1064" y="111"/>
                    <a:pt x="1071" y="104"/>
                    <a:pt x="1062" y="102"/>
                  </a:cubicBezTo>
                  <a:cubicBezTo>
                    <a:pt x="1052" y="101"/>
                    <a:pt x="1053" y="92"/>
                    <a:pt x="1044" y="100"/>
                  </a:cubicBezTo>
                  <a:cubicBezTo>
                    <a:pt x="1035" y="109"/>
                    <a:pt x="1024" y="99"/>
                    <a:pt x="1024" y="99"/>
                  </a:cubicBezTo>
                  <a:cubicBezTo>
                    <a:pt x="998" y="118"/>
                    <a:pt x="998" y="118"/>
                    <a:pt x="998" y="118"/>
                  </a:cubicBezTo>
                  <a:cubicBezTo>
                    <a:pt x="998" y="118"/>
                    <a:pt x="998" y="127"/>
                    <a:pt x="997" y="135"/>
                  </a:cubicBezTo>
                  <a:cubicBezTo>
                    <a:pt x="995" y="143"/>
                    <a:pt x="997" y="154"/>
                    <a:pt x="997" y="154"/>
                  </a:cubicBezTo>
                  <a:cubicBezTo>
                    <a:pt x="997" y="154"/>
                    <a:pt x="1000" y="156"/>
                    <a:pt x="993" y="160"/>
                  </a:cubicBezTo>
                  <a:cubicBezTo>
                    <a:pt x="987" y="165"/>
                    <a:pt x="973" y="177"/>
                    <a:pt x="973" y="177"/>
                  </a:cubicBezTo>
                  <a:cubicBezTo>
                    <a:pt x="961" y="198"/>
                    <a:pt x="961" y="198"/>
                    <a:pt x="961" y="198"/>
                  </a:cubicBezTo>
                  <a:cubicBezTo>
                    <a:pt x="968" y="203"/>
                    <a:pt x="968" y="203"/>
                    <a:pt x="968" y="203"/>
                  </a:cubicBezTo>
                  <a:cubicBezTo>
                    <a:pt x="952" y="212"/>
                    <a:pt x="952" y="212"/>
                    <a:pt x="952" y="212"/>
                  </a:cubicBezTo>
                  <a:cubicBezTo>
                    <a:pt x="952" y="212"/>
                    <a:pt x="948" y="218"/>
                    <a:pt x="952" y="224"/>
                  </a:cubicBezTo>
                  <a:cubicBezTo>
                    <a:pt x="957" y="230"/>
                    <a:pt x="962" y="222"/>
                    <a:pt x="967" y="233"/>
                  </a:cubicBezTo>
                  <a:cubicBezTo>
                    <a:pt x="972" y="244"/>
                    <a:pt x="978" y="246"/>
                    <a:pt x="980" y="248"/>
                  </a:cubicBezTo>
                  <a:cubicBezTo>
                    <a:pt x="982" y="250"/>
                    <a:pt x="968" y="255"/>
                    <a:pt x="969" y="263"/>
                  </a:cubicBezTo>
                  <a:cubicBezTo>
                    <a:pt x="970" y="272"/>
                    <a:pt x="976" y="275"/>
                    <a:pt x="976" y="275"/>
                  </a:cubicBezTo>
                  <a:cubicBezTo>
                    <a:pt x="976" y="275"/>
                    <a:pt x="954" y="283"/>
                    <a:pt x="951" y="287"/>
                  </a:cubicBezTo>
                  <a:cubicBezTo>
                    <a:pt x="948" y="291"/>
                    <a:pt x="943" y="293"/>
                    <a:pt x="943" y="293"/>
                  </a:cubicBezTo>
                  <a:cubicBezTo>
                    <a:pt x="943" y="293"/>
                    <a:pt x="939" y="302"/>
                    <a:pt x="935" y="311"/>
                  </a:cubicBezTo>
                  <a:cubicBezTo>
                    <a:pt x="932" y="321"/>
                    <a:pt x="923" y="322"/>
                    <a:pt x="923" y="322"/>
                  </a:cubicBezTo>
                  <a:cubicBezTo>
                    <a:pt x="923" y="322"/>
                    <a:pt x="915" y="306"/>
                    <a:pt x="921" y="304"/>
                  </a:cubicBezTo>
                  <a:cubicBezTo>
                    <a:pt x="926" y="301"/>
                    <a:pt x="932" y="292"/>
                    <a:pt x="932" y="292"/>
                  </a:cubicBezTo>
                  <a:cubicBezTo>
                    <a:pt x="932" y="292"/>
                    <a:pt x="929" y="279"/>
                    <a:pt x="921" y="279"/>
                  </a:cubicBezTo>
                  <a:cubicBezTo>
                    <a:pt x="912" y="278"/>
                    <a:pt x="907" y="272"/>
                    <a:pt x="907" y="272"/>
                  </a:cubicBezTo>
                  <a:cubicBezTo>
                    <a:pt x="894" y="282"/>
                    <a:pt x="894" y="282"/>
                    <a:pt x="894" y="282"/>
                  </a:cubicBezTo>
                  <a:cubicBezTo>
                    <a:pt x="894" y="282"/>
                    <a:pt x="912" y="296"/>
                    <a:pt x="903" y="296"/>
                  </a:cubicBezTo>
                  <a:cubicBezTo>
                    <a:pt x="895" y="296"/>
                    <a:pt x="877" y="290"/>
                    <a:pt x="877" y="290"/>
                  </a:cubicBezTo>
                  <a:cubicBezTo>
                    <a:pt x="863" y="288"/>
                    <a:pt x="863" y="288"/>
                    <a:pt x="863" y="288"/>
                  </a:cubicBezTo>
                  <a:cubicBezTo>
                    <a:pt x="863" y="288"/>
                    <a:pt x="842" y="281"/>
                    <a:pt x="838" y="284"/>
                  </a:cubicBezTo>
                  <a:cubicBezTo>
                    <a:pt x="834" y="286"/>
                    <a:pt x="813" y="274"/>
                    <a:pt x="812" y="270"/>
                  </a:cubicBezTo>
                  <a:cubicBezTo>
                    <a:pt x="811" y="267"/>
                    <a:pt x="791" y="252"/>
                    <a:pt x="795" y="246"/>
                  </a:cubicBezTo>
                  <a:cubicBezTo>
                    <a:pt x="800" y="239"/>
                    <a:pt x="813" y="225"/>
                    <a:pt x="790" y="231"/>
                  </a:cubicBezTo>
                  <a:cubicBezTo>
                    <a:pt x="767" y="237"/>
                    <a:pt x="764" y="238"/>
                    <a:pt x="764" y="238"/>
                  </a:cubicBezTo>
                  <a:cubicBezTo>
                    <a:pt x="764" y="238"/>
                    <a:pt x="749" y="235"/>
                    <a:pt x="753" y="239"/>
                  </a:cubicBezTo>
                  <a:cubicBezTo>
                    <a:pt x="756" y="243"/>
                    <a:pt x="762" y="241"/>
                    <a:pt x="764" y="245"/>
                  </a:cubicBezTo>
                  <a:cubicBezTo>
                    <a:pt x="766" y="248"/>
                    <a:pt x="758" y="256"/>
                    <a:pt x="753" y="255"/>
                  </a:cubicBezTo>
                  <a:cubicBezTo>
                    <a:pt x="747" y="255"/>
                    <a:pt x="744" y="250"/>
                    <a:pt x="742" y="257"/>
                  </a:cubicBezTo>
                  <a:cubicBezTo>
                    <a:pt x="741" y="264"/>
                    <a:pt x="745" y="272"/>
                    <a:pt x="745" y="272"/>
                  </a:cubicBezTo>
                  <a:cubicBezTo>
                    <a:pt x="744" y="288"/>
                    <a:pt x="744" y="288"/>
                    <a:pt x="744" y="288"/>
                  </a:cubicBezTo>
                  <a:cubicBezTo>
                    <a:pt x="744" y="288"/>
                    <a:pt x="733" y="291"/>
                    <a:pt x="730" y="292"/>
                  </a:cubicBezTo>
                  <a:cubicBezTo>
                    <a:pt x="728" y="293"/>
                    <a:pt x="733" y="268"/>
                    <a:pt x="733" y="268"/>
                  </a:cubicBezTo>
                  <a:cubicBezTo>
                    <a:pt x="724" y="255"/>
                    <a:pt x="724" y="255"/>
                    <a:pt x="724" y="255"/>
                  </a:cubicBezTo>
                  <a:cubicBezTo>
                    <a:pt x="724" y="255"/>
                    <a:pt x="731" y="248"/>
                    <a:pt x="719" y="247"/>
                  </a:cubicBezTo>
                  <a:cubicBezTo>
                    <a:pt x="706" y="246"/>
                    <a:pt x="695" y="243"/>
                    <a:pt x="694" y="246"/>
                  </a:cubicBezTo>
                  <a:cubicBezTo>
                    <a:pt x="692" y="249"/>
                    <a:pt x="695" y="243"/>
                    <a:pt x="682" y="243"/>
                  </a:cubicBezTo>
                  <a:cubicBezTo>
                    <a:pt x="670" y="244"/>
                    <a:pt x="637" y="239"/>
                    <a:pt x="645" y="229"/>
                  </a:cubicBezTo>
                  <a:cubicBezTo>
                    <a:pt x="654" y="219"/>
                    <a:pt x="651" y="216"/>
                    <a:pt x="660" y="219"/>
                  </a:cubicBezTo>
                  <a:cubicBezTo>
                    <a:pt x="669" y="221"/>
                    <a:pt x="672" y="219"/>
                    <a:pt x="672" y="212"/>
                  </a:cubicBezTo>
                  <a:cubicBezTo>
                    <a:pt x="673" y="204"/>
                    <a:pt x="668" y="191"/>
                    <a:pt x="668" y="191"/>
                  </a:cubicBezTo>
                  <a:cubicBezTo>
                    <a:pt x="668" y="191"/>
                    <a:pt x="663" y="189"/>
                    <a:pt x="656" y="187"/>
                  </a:cubicBezTo>
                  <a:cubicBezTo>
                    <a:pt x="650" y="186"/>
                    <a:pt x="640" y="180"/>
                    <a:pt x="640" y="180"/>
                  </a:cubicBezTo>
                  <a:cubicBezTo>
                    <a:pt x="628" y="165"/>
                    <a:pt x="628" y="165"/>
                    <a:pt x="628" y="165"/>
                  </a:cubicBezTo>
                  <a:cubicBezTo>
                    <a:pt x="628" y="165"/>
                    <a:pt x="624" y="163"/>
                    <a:pt x="619" y="150"/>
                  </a:cubicBezTo>
                  <a:cubicBezTo>
                    <a:pt x="614" y="138"/>
                    <a:pt x="613" y="131"/>
                    <a:pt x="605" y="129"/>
                  </a:cubicBezTo>
                  <a:cubicBezTo>
                    <a:pt x="596" y="126"/>
                    <a:pt x="599" y="120"/>
                    <a:pt x="589" y="123"/>
                  </a:cubicBezTo>
                  <a:cubicBezTo>
                    <a:pt x="580" y="126"/>
                    <a:pt x="568" y="136"/>
                    <a:pt x="567" y="128"/>
                  </a:cubicBezTo>
                  <a:cubicBezTo>
                    <a:pt x="567" y="120"/>
                    <a:pt x="587" y="104"/>
                    <a:pt x="587" y="104"/>
                  </a:cubicBezTo>
                  <a:cubicBezTo>
                    <a:pt x="587" y="104"/>
                    <a:pt x="589" y="93"/>
                    <a:pt x="586" y="97"/>
                  </a:cubicBezTo>
                  <a:cubicBezTo>
                    <a:pt x="583" y="100"/>
                    <a:pt x="569" y="104"/>
                    <a:pt x="569" y="104"/>
                  </a:cubicBezTo>
                  <a:cubicBezTo>
                    <a:pt x="569" y="104"/>
                    <a:pt x="561" y="112"/>
                    <a:pt x="556" y="115"/>
                  </a:cubicBezTo>
                  <a:cubicBezTo>
                    <a:pt x="550" y="119"/>
                    <a:pt x="547" y="110"/>
                    <a:pt x="547" y="110"/>
                  </a:cubicBezTo>
                  <a:cubicBezTo>
                    <a:pt x="556" y="89"/>
                    <a:pt x="556" y="89"/>
                    <a:pt x="556" y="89"/>
                  </a:cubicBezTo>
                  <a:cubicBezTo>
                    <a:pt x="556" y="89"/>
                    <a:pt x="571" y="80"/>
                    <a:pt x="568" y="73"/>
                  </a:cubicBezTo>
                  <a:cubicBezTo>
                    <a:pt x="565" y="66"/>
                    <a:pt x="560" y="62"/>
                    <a:pt x="560" y="62"/>
                  </a:cubicBezTo>
                  <a:cubicBezTo>
                    <a:pt x="560" y="62"/>
                    <a:pt x="554" y="66"/>
                    <a:pt x="550" y="72"/>
                  </a:cubicBezTo>
                  <a:cubicBezTo>
                    <a:pt x="546" y="77"/>
                    <a:pt x="541" y="80"/>
                    <a:pt x="541" y="80"/>
                  </a:cubicBezTo>
                  <a:cubicBezTo>
                    <a:pt x="541" y="80"/>
                    <a:pt x="527" y="98"/>
                    <a:pt x="525" y="87"/>
                  </a:cubicBezTo>
                  <a:cubicBezTo>
                    <a:pt x="523" y="76"/>
                    <a:pt x="543" y="63"/>
                    <a:pt x="524" y="66"/>
                  </a:cubicBezTo>
                  <a:cubicBezTo>
                    <a:pt x="506" y="68"/>
                    <a:pt x="506" y="61"/>
                    <a:pt x="502" y="65"/>
                  </a:cubicBezTo>
                  <a:cubicBezTo>
                    <a:pt x="499" y="69"/>
                    <a:pt x="502" y="75"/>
                    <a:pt x="494" y="79"/>
                  </a:cubicBezTo>
                  <a:cubicBezTo>
                    <a:pt x="486" y="82"/>
                    <a:pt x="482" y="79"/>
                    <a:pt x="476" y="77"/>
                  </a:cubicBezTo>
                  <a:cubicBezTo>
                    <a:pt x="470" y="75"/>
                    <a:pt x="466" y="53"/>
                    <a:pt x="463" y="68"/>
                  </a:cubicBezTo>
                  <a:cubicBezTo>
                    <a:pt x="459" y="82"/>
                    <a:pt x="459" y="88"/>
                    <a:pt x="452" y="80"/>
                  </a:cubicBezTo>
                  <a:cubicBezTo>
                    <a:pt x="444" y="71"/>
                    <a:pt x="444" y="64"/>
                    <a:pt x="444" y="64"/>
                  </a:cubicBezTo>
                  <a:cubicBezTo>
                    <a:pt x="444" y="64"/>
                    <a:pt x="425" y="83"/>
                    <a:pt x="431" y="75"/>
                  </a:cubicBezTo>
                  <a:cubicBezTo>
                    <a:pt x="437" y="66"/>
                    <a:pt x="431" y="63"/>
                    <a:pt x="431" y="63"/>
                  </a:cubicBezTo>
                  <a:cubicBezTo>
                    <a:pt x="418" y="56"/>
                    <a:pt x="418" y="56"/>
                    <a:pt x="418" y="56"/>
                  </a:cubicBezTo>
                  <a:cubicBezTo>
                    <a:pt x="418" y="56"/>
                    <a:pt x="418" y="46"/>
                    <a:pt x="415" y="44"/>
                  </a:cubicBezTo>
                  <a:cubicBezTo>
                    <a:pt x="412" y="43"/>
                    <a:pt x="408" y="34"/>
                    <a:pt x="408" y="34"/>
                  </a:cubicBezTo>
                  <a:cubicBezTo>
                    <a:pt x="410" y="17"/>
                    <a:pt x="410" y="17"/>
                    <a:pt x="410" y="17"/>
                  </a:cubicBezTo>
                  <a:cubicBezTo>
                    <a:pt x="410" y="17"/>
                    <a:pt x="403" y="0"/>
                    <a:pt x="401" y="1"/>
                  </a:cubicBezTo>
                  <a:cubicBezTo>
                    <a:pt x="376" y="14"/>
                    <a:pt x="95" y="232"/>
                    <a:pt x="90" y="240"/>
                  </a:cubicBezTo>
                  <a:cubicBezTo>
                    <a:pt x="85" y="249"/>
                    <a:pt x="93" y="249"/>
                    <a:pt x="98" y="254"/>
                  </a:cubicBezTo>
                  <a:cubicBezTo>
                    <a:pt x="104" y="259"/>
                    <a:pt x="107" y="266"/>
                    <a:pt x="114" y="273"/>
                  </a:cubicBezTo>
                  <a:cubicBezTo>
                    <a:pt x="121" y="279"/>
                    <a:pt x="114" y="290"/>
                    <a:pt x="109" y="298"/>
                  </a:cubicBezTo>
                  <a:cubicBezTo>
                    <a:pt x="104" y="307"/>
                    <a:pt x="92" y="312"/>
                    <a:pt x="95" y="324"/>
                  </a:cubicBezTo>
                  <a:cubicBezTo>
                    <a:pt x="98" y="336"/>
                    <a:pt x="110" y="329"/>
                    <a:pt x="117" y="319"/>
                  </a:cubicBezTo>
                  <a:cubicBezTo>
                    <a:pt x="124" y="309"/>
                    <a:pt x="139" y="327"/>
                    <a:pt x="136" y="341"/>
                  </a:cubicBezTo>
                  <a:cubicBezTo>
                    <a:pt x="133" y="355"/>
                    <a:pt x="129" y="396"/>
                    <a:pt x="124" y="413"/>
                  </a:cubicBezTo>
                  <a:cubicBezTo>
                    <a:pt x="119" y="430"/>
                    <a:pt x="121" y="430"/>
                    <a:pt x="114" y="444"/>
                  </a:cubicBezTo>
                  <a:cubicBezTo>
                    <a:pt x="107" y="457"/>
                    <a:pt x="110" y="457"/>
                    <a:pt x="117" y="468"/>
                  </a:cubicBezTo>
                  <a:cubicBezTo>
                    <a:pt x="124" y="478"/>
                    <a:pt x="126" y="493"/>
                    <a:pt x="122" y="500"/>
                  </a:cubicBezTo>
                  <a:cubicBezTo>
                    <a:pt x="119" y="507"/>
                    <a:pt x="109" y="515"/>
                    <a:pt x="100" y="529"/>
                  </a:cubicBezTo>
                  <a:cubicBezTo>
                    <a:pt x="92" y="543"/>
                    <a:pt x="71" y="529"/>
                    <a:pt x="71" y="529"/>
                  </a:cubicBezTo>
                  <a:cubicBezTo>
                    <a:pt x="69" y="528"/>
                    <a:pt x="69" y="528"/>
                    <a:pt x="69" y="528"/>
                  </a:cubicBezTo>
                  <a:cubicBezTo>
                    <a:pt x="68" y="530"/>
                    <a:pt x="68" y="530"/>
                    <a:pt x="68" y="530"/>
                  </a:cubicBezTo>
                  <a:cubicBezTo>
                    <a:pt x="67" y="532"/>
                    <a:pt x="66" y="535"/>
                    <a:pt x="67" y="539"/>
                  </a:cubicBezTo>
                  <a:cubicBezTo>
                    <a:pt x="69" y="548"/>
                    <a:pt x="73" y="562"/>
                    <a:pt x="65" y="562"/>
                  </a:cubicBezTo>
                  <a:cubicBezTo>
                    <a:pt x="58" y="562"/>
                    <a:pt x="58" y="558"/>
                    <a:pt x="51" y="564"/>
                  </a:cubicBezTo>
                  <a:cubicBezTo>
                    <a:pt x="45" y="570"/>
                    <a:pt x="36" y="567"/>
                    <a:pt x="42" y="576"/>
                  </a:cubicBezTo>
                  <a:cubicBezTo>
                    <a:pt x="48" y="586"/>
                    <a:pt x="56" y="584"/>
                    <a:pt x="56" y="584"/>
                  </a:cubicBezTo>
                  <a:cubicBezTo>
                    <a:pt x="56" y="584"/>
                    <a:pt x="64" y="572"/>
                    <a:pt x="67" y="581"/>
                  </a:cubicBezTo>
                  <a:cubicBezTo>
                    <a:pt x="70" y="590"/>
                    <a:pt x="75" y="590"/>
                    <a:pt x="70" y="596"/>
                  </a:cubicBezTo>
                  <a:cubicBezTo>
                    <a:pt x="65" y="603"/>
                    <a:pt x="64" y="604"/>
                    <a:pt x="58" y="607"/>
                  </a:cubicBezTo>
                  <a:cubicBezTo>
                    <a:pt x="51" y="610"/>
                    <a:pt x="53" y="598"/>
                    <a:pt x="51" y="610"/>
                  </a:cubicBezTo>
                  <a:cubicBezTo>
                    <a:pt x="50" y="623"/>
                    <a:pt x="58" y="617"/>
                    <a:pt x="58" y="621"/>
                  </a:cubicBezTo>
                  <a:cubicBezTo>
                    <a:pt x="58" y="626"/>
                    <a:pt x="48" y="634"/>
                    <a:pt x="48" y="634"/>
                  </a:cubicBezTo>
                  <a:cubicBezTo>
                    <a:pt x="48" y="634"/>
                    <a:pt x="67" y="634"/>
                    <a:pt x="69" y="637"/>
                  </a:cubicBezTo>
                  <a:cubicBezTo>
                    <a:pt x="70" y="640"/>
                    <a:pt x="78" y="627"/>
                    <a:pt x="79" y="638"/>
                  </a:cubicBezTo>
                  <a:cubicBezTo>
                    <a:pt x="81" y="649"/>
                    <a:pt x="76" y="654"/>
                    <a:pt x="69" y="657"/>
                  </a:cubicBezTo>
                  <a:cubicBezTo>
                    <a:pt x="61" y="660"/>
                    <a:pt x="53" y="660"/>
                    <a:pt x="53" y="660"/>
                  </a:cubicBezTo>
                  <a:cubicBezTo>
                    <a:pt x="53" y="660"/>
                    <a:pt x="47" y="655"/>
                    <a:pt x="45" y="663"/>
                  </a:cubicBezTo>
                  <a:cubicBezTo>
                    <a:pt x="44" y="671"/>
                    <a:pt x="47" y="674"/>
                    <a:pt x="51" y="677"/>
                  </a:cubicBezTo>
                  <a:cubicBezTo>
                    <a:pt x="56" y="680"/>
                    <a:pt x="41" y="688"/>
                    <a:pt x="47" y="696"/>
                  </a:cubicBezTo>
                  <a:cubicBezTo>
                    <a:pt x="53" y="703"/>
                    <a:pt x="65" y="699"/>
                    <a:pt x="65" y="699"/>
                  </a:cubicBezTo>
                  <a:cubicBezTo>
                    <a:pt x="65" y="699"/>
                    <a:pt x="76" y="683"/>
                    <a:pt x="75" y="696"/>
                  </a:cubicBezTo>
                  <a:cubicBezTo>
                    <a:pt x="73" y="708"/>
                    <a:pt x="58" y="706"/>
                    <a:pt x="64" y="714"/>
                  </a:cubicBezTo>
                  <a:cubicBezTo>
                    <a:pt x="70" y="722"/>
                    <a:pt x="73" y="711"/>
                    <a:pt x="79" y="720"/>
                  </a:cubicBezTo>
                  <a:cubicBezTo>
                    <a:pt x="86" y="730"/>
                    <a:pt x="78" y="733"/>
                    <a:pt x="78" y="741"/>
                  </a:cubicBezTo>
                  <a:cubicBezTo>
                    <a:pt x="78" y="748"/>
                    <a:pt x="87" y="753"/>
                    <a:pt x="89" y="758"/>
                  </a:cubicBezTo>
                  <a:cubicBezTo>
                    <a:pt x="90" y="762"/>
                    <a:pt x="93" y="776"/>
                    <a:pt x="89" y="781"/>
                  </a:cubicBezTo>
                  <a:cubicBezTo>
                    <a:pt x="84" y="785"/>
                    <a:pt x="79" y="784"/>
                    <a:pt x="81" y="793"/>
                  </a:cubicBezTo>
                  <a:cubicBezTo>
                    <a:pt x="82" y="803"/>
                    <a:pt x="84" y="804"/>
                    <a:pt x="76" y="809"/>
                  </a:cubicBezTo>
                  <a:cubicBezTo>
                    <a:pt x="69" y="813"/>
                    <a:pt x="64" y="815"/>
                    <a:pt x="64" y="807"/>
                  </a:cubicBezTo>
                  <a:cubicBezTo>
                    <a:pt x="64" y="799"/>
                    <a:pt x="69" y="787"/>
                    <a:pt x="67" y="781"/>
                  </a:cubicBezTo>
                  <a:cubicBezTo>
                    <a:pt x="65" y="775"/>
                    <a:pt x="70" y="751"/>
                    <a:pt x="64" y="751"/>
                  </a:cubicBezTo>
                  <a:cubicBezTo>
                    <a:pt x="58" y="751"/>
                    <a:pt x="58" y="737"/>
                    <a:pt x="58" y="733"/>
                  </a:cubicBezTo>
                  <a:cubicBezTo>
                    <a:pt x="58" y="728"/>
                    <a:pt x="48" y="716"/>
                    <a:pt x="45" y="722"/>
                  </a:cubicBezTo>
                  <a:cubicBezTo>
                    <a:pt x="42" y="728"/>
                    <a:pt x="36" y="720"/>
                    <a:pt x="36" y="720"/>
                  </a:cubicBezTo>
                  <a:cubicBezTo>
                    <a:pt x="36" y="720"/>
                    <a:pt x="38" y="693"/>
                    <a:pt x="31" y="697"/>
                  </a:cubicBezTo>
                  <a:cubicBezTo>
                    <a:pt x="25" y="702"/>
                    <a:pt x="19" y="680"/>
                    <a:pt x="13" y="689"/>
                  </a:cubicBezTo>
                  <a:cubicBezTo>
                    <a:pt x="7" y="699"/>
                    <a:pt x="0" y="689"/>
                    <a:pt x="8" y="705"/>
                  </a:cubicBezTo>
                  <a:cubicBezTo>
                    <a:pt x="16" y="720"/>
                    <a:pt x="18" y="733"/>
                    <a:pt x="22" y="736"/>
                  </a:cubicBezTo>
                  <a:cubicBezTo>
                    <a:pt x="31" y="744"/>
                    <a:pt x="41" y="747"/>
                    <a:pt x="36" y="753"/>
                  </a:cubicBezTo>
                  <a:cubicBezTo>
                    <a:pt x="31" y="759"/>
                    <a:pt x="28" y="756"/>
                    <a:pt x="28" y="765"/>
                  </a:cubicBezTo>
                  <a:cubicBezTo>
                    <a:pt x="28" y="775"/>
                    <a:pt x="39" y="776"/>
                    <a:pt x="39" y="776"/>
                  </a:cubicBezTo>
                  <a:cubicBezTo>
                    <a:pt x="39" y="776"/>
                    <a:pt x="41" y="775"/>
                    <a:pt x="36" y="793"/>
                  </a:cubicBezTo>
                  <a:cubicBezTo>
                    <a:pt x="31" y="812"/>
                    <a:pt x="44" y="809"/>
                    <a:pt x="42" y="818"/>
                  </a:cubicBezTo>
                  <a:cubicBezTo>
                    <a:pt x="42" y="818"/>
                    <a:pt x="56" y="844"/>
                    <a:pt x="68" y="837"/>
                  </a:cubicBezTo>
                  <a:cubicBezTo>
                    <a:pt x="80" y="830"/>
                    <a:pt x="80" y="803"/>
                    <a:pt x="109" y="808"/>
                  </a:cubicBezTo>
                  <a:cubicBezTo>
                    <a:pt x="138" y="813"/>
                    <a:pt x="562" y="943"/>
                    <a:pt x="743" y="963"/>
                  </a:cubicBezTo>
                  <a:cubicBezTo>
                    <a:pt x="743" y="963"/>
                    <a:pt x="769" y="970"/>
                    <a:pt x="769" y="963"/>
                  </a:cubicBezTo>
                  <a:cubicBezTo>
                    <a:pt x="769" y="957"/>
                    <a:pt x="775" y="948"/>
                    <a:pt x="781" y="951"/>
                  </a:cubicBezTo>
                  <a:cubicBezTo>
                    <a:pt x="786" y="955"/>
                    <a:pt x="772" y="968"/>
                    <a:pt x="784" y="972"/>
                  </a:cubicBezTo>
                  <a:cubicBezTo>
                    <a:pt x="796" y="975"/>
                    <a:pt x="811" y="987"/>
                    <a:pt x="820" y="987"/>
                  </a:cubicBezTo>
                  <a:cubicBezTo>
                    <a:pt x="828" y="987"/>
                    <a:pt x="835" y="991"/>
                    <a:pt x="840" y="996"/>
                  </a:cubicBezTo>
                  <a:cubicBezTo>
                    <a:pt x="846" y="1001"/>
                    <a:pt x="852" y="999"/>
                    <a:pt x="858" y="999"/>
                  </a:cubicBezTo>
                  <a:cubicBezTo>
                    <a:pt x="863" y="999"/>
                    <a:pt x="873" y="994"/>
                    <a:pt x="876" y="1003"/>
                  </a:cubicBezTo>
                  <a:cubicBezTo>
                    <a:pt x="880" y="1011"/>
                    <a:pt x="881" y="1010"/>
                    <a:pt x="890" y="1010"/>
                  </a:cubicBezTo>
                  <a:cubicBezTo>
                    <a:pt x="899" y="1010"/>
                    <a:pt x="914" y="1011"/>
                    <a:pt x="914" y="1011"/>
                  </a:cubicBezTo>
                  <a:cubicBezTo>
                    <a:pt x="915" y="1014"/>
                    <a:pt x="915" y="1014"/>
                    <a:pt x="915" y="1014"/>
                  </a:cubicBezTo>
                  <a:cubicBezTo>
                    <a:pt x="919" y="1011"/>
                    <a:pt x="923" y="1008"/>
                    <a:pt x="926" y="1002"/>
                  </a:cubicBezTo>
                  <a:cubicBezTo>
                    <a:pt x="937" y="986"/>
                    <a:pt x="940" y="986"/>
                    <a:pt x="952" y="987"/>
                  </a:cubicBezTo>
                  <a:cubicBezTo>
                    <a:pt x="952" y="987"/>
                    <a:pt x="968" y="980"/>
                    <a:pt x="978" y="981"/>
                  </a:cubicBezTo>
                  <a:cubicBezTo>
                    <a:pt x="987" y="982"/>
                    <a:pt x="987" y="990"/>
                    <a:pt x="989" y="998"/>
                  </a:cubicBezTo>
                  <a:cubicBezTo>
                    <a:pt x="991" y="1007"/>
                    <a:pt x="1002" y="1018"/>
                    <a:pt x="1005" y="1012"/>
                  </a:cubicBezTo>
                  <a:cubicBezTo>
                    <a:pt x="1008" y="1006"/>
                    <a:pt x="1023" y="1022"/>
                    <a:pt x="1028" y="1022"/>
                  </a:cubicBezTo>
                  <a:cubicBezTo>
                    <a:pt x="1032" y="1022"/>
                    <a:pt x="1033" y="1030"/>
                    <a:pt x="1043" y="1060"/>
                  </a:cubicBezTo>
                  <a:cubicBezTo>
                    <a:pt x="1052" y="1090"/>
                    <a:pt x="1062" y="1075"/>
                    <a:pt x="1065" y="1080"/>
                  </a:cubicBezTo>
                  <a:cubicBezTo>
                    <a:pt x="1068" y="1086"/>
                    <a:pt x="1073" y="1083"/>
                    <a:pt x="1078" y="1086"/>
                  </a:cubicBezTo>
                  <a:cubicBezTo>
                    <a:pt x="1082" y="1088"/>
                    <a:pt x="1104" y="1091"/>
                    <a:pt x="1113" y="1091"/>
                  </a:cubicBezTo>
                  <a:cubicBezTo>
                    <a:pt x="1121" y="1091"/>
                    <a:pt x="1131" y="1098"/>
                    <a:pt x="1140" y="1102"/>
                  </a:cubicBezTo>
                  <a:cubicBezTo>
                    <a:pt x="1148" y="1105"/>
                    <a:pt x="1158" y="1122"/>
                    <a:pt x="1163" y="1127"/>
                  </a:cubicBezTo>
                  <a:cubicBezTo>
                    <a:pt x="1168" y="1132"/>
                    <a:pt x="1166" y="1145"/>
                    <a:pt x="1156" y="1147"/>
                  </a:cubicBezTo>
                  <a:cubicBezTo>
                    <a:pt x="1151" y="1148"/>
                    <a:pt x="1149" y="1149"/>
                    <a:pt x="1147" y="1149"/>
                  </a:cubicBezTo>
                  <a:cubicBezTo>
                    <a:pt x="1146" y="1150"/>
                    <a:pt x="1146" y="1150"/>
                    <a:pt x="1146" y="1150"/>
                  </a:cubicBezTo>
                  <a:cubicBezTo>
                    <a:pt x="1155" y="1164"/>
                    <a:pt x="1167" y="1172"/>
                    <a:pt x="1177" y="1187"/>
                  </a:cubicBezTo>
                  <a:cubicBezTo>
                    <a:pt x="1178" y="1186"/>
                    <a:pt x="1178" y="1186"/>
                    <a:pt x="1178" y="1186"/>
                  </a:cubicBezTo>
                  <a:cubicBezTo>
                    <a:pt x="1196" y="1175"/>
                    <a:pt x="1196" y="1175"/>
                    <a:pt x="1196" y="1175"/>
                  </a:cubicBezTo>
                  <a:cubicBezTo>
                    <a:pt x="1196" y="1175"/>
                    <a:pt x="1227" y="1177"/>
                    <a:pt x="1231" y="1177"/>
                  </a:cubicBezTo>
                  <a:cubicBezTo>
                    <a:pt x="1236" y="1177"/>
                    <a:pt x="1263" y="1168"/>
                    <a:pt x="1268" y="1162"/>
                  </a:cubicBezTo>
                  <a:cubicBezTo>
                    <a:pt x="1269" y="1161"/>
                    <a:pt x="1270" y="1161"/>
                    <a:pt x="1271" y="1162"/>
                  </a:cubicBezTo>
                  <a:cubicBezTo>
                    <a:pt x="1273" y="1162"/>
                    <a:pt x="1273" y="1162"/>
                    <a:pt x="1273" y="1162"/>
                  </a:cubicBezTo>
                  <a:cubicBezTo>
                    <a:pt x="1273" y="1162"/>
                    <a:pt x="1287" y="1153"/>
                    <a:pt x="1294" y="1146"/>
                  </a:cubicBezTo>
                  <a:cubicBezTo>
                    <a:pt x="1300" y="1139"/>
                    <a:pt x="1302" y="1134"/>
                    <a:pt x="1326" y="1138"/>
                  </a:cubicBezTo>
                  <a:cubicBezTo>
                    <a:pt x="1350" y="1141"/>
                    <a:pt x="1374" y="1139"/>
                    <a:pt x="1388" y="1134"/>
                  </a:cubicBezTo>
                  <a:cubicBezTo>
                    <a:pt x="1401" y="1129"/>
                    <a:pt x="1423" y="1129"/>
                    <a:pt x="1429" y="1105"/>
                  </a:cubicBezTo>
                  <a:cubicBezTo>
                    <a:pt x="1434" y="1081"/>
                    <a:pt x="1442" y="1066"/>
                    <a:pt x="1447" y="1054"/>
                  </a:cubicBezTo>
                  <a:cubicBezTo>
                    <a:pt x="1453" y="1042"/>
                    <a:pt x="1459" y="1032"/>
                    <a:pt x="1470" y="1042"/>
                  </a:cubicBezTo>
                  <a:cubicBezTo>
                    <a:pt x="1480" y="1052"/>
                    <a:pt x="1485" y="1039"/>
                    <a:pt x="1495" y="1047"/>
                  </a:cubicBezTo>
                  <a:cubicBezTo>
                    <a:pt x="1506" y="1056"/>
                    <a:pt x="1495" y="1071"/>
                    <a:pt x="1502" y="1086"/>
                  </a:cubicBezTo>
                  <a:cubicBezTo>
                    <a:pt x="1509" y="1102"/>
                    <a:pt x="1523" y="1122"/>
                    <a:pt x="1529" y="1131"/>
                  </a:cubicBezTo>
                  <a:cubicBezTo>
                    <a:pt x="1531" y="1133"/>
                    <a:pt x="1531" y="1133"/>
                    <a:pt x="1531" y="1133"/>
                  </a:cubicBezTo>
                  <a:cubicBezTo>
                    <a:pt x="1535" y="1128"/>
                    <a:pt x="1537" y="1125"/>
                    <a:pt x="1537" y="1125"/>
                  </a:cubicBezTo>
                  <a:cubicBezTo>
                    <a:pt x="1537" y="1125"/>
                    <a:pt x="1557" y="1116"/>
                    <a:pt x="1565" y="1112"/>
                  </a:cubicBezTo>
                  <a:cubicBezTo>
                    <a:pt x="1574" y="1109"/>
                    <a:pt x="1583" y="1099"/>
                    <a:pt x="1583" y="1099"/>
                  </a:cubicBezTo>
                  <a:cubicBezTo>
                    <a:pt x="1589" y="1093"/>
                    <a:pt x="1589" y="1093"/>
                    <a:pt x="1589" y="1093"/>
                  </a:cubicBezTo>
                  <a:cubicBezTo>
                    <a:pt x="1589" y="1093"/>
                    <a:pt x="1583" y="1099"/>
                    <a:pt x="1596" y="1102"/>
                  </a:cubicBezTo>
                  <a:cubicBezTo>
                    <a:pt x="1608" y="1106"/>
                    <a:pt x="1618" y="1096"/>
                    <a:pt x="1618" y="1102"/>
                  </a:cubicBezTo>
                  <a:cubicBezTo>
                    <a:pt x="1617" y="1109"/>
                    <a:pt x="1601" y="1116"/>
                    <a:pt x="1601" y="1116"/>
                  </a:cubicBezTo>
                  <a:cubicBezTo>
                    <a:pt x="1601" y="1116"/>
                    <a:pt x="1598" y="1116"/>
                    <a:pt x="1591" y="1117"/>
                  </a:cubicBezTo>
                  <a:cubicBezTo>
                    <a:pt x="1584" y="1118"/>
                    <a:pt x="1573" y="1132"/>
                    <a:pt x="1573" y="1132"/>
                  </a:cubicBezTo>
                  <a:cubicBezTo>
                    <a:pt x="1573" y="1132"/>
                    <a:pt x="1568" y="1135"/>
                    <a:pt x="1565" y="1140"/>
                  </a:cubicBezTo>
                  <a:cubicBezTo>
                    <a:pt x="1561" y="1146"/>
                    <a:pt x="1558" y="1152"/>
                    <a:pt x="1559" y="1158"/>
                  </a:cubicBezTo>
                  <a:cubicBezTo>
                    <a:pt x="1560" y="1165"/>
                    <a:pt x="1559" y="1169"/>
                    <a:pt x="1567" y="1172"/>
                  </a:cubicBezTo>
                  <a:cubicBezTo>
                    <a:pt x="1574" y="1174"/>
                    <a:pt x="1584" y="1169"/>
                    <a:pt x="1584" y="1169"/>
                  </a:cubicBezTo>
                  <a:cubicBezTo>
                    <a:pt x="1584" y="1169"/>
                    <a:pt x="1601" y="1156"/>
                    <a:pt x="1603" y="1152"/>
                  </a:cubicBezTo>
                  <a:cubicBezTo>
                    <a:pt x="1604" y="1149"/>
                    <a:pt x="1609" y="1138"/>
                    <a:pt x="1609" y="1138"/>
                  </a:cubicBezTo>
                  <a:cubicBezTo>
                    <a:pt x="1625" y="1129"/>
                    <a:pt x="1625" y="1129"/>
                    <a:pt x="1625" y="1129"/>
                  </a:cubicBezTo>
                  <a:cubicBezTo>
                    <a:pt x="1625" y="1129"/>
                    <a:pt x="1634" y="1129"/>
                    <a:pt x="1643" y="1127"/>
                  </a:cubicBezTo>
                  <a:cubicBezTo>
                    <a:pt x="1653" y="1125"/>
                    <a:pt x="1666" y="1118"/>
                    <a:pt x="1666" y="1118"/>
                  </a:cubicBezTo>
                  <a:cubicBezTo>
                    <a:pt x="1666" y="1118"/>
                    <a:pt x="1677" y="1113"/>
                    <a:pt x="1681" y="1109"/>
                  </a:cubicBezTo>
                  <a:cubicBezTo>
                    <a:pt x="1684" y="1104"/>
                    <a:pt x="1685" y="1102"/>
                    <a:pt x="1685" y="1102"/>
                  </a:cubicBezTo>
                  <a:cubicBezTo>
                    <a:pt x="1685" y="1102"/>
                    <a:pt x="1684" y="1093"/>
                    <a:pt x="1681" y="1093"/>
                  </a:cubicBezTo>
                  <a:cubicBezTo>
                    <a:pt x="1677" y="1092"/>
                    <a:pt x="1673" y="1095"/>
                    <a:pt x="1681" y="1088"/>
                  </a:cubicBezTo>
                  <a:cubicBezTo>
                    <a:pt x="1690" y="1081"/>
                    <a:pt x="1683" y="1085"/>
                    <a:pt x="1691" y="1079"/>
                  </a:cubicBezTo>
                  <a:cubicBezTo>
                    <a:pt x="1699" y="1073"/>
                    <a:pt x="1702" y="1063"/>
                    <a:pt x="1702" y="1063"/>
                  </a:cubicBezTo>
                  <a:cubicBezTo>
                    <a:pt x="1698" y="1045"/>
                    <a:pt x="1698" y="1045"/>
                    <a:pt x="1698" y="1045"/>
                  </a:cubicBezTo>
                  <a:cubicBezTo>
                    <a:pt x="1698" y="1045"/>
                    <a:pt x="1690" y="1035"/>
                    <a:pt x="1686" y="1044"/>
                  </a:cubicBezTo>
                  <a:cubicBezTo>
                    <a:pt x="1682" y="1053"/>
                    <a:pt x="1680" y="1065"/>
                    <a:pt x="1677" y="1075"/>
                  </a:cubicBezTo>
                  <a:cubicBezTo>
                    <a:pt x="1673" y="1086"/>
                    <a:pt x="1664" y="1087"/>
                    <a:pt x="1664" y="1087"/>
                  </a:cubicBezTo>
                  <a:cubicBezTo>
                    <a:pt x="1664" y="1087"/>
                    <a:pt x="1657" y="1084"/>
                    <a:pt x="1649" y="1086"/>
                  </a:cubicBezTo>
                  <a:cubicBezTo>
                    <a:pt x="1641" y="1087"/>
                    <a:pt x="1611" y="1093"/>
                    <a:pt x="1607" y="1082"/>
                  </a:cubicBezTo>
                  <a:cubicBezTo>
                    <a:pt x="1604" y="1072"/>
                    <a:pt x="1594" y="1062"/>
                    <a:pt x="1587" y="1064"/>
                  </a:cubicBezTo>
                  <a:cubicBezTo>
                    <a:pt x="1579" y="1066"/>
                    <a:pt x="1574" y="1056"/>
                    <a:pt x="1575" y="1046"/>
                  </a:cubicBezTo>
                  <a:cubicBezTo>
                    <a:pt x="1576" y="1037"/>
                    <a:pt x="1569" y="1021"/>
                    <a:pt x="1569" y="1021"/>
                  </a:cubicBezTo>
                  <a:cubicBezTo>
                    <a:pt x="1569" y="1021"/>
                    <a:pt x="1590" y="1017"/>
                    <a:pt x="1567" y="1017"/>
                  </a:cubicBezTo>
                  <a:cubicBezTo>
                    <a:pt x="1543" y="1018"/>
                    <a:pt x="1535" y="1016"/>
                    <a:pt x="1535" y="1016"/>
                  </a:cubicBezTo>
                  <a:cubicBezTo>
                    <a:pt x="1560" y="997"/>
                    <a:pt x="1560" y="997"/>
                    <a:pt x="1560" y="997"/>
                  </a:cubicBezTo>
                  <a:cubicBezTo>
                    <a:pt x="1560" y="997"/>
                    <a:pt x="1575" y="1001"/>
                    <a:pt x="1578" y="996"/>
                  </a:cubicBezTo>
                  <a:cubicBezTo>
                    <a:pt x="1580" y="990"/>
                    <a:pt x="1579" y="983"/>
                    <a:pt x="1579" y="983"/>
                  </a:cubicBezTo>
                  <a:cubicBezTo>
                    <a:pt x="1579" y="983"/>
                    <a:pt x="1580" y="968"/>
                    <a:pt x="1549" y="972"/>
                  </a:cubicBezTo>
                  <a:cubicBezTo>
                    <a:pt x="1519" y="975"/>
                    <a:pt x="1486" y="989"/>
                    <a:pt x="1479" y="995"/>
                  </a:cubicBezTo>
                  <a:cubicBezTo>
                    <a:pt x="1472" y="1000"/>
                    <a:pt x="1433" y="1053"/>
                    <a:pt x="1414" y="1061"/>
                  </a:cubicBezTo>
                  <a:cubicBezTo>
                    <a:pt x="1414" y="1061"/>
                    <a:pt x="1444" y="1026"/>
                    <a:pt x="1438" y="1018"/>
                  </a:cubicBezTo>
                  <a:cubicBezTo>
                    <a:pt x="1432" y="1010"/>
                    <a:pt x="1452" y="983"/>
                    <a:pt x="1472" y="976"/>
                  </a:cubicBezTo>
                  <a:cubicBezTo>
                    <a:pt x="1491" y="968"/>
                    <a:pt x="1497" y="971"/>
                    <a:pt x="1504" y="953"/>
                  </a:cubicBezTo>
                  <a:cubicBezTo>
                    <a:pt x="1512" y="935"/>
                    <a:pt x="1522" y="927"/>
                    <a:pt x="1531" y="927"/>
                  </a:cubicBezTo>
                  <a:cubicBezTo>
                    <a:pt x="1539" y="927"/>
                    <a:pt x="1538" y="927"/>
                    <a:pt x="1558" y="926"/>
                  </a:cubicBezTo>
                  <a:cubicBezTo>
                    <a:pt x="1577" y="925"/>
                    <a:pt x="1592" y="920"/>
                    <a:pt x="1592" y="920"/>
                  </a:cubicBezTo>
                  <a:cubicBezTo>
                    <a:pt x="1592" y="920"/>
                    <a:pt x="1627" y="921"/>
                    <a:pt x="1638" y="923"/>
                  </a:cubicBezTo>
                  <a:cubicBezTo>
                    <a:pt x="1648" y="925"/>
                    <a:pt x="1665" y="917"/>
                    <a:pt x="1673" y="914"/>
                  </a:cubicBezTo>
                  <a:cubicBezTo>
                    <a:pt x="1681" y="912"/>
                    <a:pt x="1694" y="904"/>
                    <a:pt x="1699" y="899"/>
                  </a:cubicBezTo>
                  <a:cubicBezTo>
                    <a:pt x="1704" y="894"/>
                    <a:pt x="1710" y="878"/>
                    <a:pt x="1710" y="878"/>
                  </a:cubicBezTo>
                  <a:cubicBezTo>
                    <a:pt x="1710" y="878"/>
                    <a:pt x="1722" y="862"/>
                    <a:pt x="1731" y="860"/>
                  </a:cubicBezTo>
                  <a:cubicBezTo>
                    <a:pt x="1739" y="859"/>
                    <a:pt x="1745" y="858"/>
                    <a:pt x="1751" y="852"/>
                  </a:cubicBezTo>
                  <a:cubicBezTo>
                    <a:pt x="1756" y="847"/>
                    <a:pt x="1772" y="831"/>
                    <a:pt x="1762" y="825"/>
                  </a:cubicBezTo>
                  <a:close/>
                  <a:moveTo>
                    <a:pt x="1038" y="389"/>
                  </a:moveTo>
                  <a:cubicBezTo>
                    <a:pt x="1042" y="397"/>
                    <a:pt x="1044" y="400"/>
                    <a:pt x="1047" y="401"/>
                  </a:cubicBezTo>
                  <a:cubicBezTo>
                    <a:pt x="1043" y="401"/>
                    <a:pt x="1041" y="400"/>
                    <a:pt x="1041" y="400"/>
                  </a:cubicBezTo>
                  <a:cubicBezTo>
                    <a:pt x="1041" y="400"/>
                    <a:pt x="1029" y="389"/>
                    <a:pt x="1011" y="384"/>
                  </a:cubicBezTo>
                  <a:cubicBezTo>
                    <a:pt x="1011" y="384"/>
                    <a:pt x="1032" y="374"/>
                    <a:pt x="1038" y="389"/>
                  </a:cubicBezTo>
                  <a:close/>
                  <a:moveTo>
                    <a:pt x="512" y="251"/>
                  </a:moveTo>
                  <a:cubicBezTo>
                    <a:pt x="521" y="243"/>
                    <a:pt x="481" y="235"/>
                    <a:pt x="476" y="227"/>
                  </a:cubicBezTo>
                  <a:cubicBezTo>
                    <a:pt x="471" y="219"/>
                    <a:pt x="497" y="220"/>
                    <a:pt x="508" y="219"/>
                  </a:cubicBezTo>
                  <a:cubicBezTo>
                    <a:pt x="555" y="222"/>
                    <a:pt x="555" y="222"/>
                    <a:pt x="555" y="222"/>
                  </a:cubicBezTo>
                  <a:cubicBezTo>
                    <a:pt x="555" y="222"/>
                    <a:pt x="538" y="240"/>
                    <a:pt x="542" y="242"/>
                  </a:cubicBezTo>
                  <a:cubicBezTo>
                    <a:pt x="545" y="242"/>
                    <a:pt x="554" y="247"/>
                    <a:pt x="562" y="249"/>
                  </a:cubicBezTo>
                  <a:cubicBezTo>
                    <a:pt x="567" y="247"/>
                    <a:pt x="571" y="246"/>
                    <a:pt x="572" y="248"/>
                  </a:cubicBezTo>
                  <a:cubicBezTo>
                    <a:pt x="573" y="252"/>
                    <a:pt x="568" y="251"/>
                    <a:pt x="562" y="249"/>
                  </a:cubicBezTo>
                  <a:cubicBezTo>
                    <a:pt x="549" y="255"/>
                    <a:pt x="526" y="270"/>
                    <a:pt x="513" y="269"/>
                  </a:cubicBezTo>
                  <a:cubicBezTo>
                    <a:pt x="495" y="268"/>
                    <a:pt x="471" y="274"/>
                    <a:pt x="468" y="268"/>
                  </a:cubicBezTo>
                  <a:cubicBezTo>
                    <a:pt x="465" y="261"/>
                    <a:pt x="502" y="259"/>
                    <a:pt x="512" y="251"/>
                  </a:cubicBezTo>
                  <a:close/>
                  <a:moveTo>
                    <a:pt x="602" y="414"/>
                  </a:moveTo>
                  <a:cubicBezTo>
                    <a:pt x="591" y="412"/>
                    <a:pt x="577" y="441"/>
                    <a:pt x="572" y="441"/>
                  </a:cubicBezTo>
                  <a:cubicBezTo>
                    <a:pt x="567" y="441"/>
                    <a:pt x="538" y="453"/>
                    <a:pt x="523" y="449"/>
                  </a:cubicBezTo>
                  <a:cubicBezTo>
                    <a:pt x="508" y="446"/>
                    <a:pt x="476" y="436"/>
                    <a:pt x="466" y="427"/>
                  </a:cubicBezTo>
                  <a:cubicBezTo>
                    <a:pt x="456" y="417"/>
                    <a:pt x="481" y="430"/>
                    <a:pt x="489" y="430"/>
                  </a:cubicBezTo>
                  <a:cubicBezTo>
                    <a:pt x="497" y="430"/>
                    <a:pt x="507" y="410"/>
                    <a:pt x="508" y="381"/>
                  </a:cubicBezTo>
                  <a:cubicBezTo>
                    <a:pt x="510" y="352"/>
                    <a:pt x="521" y="391"/>
                    <a:pt x="534" y="402"/>
                  </a:cubicBezTo>
                  <a:cubicBezTo>
                    <a:pt x="534" y="402"/>
                    <a:pt x="614" y="396"/>
                    <a:pt x="620" y="401"/>
                  </a:cubicBezTo>
                  <a:cubicBezTo>
                    <a:pt x="627" y="405"/>
                    <a:pt x="614" y="415"/>
                    <a:pt x="602" y="414"/>
                  </a:cubicBezTo>
                  <a:close/>
                  <a:moveTo>
                    <a:pt x="752" y="898"/>
                  </a:moveTo>
                  <a:cubicBezTo>
                    <a:pt x="752" y="898"/>
                    <a:pt x="752" y="898"/>
                    <a:pt x="752" y="886"/>
                  </a:cubicBezTo>
                  <a:cubicBezTo>
                    <a:pt x="752" y="875"/>
                    <a:pt x="738" y="864"/>
                    <a:pt x="731" y="853"/>
                  </a:cubicBezTo>
                  <a:cubicBezTo>
                    <a:pt x="725" y="841"/>
                    <a:pt x="729" y="830"/>
                    <a:pt x="713" y="819"/>
                  </a:cubicBezTo>
                  <a:cubicBezTo>
                    <a:pt x="698" y="808"/>
                    <a:pt x="718" y="787"/>
                    <a:pt x="731" y="778"/>
                  </a:cubicBezTo>
                  <a:cubicBezTo>
                    <a:pt x="731" y="771"/>
                    <a:pt x="731" y="771"/>
                    <a:pt x="731" y="771"/>
                  </a:cubicBezTo>
                  <a:cubicBezTo>
                    <a:pt x="743" y="794"/>
                    <a:pt x="743" y="794"/>
                    <a:pt x="743" y="794"/>
                  </a:cubicBezTo>
                  <a:cubicBezTo>
                    <a:pt x="743" y="794"/>
                    <a:pt x="740" y="814"/>
                    <a:pt x="745" y="823"/>
                  </a:cubicBezTo>
                  <a:cubicBezTo>
                    <a:pt x="750" y="832"/>
                    <a:pt x="759" y="859"/>
                    <a:pt x="759" y="859"/>
                  </a:cubicBezTo>
                  <a:lnTo>
                    <a:pt x="752" y="898"/>
                  </a:lnTo>
                  <a:close/>
                </a:path>
              </a:pathLst>
            </a:custGeom>
            <a:solidFill>
              <a:schemeClr val="accent1"/>
            </a:solidFill>
            <a:ln w="3175" cap="rnd">
              <a:solidFill>
                <a:schemeClr val="bg1"/>
              </a:solidFill>
              <a:round/>
              <a:headEnd/>
              <a:tailEnd/>
            </a:ln>
          </p:spPr>
          <p:txBody>
            <a:bodyPr/>
            <a:lstStyle/>
            <a:p>
              <a:endParaRPr lang="de-DE"/>
            </a:p>
          </p:txBody>
        </p:sp>
        <p:sp>
          <p:nvSpPr>
            <p:cNvPr id="6375" name="Freeform 1194"/>
            <p:cNvSpPr>
              <a:spLocks/>
            </p:cNvSpPr>
            <p:nvPr/>
          </p:nvSpPr>
          <p:spPr bwMode="gray">
            <a:xfrm>
              <a:off x="2137" y="1636"/>
              <a:ext cx="120" cy="97"/>
            </a:xfrm>
            <a:custGeom>
              <a:avLst/>
              <a:gdLst>
                <a:gd name="T0" fmla="*/ 14 w 217"/>
                <a:gd name="T1" fmla="*/ 1 h 174"/>
                <a:gd name="T2" fmla="*/ 11 w 217"/>
                <a:gd name="T3" fmla="*/ 1 h 174"/>
                <a:gd name="T4" fmla="*/ 11 w 217"/>
                <a:gd name="T5" fmla="*/ 3 h 174"/>
                <a:gd name="T6" fmla="*/ 9 w 217"/>
                <a:gd name="T7" fmla="*/ 4 h 174"/>
                <a:gd name="T8" fmla="*/ 8 w 217"/>
                <a:gd name="T9" fmla="*/ 4 h 174"/>
                <a:gd name="T10" fmla="*/ 8 w 217"/>
                <a:gd name="T11" fmla="*/ 7 h 174"/>
                <a:gd name="T12" fmla="*/ 7 w 217"/>
                <a:gd name="T13" fmla="*/ 7 h 174"/>
                <a:gd name="T14" fmla="*/ 8 w 217"/>
                <a:gd name="T15" fmla="*/ 9 h 174"/>
                <a:gd name="T16" fmla="*/ 7 w 217"/>
                <a:gd name="T17" fmla="*/ 9 h 174"/>
                <a:gd name="T18" fmla="*/ 5 w 217"/>
                <a:gd name="T19" fmla="*/ 7 h 174"/>
                <a:gd name="T20" fmla="*/ 2 w 217"/>
                <a:gd name="T21" fmla="*/ 7 h 174"/>
                <a:gd name="T22" fmla="*/ 1 w 217"/>
                <a:gd name="T23" fmla="*/ 10 h 174"/>
                <a:gd name="T24" fmla="*/ 4 w 217"/>
                <a:gd name="T25" fmla="*/ 10 h 174"/>
                <a:gd name="T26" fmla="*/ 3 w 217"/>
                <a:gd name="T27" fmla="*/ 12 h 174"/>
                <a:gd name="T28" fmla="*/ 6 w 217"/>
                <a:gd name="T29" fmla="*/ 11 h 174"/>
                <a:gd name="T30" fmla="*/ 7 w 217"/>
                <a:gd name="T31" fmla="*/ 12 h 174"/>
                <a:gd name="T32" fmla="*/ 8 w 217"/>
                <a:gd name="T33" fmla="*/ 14 h 174"/>
                <a:gd name="T34" fmla="*/ 10 w 217"/>
                <a:gd name="T35" fmla="*/ 13 h 174"/>
                <a:gd name="T36" fmla="*/ 12 w 217"/>
                <a:gd name="T37" fmla="*/ 14 h 174"/>
                <a:gd name="T38" fmla="*/ 12 w 217"/>
                <a:gd name="T39" fmla="*/ 17 h 174"/>
                <a:gd name="T40" fmla="*/ 15 w 217"/>
                <a:gd name="T41" fmla="*/ 13 h 174"/>
                <a:gd name="T42" fmla="*/ 18 w 217"/>
                <a:gd name="T43" fmla="*/ 14 h 174"/>
                <a:gd name="T44" fmla="*/ 19 w 217"/>
                <a:gd name="T45" fmla="*/ 11 h 174"/>
                <a:gd name="T46" fmla="*/ 20 w 217"/>
                <a:gd name="T47" fmla="*/ 8 h 174"/>
                <a:gd name="T48" fmla="*/ 19 w 217"/>
                <a:gd name="T49" fmla="*/ 5 h 174"/>
                <a:gd name="T50" fmla="*/ 17 w 217"/>
                <a:gd name="T51" fmla="*/ 1 h 174"/>
                <a:gd name="T52" fmla="*/ 14 w 217"/>
                <a:gd name="T53" fmla="*/ 1 h 1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7"/>
                <a:gd name="T82" fmla="*/ 0 h 174"/>
                <a:gd name="T83" fmla="*/ 217 w 217"/>
                <a:gd name="T84" fmla="*/ 174 h 1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7" h="174">
                  <a:moveTo>
                    <a:pt x="148" y="8"/>
                  </a:moveTo>
                  <a:cubicBezTo>
                    <a:pt x="140" y="10"/>
                    <a:pt x="124" y="0"/>
                    <a:pt x="118" y="10"/>
                  </a:cubicBezTo>
                  <a:cubicBezTo>
                    <a:pt x="111" y="20"/>
                    <a:pt x="111" y="26"/>
                    <a:pt x="114" y="32"/>
                  </a:cubicBezTo>
                  <a:cubicBezTo>
                    <a:pt x="116" y="38"/>
                    <a:pt x="107" y="50"/>
                    <a:pt x="97" y="46"/>
                  </a:cubicBezTo>
                  <a:cubicBezTo>
                    <a:pt x="87" y="42"/>
                    <a:pt x="79" y="40"/>
                    <a:pt x="83" y="46"/>
                  </a:cubicBezTo>
                  <a:cubicBezTo>
                    <a:pt x="87" y="52"/>
                    <a:pt x="99" y="64"/>
                    <a:pt x="93" y="71"/>
                  </a:cubicBezTo>
                  <a:cubicBezTo>
                    <a:pt x="87" y="77"/>
                    <a:pt x="73" y="60"/>
                    <a:pt x="73" y="66"/>
                  </a:cubicBezTo>
                  <a:cubicBezTo>
                    <a:pt x="73" y="85"/>
                    <a:pt x="91" y="85"/>
                    <a:pt x="87" y="93"/>
                  </a:cubicBezTo>
                  <a:cubicBezTo>
                    <a:pt x="83" y="101"/>
                    <a:pt x="77" y="97"/>
                    <a:pt x="69" y="95"/>
                  </a:cubicBezTo>
                  <a:cubicBezTo>
                    <a:pt x="61" y="93"/>
                    <a:pt x="59" y="83"/>
                    <a:pt x="53" y="77"/>
                  </a:cubicBezTo>
                  <a:cubicBezTo>
                    <a:pt x="47" y="71"/>
                    <a:pt x="28" y="60"/>
                    <a:pt x="28" y="75"/>
                  </a:cubicBezTo>
                  <a:cubicBezTo>
                    <a:pt x="28" y="89"/>
                    <a:pt x="0" y="101"/>
                    <a:pt x="14" y="103"/>
                  </a:cubicBezTo>
                  <a:cubicBezTo>
                    <a:pt x="28" y="105"/>
                    <a:pt x="59" y="93"/>
                    <a:pt x="49" y="105"/>
                  </a:cubicBezTo>
                  <a:cubicBezTo>
                    <a:pt x="38" y="117"/>
                    <a:pt x="26" y="127"/>
                    <a:pt x="36" y="125"/>
                  </a:cubicBezTo>
                  <a:cubicBezTo>
                    <a:pt x="47" y="123"/>
                    <a:pt x="53" y="109"/>
                    <a:pt x="61" y="111"/>
                  </a:cubicBezTo>
                  <a:cubicBezTo>
                    <a:pt x="69" y="113"/>
                    <a:pt x="69" y="117"/>
                    <a:pt x="69" y="125"/>
                  </a:cubicBezTo>
                  <a:cubicBezTo>
                    <a:pt x="69" y="133"/>
                    <a:pt x="87" y="142"/>
                    <a:pt x="83" y="148"/>
                  </a:cubicBezTo>
                  <a:cubicBezTo>
                    <a:pt x="79" y="154"/>
                    <a:pt x="97" y="138"/>
                    <a:pt x="105" y="140"/>
                  </a:cubicBezTo>
                  <a:cubicBezTo>
                    <a:pt x="114" y="142"/>
                    <a:pt x="128" y="131"/>
                    <a:pt x="124" y="150"/>
                  </a:cubicBezTo>
                  <a:cubicBezTo>
                    <a:pt x="120" y="168"/>
                    <a:pt x="124" y="174"/>
                    <a:pt x="130" y="172"/>
                  </a:cubicBezTo>
                  <a:cubicBezTo>
                    <a:pt x="136" y="170"/>
                    <a:pt x="140" y="119"/>
                    <a:pt x="158" y="140"/>
                  </a:cubicBezTo>
                  <a:cubicBezTo>
                    <a:pt x="176" y="160"/>
                    <a:pt x="176" y="156"/>
                    <a:pt x="187" y="148"/>
                  </a:cubicBezTo>
                  <a:cubicBezTo>
                    <a:pt x="197" y="140"/>
                    <a:pt x="199" y="121"/>
                    <a:pt x="205" y="117"/>
                  </a:cubicBezTo>
                  <a:cubicBezTo>
                    <a:pt x="211" y="113"/>
                    <a:pt x="211" y="83"/>
                    <a:pt x="211" y="83"/>
                  </a:cubicBezTo>
                  <a:cubicBezTo>
                    <a:pt x="211" y="83"/>
                    <a:pt x="217" y="60"/>
                    <a:pt x="207" y="54"/>
                  </a:cubicBezTo>
                  <a:cubicBezTo>
                    <a:pt x="197" y="48"/>
                    <a:pt x="199" y="12"/>
                    <a:pt x="180" y="14"/>
                  </a:cubicBezTo>
                  <a:cubicBezTo>
                    <a:pt x="162" y="16"/>
                    <a:pt x="148" y="8"/>
                    <a:pt x="148" y="8"/>
                  </a:cubicBezTo>
                  <a:close/>
                </a:path>
              </a:pathLst>
            </a:custGeom>
            <a:solidFill>
              <a:schemeClr val="accent1"/>
            </a:solidFill>
            <a:ln w="3175" cap="rnd">
              <a:solidFill>
                <a:schemeClr val="bg1"/>
              </a:solidFill>
              <a:round/>
              <a:headEnd/>
              <a:tailEnd/>
            </a:ln>
          </p:spPr>
          <p:txBody>
            <a:bodyPr/>
            <a:lstStyle/>
            <a:p>
              <a:endParaRPr lang="de-DE"/>
            </a:p>
          </p:txBody>
        </p:sp>
        <p:sp>
          <p:nvSpPr>
            <p:cNvPr id="6376" name="Freeform 1195"/>
            <p:cNvSpPr>
              <a:spLocks/>
            </p:cNvSpPr>
            <p:nvPr/>
          </p:nvSpPr>
          <p:spPr bwMode="gray">
            <a:xfrm>
              <a:off x="2394" y="1834"/>
              <a:ext cx="114" cy="223"/>
            </a:xfrm>
            <a:custGeom>
              <a:avLst/>
              <a:gdLst>
                <a:gd name="T0" fmla="*/ 2 w 205"/>
                <a:gd name="T1" fmla="*/ 2 h 400"/>
                <a:gd name="T2" fmla="*/ 1 w 205"/>
                <a:gd name="T3" fmla="*/ 3 h 400"/>
                <a:gd name="T4" fmla="*/ 1 w 205"/>
                <a:gd name="T5" fmla="*/ 4 h 400"/>
                <a:gd name="T6" fmla="*/ 1 w 205"/>
                <a:gd name="T7" fmla="*/ 6 h 400"/>
                <a:gd name="T8" fmla="*/ 1 w 205"/>
                <a:gd name="T9" fmla="*/ 7 h 400"/>
                <a:gd name="T10" fmla="*/ 1 w 205"/>
                <a:gd name="T11" fmla="*/ 8 h 400"/>
                <a:gd name="T12" fmla="*/ 1 w 205"/>
                <a:gd name="T13" fmla="*/ 9 h 400"/>
                <a:gd name="T14" fmla="*/ 1 w 205"/>
                <a:gd name="T15" fmla="*/ 10 h 400"/>
                <a:gd name="T16" fmla="*/ 2 w 205"/>
                <a:gd name="T17" fmla="*/ 10 h 400"/>
                <a:gd name="T18" fmla="*/ 1 w 205"/>
                <a:gd name="T19" fmla="*/ 12 h 400"/>
                <a:gd name="T20" fmla="*/ 1 w 205"/>
                <a:gd name="T21" fmla="*/ 14 h 400"/>
                <a:gd name="T22" fmla="*/ 2 w 205"/>
                <a:gd name="T23" fmla="*/ 14 h 400"/>
                <a:gd name="T24" fmla="*/ 2 w 205"/>
                <a:gd name="T25" fmla="*/ 13 h 400"/>
                <a:gd name="T26" fmla="*/ 3 w 205"/>
                <a:gd name="T27" fmla="*/ 13 h 400"/>
                <a:gd name="T28" fmla="*/ 3 w 205"/>
                <a:gd name="T29" fmla="*/ 17 h 400"/>
                <a:gd name="T30" fmla="*/ 2 w 205"/>
                <a:gd name="T31" fmla="*/ 18 h 400"/>
                <a:gd name="T32" fmla="*/ 4 w 205"/>
                <a:gd name="T33" fmla="*/ 18 h 400"/>
                <a:gd name="T34" fmla="*/ 6 w 205"/>
                <a:gd name="T35" fmla="*/ 18 h 400"/>
                <a:gd name="T36" fmla="*/ 7 w 205"/>
                <a:gd name="T37" fmla="*/ 18 h 400"/>
                <a:gd name="T38" fmla="*/ 7 w 205"/>
                <a:gd name="T39" fmla="*/ 21 h 400"/>
                <a:gd name="T40" fmla="*/ 8 w 205"/>
                <a:gd name="T41" fmla="*/ 22 h 400"/>
                <a:gd name="T42" fmla="*/ 7 w 205"/>
                <a:gd name="T43" fmla="*/ 24 h 400"/>
                <a:gd name="T44" fmla="*/ 7 w 205"/>
                <a:gd name="T45" fmla="*/ 24 h 400"/>
                <a:gd name="T46" fmla="*/ 6 w 205"/>
                <a:gd name="T47" fmla="*/ 25 h 400"/>
                <a:gd name="T48" fmla="*/ 4 w 205"/>
                <a:gd name="T49" fmla="*/ 26 h 400"/>
                <a:gd name="T50" fmla="*/ 3 w 205"/>
                <a:gd name="T51" fmla="*/ 27 h 400"/>
                <a:gd name="T52" fmla="*/ 5 w 205"/>
                <a:gd name="T53" fmla="*/ 28 h 400"/>
                <a:gd name="T54" fmla="*/ 3 w 205"/>
                <a:gd name="T55" fmla="*/ 31 h 400"/>
                <a:gd name="T56" fmla="*/ 3 w 205"/>
                <a:gd name="T57" fmla="*/ 32 h 400"/>
                <a:gd name="T58" fmla="*/ 4 w 205"/>
                <a:gd name="T59" fmla="*/ 31 h 400"/>
                <a:gd name="T60" fmla="*/ 6 w 205"/>
                <a:gd name="T61" fmla="*/ 32 h 400"/>
                <a:gd name="T62" fmla="*/ 8 w 205"/>
                <a:gd name="T63" fmla="*/ 32 h 400"/>
                <a:gd name="T64" fmla="*/ 8 w 205"/>
                <a:gd name="T65" fmla="*/ 32 h 400"/>
                <a:gd name="T66" fmla="*/ 5 w 205"/>
                <a:gd name="T67" fmla="*/ 33 h 400"/>
                <a:gd name="T68" fmla="*/ 4 w 205"/>
                <a:gd name="T69" fmla="*/ 35 h 400"/>
                <a:gd name="T70" fmla="*/ 1 w 205"/>
                <a:gd name="T71" fmla="*/ 37 h 400"/>
                <a:gd name="T72" fmla="*/ 3 w 205"/>
                <a:gd name="T73" fmla="*/ 38 h 400"/>
                <a:gd name="T74" fmla="*/ 6 w 205"/>
                <a:gd name="T75" fmla="*/ 37 h 400"/>
                <a:gd name="T76" fmla="*/ 7 w 205"/>
                <a:gd name="T77" fmla="*/ 36 h 400"/>
                <a:gd name="T78" fmla="*/ 10 w 205"/>
                <a:gd name="T79" fmla="*/ 36 h 400"/>
                <a:gd name="T80" fmla="*/ 12 w 205"/>
                <a:gd name="T81" fmla="*/ 35 h 400"/>
                <a:gd name="T82" fmla="*/ 15 w 205"/>
                <a:gd name="T83" fmla="*/ 35 h 400"/>
                <a:gd name="T84" fmla="*/ 18 w 205"/>
                <a:gd name="T85" fmla="*/ 34 h 400"/>
                <a:gd name="T86" fmla="*/ 16 w 205"/>
                <a:gd name="T87" fmla="*/ 33 h 400"/>
                <a:gd name="T88" fmla="*/ 17 w 205"/>
                <a:gd name="T89" fmla="*/ 31 h 400"/>
                <a:gd name="T90" fmla="*/ 18 w 205"/>
                <a:gd name="T91" fmla="*/ 31 h 400"/>
                <a:gd name="T92" fmla="*/ 19 w 205"/>
                <a:gd name="T93" fmla="*/ 28 h 400"/>
                <a:gd name="T94" fmla="*/ 15 w 205"/>
                <a:gd name="T95" fmla="*/ 26 h 400"/>
                <a:gd name="T96" fmla="*/ 14 w 205"/>
                <a:gd name="T97" fmla="*/ 23 h 400"/>
                <a:gd name="T98" fmla="*/ 15 w 205"/>
                <a:gd name="T99" fmla="*/ 22 h 400"/>
                <a:gd name="T100" fmla="*/ 13 w 205"/>
                <a:gd name="T101" fmla="*/ 21 h 400"/>
                <a:gd name="T102" fmla="*/ 11 w 205"/>
                <a:gd name="T103" fmla="*/ 16 h 400"/>
                <a:gd name="T104" fmla="*/ 8 w 205"/>
                <a:gd name="T105" fmla="*/ 13 h 400"/>
                <a:gd name="T106" fmla="*/ 8 w 205"/>
                <a:gd name="T107" fmla="*/ 12 h 400"/>
                <a:gd name="T108" fmla="*/ 8 w 205"/>
                <a:gd name="T109" fmla="*/ 10 h 400"/>
                <a:gd name="T110" fmla="*/ 10 w 205"/>
                <a:gd name="T111" fmla="*/ 7 h 400"/>
                <a:gd name="T112" fmla="*/ 7 w 205"/>
                <a:gd name="T113" fmla="*/ 5 h 400"/>
                <a:gd name="T114" fmla="*/ 4 w 205"/>
                <a:gd name="T115" fmla="*/ 6 h 400"/>
                <a:gd name="T116" fmla="*/ 5 w 205"/>
                <a:gd name="T117" fmla="*/ 4 h 400"/>
                <a:gd name="T118" fmla="*/ 7 w 205"/>
                <a:gd name="T119" fmla="*/ 1 h 400"/>
                <a:gd name="T120" fmla="*/ 3 w 205"/>
                <a:gd name="T121" fmla="*/ 1 h 4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5"/>
                <a:gd name="T184" fmla="*/ 0 h 400"/>
                <a:gd name="T185" fmla="*/ 205 w 205"/>
                <a:gd name="T186" fmla="*/ 400 h 4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5" h="400">
                  <a:moveTo>
                    <a:pt x="31" y="6"/>
                  </a:moveTo>
                  <a:cubicBezTo>
                    <a:pt x="31" y="6"/>
                    <a:pt x="25" y="6"/>
                    <a:pt x="25" y="8"/>
                  </a:cubicBezTo>
                  <a:cubicBezTo>
                    <a:pt x="25" y="11"/>
                    <a:pt x="21" y="17"/>
                    <a:pt x="23" y="18"/>
                  </a:cubicBezTo>
                  <a:cubicBezTo>
                    <a:pt x="25" y="20"/>
                    <a:pt x="29" y="25"/>
                    <a:pt x="27" y="25"/>
                  </a:cubicBezTo>
                  <a:cubicBezTo>
                    <a:pt x="25" y="25"/>
                    <a:pt x="23" y="25"/>
                    <a:pt x="21" y="25"/>
                  </a:cubicBezTo>
                  <a:cubicBezTo>
                    <a:pt x="19" y="25"/>
                    <a:pt x="17" y="26"/>
                    <a:pt x="17" y="29"/>
                  </a:cubicBezTo>
                  <a:cubicBezTo>
                    <a:pt x="17" y="32"/>
                    <a:pt x="19" y="33"/>
                    <a:pt x="16" y="34"/>
                  </a:cubicBezTo>
                  <a:cubicBezTo>
                    <a:pt x="14" y="35"/>
                    <a:pt x="12" y="32"/>
                    <a:pt x="14" y="35"/>
                  </a:cubicBezTo>
                  <a:cubicBezTo>
                    <a:pt x="16" y="37"/>
                    <a:pt x="17" y="35"/>
                    <a:pt x="19" y="38"/>
                  </a:cubicBezTo>
                  <a:cubicBezTo>
                    <a:pt x="20" y="41"/>
                    <a:pt x="19" y="41"/>
                    <a:pt x="17" y="41"/>
                  </a:cubicBezTo>
                  <a:cubicBezTo>
                    <a:pt x="16" y="42"/>
                    <a:pt x="15" y="42"/>
                    <a:pt x="12" y="41"/>
                  </a:cubicBezTo>
                  <a:cubicBezTo>
                    <a:pt x="9" y="41"/>
                    <a:pt x="5" y="40"/>
                    <a:pt x="5" y="42"/>
                  </a:cubicBezTo>
                  <a:cubicBezTo>
                    <a:pt x="5" y="45"/>
                    <a:pt x="5" y="47"/>
                    <a:pt x="6" y="50"/>
                  </a:cubicBezTo>
                  <a:cubicBezTo>
                    <a:pt x="7" y="52"/>
                    <a:pt x="2" y="53"/>
                    <a:pt x="5" y="54"/>
                  </a:cubicBezTo>
                  <a:cubicBezTo>
                    <a:pt x="7" y="55"/>
                    <a:pt x="9" y="58"/>
                    <a:pt x="9" y="58"/>
                  </a:cubicBezTo>
                  <a:cubicBezTo>
                    <a:pt x="9" y="58"/>
                    <a:pt x="15" y="61"/>
                    <a:pt x="10" y="61"/>
                  </a:cubicBezTo>
                  <a:cubicBezTo>
                    <a:pt x="5" y="60"/>
                    <a:pt x="2" y="55"/>
                    <a:pt x="4" y="60"/>
                  </a:cubicBezTo>
                  <a:cubicBezTo>
                    <a:pt x="5" y="65"/>
                    <a:pt x="5" y="68"/>
                    <a:pt x="7" y="68"/>
                  </a:cubicBezTo>
                  <a:cubicBezTo>
                    <a:pt x="8" y="68"/>
                    <a:pt x="9" y="71"/>
                    <a:pt x="11" y="70"/>
                  </a:cubicBezTo>
                  <a:cubicBezTo>
                    <a:pt x="12" y="69"/>
                    <a:pt x="12" y="65"/>
                    <a:pt x="14" y="67"/>
                  </a:cubicBezTo>
                  <a:cubicBezTo>
                    <a:pt x="16" y="69"/>
                    <a:pt x="19" y="73"/>
                    <a:pt x="15" y="74"/>
                  </a:cubicBezTo>
                  <a:cubicBezTo>
                    <a:pt x="12" y="75"/>
                    <a:pt x="10" y="73"/>
                    <a:pt x="11" y="75"/>
                  </a:cubicBezTo>
                  <a:cubicBezTo>
                    <a:pt x="12" y="77"/>
                    <a:pt x="14" y="81"/>
                    <a:pt x="10" y="81"/>
                  </a:cubicBezTo>
                  <a:cubicBezTo>
                    <a:pt x="7" y="81"/>
                    <a:pt x="5" y="80"/>
                    <a:pt x="6" y="84"/>
                  </a:cubicBezTo>
                  <a:cubicBezTo>
                    <a:pt x="7" y="87"/>
                    <a:pt x="8" y="89"/>
                    <a:pt x="6" y="89"/>
                  </a:cubicBezTo>
                  <a:cubicBezTo>
                    <a:pt x="4" y="90"/>
                    <a:pt x="3" y="89"/>
                    <a:pt x="4" y="91"/>
                  </a:cubicBezTo>
                  <a:cubicBezTo>
                    <a:pt x="6" y="93"/>
                    <a:pt x="4" y="95"/>
                    <a:pt x="3" y="96"/>
                  </a:cubicBezTo>
                  <a:cubicBezTo>
                    <a:pt x="2" y="96"/>
                    <a:pt x="0" y="101"/>
                    <a:pt x="2" y="101"/>
                  </a:cubicBezTo>
                  <a:cubicBezTo>
                    <a:pt x="5" y="101"/>
                    <a:pt x="7" y="102"/>
                    <a:pt x="7" y="102"/>
                  </a:cubicBezTo>
                  <a:cubicBezTo>
                    <a:pt x="7" y="102"/>
                    <a:pt x="5" y="103"/>
                    <a:pt x="4" y="105"/>
                  </a:cubicBezTo>
                  <a:cubicBezTo>
                    <a:pt x="4" y="106"/>
                    <a:pt x="2" y="107"/>
                    <a:pt x="5" y="108"/>
                  </a:cubicBezTo>
                  <a:cubicBezTo>
                    <a:pt x="8" y="109"/>
                    <a:pt x="9" y="108"/>
                    <a:pt x="9" y="108"/>
                  </a:cubicBezTo>
                  <a:cubicBezTo>
                    <a:pt x="9" y="108"/>
                    <a:pt x="11" y="107"/>
                    <a:pt x="12" y="107"/>
                  </a:cubicBezTo>
                  <a:cubicBezTo>
                    <a:pt x="13" y="107"/>
                    <a:pt x="16" y="105"/>
                    <a:pt x="17" y="103"/>
                  </a:cubicBezTo>
                  <a:cubicBezTo>
                    <a:pt x="19" y="101"/>
                    <a:pt x="27" y="88"/>
                    <a:pt x="29" y="88"/>
                  </a:cubicBezTo>
                  <a:cubicBezTo>
                    <a:pt x="31" y="88"/>
                    <a:pt x="21" y="102"/>
                    <a:pt x="21" y="105"/>
                  </a:cubicBezTo>
                  <a:cubicBezTo>
                    <a:pt x="21" y="107"/>
                    <a:pt x="17" y="110"/>
                    <a:pt x="17" y="111"/>
                  </a:cubicBezTo>
                  <a:cubicBezTo>
                    <a:pt x="16" y="113"/>
                    <a:pt x="12" y="116"/>
                    <a:pt x="11" y="117"/>
                  </a:cubicBezTo>
                  <a:cubicBezTo>
                    <a:pt x="10" y="118"/>
                    <a:pt x="9" y="122"/>
                    <a:pt x="12" y="123"/>
                  </a:cubicBezTo>
                  <a:cubicBezTo>
                    <a:pt x="14" y="124"/>
                    <a:pt x="17" y="124"/>
                    <a:pt x="15" y="126"/>
                  </a:cubicBezTo>
                  <a:cubicBezTo>
                    <a:pt x="13" y="129"/>
                    <a:pt x="12" y="127"/>
                    <a:pt x="11" y="131"/>
                  </a:cubicBezTo>
                  <a:cubicBezTo>
                    <a:pt x="11" y="134"/>
                    <a:pt x="13" y="136"/>
                    <a:pt x="11" y="136"/>
                  </a:cubicBezTo>
                  <a:cubicBezTo>
                    <a:pt x="10" y="137"/>
                    <a:pt x="6" y="142"/>
                    <a:pt x="9" y="142"/>
                  </a:cubicBezTo>
                  <a:cubicBezTo>
                    <a:pt x="11" y="143"/>
                    <a:pt x="15" y="141"/>
                    <a:pt x="12" y="146"/>
                  </a:cubicBezTo>
                  <a:cubicBezTo>
                    <a:pt x="9" y="150"/>
                    <a:pt x="0" y="162"/>
                    <a:pt x="7" y="166"/>
                  </a:cubicBezTo>
                  <a:cubicBezTo>
                    <a:pt x="13" y="169"/>
                    <a:pt x="12" y="161"/>
                    <a:pt x="13" y="158"/>
                  </a:cubicBezTo>
                  <a:cubicBezTo>
                    <a:pt x="15" y="155"/>
                    <a:pt x="16" y="150"/>
                    <a:pt x="17" y="148"/>
                  </a:cubicBezTo>
                  <a:cubicBezTo>
                    <a:pt x="18" y="147"/>
                    <a:pt x="19" y="146"/>
                    <a:pt x="19" y="143"/>
                  </a:cubicBezTo>
                  <a:cubicBezTo>
                    <a:pt x="20" y="141"/>
                    <a:pt x="20" y="138"/>
                    <a:pt x="19" y="137"/>
                  </a:cubicBezTo>
                  <a:cubicBezTo>
                    <a:pt x="18" y="136"/>
                    <a:pt x="16" y="135"/>
                    <a:pt x="17" y="133"/>
                  </a:cubicBezTo>
                  <a:cubicBezTo>
                    <a:pt x="18" y="131"/>
                    <a:pt x="18" y="130"/>
                    <a:pt x="20" y="129"/>
                  </a:cubicBezTo>
                  <a:cubicBezTo>
                    <a:pt x="21" y="127"/>
                    <a:pt x="20" y="133"/>
                    <a:pt x="23" y="135"/>
                  </a:cubicBezTo>
                  <a:cubicBezTo>
                    <a:pt x="26" y="136"/>
                    <a:pt x="29" y="134"/>
                    <a:pt x="29" y="134"/>
                  </a:cubicBezTo>
                  <a:cubicBezTo>
                    <a:pt x="29" y="134"/>
                    <a:pt x="29" y="131"/>
                    <a:pt x="30" y="130"/>
                  </a:cubicBezTo>
                  <a:cubicBezTo>
                    <a:pt x="31" y="129"/>
                    <a:pt x="31" y="133"/>
                    <a:pt x="34" y="134"/>
                  </a:cubicBezTo>
                  <a:cubicBezTo>
                    <a:pt x="36" y="136"/>
                    <a:pt x="40" y="132"/>
                    <a:pt x="35" y="138"/>
                  </a:cubicBezTo>
                  <a:cubicBezTo>
                    <a:pt x="31" y="144"/>
                    <a:pt x="29" y="146"/>
                    <a:pt x="31" y="148"/>
                  </a:cubicBezTo>
                  <a:cubicBezTo>
                    <a:pt x="33" y="151"/>
                    <a:pt x="34" y="150"/>
                    <a:pt x="34" y="154"/>
                  </a:cubicBezTo>
                  <a:cubicBezTo>
                    <a:pt x="34" y="158"/>
                    <a:pt x="35" y="156"/>
                    <a:pt x="32" y="160"/>
                  </a:cubicBezTo>
                  <a:cubicBezTo>
                    <a:pt x="29" y="164"/>
                    <a:pt x="26" y="168"/>
                    <a:pt x="28" y="170"/>
                  </a:cubicBezTo>
                  <a:cubicBezTo>
                    <a:pt x="29" y="173"/>
                    <a:pt x="30" y="170"/>
                    <a:pt x="28" y="175"/>
                  </a:cubicBezTo>
                  <a:cubicBezTo>
                    <a:pt x="26" y="179"/>
                    <a:pt x="26" y="179"/>
                    <a:pt x="25" y="181"/>
                  </a:cubicBezTo>
                  <a:cubicBezTo>
                    <a:pt x="24" y="183"/>
                    <a:pt x="19" y="182"/>
                    <a:pt x="22" y="184"/>
                  </a:cubicBezTo>
                  <a:cubicBezTo>
                    <a:pt x="24" y="185"/>
                    <a:pt x="21" y="184"/>
                    <a:pt x="24" y="186"/>
                  </a:cubicBezTo>
                  <a:cubicBezTo>
                    <a:pt x="27" y="188"/>
                    <a:pt x="29" y="183"/>
                    <a:pt x="30" y="186"/>
                  </a:cubicBezTo>
                  <a:cubicBezTo>
                    <a:pt x="31" y="189"/>
                    <a:pt x="26" y="197"/>
                    <a:pt x="30" y="195"/>
                  </a:cubicBezTo>
                  <a:cubicBezTo>
                    <a:pt x="34" y="193"/>
                    <a:pt x="29" y="186"/>
                    <a:pt x="33" y="187"/>
                  </a:cubicBezTo>
                  <a:cubicBezTo>
                    <a:pt x="37" y="188"/>
                    <a:pt x="36" y="195"/>
                    <a:pt x="40" y="194"/>
                  </a:cubicBezTo>
                  <a:cubicBezTo>
                    <a:pt x="43" y="194"/>
                    <a:pt x="40" y="186"/>
                    <a:pt x="45" y="190"/>
                  </a:cubicBezTo>
                  <a:cubicBezTo>
                    <a:pt x="50" y="194"/>
                    <a:pt x="47" y="191"/>
                    <a:pt x="49" y="188"/>
                  </a:cubicBezTo>
                  <a:cubicBezTo>
                    <a:pt x="51" y="186"/>
                    <a:pt x="53" y="187"/>
                    <a:pt x="55" y="188"/>
                  </a:cubicBezTo>
                  <a:cubicBezTo>
                    <a:pt x="57" y="188"/>
                    <a:pt x="61" y="183"/>
                    <a:pt x="63" y="183"/>
                  </a:cubicBezTo>
                  <a:cubicBezTo>
                    <a:pt x="66" y="183"/>
                    <a:pt x="64" y="179"/>
                    <a:pt x="66" y="178"/>
                  </a:cubicBezTo>
                  <a:cubicBezTo>
                    <a:pt x="68" y="176"/>
                    <a:pt x="67" y="185"/>
                    <a:pt x="71" y="184"/>
                  </a:cubicBezTo>
                  <a:cubicBezTo>
                    <a:pt x="76" y="183"/>
                    <a:pt x="84" y="182"/>
                    <a:pt x="79" y="185"/>
                  </a:cubicBezTo>
                  <a:cubicBezTo>
                    <a:pt x="73" y="188"/>
                    <a:pt x="66" y="184"/>
                    <a:pt x="68" y="189"/>
                  </a:cubicBezTo>
                  <a:cubicBezTo>
                    <a:pt x="70" y="194"/>
                    <a:pt x="65" y="196"/>
                    <a:pt x="65" y="200"/>
                  </a:cubicBezTo>
                  <a:cubicBezTo>
                    <a:pt x="64" y="204"/>
                    <a:pt x="63" y="204"/>
                    <a:pt x="66" y="206"/>
                  </a:cubicBezTo>
                  <a:cubicBezTo>
                    <a:pt x="68" y="209"/>
                    <a:pt x="69" y="209"/>
                    <a:pt x="71" y="211"/>
                  </a:cubicBezTo>
                  <a:cubicBezTo>
                    <a:pt x="71" y="211"/>
                    <a:pt x="71" y="213"/>
                    <a:pt x="71" y="215"/>
                  </a:cubicBezTo>
                  <a:cubicBezTo>
                    <a:pt x="72" y="218"/>
                    <a:pt x="73" y="218"/>
                    <a:pt x="75" y="219"/>
                  </a:cubicBezTo>
                  <a:cubicBezTo>
                    <a:pt x="77" y="219"/>
                    <a:pt x="79" y="219"/>
                    <a:pt x="79" y="219"/>
                  </a:cubicBezTo>
                  <a:cubicBezTo>
                    <a:pt x="79" y="219"/>
                    <a:pt x="81" y="215"/>
                    <a:pt x="82" y="217"/>
                  </a:cubicBezTo>
                  <a:cubicBezTo>
                    <a:pt x="84" y="219"/>
                    <a:pt x="80" y="223"/>
                    <a:pt x="82" y="225"/>
                  </a:cubicBezTo>
                  <a:cubicBezTo>
                    <a:pt x="84" y="227"/>
                    <a:pt x="83" y="224"/>
                    <a:pt x="81" y="230"/>
                  </a:cubicBezTo>
                  <a:cubicBezTo>
                    <a:pt x="79" y="236"/>
                    <a:pt x="81" y="236"/>
                    <a:pt x="80" y="238"/>
                  </a:cubicBezTo>
                  <a:cubicBezTo>
                    <a:pt x="79" y="240"/>
                    <a:pt x="76" y="238"/>
                    <a:pt x="78" y="241"/>
                  </a:cubicBezTo>
                  <a:cubicBezTo>
                    <a:pt x="79" y="245"/>
                    <a:pt x="81" y="245"/>
                    <a:pt x="80" y="247"/>
                  </a:cubicBezTo>
                  <a:cubicBezTo>
                    <a:pt x="79" y="249"/>
                    <a:pt x="76" y="249"/>
                    <a:pt x="78" y="251"/>
                  </a:cubicBezTo>
                  <a:cubicBezTo>
                    <a:pt x="81" y="253"/>
                    <a:pt x="87" y="253"/>
                    <a:pt x="84" y="255"/>
                  </a:cubicBezTo>
                  <a:cubicBezTo>
                    <a:pt x="81" y="257"/>
                    <a:pt x="77" y="255"/>
                    <a:pt x="76" y="254"/>
                  </a:cubicBezTo>
                  <a:cubicBezTo>
                    <a:pt x="75" y="253"/>
                    <a:pt x="73" y="248"/>
                    <a:pt x="74" y="252"/>
                  </a:cubicBezTo>
                  <a:cubicBezTo>
                    <a:pt x="75" y="256"/>
                    <a:pt x="78" y="258"/>
                    <a:pt x="75" y="258"/>
                  </a:cubicBezTo>
                  <a:cubicBezTo>
                    <a:pt x="72" y="259"/>
                    <a:pt x="68" y="253"/>
                    <a:pt x="68" y="255"/>
                  </a:cubicBezTo>
                  <a:cubicBezTo>
                    <a:pt x="67" y="258"/>
                    <a:pt x="65" y="260"/>
                    <a:pt x="63" y="258"/>
                  </a:cubicBezTo>
                  <a:cubicBezTo>
                    <a:pt x="61" y="257"/>
                    <a:pt x="60" y="252"/>
                    <a:pt x="59" y="255"/>
                  </a:cubicBezTo>
                  <a:cubicBezTo>
                    <a:pt x="57" y="257"/>
                    <a:pt x="56" y="255"/>
                    <a:pt x="54" y="255"/>
                  </a:cubicBezTo>
                  <a:cubicBezTo>
                    <a:pt x="53" y="256"/>
                    <a:pt x="52" y="260"/>
                    <a:pt x="51" y="258"/>
                  </a:cubicBezTo>
                  <a:cubicBezTo>
                    <a:pt x="50" y="256"/>
                    <a:pt x="47" y="258"/>
                    <a:pt x="47" y="261"/>
                  </a:cubicBezTo>
                  <a:cubicBezTo>
                    <a:pt x="47" y="263"/>
                    <a:pt x="48" y="267"/>
                    <a:pt x="46" y="269"/>
                  </a:cubicBezTo>
                  <a:cubicBezTo>
                    <a:pt x="43" y="271"/>
                    <a:pt x="42" y="269"/>
                    <a:pt x="39" y="272"/>
                  </a:cubicBezTo>
                  <a:cubicBezTo>
                    <a:pt x="37" y="274"/>
                    <a:pt x="34" y="272"/>
                    <a:pt x="35" y="276"/>
                  </a:cubicBezTo>
                  <a:cubicBezTo>
                    <a:pt x="36" y="279"/>
                    <a:pt x="36" y="277"/>
                    <a:pt x="34" y="279"/>
                  </a:cubicBezTo>
                  <a:cubicBezTo>
                    <a:pt x="32" y="282"/>
                    <a:pt x="32" y="283"/>
                    <a:pt x="35" y="282"/>
                  </a:cubicBezTo>
                  <a:cubicBezTo>
                    <a:pt x="38" y="282"/>
                    <a:pt x="38" y="281"/>
                    <a:pt x="41" y="279"/>
                  </a:cubicBezTo>
                  <a:cubicBezTo>
                    <a:pt x="43" y="276"/>
                    <a:pt x="49" y="274"/>
                    <a:pt x="49" y="275"/>
                  </a:cubicBezTo>
                  <a:cubicBezTo>
                    <a:pt x="50" y="276"/>
                    <a:pt x="49" y="273"/>
                    <a:pt x="51" y="278"/>
                  </a:cubicBezTo>
                  <a:cubicBezTo>
                    <a:pt x="52" y="282"/>
                    <a:pt x="51" y="287"/>
                    <a:pt x="52" y="291"/>
                  </a:cubicBezTo>
                  <a:cubicBezTo>
                    <a:pt x="53" y="295"/>
                    <a:pt x="53" y="301"/>
                    <a:pt x="49" y="303"/>
                  </a:cubicBezTo>
                  <a:cubicBezTo>
                    <a:pt x="45" y="305"/>
                    <a:pt x="42" y="304"/>
                    <a:pt x="41" y="307"/>
                  </a:cubicBezTo>
                  <a:cubicBezTo>
                    <a:pt x="40" y="310"/>
                    <a:pt x="43" y="305"/>
                    <a:pt x="37" y="310"/>
                  </a:cubicBezTo>
                  <a:cubicBezTo>
                    <a:pt x="32" y="315"/>
                    <a:pt x="32" y="315"/>
                    <a:pt x="29" y="316"/>
                  </a:cubicBezTo>
                  <a:cubicBezTo>
                    <a:pt x="25" y="317"/>
                    <a:pt x="20" y="310"/>
                    <a:pt x="23" y="317"/>
                  </a:cubicBezTo>
                  <a:cubicBezTo>
                    <a:pt x="25" y="323"/>
                    <a:pt x="25" y="322"/>
                    <a:pt x="24" y="325"/>
                  </a:cubicBezTo>
                  <a:cubicBezTo>
                    <a:pt x="23" y="328"/>
                    <a:pt x="24" y="327"/>
                    <a:pt x="27" y="329"/>
                  </a:cubicBezTo>
                  <a:cubicBezTo>
                    <a:pt x="31" y="331"/>
                    <a:pt x="30" y="330"/>
                    <a:pt x="33" y="330"/>
                  </a:cubicBezTo>
                  <a:cubicBezTo>
                    <a:pt x="35" y="331"/>
                    <a:pt x="35" y="324"/>
                    <a:pt x="38" y="324"/>
                  </a:cubicBezTo>
                  <a:cubicBezTo>
                    <a:pt x="41" y="324"/>
                    <a:pt x="41" y="320"/>
                    <a:pt x="43" y="322"/>
                  </a:cubicBezTo>
                  <a:cubicBezTo>
                    <a:pt x="46" y="323"/>
                    <a:pt x="44" y="324"/>
                    <a:pt x="47" y="324"/>
                  </a:cubicBezTo>
                  <a:cubicBezTo>
                    <a:pt x="49" y="324"/>
                    <a:pt x="50" y="321"/>
                    <a:pt x="49" y="324"/>
                  </a:cubicBezTo>
                  <a:cubicBezTo>
                    <a:pt x="49" y="328"/>
                    <a:pt x="41" y="329"/>
                    <a:pt x="44" y="331"/>
                  </a:cubicBezTo>
                  <a:cubicBezTo>
                    <a:pt x="47" y="332"/>
                    <a:pt x="48" y="330"/>
                    <a:pt x="51" y="330"/>
                  </a:cubicBezTo>
                  <a:cubicBezTo>
                    <a:pt x="53" y="331"/>
                    <a:pt x="51" y="329"/>
                    <a:pt x="54" y="329"/>
                  </a:cubicBezTo>
                  <a:cubicBezTo>
                    <a:pt x="58" y="330"/>
                    <a:pt x="58" y="327"/>
                    <a:pt x="59" y="330"/>
                  </a:cubicBezTo>
                  <a:cubicBezTo>
                    <a:pt x="60" y="333"/>
                    <a:pt x="65" y="338"/>
                    <a:pt x="69" y="338"/>
                  </a:cubicBezTo>
                  <a:cubicBezTo>
                    <a:pt x="72" y="338"/>
                    <a:pt x="70" y="334"/>
                    <a:pt x="74" y="335"/>
                  </a:cubicBezTo>
                  <a:cubicBezTo>
                    <a:pt x="78" y="336"/>
                    <a:pt x="77" y="333"/>
                    <a:pt x="79" y="333"/>
                  </a:cubicBezTo>
                  <a:cubicBezTo>
                    <a:pt x="82" y="332"/>
                    <a:pt x="80" y="328"/>
                    <a:pt x="84" y="329"/>
                  </a:cubicBezTo>
                  <a:cubicBezTo>
                    <a:pt x="87" y="330"/>
                    <a:pt x="84" y="330"/>
                    <a:pt x="89" y="327"/>
                  </a:cubicBezTo>
                  <a:cubicBezTo>
                    <a:pt x="93" y="323"/>
                    <a:pt x="92" y="321"/>
                    <a:pt x="94" y="322"/>
                  </a:cubicBezTo>
                  <a:cubicBezTo>
                    <a:pt x="96" y="323"/>
                    <a:pt x="97" y="321"/>
                    <a:pt x="97" y="321"/>
                  </a:cubicBezTo>
                  <a:cubicBezTo>
                    <a:pt x="97" y="321"/>
                    <a:pt x="91" y="333"/>
                    <a:pt x="87" y="335"/>
                  </a:cubicBezTo>
                  <a:cubicBezTo>
                    <a:pt x="83" y="337"/>
                    <a:pt x="82" y="336"/>
                    <a:pt x="79" y="341"/>
                  </a:cubicBezTo>
                  <a:cubicBezTo>
                    <a:pt x="77" y="347"/>
                    <a:pt x="74" y="350"/>
                    <a:pt x="69" y="349"/>
                  </a:cubicBezTo>
                  <a:cubicBezTo>
                    <a:pt x="65" y="347"/>
                    <a:pt x="64" y="345"/>
                    <a:pt x="61" y="346"/>
                  </a:cubicBezTo>
                  <a:cubicBezTo>
                    <a:pt x="57" y="347"/>
                    <a:pt x="57" y="345"/>
                    <a:pt x="54" y="348"/>
                  </a:cubicBezTo>
                  <a:cubicBezTo>
                    <a:pt x="51" y="350"/>
                    <a:pt x="46" y="349"/>
                    <a:pt x="48" y="351"/>
                  </a:cubicBezTo>
                  <a:cubicBezTo>
                    <a:pt x="51" y="354"/>
                    <a:pt x="56" y="358"/>
                    <a:pt x="49" y="357"/>
                  </a:cubicBezTo>
                  <a:cubicBezTo>
                    <a:pt x="43" y="355"/>
                    <a:pt x="42" y="351"/>
                    <a:pt x="41" y="356"/>
                  </a:cubicBezTo>
                  <a:cubicBezTo>
                    <a:pt x="41" y="361"/>
                    <a:pt x="44" y="359"/>
                    <a:pt x="42" y="364"/>
                  </a:cubicBezTo>
                  <a:cubicBezTo>
                    <a:pt x="40" y="368"/>
                    <a:pt x="42" y="365"/>
                    <a:pt x="38" y="368"/>
                  </a:cubicBezTo>
                  <a:cubicBezTo>
                    <a:pt x="33" y="370"/>
                    <a:pt x="33" y="365"/>
                    <a:pt x="31" y="370"/>
                  </a:cubicBezTo>
                  <a:cubicBezTo>
                    <a:pt x="29" y="376"/>
                    <a:pt x="30" y="374"/>
                    <a:pt x="28" y="378"/>
                  </a:cubicBezTo>
                  <a:cubicBezTo>
                    <a:pt x="26" y="382"/>
                    <a:pt x="16" y="389"/>
                    <a:pt x="13" y="390"/>
                  </a:cubicBezTo>
                  <a:cubicBezTo>
                    <a:pt x="10" y="390"/>
                    <a:pt x="8" y="390"/>
                    <a:pt x="10" y="395"/>
                  </a:cubicBezTo>
                  <a:cubicBezTo>
                    <a:pt x="12" y="399"/>
                    <a:pt x="14" y="399"/>
                    <a:pt x="15" y="399"/>
                  </a:cubicBezTo>
                  <a:cubicBezTo>
                    <a:pt x="16" y="399"/>
                    <a:pt x="17" y="392"/>
                    <a:pt x="19" y="395"/>
                  </a:cubicBezTo>
                  <a:cubicBezTo>
                    <a:pt x="21" y="398"/>
                    <a:pt x="29" y="400"/>
                    <a:pt x="29" y="395"/>
                  </a:cubicBezTo>
                  <a:cubicBezTo>
                    <a:pt x="28" y="390"/>
                    <a:pt x="29" y="388"/>
                    <a:pt x="33" y="387"/>
                  </a:cubicBezTo>
                  <a:cubicBezTo>
                    <a:pt x="36" y="385"/>
                    <a:pt x="38" y="383"/>
                    <a:pt x="40" y="382"/>
                  </a:cubicBezTo>
                  <a:cubicBezTo>
                    <a:pt x="42" y="381"/>
                    <a:pt x="38" y="377"/>
                    <a:pt x="43" y="379"/>
                  </a:cubicBezTo>
                  <a:cubicBezTo>
                    <a:pt x="47" y="381"/>
                    <a:pt x="58" y="386"/>
                    <a:pt x="62" y="386"/>
                  </a:cubicBezTo>
                  <a:cubicBezTo>
                    <a:pt x="66" y="386"/>
                    <a:pt x="67" y="384"/>
                    <a:pt x="66" y="380"/>
                  </a:cubicBezTo>
                  <a:cubicBezTo>
                    <a:pt x="66" y="376"/>
                    <a:pt x="65" y="374"/>
                    <a:pt x="67" y="372"/>
                  </a:cubicBezTo>
                  <a:cubicBezTo>
                    <a:pt x="70" y="370"/>
                    <a:pt x="68" y="366"/>
                    <a:pt x="72" y="369"/>
                  </a:cubicBezTo>
                  <a:cubicBezTo>
                    <a:pt x="76" y="371"/>
                    <a:pt x="76" y="371"/>
                    <a:pt x="80" y="369"/>
                  </a:cubicBezTo>
                  <a:cubicBezTo>
                    <a:pt x="83" y="366"/>
                    <a:pt x="84" y="362"/>
                    <a:pt x="88" y="366"/>
                  </a:cubicBezTo>
                  <a:cubicBezTo>
                    <a:pt x="91" y="370"/>
                    <a:pt x="92" y="367"/>
                    <a:pt x="93" y="371"/>
                  </a:cubicBezTo>
                  <a:cubicBezTo>
                    <a:pt x="94" y="375"/>
                    <a:pt x="98" y="374"/>
                    <a:pt x="102" y="374"/>
                  </a:cubicBezTo>
                  <a:cubicBezTo>
                    <a:pt x="106" y="373"/>
                    <a:pt x="107" y="370"/>
                    <a:pt x="107" y="368"/>
                  </a:cubicBezTo>
                  <a:cubicBezTo>
                    <a:pt x="107" y="366"/>
                    <a:pt x="109" y="366"/>
                    <a:pt x="112" y="367"/>
                  </a:cubicBezTo>
                  <a:cubicBezTo>
                    <a:pt x="114" y="368"/>
                    <a:pt x="115" y="372"/>
                    <a:pt x="118" y="371"/>
                  </a:cubicBezTo>
                  <a:cubicBezTo>
                    <a:pt x="120" y="369"/>
                    <a:pt x="118" y="354"/>
                    <a:pt x="122" y="358"/>
                  </a:cubicBezTo>
                  <a:cubicBezTo>
                    <a:pt x="125" y="362"/>
                    <a:pt x="126" y="363"/>
                    <a:pt x="130" y="362"/>
                  </a:cubicBezTo>
                  <a:cubicBezTo>
                    <a:pt x="133" y="362"/>
                    <a:pt x="136" y="355"/>
                    <a:pt x="137" y="361"/>
                  </a:cubicBezTo>
                  <a:cubicBezTo>
                    <a:pt x="138" y="367"/>
                    <a:pt x="140" y="366"/>
                    <a:pt x="142" y="366"/>
                  </a:cubicBezTo>
                  <a:cubicBezTo>
                    <a:pt x="144" y="365"/>
                    <a:pt x="144" y="361"/>
                    <a:pt x="147" y="362"/>
                  </a:cubicBezTo>
                  <a:cubicBezTo>
                    <a:pt x="150" y="363"/>
                    <a:pt x="150" y="362"/>
                    <a:pt x="154" y="364"/>
                  </a:cubicBezTo>
                  <a:cubicBezTo>
                    <a:pt x="157" y="365"/>
                    <a:pt x="165" y="364"/>
                    <a:pt x="169" y="362"/>
                  </a:cubicBezTo>
                  <a:cubicBezTo>
                    <a:pt x="172" y="361"/>
                    <a:pt x="175" y="358"/>
                    <a:pt x="177" y="358"/>
                  </a:cubicBezTo>
                  <a:cubicBezTo>
                    <a:pt x="179" y="357"/>
                    <a:pt x="180" y="355"/>
                    <a:pt x="182" y="356"/>
                  </a:cubicBezTo>
                  <a:cubicBezTo>
                    <a:pt x="184" y="357"/>
                    <a:pt x="184" y="355"/>
                    <a:pt x="187" y="353"/>
                  </a:cubicBezTo>
                  <a:cubicBezTo>
                    <a:pt x="191" y="351"/>
                    <a:pt x="194" y="342"/>
                    <a:pt x="194" y="340"/>
                  </a:cubicBezTo>
                  <a:cubicBezTo>
                    <a:pt x="194" y="338"/>
                    <a:pt x="192" y="340"/>
                    <a:pt x="186" y="340"/>
                  </a:cubicBezTo>
                  <a:cubicBezTo>
                    <a:pt x="181" y="341"/>
                    <a:pt x="181" y="341"/>
                    <a:pt x="176" y="341"/>
                  </a:cubicBezTo>
                  <a:cubicBezTo>
                    <a:pt x="172" y="340"/>
                    <a:pt x="168" y="341"/>
                    <a:pt x="171" y="338"/>
                  </a:cubicBezTo>
                  <a:cubicBezTo>
                    <a:pt x="175" y="336"/>
                    <a:pt x="176" y="335"/>
                    <a:pt x="177" y="333"/>
                  </a:cubicBezTo>
                  <a:cubicBezTo>
                    <a:pt x="178" y="331"/>
                    <a:pt x="182" y="329"/>
                    <a:pt x="182" y="327"/>
                  </a:cubicBezTo>
                  <a:cubicBezTo>
                    <a:pt x="182" y="324"/>
                    <a:pt x="182" y="324"/>
                    <a:pt x="181" y="323"/>
                  </a:cubicBezTo>
                  <a:cubicBezTo>
                    <a:pt x="180" y="322"/>
                    <a:pt x="180" y="322"/>
                    <a:pt x="179" y="322"/>
                  </a:cubicBezTo>
                  <a:cubicBezTo>
                    <a:pt x="178" y="321"/>
                    <a:pt x="181" y="321"/>
                    <a:pt x="184" y="322"/>
                  </a:cubicBezTo>
                  <a:cubicBezTo>
                    <a:pt x="186" y="323"/>
                    <a:pt x="186" y="322"/>
                    <a:pt x="188" y="322"/>
                  </a:cubicBezTo>
                  <a:cubicBezTo>
                    <a:pt x="191" y="323"/>
                    <a:pt x="192" y="323"/>
                    <a:pt x="193" y="320"/>
                  </a:cubicBezTo>
                  <a:cubicBezTo>
                    <a:pt x="194" y="318"/>
                    <a:pt x="193" y="320"/>
                    <a:pt x="191" y="317"/>
                  </a:cubicBezTo>
                  <a:cubicBezTo>
                    <a:pt x="190" y="313"/>
                    <a:pt x="190" y="310"/>
                    <a:pt x="193" y="310"/>
                  </a:cubicBezTo>
                  <a:cubicBezTo>
                    <a:pt x="197" y="310"/>
                    <a:pt x="197" y="313"/>
                    <a:pt x="199" y="308"/>
                  </a:cubicBezTo>
                  <a:cubicBezTo>
                    <a:pt x="202" y="303"/>
                    <a:pt x="203" y="306"/>
                    <a:pt x="203" y="300"/>
                  </a:cubicBezTo>
                  <a:cubicBezTo>
                    <a:pt x="203" y="295"/>
                    <a:pt x="205" y="296"/>
                    <a:pt x="202" y="291"/>
                  </a:cubicBezTo>
                  <a:cubicBezTo>
                    <a:pt x="200" y="286"/>
                    <a:pt x="189" y="269"/>
                    <a:pt x="181" y="271"/>
                  </a:cubicBezTo>
                  <a:cubicBezTo>
                    <a:pt x="172" y="272"/>
                    <a:pt x="164" y="269"/>
                    <a:pt x="165" y="273"/>
                  </a:cubicBezTo>
                  <a:cubicBezTo>
                    <a:pt x="166" y="276"/>
                    <a:pt x="168" y="283"/>
                    <a:pt x="164" y="281"/>
                  </a:cubicBezTo>
                  <a:cubicBezTo>
                    <a:pt x="160" y="279"/>
                    <a:pt x="155" y="279"/>
                    <a:pt x="157" y="274"/>
                  </a:cubicBezTo>
                  <a:cubicBezTo>
                    <a:pt x="158" y="269"/>
                    <a:pt x="160" y="265"/>
                    <a:pt x="162" y="264"/>
                  </a:cubicBezTo>
                  <a:cubicBezTo>
                    <a:pt x="164" y="262"/>
                    <a:pt x="164" y="260"/>
                    <a:pt x="164" y="258"/>
                  </a:cubicBezTo>
                  <a:cubicBezTo>
                    <a:pt x="164" y="257"/>
                    <a:pt x="163" y="249"/>
                    <a:pt x="158" y="246"/>
                  </a:cubicBezTo>
                  <a:cubicBezTo>
                    <a:pt x="154" y="244"/>
                    <a:pt x="160" y="244"/>
                    <a:pt x="150" y="242"/>
                  </a:cubicBezTo>
                  <a:cubicBezTo>
                    <a:pt x="141" y="240"/>
                    <a:pt x="136" y="238"/>
                    <a:pt x="135" y="237"/>
                  </a:cubicBezTo>
                  <a:cubicBezTo>
                    <a:pt x="134" y="236"/>
                    <a:pt x="154" y="239"/>
                    <a:pt x="157" y="240"/>
                  </a:cubicBezTo>
                  <a:cubicBezTo>
                    <a:pt x="159" y="241"/>
                    <a:pt x="163" y="240"/>
                    <a:pt x="161" y="237"/>
                  </a:cubicBezTo>
                  <a:cubicBezTo>
                    <a:pt x="159" y="234"/>
                    <a:pt x="157" y="232"/>
                    <a:pt x="154" y="231"/>
                  </a:cubicBezTo>
                  <a:cubicBezTo>
                    <a:pt x="151" y="229"/>
                    <a:pt x="149" y="228"/>
                    <a:pt x="149" y="226"/>
                  </a:cubicBezTo>
                  <a:cubicBezTo>
                    <a:pt x="150" y="223"/>
                    <a:pt x="149" y="221"/>
                    <a:pt x="150" y="220"/>
                  </a:cubicBezTo>
                  <a:cubicBezTo>
                    <a:pt x="151" y="218"/>
                    <a:pt x="152" y="218"/>
                    <a:pt x="149" y="216"/>
                  </a:cubicBezTo>
                  <a:cubicBezTo>
                    <a:pt x="146" y="214"/>
                    <a:pt x="143" y="213"/>
                    <a:pt x="142" y="212"/>
                  </a:cubicBezTo>
                  <a:cubicBezTo>
                    <a:pt x="141" y="211"/>
                    <a:pt x="133" y="195"/>
                    <a:pt x="127" y="198"/>
                  </a:cubicBezTo>
                  <a:cubicBezTo>
                    <a:pt x="121" y="201"/>
                    <a:pt x="127" y="195"/>
                    <a:pt x="123" y="188"/>
                  </a:cubicBezTo>
                  <a:cubicBezTo>
                    <a:pt x="118" y="181"/>
                    <a:pt x="118" y="177"/>
                    <a:pt x="118" y="173"/>
                  </a:cubicBezTo>
                  <a:cubicBezTo>
                    <a:pt x="118" y="169"/>
                    <a:pt x="114" y="170"/>
                    <a:pt x="115" y="163"/>
                  </a:cubicBezTo>
                  <a:cubicBezTo>
                    <a:pt x="117" y="156"/>
                    <a:pt x="119" y="157"/>
                    <a:pt x="114" y="153"/>
                  </a:cubicBezTo>
                  <a:cubicBezTo>
                    <a:pt x="108" y="148"/>
                    <a:pt x="108" y="146"/>
                    <a:pt x="106" y="145"/>
                  </a:cubicBezTo>
                  <a:cubicBezTo>
                    <a:pt x="104" y="144"/>
                    <a:pt x="100" y="139"/>
                    <a:pt x="95" y="136"/>
                  </a:cubicBezTo>
                  <a:cubicBezTo>
                    <a:pt x="89" y="133"/>
                    <a:pt x="88" y="132"/>
                    <a:pt x="85" y="131"/>
                  </a:cubicBezTo>
                  <a:cubicBezTo>
                    <a:pt x="82" y="131"/>
                    <a:pt x="84" y="130"/>
                    <a:pt x="78" y="132"/>
                  </a:cubicBezTo>
                  <a:cubicBezTo>
                    <a:pt x="72" y="134"/>
                    <a:pt x="66" y="132"/>
                    <a:pt x="60" y="131"/>
                  </a:cubicBezTo>
                  <a:cubicBezTo>
                    <a:pt x="55" y="130"/>
                    <a:pt x="74" y="130"/>
                    <a:pt x="77" y="127"/>
                  </a:cubicBezTo>
                  <a:cubicBezTo>
                    <a:pt x="80" y="123"/>
                    <a:pt x="79" y="121"/>
                    <a:pt x="84" y="122"/>
                  </a:cubicBezTo>
                  <a:cubicBezTo>
                    <a:pt x="89" y="123"/>
                    <a:pt x="92" y="121"/>
                    <a:pt x="90" y="118"/>
                  </a:cubicBezTo>
                  <a:cubicBezTo>
                    <a:pt x="87" y="116"/>
                    <a:pt x="87" y="114"/>
                    <a:pt x="83" y="115"/>
                  </a:cubicBezTo>
                  <a:cubicBezTo>
                    <a:pt x="79" y="115"/>
                    <a:pt x="79" y="114"/>
                    <a:pt x="77" y="113"/>
                  </a:cubicBezTo>
                  <a:cubicBezTo>
                    <a:pt x="75" y="112"/>
                    <a:pt x="87" y="108"/>
                    <a:pt x="89" y="105"/>
                  </a:cubicBezTo>
                  <a:cubicBezTo>
                    <a:pt x="91" y="103"/>
                    <a:pt x="91" y="99"/>
                    <a:pt x="93" y="96"/>
                  </a:cubicBezTo>
                  <a:cubicBezTo>
                    <a:pt x="96" y="92"/>
                    <a:pt x="101" y="85"/>
                    <a:pt x="100" y="82"/>
                  </a:cubicBezTo>
                  <a:cubicBezTo>
                    <a:pt x="100" y="78"/>
                    <a:pt x="99" y="75"/>
                    <a:pt x="102" y="73"/>
                  </a:cubicBezTo>
                  <a:cubicBezTo>
                    <a:pt x="105" y="71"/>
                    <a:pt x="107" y="70"/>
                    <a:pt x="107" y="67"/>
                  </a:cubicBezTo>
                  <a:cubicBezTo>
                    <a:pt x="107" y="64"/>
                    <a:pt x="108" y="58"/>
                    <a:pt x="106" y="55"/>
                  </a:cubicBezTo>
                  <a:cubicBezTo>
                    <a:pt x="105" y="52"/>
                    <a:pt x="105" y="50"/>
                    <a:pt x="99" y="51"/>
                  </a:cubicBezTo>
                  <a:cubicBezTo>
                    <a:pt x="93" y="52"/>
                    <a:pt x="97" y="51"/>
                    <a:pt x="89" y="51"/>
                  </a:cubicBezTo>
                  <a:cubicBezTo>
                    <a:pt x="81" y="50"/>
                    <a:pt x="84" y="49"/>
                    <a:pt x="80" y="50"/>
                  </a:cubicBezTo>
                  <a:cubicBezTo>
                    <a:pt x="75" y="51"/>
                    <a:pt x="76" y="53"/>
                    <a:pt x="71" y="53"/>
                  </a:cubicBezTo>
                  <a:cubicBezTo>
                    <a:pt x="66" y="53"/>
                    <a:pt x="68" y="51"/>
                    <a:pt x="63" y="53"/>
                  </a:cubicBezTo>
                  <a:cubicBezTo>
                    <a:pt x="58" y="55"/>
                    <a:pt x="59" y="48"/>
                    <a:pt x="54" y="55"/>
                  </a:cubicBezTo>
                  <a:cubicBezTo>
                    <a:pt x="48" y="63"/>
                    <a:pt x="39" y="65"/>
                    <a:pt x="41" y="61"/>
                  </a:cubicBezTo>
                  <a:cubicBezTo>
                    <a:pt x="43" y="57"/>
                    <a:pt x="50" y="54"/>
                    <a:pt x="48" y="53"/>
                  </a:cubicBezTo>
                  <a:cubicBezTo>
                    <a:pt x="45" y="52"/>
                    <a:pt x="44" y="46"/>
                    <a:pt x="48" y="49"/>
                  </a:cubicBezTo>
                  <a:cubicBezTo>
                    <a:pt x="52" y="51"/>
                    <a:pt x="55" y="47"/>
                    <a:pt x="55" y="45"/>
                  </a:cubicBezTo>
                  <a:cubicBezTo>
                    <a:pt x="55" y="42"/>
                    <a:pt x="55" y="43"/>
                    <a:pt x="53" y="40"/>
                  </a:cubicBezTo>
                  <a:cubicBezTo>
                    <a:pt x="51" y="38"/>
                    <a:pt x="49" y="38"/>
                    <a:pt x="54" y="36"/>
                  </a:cubicBezTo>
                  <a:cubicBezTo>
                    <a:pt x="58" y="34"/>
                    <a:pt x="59" y="30"/>
                    <a:pt x="62" y="27"/>
                  </a:cubicBezTo>
                  <a:cubicBezTo>
                    <a:pt x="65" y="25"/>
                    <a:pt x="80" y="14"/>
                    <a:pt x="76" y="11"/>
                  </a:cubicBezTo>
                  <a:cubicBezTo>
                    <a:pt x="73" y="8"/>
                    <a:pt x="78" y="0"/>
                    <a:pt x="71" y="3"/>
                  </a:cubicBezTo>
                  <a:cubicBezTo>
                    <a:pt x="64" y="7"/>
                    <a:pt x="62" y="1"/>
                    <a:pt x="59" y="6"/>
                  </a:cubicBezTo>
                  <a:cubicBezTo>
                    <a:pt x="56" y="10"/>
                    <a:pt x="55" y="3"/>
                    <a:pt x="50" y="6"/>
                  </a:cubicBezTo>
                  <a:cubicBezTo>
                    <a:pt x="46" y="10"/>
                    <a:pt x="42" y="9"/>
                    <a:pt x="39" y="8"/>
                  </a:cubicBezTo>
                  <a:cubicBezTo>
                    <a:pt x="35" y="7"/>
                    <a:pt x="33" y="6"/>
                    <a:pt x="33" y="5"/>
                  </a:cubicBezTo>
                  <a:cubicBezTo>
                    <a:pt x="33" y="4"/>
                    <a:pt x="31" y="6"/>
                    <a:pt x="31" y="6"/>
                  </a:cubicBezTo>
                  <a:close/>
                </a:path>
              </a:pathLst>
            </a:custGeom>
            <a:solidFill>
              <a:schemeClr val="accent1"/>
            </a:solidFill>
            <a:ln w="3175" cap="rnd">
              <a:solidFill>
                <a:schemeClr val="bg1"/>
              </a:solidFill>
              <a:round/>
              <a:headEnd/>
              <a:tailEnd/>
            </a:ln>
          </p:spPr>
          <p:txBody>
            <a:bodyPr/>
            <a:lstStyle/>
            <a:p>
              <a:endParaRPr lang="de-DE"/>
            </a:p>
          </p:txBody>
        </p:sp>
        <p:sp>
          <p:nvSpPr>
            <p:cNvPr id="6377" name="Freeform 1196"/>
            <p:cNvSpPr>
              <a:spLocks/>
            </p:cNvSpPr>
            <p:nvPr/>
          </p:nvSpPr>
          <p:spPr bwMode="gray">
            <a:xfrm>
              <a:off x="2329" y="1922"/>
              <a:ext cx="74" cy="99"/>
            </a:xfrm>
            <a:custGeom>
              <a:avLst/>
              <a:gdLst>
                <a:gd name="T0" fmla="*/ 5 w 133"/>
                <a:gd name="T1" fmla="*/ 2 h 177"/>
                <a:gd name="T2" fmla="*/ 4 w 133"/>
                <a:gd name="T3" fmla="*/ 4 h 177"/>
                <a:gd name="T4" fmla="*/ 6 w 133"/>
                <a:gd name="T5" fmla="*/ 4 h 177"/>
                <a:gd name="T6" fmla="*/ 5 w 133"/>
                <a:gd name="T7" fmla="*/ 6 h 177"/>
                <a:gd name="T8" fmla="*/ 4 w 133"/>
                <a:gd name="T9" fmla="*/ 6 h 177"/>
                <a:gd name="T10" fmla="*/ 3 w 133"/>
                <a:gd name="T11" fmla="*/ 6 h 177"/>
                <a:gd name="T12" fmla="*/ 2 w 133"/>
                <a:gd name="T13" fmla="*/ 6 h 177"/>
                <a:gd name="T14" fmla="*/ 2 w 133"/>
                <a:gd name="T15" fmla="*/ 6 h 177"/>
                <a:gd name="T16" fmla="*/ 1 w 133"/>
                <a:gd name="T17" fmla="*/ 7 h 177"/>
                <a:gd name="T18" fmla="*/ 2 w 133"/>
                <a:gd name="T19" fmla="*/ 7 h 177"/>
                <a:gd name="T20" fmla="*/ 2 w 133"/>
                <a:gd name="T21" fmla="*/ 7 h 177"/>
                <a:gd name="T22" fmla="*/ 1 w 133"/>
                <a:gd name="T23" fmla="*/ 8 h 177"/>
                <a:gd name="T24" fmla="*/ 1 w 133"/>
                <a:gd name="T25" fmla="*/ 9 h 177"/>
                <a:gd name="T26" fmla="*/ 2 w 133"/>
                <a:gd name="T27" fmla="*/ 10 h 177"/>
                <a:gd name="T28" fmla="*/ 3 w 133"/>
                <a:gd name="T29" fmla="*/ 10 h 177"/>
                <a:gd name="T30" fmla="*/ 4 w 133"/>
                <a:gd name="T31" fmla="*/ 10 h 177"/>
                <a:gd name="T32" fmla="*/ 4 w 133"/>
                <a:gd name="T33" fmla="*/ 10 h 177"/>
                <a:gd name="T34" fmla="*/ 4 w 133"/>
                <a:gd name="T35" fmla="*/ 10 h 177"/>
                <a:gd name="T36" fmla="*/ 3 w 133"/>
                <a:gd name="T37" fmla="*/ 11 h 177"/>
                <a:gd name="T38" fmla="*/ 3 w 133"/>
                <a:gd name="T39" fmla="*/ 12 h 177"/>
                <a:gd name="T40" fmla="*/ 2 w 133"/>
                <a:gd name="T41" fmla="*/ 13 h 177"/>
                <a:gd name="T42" fmla="*/ 3 w 133"/>
                <a:gd name="T43" fmla="*/ 13 h 177"/>
                <a:gd name="T44" fmla="*/ 4 w 133"/>
                <a:gd name="T45" fmla="*/ 12 h 177"/>
                <a:gd name="T46" fmla="*/ 4 w 133"/>
                <a:gd name="T47" fmla="*/ 13 h 177"/>
                <a:gd name="T48" fmla="*/ 2 w 133"/>
                <a:gd name="T49" fmla="*/ 13 h 177"/>
                <a:gd name="T50" fmla="*/ 2 w 133"/>
                <a:gd name="T51" fmla="*/ 15 h 177"/>
                <a:gd name="T52" fmla="*/ 1 w 133"/>
                <a:gd name="T53" fmla="*/ 14 h 177"/>
                <a:gd name="T54" fmla="*/ 1 w 133"/>
                <a:gd name="T55" fmla="*/ 15 h 177"/>
                <a:gd name="T56" fmla="*/ 1 w 133"/>
                <a:gd name="T57" fmla="*/ 16 h 177"/>
                <a:gd name="T58" fmla="*/ 2 w 133"/>
                <a:gd name="T59" fmla="*/ 16 h 177"/>
                <a:gd name="T60" fmla="*/ 2 w 133"/>
                <a:gd name="T61" fmla="*/ 17 h 177"/>
                <a:gd name="T62" fmla="*/ 2 w 133"/>
                <a:gd name="T63" fmla="*/ 17 h 177"/>
                <a:gd name="T64" fmla="*/ 2 w 133"/>
                <a:gd name="T65" fmla="*/ 17 h 177"/>
                <a:gd name="T66" fmla="*/ 2 w 133"/>
                <a:gd name="T67" fmla="*/ 17 h 177"/>
                <a:gd name="T68" fmla="*/ 4 w 133"/>
                <a:gd name="T69" fmla="*/ 17 h 177"/>
                <a:gd name="T70" fmla="*/ 6 w 133"/>
                <a:gd name="T71" fmla="*/ 16 h 177"/>
                <a:gd name="T72" fmla="*/ 7 w 133"/>
                <a:gd name="T73" fmla="*/ 16 h 177"/>
                <a:gd name="T74" fmla="*/ 9 w 133"/>
                <a:gd name="T75" fmla="*/ 15 h 177"/>
                <a:gd name="T76" fmla="*/ 9 w 133"/>
                <a:gd name="T77" fmla="*/ 15 h 177"/>
                <a:gd name="T78" fmla="*/ 10 w 133"/>
                <a:gd name="T79" fmla="*/ 15 h 177"/>
                <a:gd name="T80" fmla="*/ 11 w 133"/>
                <a:gd name="T81" fmla="*/ 13 h 177"/>
                <a:gd name="T82" fmla="*/ 11 w 133"/>
                <a:gd name="T83" fmla="*/ 11 h 177"/>
                <a:gd name="T84" fmla="*/ 11 w 133"/>
                <a:gd name="T85" fmla="*/ 10 h 177"/>
                <a:gd name="T86" fmla="*/ 11 w 133"/>
                <a:gd name="T87" fmla="*/ 7 h 177"/>
                <a:gd name="T88" fmla="*/ 12 w 133"/>
                <a:gd name="T89" fmla="*/ 7 h 177"/>
                <a:gd name="T90" fmla="*/ 13 w 133"/>
                <a:gd name="T91" fmla="*/ 4 h 177"/>
                <a:gd name="T92" fmla="*/ 12 w 133"/>
                <a:gd name="T93" fmla="*/ 4 h 177"/>
                <a:gd name="T94" fmla="*/ 12 w 133"/>
                <a:gd name="T95" fmla="*/ 3 h 177"/>
                <a:gd name="T96" fmla="*/ 11 w 133"/>
                <a:gd name="T97" fmla="*/ 2 h 177"/>
                <a:gd name="T98" fmla="*/ 10 w 133"/>
                <a:gd name="T99" fmla="*/ 1 h 177"/>
                <a:gd name="T100" fmla="*/ 9 w 133"/>
                <a:gd name="T101" fmla="*/ 2 h 177"/>
                <a:gd name="T102" fmla="*/ 9 w 133"/>
                <a:gd name="T103" fmla="*/ 1 h 177"/>
                <a:gd name="T104" fmla="*/ 7 w 133"/>
                <a:gd name="T105" fmla="*/ 1 h 177"/>
                <a:gd name="T106" fmla="*/ 7 w 133"/>
                <a:gd name="T107" fmla="*/ 2 h 177"/>
                <a:gd name="T108" fmla="*/ 6 w 133"/>
                <a:gd name="T109" fmla="*/ 1 h 1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77"/>
                <a:gd name="T167" fmla="*/ 133 w 133"/>
                <a:gd name="T168" fmla="*/ 177 h 1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77">
                  <a:moveTo>
                    <a:pt x="64" y="14"/>
                  </a:moveTo>
                  <a:cubicBezTo>
                    <a:pt x="61" y="20"/>
                    <a:pt x="54" y="15"/>
                    <a:pt x="56" y="21"/>
                  </a:cubicBezTo>
                  <a:cubicBezTo>
                    <a:pt x="57" y="27"/>
                    <a:pt x="62" y="27"/>
                    <a:pt x="54" y="30"/>
                  </a:cubicBezTo>
                  <a:cubicBezTo>
                    <a:pt x="46" y="32"/>
                    <a:pt x="41" y="35"/>
                    <a:pt x="47" y="38"/>
                  </a:cubicBezTo>
                  <a:cubicBezTo>
                    <a:pt x="52" y="40"/>
                    <a:pt x="55" y="39"/>
                    <a:pt x="59" y="39"/>
                  </a:cubicBezTo>
                  <a:cubicBezTo>
                    <a:pt x="62" y="40"/>
                    <a:pt x="64" y="41"/>
                    <a:pt x="60" y="44"/>
                  </a:cubicBezTo>
                  <a:cubicBezTo>
                    <a:pt x="57" y="48"/>
                    <a:pt x="52" y="43"/>
                    <a:pt x="52" y="47"/>
                  </a:cubicBezTo>
                  <a:cubicBezTo>
                    <a:pt x="53" y="52"/>
                    <a:pt x="56" y="50"/>
                    <a:pt x="54" y="54"/>
                  </a:cubicBezTo>
                  <a:cubicBezTo>
                    <a:pt x="51" y="59"/>
                    <a:pt x="49" y="60"/>
                    <a:pt x="48" y="58"/>
                  </a:cubicBezTo>
                  <a:cubicBezTo>
                    <a:pt x="47" y="56"/>
                    <a:pt x="43" y="51"/>
                    <a:pt x="41" y="54"/>
                  </a:cubicBezTo>
                  <a:cubicBezTo>
                    <a:pt x="39" y="56"/>
                    <a:pt x="41" y="58"/>
                    <a:pt x="40" y="60"/>
                  </a:cubicBezTo>
                  <a:cubicBezTo>
                    <a:pt x="38" y="62"/>
                    <a:pt x="35" y="61"/>
                    <a:pt x="34" y="58"/>
                  </a:cubicBezTo>
                  <a:cubicBezTo>
                    <a:pt x="32" y="55"/>
                    <a:pt x="32" y="51"/>
                    <a:pt x="29" y="52"/>
                  </a:cubicBezTo>
                  <a:cubicBezTo>
                    <a:pt x="26" y="54"/>
                    <a:pt x="29" y="52"/>
                    <a:pt x="23" y="54"/>
                  </a:cubicBezTo>
                  <a:cubicBezTo>
                    <a:pt x="18" y="56"/>
                    <a:pt x="19" y="59"/>
                    <a:pt x="21" y="60"/>
                  </a:cubicBezTo>
                  <a:cubicBezTo>
                    <a:pt x="23" y="62"/>
                    <a:pt x="22" y="63"/>
                    <a:pt x="19" y="64"/>
                  </a:cubicBezTo>
                  <a:cubicBezTo>
                    <a:pt x="16" y="65"/>
                    <a:pt x="16" y="67"/>
                    <a:pt x="19" y="68"/>
                  </a:cubicBezTo>
                  <a:cubicBezTo>
                    <a:pt x="22" y="70"/>
                    <a:pt x="17" y="72"/>
                    <a:pt x="14" y="71"/>
                  </a:cubicBezTo>
                  <a:cubicBezTo>
                    <a:pt x="12" y="71"/>
                    <a:pt x="6" y="66"/>
                    <a:pt x="10" y="70"/>
                  </a:cubicBezTo>
                  <a:cubicBezTo>
                    <a:pt x="14" y="75"/>
                    <a:pt x="13" y="73"/>
                    <a:pt x="16" y="76"/>
                  </a:cubicBezTo>
                  <a:cubicBezTo>
                    <a:pt x="20" y="78"/>
                    <a:pt x="18" y="81"/>
                    <a:pt x="21" y="78"/>
                  </a:cubicBezTo>
                  <a:cubicBezTo>
                    <a:pt x="23" y="75"/>
                    <a:pt x="21" y="73"/>
                    <a:pt x="23" y="75"/>
                  </a:cubicBezTo>
                  <a:cubicBezTo>
                    <a:pt x="26" y="77"/>
                    <a:pt x="27" y="79"/>
                    <a:pt x="23" y="80"/>
                  </a:cubicBezTo>
                  <a:cubicBezTo>
                    <a:pt x="20" y="81"/>
                    <a:pt x="17" y="80"/>
                    <a:pt x="15" y="83"/>
                  </a:cubicBezTo>
                  <a:cubicBezTo>
                    <a:pt x="14" y="86"/>
                    <a:pt x="17" y="85"/>
                    <a:pt x="14" y="88"/>
                  </a:cubicBezTo>
                  <a:cubicBezTo>
                    <a:pt x="11" y="91"/>
                    <a:pt x="7" y="86"/>
                    <a:pt x="11" y="91"/>
                  </a:cubicBezTo>
                  <a:cubicBezTo>
                    <a:pt x="14" y="96"/>
                    <a:pt x="14" y="92"/>
                    <a:pt x="19" y="95"/>
                  </a:cubicBezTo>
                  <a:cubicBezTo>
                    <a:pt x="23" y="99"/>
                    <a:pt x="23" y="98"/>
                    <a:pt x="26" y="98"/>
                  </a:cubicBezTo>
                  <a:cubicBezTo>
                    <a:pt x="29" y="98"/>
                    <a:pt x="27" y="97"/>
                    <a:pt x="29" y="100"/>
                  </a:cubicBezTo>
                  <a:cubicBezTo>
                    <a:pt x="30" y="103"/>
                    <a:pt x="27" y="101"/>
                    <a:pt x="33" y="101"/>
                  </a:cubicBezTo>
                  <a:cubicBezTo>
                    <a:pt x="39" y="102"/>
                    <a:pt x="40" y="102"/>
                    <a:pt x="41" y="101"/>
                  </a:cubicBezTo>
                  <a:cubicBezTo>
                    <a:pt x="42" y="100"/>
                    <a:pt x="39" y="99"/>
                    <a:pt x="38" y="95"/>
                  </a:cubicBezTo>
                  <a:cubicBezTo>
                    <a:pt x="38" y="91"/>
                    <a:pt x="37" y="88"/>
                    <a:pt x="41" y="90"/>
                  </a:cubicBezTo>
                  <a:cubicBezTo>
                    <a:pt x="44" y="92"/>
                    <a:pt x="45" y="94"/>
                    <a:pt x="44" y="96"/>
                  </a:cubicBezTo>
                  <a:cubicBezTo>
                    <a:pt x="43" y="98"/>
                    <a:pt x="42" y="96"/>
                    <a:pt x="43" y="100"/>
                  </a:cubicBezTo>
                  <a:cubicBezTo>
                    <a:pt x="44" y="104"/>
                    <a:pt x="49" y="103"/>
                    <a:pt x="44" y="105"/>
                  </a:cubicBezTo>
                  <a:cubicBezTo>
                    <a:pt x="40" y="106"/>
                    <a:pt x="38" y="106"/>
                    <a:pt x="36" y="107"/>
                  </a:cubicBezTo>
                  <a:cubicBezTo>
                    <a:pt x="33" y="108"/>
                    <a:pt x="33" y="104"/>
                    <a:pt x="32" y="109"/>
                  </a:cubicBezTo>
                  <a:cubicBezTo>
                    <a:pt x="32" y="114"/>
                    <a:pt x="32" y="114"/>
                    <a:pt x="30" y="116"/>
                  </a:cubicBezTo>
                  <a:cubicBezTo>
                    <a:pt x="29" y="118"/>
                    <a:pt x="31" y="122"/>
                    <a:pt x="28" y="123"/>
                  </a:cubicBezTo>
                  <a:cubicBezTo>
                    <a:pt x="25" y="125"/>
                    <a:pt x="27" y="124"/>
                    <a:pt x="23" y="128"/>
                  </a:cubicBezTo>
                  <a:cubicBezTo>
                    <a:pt x="20" y="132"/>
                    <a:pt x="16" y="130"/>
                    <a:pt x="18" y="133"/>
                  </a:cubicBezTo>
                  <a:cubicBezTo>
                    <a:pt x="19" y="135"/>
                    <a:pt x="21" y="133"/>
                    <a:pt x="27" y="133"/>
                  </a:cubicBezTo>
                  <a:cubicBezTo>
                    <a:pt x="28" y="133"/>
                    <a:pt x="29" y="133"/>
                    <a:pt x="30" y="133"/>
                  </a:cubicBezTo>
                  <a:cubicBezTo>
                    <a:pt x="33" y="132"/>
                    <a:pt x="33" y="130"/>
                    <a:pt x="36" y="130"/>
                  </a:cubicBezTo>
                  <a:cubicBezTo>
                    <a:pt x="39" y="130"/>
                    <a:pt x="38" y="126"/>
                    <a:pt x="41" y="124"/>
                  </a:cubicBezTo>
                  <a:cubicBezTo>
                    <a:pt x="43" y="123"/>
                    <a:pt x="46" y="117"/>
                    <a:pt x="45" y="122"/>
                  </a:cubicBezTo>
                  <a:cubicBezTo>
                    <a:pt x="44" y="128"/>
                    <a:pt x="45" y="129"/>
                    <a:pt x="48" y="130"/>
                  </a:cubicBezTo>
                  <a:cubicBezTo>
                    <a:pt x="51" y="131"/>
                    <a:pt x="45" y="133"/>
                    <a:pt x="41" y="133"/>
                  </a:cubicBezTo>
                  <a:cubicBezTo>
                    <a:pt x="37" y="133"/>
                    <a:pt x="25" y="136"/>
                    <a:pt x="23" y="137"/>
                  </a:cubicBezTo>
                  <a:cubicBezTo>
                    <a:pt x="22" y="138"/>
                    <a:pt x="19" y="133"/>
                    <a:pt x="21" y="140"/>
                  </a:cubicBezTo>
                  <a:cubicBezTo>
                    <a:pt x="22" y="146"/>
                    <a:pt x="23" y="147"/>
                    <a:pt x="21" y="149"/>
                  </a:cubicBezTo>
                  <a:cubicBezTo>
                    <a:pt x="18" y="150"/>
                    <a:pt x="18" y="150"/>
                    <a:pt x="15" y="148"/>
                  </a:cubicBezTo>
                  <a:cubicBezTo>
                    <a:pt x="13" y="145"/>
                    <a:pt x="12" y="138"/>
                    <a:pt x="10" y="143"/>
                  </a:cubicBezTo>
                  <a:cubicBezTo>
                    <a:pt x="7" y="147"/>
                    <a:pt x="0" y="152"/>
                    <a:pt x="5" y="152"/>
                  </a:cubicBezTo>
                  <a:cubicBezTo>
                    <a:pt x="11" y="152"/>
                    <a:pt x="12" y="150"/>
                    <a:pt x="15" y="152"/>
                  </a:cubicBezTo>
                  <a:cubicBezTo>
                    <a:pt x="19" y="153"/>
                    <a:pt x="6" y="161"/>
                    <a:pt x="7" y="162"/>
                  </a:cubicBezTo>
                  <a:cubicBezTo>
                    <a:pt x="8" y="163"/>
                    <a:pt x="9" y="160"/>
                    <a:pt x="12" y="162"/>
                  </a:cubicBezTo>
                  <a:cubicBezTo>
                    <a:pt x="15" y="164"/>
                    <a:pt x="14" y="165"/>
                    <a:pt x="16" y="165"/>
                  </a:cubicBezTo>
                  <a:cubicBezTo>
                    <a:pt x="18" y="166"/>
                    <a:pt x="18" y="164"/>
                    <a:pt x="20" y="163"/>
                  </a:cubicBezTo>
                  <a:cubicBezTo>
                    <a:pt x="23" y="161"/>
                    <a:pt x="24" y="156"/>
                    <a:pt x="24" y="160"/>
                  </a:cubicBezTo>
                  <a:cubicBezTo>
                    <a:pt x="25" y="164"/>
                    <a:pt x="21" y="167"/>
                    <a:pt x="18" y="168"/>
                  </a:cubicBezTo>
                  <a:cubicBezTo>
                    <a:pt x="15" y="170"/>
                    <a:pt x="12" y="171"/>
                    <a:pt x="13" y="173"/>
                  </a:cubicBezTo>
                  <a:cubicBezTo>
                    <a:pt x="14" y="174"/>
                    <a:pt x="13" y="176"/>
                    <a:pt x="17" y="173"/>
                  </a:cubicBezTo>
                  <a:cubicBezTo>
                    <a:pt x="21" y="171"/>
                    <a:pt x="20" y="169"/>
                    <a:pt x="23" y="168"/>
                  </a:cubicBezTo>
                  <a:cubicBezTo>
                    <a:pt x="25" y="167"/>
                    <a:pt x="28" y="167"/>
                    <a:pt x="27" y="169"/>
                  </a:cubicBezTo>
                  <a:cubicBezTo>
                    <a:pt x="26" y="170"/>
                    <a:pt x="23" y="173"/>
                    <a:pt x="23" y="175"/>
                  </a:cubicBezTo>
                  <a:cubicBezTo>
                    <a:pt x="22" y="176"/>
                    <a:pt x="14" y="176"/>
                    <a:pt x="21" y="176"/>
                  </a:cubicBezTo>
                  <a:cubicBezTo>
                    <a:pt x="28" y="176"/>
                    <a:pt x="25" y="168"/>
                    <a:pt x="31" y="172"/>
                  </a:cubicBezTo>
                  <a:cubicBezTo>
                    <a:pt x="36" y="177"/>
                    <a:pt x="34" y="176"/>
                    <a:pt x="40" y="176"/>
                  </a:cubicBezTo>
                  <a:cubicBezTo>
                    <a:pt x="46" y="177"/>
                    <a:pt x="49" y="177"/>
                    <a:pt x="52" y="172"/>
                  </a:cubicBezTo>
                  <a:cubicBezTo>
                    <a:pt x="55" y="167"/>
                    <a:pt x="55" y="160"/>
                    <a:pt x="58" y="162"/>
                  </a:cubicBezTo>
                  <a:cubicBezTo>
                    <a:pt x="62" y="164"/>
                    <a:pt x="57" y="156"/>
                    <a:pt x="64" y="158"/>
                  </a:cubicBezTo>
                  <a:cubicBezTo>
                    <a:pt x="71" y="159"/>
                    <a:pt x="70" y="161"/>
                    <a:pt x="74" y="159"/>
                  </a:cubicBezTo>
                  <a:cubicBezTo>
                    <a:pt x="79" y="157"/>
                    <a:pt x="77" y="151"/>
                    <a:pt x="81" y="152"/>
                  </a:cubicBezTo>
                  <a:cubicBezTo>
                    <a:pt x="86" y="152"/>
                    <a:pt x="88" y="152"/>
                    <a:pt x="89" y="153"/>
                  </a:cubicBezTo>
                  <a:cubicBezTo>
                    <a:pt x="90" y="153"/>
                    <a:pt x="87" y="149"/>
                    <a:pt x="92" y="148"/>
                  </a:cubicBezTo>
                  <a:cubicBezTo>
                    <a:pt x="96" y="148"/>
                    <a:pt x="94" y="142"/>
                    <a:pt x="97" y="146"/>
                  </a:cubicBezTo>
                  <a:cubicBezTo>
                    <a:pt x="100" y="149"/>
                    <a:pt x="97" y="150"/>
                    <a:pt x="101" y="149"/>
                  </a:cubicBezTo>
                  <a:cubicBezTo>
                    <a:pt x="106" y="148"/>
                    <a:pt x="105" y="148"/>
                    <a:pt x="108" y="147"/>
                  </a:cubicBezTo>
                  <a:cubicBezTo>
                    <a:pt x="110" y="147"/>
                    <a:pt x="114" y="146"/>
                    <a:pt x="111" y="142"/>
                  </a:cubicBezTo>
                  <a:cubicBezTo>
                    <a:pt x="108" y="139"/>
                    <a:pt x="107" y="137"/>
                    <a:pt x="110" y="136"/>
                  </a:cubicBezTo>
                  <a:cubicBezTo>
                    <a:pt x="113" y="135"/>
                    <a:pt x="110" y="140"/>
                    <a:pt x="114" y="130"/>
                  </a:cubicBezTo>
                  <a:cubicBezTo>
                    <a:pt x="119" y="121"/>
                    <a:pt x="119" y="118"/>
                    <a:pt x="117" y="115"/>
                  </a:cubicBezTo>
                  <a:cubicBezTo>
                    <a:pt x="115" y="112"/>
                    <a:pt x="115" y="107"/>
                    <a:pt x="115" y="105"/>
                  </a:cubicBezTo>
                  <a:cubicBezTo>
                    <a:pt x="115" y="103"/>
                    <a:pt x="115" y="97"/>
                    <a:pt x="113" y="95"/>
                  </a:cubicBezTo>
                  <a:cubicBezTo>
                    <a:pt x="111" y="92"/>
                    <a:pt x="110" y="85"/>
                    <a:pt x="109" y="81"/>
                  </a:cubicBezTo>
                  <a:cubicBezTo>
                    <a:pt x="109" y="77"/>
                    <a:pt x="105" y="73"/>
                    <a:pt x="109" y="70"/>
                  </a:cubicBezTo>
                  <a:cubicBezTo>
                    <a:pt x="112" y="68"/>
                    <a:pt x="109" y="62"/>
                    <a:pt x="116" y="65"/>
                  </a:cubicBezTo>
                  <a:cubicBezTo>
                    <a:pt x="122" y="69"/>
                    <a:pt x="117" y="75"/>
                    <a:pt x="124" y="66"/>
                  </a:cubicBezTo>
                  <a:cubicBezTo>
                    <a:pt x="130" y="56"/>
                    <a:pt x="133" y="56"/>
                    <a:pt x="133" y="53"/>
                  </a:cubicBezTo>
                  <a:cubicBezTo>
                    <a:pt x="133" y="51"/>
                    <a:pt x="132" y="46"/>
                    <a:pt x="131" y="44"/>
                  </a:cubicBezTo>
                  <a:cubicBezTo>
                    <a:pt x="129" y="42"/>
                    <a:pt x="131" y="39"/>
                    <a:pt x="128" y="38"/>
                  </a:cubicBezTo>
                  <a:cubicBezTo>
                    <a:pt x="126" y="37"/>
                    <a:pt x="124" y="36"/>
                    <a:pt x="123" y="39"/>
                  </a:cubicBezTo>
                  <a:cubicBezTo>
                    <a:pt x="121" y="42"/>
                    <a:pt x="121" y="44"/>
                    <a:pt x="120" y="42"/>
                  </a:cubicBezTo>
                  <a:cubicBezTo>
                    <a:pt x="118" y="40"/>
                    <a:pt x="121" y="35"/>
                    <a:pt x="122" y="34"/>
                  </a:cubicBezTo>
                  <a:cubicBezTo>
                    <a:pt x="123" y="32"/>
                    <a:pt x="128" y="31"/>
                    <a:pt x="124" y="27"/>
                  </a:cubicBezTo>
                  <a:cubicBezTo>
                    <a:pt x="119" y="24"/>
                    <a:pt x="120" y="21"/>
                    <a:pt x="117" y="20"/>
                  </a:cubicBezTo>
                  <a:cubicBezTo>
                    <a:pt x="114" y="18"/>
                    <a:pt x="114" y="13"/>
                    <a:pt x="110" y="14"/>
                  </a:cubicBezTo>
                  <a:cubicBezTo>
                    <a:pt x="107" y="15"/>
                    <a:pt x="106" y="4"/>
                    <a:pt x="103" y="8"/>
                  </a:cubicBezTo>
                  <a:cubicBezTo>
                    <a:pt x="100" y="12"/>
                    <a:pt x="97" y="9"/>
                    <a:pt x="95" y="12"/>
                  </a:cubicBezTo>
                  <a:cubicBezTo>
                    <a:pt x="93" y="15"/>
                    <a:pt x="94" y="14"/>
                    <a:pt x="91" y="16"/>
                  </a:cubicBezTo>
                  <a:cubicBezTo>
                    <a:pt x="87" y="18"/>
                    <a:pt x="85" y="19"/>
                    <a:pt x="87" y="16"/>
                  </a:cubicBezTo>
                  <a:cubicBezTo>
                    <a:pt x="89" y="13"/>
                    <a:pt x="94" y="9"/>
                    <a:pt x="90" y="8"/>
                  </a:cubicBezTo>
                  <a:cubicBezTo>
                    <a:pt x="85" y="6"/>
                    <a:pt x="86" y="0"/>
                    <a:pt x="85" y="3"/>
                  </a:cubicBezTo>
                  <a:cubicBezTo>
                    <a:pt x="83" y="6"/>
                    <a:pt x="76" y="5"/>
                    <a:pt x="79" y="10"/>
                  </a:cubicBezTo>
                  <a:cubicBezTo>
                    <a:pt x="81" y="15"/>
                    <a:pt x="84" y="15"/>
                    <a:pt x="80" y="18"/>
                  </a:cubicBezTo>
                  <a:cubicBezTo>
                    <a:pt x="77" y="22"/>
                    <a:pt x="73" y="24"/>
                    <a:pt x="73" y="19"/>
                  </a:cubicBezTo>
                  <a:cubicBezTo>
                    <a:pt x="73" y="14"/>
                    <a:pt x="74" y="9"/>
                    <a:pt x="71" y="10"/>
                  </a:cubicBezTo>
                  <a:cubicBezTo>
                    <a:pt x="68" y="11"/>
                    <a:pt x="66" y="12"/>
                    <a:pt x="64" y="14"/>
                  </a:cubicBezTo>
                  <a:close/>
                </a:path>
              </a:pathLst>
            </a:custGeom>
            <a:solidFill>
              <a:schemeClr val="accent1"/>
            </a:solidFill>
            <a:ln w="3175" cap="rnd">
              <a:solidFill>
                <a:schemeClr val="bg1"/>
              </a:solidFill>
              <a:round/>
              <a:headEnd/>
              <a:tailEnd/>
            </a:ln>
          </p:spPr>
          <p:txBody>
            <a:bodyPr/>
            <a:lstStyle/>
            <a:p>
              <a:endParaRPr lang="de-DE"/>
            </a:p>
          </p:txBody>
        </p:sp>
        <p:sp>
          <p:nvSpPr>
            <p:cNvPr id="6378" name="Freeform 1197"/>
            <p:cNvSpPr>
              <a:spLocks/>
            </p:cNvSpPr>
            <p:nvPr/>
          </p:nvSpPr>
          <p:spPr bwMode="gray">
            <a:xfrm>
              <a:off x="2375" y="1837"/>
              <a:ext cx="19" cy="23"/>
            </a:xfrm>
            <a:custGeom>
              <a:avLst/>
              <a:gdLst>
                <a:gd name="T0" fmla="*/ 3 w 33"/>
                <a:gd name="T1" fmla="*/ 1 h 42"/>
                <a:gd name="T2" fmla="*/ 2 w 33"/>
                <a:gd name="T3" fmla="*/ 1 h 42"/>
                <a:gd name="T4" fmla="*/ 2 w 33"/>
                <a:gd name="T5" fmla="*/ 2 h 42"/>
                <a:gd name="T6" fmla="*/ 1 w 33"/>
                <a:gd name="T7" fmla="*/ 2 h 42"/>
                <a:gd name="T8" fmla="*/ 1 w 33"/>
                <a:gd name="T9" fmla="*/ 2 h 42"/>
                <a:gd name="T10" fmla="*/ 1 w 33"/>
                <a:gd name="T11" fmla="*/ 3 h 42"/>
                <a:gd name="T12" fmla="*/ 1 w 33"/>
                <a:gd name="T13" fmla="*/ 4 h 42"/>
                <a:gd name="T14" fmla="*/ 2 w 33"/>
                <a:gd name="T15" fmla="*/ 3 h 42"/>
                <a:gd name="T16" fmla="*/ 3 w 33"/>
                <a:gd name="T17" fmla="*/ 2 h 42"/>
                <a:gd name="T18" fmla="*/ 3 w 33"/>
                <a:gd name="T19" fmla="*/ 2 h 42"/>
                <a:gd name="T20" fmla="*/ 3 w 33"/>
                <a:gd name="T21" fmla="*/ 1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2"/>
                <a:gd name="T35" fmla="*/ 33 w 3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2">
                  <a:moveTo>
                    <a:pt x="30" y="10"/>
                  </a:moveTo>
                  <a:cubicBezTo>
                    <a:pt x="26" y="7"/>
                    <a:pt x="26" y="0"/>
                    <a:pt x="23" y="8"/>
                  </a:cubicBezTo>
                  <a:cubicBezTo>
                    <a:pt x="20" y="16"/>
                    <a:pt x="20" y="12"/>
                    <a:pt x="16" y="16"/>
                  </a:cubicBezTo>
                  <a:cubicBezTo>
                    <a:pt x="13" y="19"/>
                    <a:pt x="11" y="20"/>
                    <a:pt x="8" y="20"/>
                  </a:cubicBezTo>
                  <a:cubicBezTo>
                    <a:pt x="6" y="21"/>
                    <a:pt x="0" y="15"/>
                    <a:pt x="3" y="22"/>
                  </a:cubicBezTo>
                  <a:cubicBezTo>
                    <a:pt x="5" y="30"/>
                    <a:pt x="11" y="28"/>
                    <a:pt x="11" y="33"/>
                  </a:cubicBezTo>
                  <a:cubicBezTo>
                    <a:pt x="10" y="38"/>
                    <a:pt x="7" y="41"/>
                    <a:pt x="10" y="42"/>
                  </a:cubicBezTo>
                  <a:cubicBezTo>
                    <a:pt x="12" y="42"/>
                    <a:pt x="17" y="41"/>
                    <a:pt x="19" y="35"/>
                  </a:cubicBezTo>
                  <a:cubicBezTo>
                    <a:pt x="21" y="29"/>
                    <a:pt x="20" y="19"/>
                    <a:pt x="24" y="22"/>
                  </a:cubicBezTo>
                  <a:cubicBezTo>
                    <a:pt x="28" y="26"/>
                    <a:pt x="25" y="23"/>
                    <a:pt x="29" y="19"/>
                  </a:cubicBezTo>
                  <a:cubicBezTo>
                    <a:pt x="33" y="15"/>
                    <a:pt x="30" y="10"/>
                    <a:pt x="30" y="10"/>
                  </a:cubicBezTo>
                  <a:close/>
                </a:path>
              </a:pathLst>
            </a:custGeom>
            <a:solidFill>
              <a:schemeClr val="accent1"/>
            </a:solidFill>
            <a:ln w="3175" cap="rnd">
              <a:solidFill>
                <a:schemeClr val="bg1"/>
              </a:solidFill>
              <a:round/>
              <a:headEnd/>
              <a:tailEnd/>
            </a:ln>
          </p:spPr>
          <p:txBody>
            <a:bodyPr/>
            <a:lstStyle/>
            <a:p>
              <a:endParaRPr lang="de-DE"/>
            </a:p>
          </p:txBody>
        </p:sp>
        <p:sp>
          <p:nvSpPr>
            <p:cNvPr id="6379" name="Freeform 1198"/>
            <p:cNvSpPr>
              <a:spLocks/>
            </p:cNvSpPr>
            <p:nvPr/>
          </p:nvSpPr>
          <p:spPr bwMode="gray">
            <a:xfrm>
              <a:off x="2368" y="1864"/>
              <a:ext cx="11" cy="20"/>
            </a:xfrm>
            <a:custGeom>
              <a:avLst/>
              <a:gdLst>
                <a:gd name="T0" fmla="*/ 1 w 20"/>
                <a:gd name="T1" fmla="*/ 1 h 37"/>
                <a:gd name="T2" fmla="*/ 1 w 20"/>
                <a:gd name="T3" fmla="*/ 1 h 37"/>
                <a:gd name="T4" fmla="*/ 1 w 20"/>
                <a:gd name="T5" fmla="*/ 1 h 37"/>
                <a:gd name="T6" fmla="*/ 1 w 20"/>
                <a:gd name="T7" fmla="*/ 2 h 37"/>
                <a:gd name="T8" fmla="*/ 1 w 20"/>
                <a:gd name="T9" fmla="*/ 3 h 37"/>
                <a:gd name="T10" fmla="*/ 2 w 20"/>
                <a:gd name="T11" fmla="*/ 2 h 37"/>
                <a:gd name="T12" fmla="*/ 2 w 20"/>
                <a:gd name="T13" fmla="*/ 1 h 37"/>
                <a:gd name="T14" fmla="*/ 1 w 20"/>
                <a:gd name="T15" fmla="*/ 1 h 37"/>
                <a:gd name="T16" fmla="*/ 1 w 20"/>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37"/>
                <a:gd name="T29" fmla="*/ 20 w 2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37">
                  <a:moveTo>
                    <a:pt x="12" y="1"/>
                  </a:moveTo>
                  <a:cubicBezTo>
                    <a:pt x="7" y="2"/>
                    <a:pt x="0" y="1"/>
                    <a:pt x="6" y="6"/>
                  </a:cubicBezTo>
                  <a:cubicBezTo>
                    <a:pt x="13" y="11"/>
                    <a:pt x="16" y="11"/>
                    <a:pt x="12" y="15"/>
                  </a:cubicBezTo>
                  <a:cubicBezTo>
                    <a:pt x="9" y="19"/>
                    <a:pt x="9" y="18"/>
                    <a:pt x="11" y="25"/>
                  </a:cubicBezTo>
                  <a:cubicBezTo>
                    <a:pt x="13" y="31"/>
                    <a:pt x="10" y="32"/>
                    <a:pt x="12" y="34"/>
                  </a:cubicBezTo>
                  <a:cubicBezTo>
                    <a:pt x="14" y="36"/>
                    <a:pt x="14" y="37"/>
                    <a:pt x="17" y="24"/>
                  </a:cubicBezTo>
                  <a:cubicBezTo>
                    <a:pt x="20" y="11"/>
                    <a:pt x="18" y="10"/>
                    <a:pt x="17" y="6"/>
                  </a:cubicBezTo>
                  <a:cubicBezTo>
                    <a:pt x="16" y="3"/>
                    <a:pt x="16" y="1"/>
                    <a:pt x="15" y="1"/>
                  </a:cubicBezTo>
                  <a:cubicBezTo>
                    <a:pt x="13" y="0"/>
                    <a:pt x="12" y="1"/>
                    <a:pt x="12" y="1"/>
                  </a:cubicBezTo>
                  <a:close/>
                </a:path>
              </a:pathLst>
            </a:custGeom>
            <a:solidFill>
              <a:schemeClr val="accent1"/>
            </a:solidFill>
            <a:ln w="3175" cap="rnd">
              <a:solidFill>
                <a:schemeClr val="bg1"/>
              </a:solidFill>
              <a:round/>
              <a:headEnd/>
              <a:tailEnd/>
            </a:ln>
          </p:spPr>
          <p:txBody>
            <a:bodyPr/>
            <a:lstStyle/>
            <a:p>
              <a:endParaRPr lang="de-DE"/>
            </a:p>
          </p:txBody>
        </p:sp>
        <p:sp>
          <p:nvSpPr>
            <p:cNvPr id="6380" name="Freeform 1199"/>
            <p:cNvSpPr>
              <a:spLocks/>
            </p:cNvSpPr>
            <p:nvPr/>
          </p:nvSpPr>
          <p:spPr bwMode="gray">
            <a:xfrm>
              <a:off x="2379" y="1864"/>
              <a:ext cx="18" cy="17"/>
            </a:xfrm>
            <a:custGeom>
              <a:avLst/>
              <a:gdLst>
                <a:gd name="T0" fmla="*/ 1 w 32"/>
                <a:gd name="T1" fmla="*/ 1 h 31"/>
                <a:gd name="T2" fmla="*/ 1 w 32"/>
                <a:gd name="T3" fmla="*/ 1 h 31"/>
                <a:gd name="T4" fmla="*/ 1 w 32"/>
                <a:gd name="T5" fmla="*/ 1 h 31"/>
                <a:gd name="T6" fmla="*/ 1 w 32"/>
                <a:gd name="T7" fmla="*/ 1 h 31"/>
                <a:gd name="T8" fmla="*/ 2 w 32"/>
                <a:gd name="T9" fmla="*/ 2 h 31"/>
                <a:gd name="T10" fmla="*/ 2 w 32"/>
                <a:gd name="T11" fmla="*/ 2 h 31"/>
                <a:gd name="T12" fmla="*/ 3 w 32"/>
                <a:gd name="T13" fmla="*/ 2 h 31"/>
                <a:gd name="T14" fmla="*/ 3 w 32"/>
                <a:gd name="T15" fmla="*/ 1 h 31"/>
                <a:gd name="T16" fmla="*/ 2 w 32"/>
                <a:gd name="T17" fmla="*/ 1 h 31"/>
                <a:gd name="T18" fmla="*/ 2 w 32"/>
                <a:gd name="T19" fmla="*/ 1 h 31"/>
                <a:gd name="T20" fmla="*/ 2 w 32"/>
                <a:gd name="T21" fmla="*/ 1 h 31"/>
                <a:gd name="T22" fmla="*/ 1 w 32"/>
                <a:gd name="T23" fmla="*/ 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1"/>
                <a:gd name="T38" fmla="*/ 32 w 32"/>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1">
                  <a:moveTo>
                    <a:pt x="13" y="2"/>
                  </a:moveTo>
                  <a:cubicBezTo>
                    <a:pt x="15" y="8"/>
                    <a:pt x="12" y="3"/>
                    <a:pt x="11" y="6"/>
                  </a:cubicBezTo>
                  <a:cubicBezTo>
                    <a:pt x="10" y="11"/>
                    <a:pt x="10" y="12"/>
                    <a:pt x="7" y="12"/>
                  </a:cubicBezTo>
                  <a:cubicBezTo>
                    <a:pt x="5" y="12"/>
                    <a:pt x="0" y="8"/>
                    <a:pt x="5" y="12"/>
                  </a:cubicBezTo>
                  <a:cubicBezTo>
                    <a:pt x="10" y="16"/>
                    <a:pt x="9" y="8"/>
                    <a:pt x="14" y="17"/>
                  </a:cubicBezTo>
                  <a:cubicBezTo>
                    <a:pt x="19" y="27"/>
                    <a:pt x="20" y="20"/>
                    <a:pt x="24" y="25"/>
                  </a:cubicBezTo>
                  <a:cubicBezTo>
                    <a:pt x="29" y="31"/>
                    <a:pt x="31" y="28"/>
                    <a:pt x="30" y="25"/>
                  </a:cubicBezTo>
                  <a:cubicBezTo>
                    <a:pt x="29" y="21"/>
                    <a:pt x="32" y="15"/>
                    <a:pt x="27" y="15"/>
                  </a:cubicBezTo>
                  <a:cubicBezTo>
                    <a:pt x="23" y="15"/>
                    <a:pt x="18" y="13"/>
                    <a:pt x="19" y="10"/>
                  </a:cubicBezTo>
                  <a:cubicBezTo>
                    <a:pt x="21" y="7"/>
                    <a:pt x="23" y="7"/>
                    <a:pt x="21" y="5"/>
                  </a:cubicBezTo>
                  <a:cubicBezTo>
                    <a:pt x="19" y="2"/>
                    <a:pt x="21" y="2"/>
                    <a:pt x="19" y="1"/>
                  </a:cubicBezTo>
                  <a:cubicBezTo>
                    <a:pt x="17" y="0"/>
                    <a:pt x="13" y="2"/>
                    <a:pt x="13" y="2"/>
                  </a:cubicBezTo>
                  <a:close/>
                </a:path>
              </a:pathLst>
            </a:custGeom>
            <a:solidFill>
              <a:schemeClr val="accent1"/>
            </a:solidFill>
            <a:ln w="3175" cap="rnd">
              <a:solidFill>
                <a:schemeClr val="bg1"/>
              </a:solidFill>
              <a:round/>
              <a:headEnd/>
              <a:tailEnd/>
            </a:ln>
          </p:spPr>
          <p:txBody>
            <a:bodyPr/>
            <a:lstStyle/>
            <a:p>
              <a:endParaRPr lang="de-DE"/>
            </a:p>
          </p:txBody>
        </p:sp>
        <p:sp>
          <p:nvSpPr>
            <p:cNvPr id="6381" name="Freeform 1200"/>
            <p:cNvSpPr>
              <a:spLocks/>
            </p:cNvSpPr>
            <p:nvPr/>
          </p:nvSpPr>
          <p:spPr bwMode="gray">
            <a:xfrm>
              <a:off x="2387" y="1880"/>
              <a:ext cx="5" cy="6"/>
            </a:xfrm>
            <a:custGeom>
              <a:avLst/>
              <a:gdLst>
                <a:gd name="T0" fmla="*/ 1 w 9"/>
                <a:gd name="T1" fmla="*/ 1 h 11"/>
                <a:gd name="T2" fmla="*/ 1 w 9"/>
                <a:gd name="T3" fmla="*/ 1 h 11"/>
                <a:gd name="T4" fmla="*/ 1 w 9"/>
                <a:gd name="T5" fmla="*/ 1 h 11"/>
                <a:gd name="T6" fmla="*/ 1 w 9"/>
                <a:gd name="T7" fmla="*/ 1 h 11"/>
                <a:gd name="T8" fmla="*/ 0 60000 65536"/>
                <a:gd name="T9" fmla="*/ 0 60000 65536"/>
                <a:gd name="T10" fmla="*/ 0 60000 65536"/>
                <a:gd name="T11" fmla="*/ 0 60000 65536"/>
                <a:gd name="T12" fmla="*/ 0 w 9"/>
                <a:gd name="T13" fmla="*/ 0 h 11"/>
                <a:gd name="T14" fmla="*/ 9 w 9"/>
                <a:gd name="T15" fmla="*/ 11 h 11"/>
              </a:gdLst>
              <a:ahLst/>
              <a:cxnLst>
                <a:cxn ang="T8">
                  <a:pos x="T0" y="T1"/>
                </a:cxn>
                <a:cxn ang="T9">
                  <a:pos x="T2" y="T3"/>
                </a:cxn>
                <a:cxn ang="T10">
                  <a:pos x="T4" y="T5"/>
                </a:cxn>
                <a:cxn ang="T11">
                  <a:pos x="T6" y="T7"/>
                </a:cxn>
              </a:cxnLst>
              <a:rect l="T12" t="T13" r="T14" b="T15"/>
              <a:pathLst>
                <a:path w="9" h="11">
                  <a:moveTo>
                    <a:pt x="2" y="3"/>
                  </a:moveTo>
                  <a:cubicBezTo>
                    <a:pt x="0" y="6"/>
                    <a:pt x="4" y="4"/>
                    <a:pt x="5" y="7"/>
                  </a:cubicBezTo>
                  <a:cubicBezTo>
                    <a:pt x="7" y="11"/>
                    <a:pt x="7" y="9"/>
                    <a:pt x="8" y="7"/>
                  </a:cubicBezTo>
                  <a:cubicBezTo>
                    <a:pt x="9" y="6"/>
                    <a:pt x="3" y="0"/>
                    <a:pt x="2" y="3"/>
                  </a:cubicBezTo>
                  <a:close/>
                </a:path>
              </a:pathLst>
            </a:custGeom>
            <a:solidFill>
              <a:schemeClr val="accent1"/>
            </a:solidFill>
            <a:ln w="3175" cap="rnd">
              <a:solidFill>
                <a:schemeClr val="bg1"/>
              </a:solidFill>
              <a:round/>
              <a:headEnd/>
              <a:tailEnd/>
            </a:ln>
          </p:spPr>
          <p:txBody>
            <a:bodyPr/>
            <a:lstStyle/>
            <a:p>
              <a:endParaRPr lang="de-DE"/>
            </a:p>
          </p:txBody>
        </p:sp>
        <p:sp>
          <p:nvSpPr>
            <p:cNvPr id="6382" name="Freeform 1201"/>
            <p:cNvSpPr>
              <a:spLocks/>
            </p:cNvSpPr>
            <p:nvPr/>
          </p:nvSpPr>
          <p:spPr bwMode="gray">
            <a:xfrm>
              <a:off x="2388" y="1889"/>
              <a:ext cx="5" cy="6"/>
            </a:xfrm>
            <a:custGeom>
              <a:avLst/>
              <a:gdLst>
                <a:gd name="T0" fmla="*/ 1 w 8"/>
                <a:gd name="T1" fmla="*/ 0 h 11"/>
                <a:gd name="T2" fmla="*/ 1 w 8"/>
                <a:gd name="T3" fmla="*/ 1 h 11"/>
                <a:gd name="T4" fmla="*/ 1 w 8"/>
                <a:gd name="T5" fmla="*/ 1 h 11"/>
                <a:gd name="T6" fmla="*/ 1 w 8"/>
                <a:gd name="T7" fmla="*/ 1 h 11"/>
                <a:gd name="T8" fmla="*/ 1 w 8"/>
                <a:gd name="T9" fmla="*/ 0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5" y="0"/>
                  </a:moveTo>
                  <a:cubicBezTo>
                    <a:pt x="3" y="0"/>
                    <a:pt x="0" y="3"/>
                    <a:pt x="2" y="5"/>
                  </a:cubicBezTo>
                  <a:cubicBezTo>
                    <a:pt x="4" y="7"/>
                    <a:pt x="5" y="4"/>
                    <a:pt x="5" y="7"/>
                  </a:cubicBezTo>
                  <a:cubicBezTo>
                    <a:pt x="6" y="11"/>
                    <a:pt x="8" y="5"/>
                    <a:pt x="8" y="5"/>
                  </a:cubicBezTo>
                  <a:lnTo>
                    <a:pt x="5" y="0"/>
                  </a:lnTo>
                  <a:close/>
                </a:path>
              </a:pathLst>
            </a:custGeom>
            <a:solidFill>
              <a:schemeClr val="accent1"/>
            </a:solidFill>
            <a:ln w="3175" cap="rnd">
              <a:solidFill>
                <a:schemeClr val="bg1"/>
              </a:solidFill>
              <a:round/>
              <a:headEnd/>
              <a:tailEnd/>
            </a:ln>
          </p:spPr>
          <p:txBody>
            <a:bodyPr/>
            <a:lstStyle/>
            <a:p>
              <a:endParaRPr lang="de-DE"/>
            </a:p>
          </p:txBody>
        </p:sp>
        <p:sp>
          <p:nvSpPr>
            <p:cNvPr id="6383" name="Freeform 1202"/>
            <p:cNvSpPr>
              <a:spLocks/>
            </p:cNvSpPr>
            <p:nvPr/>
          </p:nvSpPr>
          <p:spPr bwMode="gray">
            <a:xfrm>
              <a:off x="2388" y="1896"/>
              <a:ext cx="10" cy="6"/>
            </a:xfrm>
            <a:custGeom>
              <a:avLst/>
              <a:gdLst>
                <a:gd name="T0" fmla="*/ 1 w 17"/>
                <a:gd name="T1" fmla="*/ 1 h 10"/>
                <a:gd name="T2" fmla="*/ 1 w 17"/>
                <a:gd name="T3" fmla="*/ 1 h 10"/>
                <a:gd name="T4" fmla="*/ 1 w 17"/>
                <a:gd name="T5" fmla="*/ 1 h 10"/>
                <a:gd name="T6" fmla="*/ 2 w 17"/>
                <a:gd name="T7" fmla="*/ 1 h 10"/>
                <a:gd name="T8" fmla="*/ 2 w 17"/>
                <a:gd name="T9" fmla="*/ 1 h 10"/>
                <a:gd name="T10" fmla="*/ 1 w 17"/>
                <a:gd name="T11" fmla="*/ 1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8" y="2"/>
                  </a:moveTo>
                  <a:cubicBezTo>
                    <a:pt x="6" y="4"/>
                    <a:pt x="0" y="1"/>
                    <a:pt x="4" y="6"/>
                  </a:cubicBezTo>
                  <a:cubicBezTo>
                    <a:pt x="8" y="10"/>
                    <a:pt x="10" y="8"/>
                    <a:pt x="12" y="8"/>
                  </a:cubicBezTo>
                  <a:cubicBezTo>
                    <a:pt x="14" y="8"/>
                    <a:pt x="13" y="7"/>
                    <a:pt x="14" y="6"/>
                  </a:cubicBezTo>
                  <a:cubicBezTo>
                    <a:pt x="16" y="5"/>
                    <a:pt x="17" y="4"/>
                    <a:pt x="15" y="2"/>
                  </a:cubicBezTo>
                  <a:cubicBezTo>
                    <a:pt x="13" y="0"/>
                    <a:pt x="11" y="0"/>
                    <a:pt x="8" y="2"/>
                  </a:cubicBezTo>
                  <a:close/>
                </a:path>
              </a:pathLst>
            </a:custGeom>
            <a:solidFill>
              <a:schemeClr val="accent1"/>
            </a:solidFill>
            <a:ln w="3175" cap="rnd">
              <a:solidFill>
                <a:schemeClr val="bg1"/>
              </a:solidFill>
              <a:round/>
              <a:headEnd/>
              <a:tailEnd/>
            </a:ln>
          </p:spPr>
          <p:txBody>
            <a:bodyPr/>
            <a:lstStyle/>
            <a:p>
              <a:endParaRPr lang="de-DE"/>
            </a:p>
          </p:txBody>
        </p:sp>
        <p:sp>
          <p:nvSpPr>
            <p:cNvPr id="6384" name="Freeform 1203"/>
            <p:cNvSpPr>
              <a:spLocks/>
            </p:cNvSpPr>
            <p:nvPr/>
          </p:nvSpPr>
          <p:spPr bwMode="gray">
            <a:xfrm>
              <a:off x="2383" y="1891"/>
              <a:ext cx="4" cy="5"/>
            </a:xfrm>
            <a:custGeom>
              <a:avLst/>
              <a:gdLst>
                <a:gd name="T0" fmla="*/ 1 w 6"/>
                <a:gd name="T1" fmla="*/ 0 h 9"/>
                <a:gd name="T2" fmla="*/ 1 w 6"/>
                <a:gd name="T3" fmla="*/ 1 h 9"/>
                <a:gd name="T4" fmla="*/ 1 w 6"/>
                <a:gd name="T5" fmla="*/ 1 h 9"/>
                <a:gd name="T6" fmla="*/ 1 w 6"/>
                <a:gd name="T7" fmla="*/ 0 h 9"/>
                <a:gd name="T8" fmla="*/ 0 60000 65536"/>
                <a:gd name="T9" fmla="*/ 0 60000 65536"/>
                <a:gd name="T10" fmla="*/ 0 60000 65536"/>
                <a:gd name="T11" fmla="*/ 0 60000 65536"/>
                <a:gd name="T12" fmla="*/ 0 w 6"/>
                <a:gd name="T13" fmla="*/ 0 h 9"/>
                <a:gd name="T14" fmla="*/ 6 w 6"/>
                <a:gd name="T15" fmla="*/ 9 h 9"/>
              </a:gdLst>
              <a:ahLst/>
              <a:cxnLst>
                <a:cxn ang="T8">
                  <a:pos x="T0" y="T1"/>
                </a:cxn>
                <a:cxn ang="T9">
                  <a:pos x="T2" y="T3"/>
                </a:cxn>
                <a:cxn ang="T10">
                  <a:pos x="T4" y="T5"/>
                </a:cxn>
                <a:cxn ang="T11">
                  <a:pos x="T6" y="T7"/>
                </a:cxn>
              </a:cxnLst>
              <a:rect l="T12" t="T13" r="T14" b="T15"/>
              <a:pathLst>
                <a:path w="6" h="9">
                  <a:moveTo>
                    <a:pt x="6" y="0"/>
                  </a:moveTo>
                  <a:cubicBezTo>
                    <a:pt x="6" y="4"/>
                    <a:pt x="3" y="9"/>
                    <a:pt x="2" y="8"/>
                  </a:cubicBezTo>
                  <a:cubicBezTo>
                    <a:pt x="0" y="6"/>
                    <a:pt x="2" y="1"/>
                    <a:pt x="2" y="1"/>
                  </a:cubicBezTo>
                  <a:lnTo>
                    <a:pt x="6" y="0"/>
                  </a:lnTo>
                  <a:close/>
                </a:path>
              </a:pathLst>
            </a:custGeom>
            <a:solidFill>
              <a:schemeClr val="accent1"/>
            </a:solidFill>
            <a:ln w="3175" cap="rnd">
              <a:solidFill>
                <a:schemeClr val="bg1"/>
              </a:solidFill>
              <a:round/>
              <a:headEnd/>
              <a:tailEnd/>
            </a:ln>
          </p:spPr>
          <p:txBody>
            <a:bodyPr/>
            <a:lstStyle/>
            <a:p>
              <a:endParaRPr lang="de-DE"/>
            </a:p>
          </p:txBody>
        </p:sp>
        <p:sp>
          <p:nvSpPr>
            <p:cNvPr id="6385" name="Freeform 1204"/>
            <p:cNvSpPr>
              <a:spLocks/>
            </p:cNvSpPr>
            <p:nvPr/>
          </p:nvSpPr>
          <p:spPr bwMode="gray">
            <a:xfrm>
              <a:off x="2387" y="1907"/>
              <a:ext cx="9" cy="11"/>
            </a:xfrm>
            <a:custGeom>
              <a:avLst/>
              <a:gdLst>
                <a:gd name="T0" fmla="*/ 1 w 17"/>
                <a:gd name="T1" fmla="*/ 0 h 19"/>
                <a:gd name="T2" fmla="*/ 1 w 17"/>
                <a:gd name="T3" fmla="*/ 1 h 19"/>
                <a:gd name="T4" fmla="*/ 1 w 17"/>
                <a:gd name="T5" fmla="*/ 1 h 19"/>
                <a:gd name="T6" fmla="*/ 1 w 17"/>
                <a:gd name="T7" fmla="*/ 2 h 19"/>
                <a:gd name="T8" fmla="*/ 1 w 17"/>
                <a:gd name="T9" fmla="*/ 1 h 19"/>
                <a:gd name="T10" fmla="*/ 2 w 17"/>
                <a:gd name="T11" fmla="*/ 1 h 19"/>
                <a:gd name="T12" fmla="*/ 1 w 17"/>
                <a:gd name="T13" fmla="*/ 0 h 19"/>
                <a:gd name="T14" fmla="*/ 0 60000 65536"/>
                <a:gd name="T15" fmla="*/ 0 60000 65536"/>
                <a:gd name="T16" fmla="*/ 0 60000 65536"/>
                <a:gd name="T17" fmla="*/ 0 60000 65536"/>
                <a:gd name="T18" fmla="*/ 0 60000 65536"/>
                <a:gd name="T19" fmla="*/ 0 60000 65536"/>
                <a:gd name="T20" fmla="*/ 0 60000 65536"/>
                <a:gd name="T21" fmla="*/ 0 w 17"/>
                <a:gd name="T22" fmla="*/ 0 h 19"/>
                <a:gd name="T23" fmla="*/ 17 w 1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9">
                  <a:moveTo>
                    <a:pt x="16" y="0"/>
                  </a:moveTo>
                  <a:cubicBezTo>
                    <a:pt x="12" y="3"/>
                    <a:pt x="11" y="6"/>
                    <a:pt x="7" y="8"/>
                  </a:cubicBezTo>
                  <a:cubicBezTo>
                    <a:pt x="4" y="9"/>
                    <a:pt x="0" y="5"/>
                    <a:pt x="3" y="11"/>
                  </a:cubicBezTo>
                  <a:cubicBezTo>
                    <a:pt x="6" y="16"/>
                    <a:pt x="7" y="11"/>
                    <a:pt x="10" y="15"/>
                  </a:cubicBezTo>
                  <a:cubicBezTo>
                    <a:pt x="12" y="19"/>
                    <a:pt x="13" y="14"/>
                    <a:pt x="14" y="10"/>
                  </a:cubicBezTo>
                  <a:cubicBezTo>
                    <a:pt x="15" y="7"/>
                    <a:pt x="17" y="4"/>
                    <a:pt x="17" y="4"/>
                  </a:cubicBezTo>
                  <a:lnTo>
                    <a:pt x="16" y="0"/>
                  </a:lnTo>
                  <a:close/>
                </a:path>
              </a:pathLst>
            </a:custGeom>
            <a:solidFill>
              <a:schemeClr val="accent1"/>
            </a:solidFill>
            <a:ln w="3175" cap="rnd">
              <a:solidFill>
                <a:schemeClr val="bg1"/>
              </a:solidFill>
              <a:round/>
              <a:headEnd/>
              <a:tailEnd/>
            </a:ln>
          </p:spPr>
          <p:txBody>
            <a:bodyPr/>
            <a:lstStyle/>
            <a:p>
              <a:endParaRPr lang="de-DE"/>
            </a:p>
          </p:txBody>
        </p:sp>
        <p:sp>
          <p:nvSpPr>
            <p:cNvPr id="6386" name="Freeform 1205"/>
            <p:cNvSpPr>
              <a:spLocks/>
            </p:cNvSpPr>
            <p:nvPr/>
          </p:nvSpPr>
          <p:spPr bwMode="gray">
            <a:xfrm>
              <a:off x="2409" y="1948"/>
              <a:ext cx="9" cy="10"/>
            </a:xfrm>
            <a:custGeom>
              <a:avLst/>
              <a:gdLst>
                <a:gd name="T0" fmla="*/ 1 w 17"/>
                <a:gd name="T1" fmla="*/ 1 h 18"/>
                <a:gd name="T2" fmla="*/ 1 w 17"/>
                <a:gd name="T3" fmla="*/ 1 h 18"/>
                <a:gd name="T4" fmla="*/ 1 w 17"/>
                <a:gd name="T5" fmla="*/ 2 h 18"/>
                <a:gd name="T6" fmla="*/ 1 w 17"/>
                <a:gd name="T7" fmla="*/ 1 h 18"/>
                <a:gd name="T8" fmla="*/ 1 w 17"/>
                <a:gd name="T9" fmla="*/ 1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6" y="4"/>
                  </a:moveTo>
                  <a:cubicBezTo>
                    <a:pt x="12" y="4"/>
                    <a:pt x="11" y="0"/>
                    <a:pt x="10" y="7"/>
                  </a:cubicBezTo>
                  <a:cubicBezTo>
                    <a:pt x="9" y="14"/>
                    <a:pt x="0" y="15"/>
                    <a:pt x="6" y="17"/>
                  </a:cubicBezTo>
                  <a:cubicBezTo>
                    <a:pt x="11" y="18"/>
                    <a:pt x="16" y="15"/>
                    <a:pt x="16" y="13"/>
                  </a:cubicBezTo>
                  <a:cubicBezTo>
                    <a:pt x="17" y="10"/>
                    <a:pt x="16" y="4"/>
                    <a:pt x="16" y="4"/>
                  </a:cubicBezTo>
                  <a:close/>
                </a:path>
              </a:pathLst>
            </a:custGeom>
            <a:solidFill>
              <a:schemeClr val="accent1"/>
            </a:solidFill>
            <a:ln w="3175" cap="rnd">
              <a:solidFill>
                <a:schemeClr val="bg1"/>
              </a:solidFill>
              <a:round/>
              <a:headEnd/>
              <a:tailEnd/>
            </a:ln>
          </p:spPr>
          <p:txBody>
            <a:bodyPr/>
            <a:lstStyle/>
            <a:p>
              <a:endParaRPr lang="de-DE"/>
            </a:p>
          </p:txBody>
        </p:sp>
        <p:sp>
          <p:nvSpPr>
            <p:cNvPr id="6387" name="Freeform 1206"/>
            <p:cNvSpPr>
              <a:spLocks/>
            </p:cNvSpPr>
            <p:nvPr/>
          </p:nvSpPr>
          <p:spPr bwMode="gray">
            <a:xfrm>
              <a:off x="2412" y="1973"/>
              <a:ext cx="9" cy="8"/>
            </a:xfrm>
            <a:custGeom>
              <a:avLst/>
              <a:gdLst>
                <a:gd name="T0" fmla="*/ 1 w 17"/>
                <a:gd name="T1" fmla="*/ 0 h 13"/>
                <a:gd name="T2" fmla="*/ 1 w 17"/>
                <a:gd name="T3" fmla="*/ 1 h 13"/>
                <a:gd name="T4" fmla="*/ 1 w 17"/>
                <a:gd name="T5" fmla="*/ 1 h 13"/>
                <a:gd name="T6" fmla="*/ 2 w 17"/>
                <a:gd name="T7" fmla="*/ 1 h 13"/>
                <a:gd name="T8" fmla="*/ 1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7" y="0"/>
                  </a:moveTo>
                  <a:cubicBezTo>
                    <a:pt x="4" y="3"/>
                    <a:pt x="0" y="9"/>
                    <a:pt x="6" y="11"/>
                  </a:cubicBezTo>
                  <a:cubicBezTo>
                    <a:pt x="11" y="13"/>
                    <a:pt x="12" y="11"/>
                    <a:pt x="12" y="11"/>
                  </a:cubicBezTo>
                  <a:cubicBezTo>
                    <a:pt x="17" y="5"/>
                    <a:pt x="17" y="5"/>
                    <a:pt x="17" y="5"/>
                  </a:cubicBezTo>
                  <a:lnTo>
                    <a:pt x="7" y="0"/>
                  </a:lnTo>
                  <a:close/>
                </a:path>
              </a:pathLst>
            </a:custGeom>
            <a:solidFill>
              <a:schemeClr val="accent1"/>
            </a:solidFill>
            <a:ln w="3175" cap="rnd">
              <a:solidFill>
                <a:schemeClr val="bg1"/>
              </a:solidFill>
              <a:round/>
              <a:headEnd/>
              <a:tailEnd/>
            </a:ln>
          </p:spPr>
          <p:txBody>
            <a:bodyPr/>
            <a:lstStyle/>
            <a:p>
              <a:endParaRPr lang="de-DE"/>
            </a:p>
          </p:txBody>
        </p:sp>
        <p:sp>
          <p:nvSpPr>
            <p:cNvPr id="6388" name="Freeform 1207"/>
            <p:cNvSpPr>
              <a:spLocks/>
            </p:cNvSpPr>
            <p:nvPr/>
          </p:nvSpPr>
          <p:spPr bwMode="gray">
            <a:xfrm>
              <a:off x="2430" y="1822"/>
              <a:ext cx="7" cy="5"/>
            </a:xfrm>
            <a:custGeom>
              <a:avLst/>
              <a:gdLst>
                <a:gd name="T0" fmla="*/ 1 w 13"/>
                <a:gd name="T1" fmla="*/ 1 h 10"/>
                <a:gd name="T2" fmla="*/ 1 w 13"/>
                <a:gd name="T3" fmla="*/ 1 h 10"/>
                <a:gd name="T4" fmla="*/ 1 w 13"/>
                <a:gd name="T5" fmla="*/ 1 h 10"/>
                <a:gd name="T6" fmla="*/ 1 w 13"/>
                <a:gd name="T7" fmla="*/ 1 h 10"/>
                <a:gd name="T8" fmla="*/ 1 w 13"/>
                <a:gd name="T9" fmla="*/ 1 h 10"/>
                <a:gd name="T10" fmla="*/ 1 w 13"/>
                <a:gd name="T11" fmla="*/ 0 h 10"/>
                <a:gd name="T12" fmla="*/ 1 w 13"/>
                <a:gd name="T13" fmla="*/ 1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6" y="1"/>
                  </a:moveTo>
                  <a:cubicBezTo>
                    <a:pt x="5" y="2"/>
                    <a:pt x="0" y="4"/>
                    <a:pt x="3" y="7"/>
                  </a:cubicBezTo>
                  <a:cubicBezTo>
                    <a:pt x="6" y="10"/>
                    <a:pt x="7" y="8"/>
                    <a:pt x="9" y="9"/>
                  </a:cubicBezTo>
                  <a:cubicBezTo>
                    <a:pt x="10" y="9"/>
                    <a:pt x="12" y="7"/>
                    <a:pt x="12" y="7"/>
                  </a:cubicBezTo>
                  <a:cubicBezTo>
                    <a:pt x="12" y="7"/>
                    <a:pt x="13" y="5"/>
                    <a:pt x="11" y="3"/>
                  </a:cubicBezTo>
                  <a:cubicBezTo>
                    <a:pt x="10" y="2"/>
                    <a:pt x="10" y="0"/>
                    <a:pt x="9" y="0"/>
                  </a:cubicBezTo>
                  <a:cubicBezTo>
                    <a:pt x="7" y="1"/>
                    <a:pt x="6" y="1"/>
                    <a:pt x="6" y="1"/>
                  </a:cubicBezTo>
                  <a:close/>
                </a:path>
              </a:pathLst>
            </a:custGeom>
            <a:solidFill>
              <a:schemeClr val="accent1"/>
            </a:solidFill>
            <a:ln w="3175" cap="rnd">
              <a:solidFill>
                <a:schemeClr val="bg1"/>
              </a:solidFill>
              <a:round/>
              <a:headEnd/>
              <a:tailEnd/>
            </a:ln>
          </p:spPr>
          <p:txBody>
            <a:bodyPr/>
            <a:lstStyle/>
            <a:p>
              <a:endParaRPr lang="de-DE"/>
            </a:p>
          </p:txBody>
        </p:sp>
        <p:sp>
          <p:nvSpPr>
            <p:cNvPr id="6389" name="Freeform 1208"/>
            <p:cNvSpPr>
              <a:spLocks/>
            </p:cNvSpPr>
            <p:nvPr/>
          </p:nvSpPr>
          <p:spPr bwMode="gray">
            <a:xfrm>
              <a:off x="2434" y="1816"/>
              <a:ext cx="4" cy="5"/>
            </a:xfrm>
            <a:custGeom>
              <a:avLst/>
              <a:gdLst>
                <a:gd name="T0" fmla="*/ 1 w 8"/>
                <a:gd name="T1" fmla="*/ 0 h 9"/>
                <a:gd name="T2" fmla="*/ 1 w 8"/>
                <a:gd name="T3" fmla="*/ 1 h 9"/>
                <a:gd name="T4" fmla="*/ 1 w 8"/>
                <a:gd name="T5" fmla="*/ 1 h 9"/>
                <a:gd name="T6" fmla="*/ 1 w 8"/>
                <a:gd name="T7" fmla="*/ 1 h 9"/>
                <a:gd name="T8" fmla="*/ 1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4" y="2"/>
                    <a:pt x="0" y="2"/>
                    <a:pt x="3" y="5"/>
                  </a:cubicBezTo>
                  <a:cubicBezTo>
                    <a:pt x="6" y="9"/>
                    <a:pt x="7" y="5"/>
                    <a:pt x="8" y="6"/>
                  </a:cubicBezTo>
                  <a:cubicBezTo>
                    <a:pt x="8" y="6"/>
                    <a:pt x="6" y="3"/>
                    <a:pt x="6" y="2"/>
                  </a:cubicBezTo>
                  <a:cubicBezTo>
                    <a:pt x="7" y="2"/>
                    <a:pt x="5" y="0"/>
                    <a:pt x="5" y="0"/>
                  </a:cubicBezTo>
                  <a:close/>
                </a:path>
              </a:pathLst>
            </a:custGeom>
            <a:solidFill>
              <a:schemeClr val="accent1"/>
            </a:solidFill>
            <a:ln w="3175" cap="rnd">
              <a:solidFill>
                <a:schemeClr val="bg1"/>
              </a:solidFill>
              <a:round/>
              <a:headEnd/>
              <a:tailEnd/>
            </a:ln>
          </p:spPr>
          <p:txBody>
            <a:bodyPr/>
            <a:lstStyle/>
            <a:p>
              <a:endParaRPr lang="de-DE"/>
            </a:p>
          </p:txBody>
        </p:sp>
        <p:sp>
          <p:nvSpPr>
            <p:cNvPr id="6390" name="Freeform 1209"/>
            <p:cNvSpPr>
              <a:spLocks/>
            </p:cNvSpPr>
            <p:nvPr/>
          </p:nvSpPr>
          <p:spPr bwMode="gray">
            <a:xfrm>
              <a:off x="2432" y="1826"/>
              <a:ext cx="4" cy="5"/>
            </a:xfrm>
            <a:custGeom>
              <a:avLst/>
              <a:gdLst>
                <a:gd name="T0" fmla="*/ 1 w 7"/>
                <a:gd name="T1" fmla="*/ 1 h 10"/>
                <a:gd name="T2" fmla="*/ 0 w 7"/>
                <a:gd name="T3" fmla="*/ 1 h 10"/>
                <a:gd name="T4" fmla="*/ 1 w 7"/>
                <a:gd name="T5" fmla="*/ 1 h 10"/>
                <a:gd name="T6" fmla="*/ 1 w 7"/>
                <a:gd name="T7" fmla="*/ 1 h 10"/>
                <a:gd name="T8" fmla="*/ 1 w 7"/>
                <a:gd name="T9" fmla="*/ 1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4" y="3"/>
                  </a:moveTo>
                  <a:cubicBezTo>
                    <a:pt x="3" y="3"/>
                    <a:pt x="0" y="0"/>
                    <a:pt x="0" y="4"/>
                  </a:cubicBezTo>
                  <a:cubicBezTo>
                    <a:pt x="0" y="8"/>
                    <a:pt x="1" y="10"/>
                    <a:pt x="2" y="10"/>
                  </a:cubicBezTo>
                  <a:cubicBezTo>
                    <a:pt x="3" y="10"/>
                    <a:pt x="2" y="7"/>
                    <a:pt x="4" y="7"/>
                  </a:cubicBezTo>
                  <a:cubicBezTo>
                    <a:pt x="7" y="7"/>
                    <a:pt x="4" y="3"/>
                    <a:pt x="4" y="3"/>
                  </a:cubicBezTo>
                  <a:close/>
                </a:path>
              </a:pathLst>
            </a:custGeom>
            <a:solidFill>
              <a:schemeClr val="accent1"/>
            </a:solidFill>
            <a:ln w="3175" cap="rnd">
              <a:solidFill>
                <a:schemeClr val="bg1"/>
              </a:solidFill>
              <a:round/>
              <a:headEnd/>
              <a:tailEnd/>
            </a:ln>
          </p:spPr>
          <p:txBody>
            <a:bodyPr/>
            <a:lstStyle/>
            <a:p>
              <a:endParaRPr lang="de-DE"/>
            </a:p>
          </p:txBody>
        </p:sp>
        <p:sp>
          <p:nvSpPr>
            <p:cNvPr id="6391" name="Freeform 1210"/>
            <p:cNvSpPr>
              <a:spLocks/>
            </p:cNvSpPr>
            <p:nvPr/>
          </p:nvSpPr>
          <p:spPr bwMode="gray">
            <a:xfrm>
              <a:off x="2435" y="1828"/>
              <a:ext cx="5" cy="4"/>
            </a:xfrm>
            <a:custGeom>
              <a:avLst/>
              <a:gdLst>
                <a:gd name="T0" fmla="*/ 1 w 10"/>
                <a:gd name="T1" fmla="*/ 0 h 7"/>
                <a:gd name="T2" fmla="*/ 1 w 10"/>
                <a:gd name="T3" fmla="*/ 1 h 7"/>
                <a:gd name="T4" fmla="*/ 1 w 10"/>
                <a:gd name="T5" fmla="*/ 1 h 7"/>
                <a:gd name="T6" fmla="*/ 1 w 10"/>
                <a:gd name="T7" fmla="*/ 1 h 7"/>
                <a:gd name="T8" fmla="*/ 1 w 10"/>
                <a:gd name="T9" fmla="*/ 0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7" y="0"/>
                  </a:moveTo>
                  <a:cubicBezTo>
                    <a:pt x="4" y="3"/>
                    <a:pt x="0" y="4"/>
                    <a:pt x="4" y="5"/>
                  </a:cubicBezTo>
                  <a:cubicBezTo>
                    <a:pt x="8" y="7"/>
                    <a:pt x="7" y="6"/>
                    <a:pt x="8" y="5"/>
                  </a:cubicBezTo>
                  <a:cubicBezTo>
                    <a:pt x="10" y="4"/>
                    <a:pt x="10" y="1"/>
                    <a:pt x="10" y="1"/>
                  </a:cubicBezTo>
                  <a:lnTo>
                    <a:pt x="7" y="0"/>
                  </a:lnTo>
                  <a:close/>
                </a:path>
              </a:pathLst>
            </a:custGeom>
            <a:solidFill>
              <a:schemeClr val="accent1"/>
            </a:solidFill>
            <a:ln w="3175" cap="rnd">
              <a:solidFill>
                <a:schemeClr val="bg1"/>
              </a:solidFill>
              <a:round/>
              <a:headEnd/>
              <a:tailEnd/>
            </a:ln>
          </p:spPr>
          <p:txBody>
            <a:bodyPr/>
            <a:lstStyle/>
            <a:p>
              <a:endParaRPr lang="de-DE"/>
            </a:p>
          </p:txBody>
        </p:sp>
        <p:sp>
          <p:nvSpPr>
            <p:cNvPr id="6392" name="Freeform 1211"/>
            <p:cNvSpPr>
              <a:spLocks/>
            </p:cNvSpPr>
            <p:nvPr/>
          </p:nvSpPr>
          <p:spPr bwMode="gray">
            <a:xfrm>
              <a:off x="2436" y="1820"/>
              <a:ext cx="6" cy="7"/>
            </a:xfrm>
            <a:custGeom>
              <a:avLst/>
              <a:gdLst>
                <a:gd name="T0" fmla="*/ 1 w 10"/>
                <a:gd name="T1" fmla="*/ 1 h 12"/>
                <a:gd name="T2" fmla="*/ 1 w 10"/>
                <a:gd name="T3" fmla="*/ 1 h 12"/>
                <a:gd name="T4" fmla="*/ 1 w 10"/>
                <a:gd name="T5" fmla="*/ 1 h 12"/>
                <a:gd name="T6" fmla="*/ 1 w 10"/>
                <a:gd name="T7" fmla="*/ 1 h 12"/>
                <a:gd name="T8" fmla="*/ 1 w 10"/>
                <a:gd name="T9" fmla="*/ 1 h 12"/>
                <a:gd name="T10" fmla="*/ 1 w 10"/>
                <a:gd name="T11" fmla="*/ 1 h 12"/>
                <a:gd name="T12" fmla="*/ 1 w 10"/>
                <a:gd name="T13" fmla="*/ 1 h 12"/>
                <a:gd name="T14" fmla="*/ 1 w 10"/>
                <a:gd name="T15" fmla="*/ 1 h 12"/>
                <a:gd name="T16" fmla="*/ 1 w 10"/>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3" y="5"/>
                  </a:moveTo>
                  <a:cubicBezTo>
                    <a:pt x="2" y="7"/>
                    <a:pt x="0" y="9"/>
                    <a:pt x="3" y="11"/>
                  </a:cubicBezTo>
                  <a:cubicBezTo>
                    <a:pt x="5" y="12"/>
                    <a:pt x="4" y="11"/>
                    <a:pt x="6" y="11"/>
                  </a:cubicBezTo>
                  <a:cubicBezTo>
                    <a:pt x="8" y="11"/>
                    <a:pt x="8" y="8"/>
                    <a:pt x="8" y="8"/>
                  </a:cubicBezTo>
                  <a:cubicBezTo>
                    <a:pt x="10" y="5"/>
                    <a:pt x="10" y="5"/>
                    <a:pt x="10" y="5"/>
                  </a:cubicBezTo>
                  <a:cubicBezTo>
                    <a:pt x="10" y="2"/>
                    <a:pt x="10" y="2"/>
                    <a:pt x="10" y="2"/>
                  </a:cubicBezTo>
                  <a:cubicBezTo>
                    <a:pt x="10" y="2"/>
                    <a:pt x="9" y="0"/>
                    <a:pt x="8" y="1"/>
                  </a:cubicBezTo>
                  <a:cubicBezTo>
                    <a:pt x="6" y="2"/>
                    <a:pt x="5" y="1"/>
                    <a:pt x="5" y="3"/>
                  </a:cubicBezTo>
                  <a:cubicBezTo>
                    <a:pt x="5" y="4"/>
                    <a:pt x="3" y="5"/>
                    <a:pt x="3" y="5"/>
                  </a:cubicBezTo>
                  <a:close/>
                </a:path>
              </a:pathLst>
            </a:custGeom>
            <a:solidFill>
              <a:schemeClr val="accent1"/>
            </a:solidFill>
            <a:ln w="3175" cap="rnd">
              <a:solidFill>
                <a:schemeClr val="bg1"/>
              </a:solidFill>
              <a:round/>
              <a:headEnd/>
              <a:tailEnd/>
            </a:ln>
          </p:spPr>
          <p:txBody>
            <a:bodyPr/>
            <a:lstStyle/>
            <a:p>
              <a:endParaRPr lang="de-DE"/>
            </a:p>
          </p:txBody>
        </p:sp>
        <p:sp>
          <p:nvSpPr>
            <p:cNvPr id="6393" name="Freeform 1212"/>
            <p:cNvSpPr>
              <a:spLocks/>
            </p:cNvSpPr>
            <p:nvPr/>
          </p:nvSpPr>
          <p:spPr bwMode="gray">
            <a:xfrm>
              <a:off x="2441" y="1813"/>
              <a:ext cx="5" cy="6"/>
            </a:xfrm>
            <a:custGeom>
              <a:avLst/>
              <a:gdLst>
                <a:gd name="T0" fmla="*/ 1 w 8"/>
                <a:gd name="T1" fmla="*/ 1 h 11"/>
                <a:gd name="T2" fmla="*/ 1 w 8"/>
                <a:gd name="T3" fmla="*/ 1 h 11"/>
                <a:gd name="T4" fmla="*/ 1 w 8"/>
                <a:gd name="T5" fmla="*/ 1 h 11"/>
                <a:gd name="T6" fmla="*/ 1 w 8"/>
                <a:gd name="T7" fmla="*/ 1 h 11"/>
                <a:gd name="T8" fmla="*/ 1 w 8"/>
                <a:gd name="T9" fmla="*/ 1 h 11"/>
                <a:gd name="T10" fmla="*/ 0 w 8"/>
                <a:gd name="T11" fmla="*/ 1 h 11"/>
                <a:gd name="T12" fmla="*/ 1 w 8"/>
                <a:gd name="T13" fmla="*/ 1 h 11"/>
                <a:gd name="T14" fmla="*/ 0 60000 65536"/>
                <a:gd name="T15" fmla="*/ 0 60000 65536"/>
                <a:gd name="T16" fmla="*/ 0 60000 65536"/>
                <a:gd name="T17" fmla="*/ 0 60000 65536"/>
                <a:gd name="T18" fmla="*/ 0 60000 65536"/>
                <a:gd name="T19" fmla="*/ 0 60000 65536"/>
                <a:gd name="T20" fmla="*/ 0 60000 65536"/>
                <a:gd name="T21" fmla="*/ 0 w 8"/>
                <a:gd name="T22" fmla="*/ 0 h 11"/>
                <a:gd name="T23" fmla="*/ 8 w 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
                  <a:moveTo>
                    <a:pt x="1" y="8"/>
                  </a:moveTo>
                  <a:cubicBezTo>
                    <a:pt x="2" y="11"/>
                    <a:pt x="3" y="11"/>
                    <a:pt x="4" y="10"/>
                  </a:cubicBezTo>
                  <a:cubicBezTo>
                    <a:pt x="6" y="9"/>
                    <a:pt x="6" y="8"/>
                    <a:pt x="7" y="7"/>
                  </a:cubicBezTo>
                  <a:cubicBezTo>
                    <a:pt x="8" y="6"/>
                    <a:pt x="8" y="3"/>
                    <a:pt x="7" y="3"/>
                  </a:cubicBezTo>
                  <a:cubicBezTo>
                    <a:pt x="5" y="3"/>
                    <a:pt x="3" y="0"/>
                    <a:pt x="3" y="2"/>
                  </a:cubicBezTo>
                  <a:cubicBezTo>
                    <a:pt x="3" y="5"/>
                    <a:pt x="0" y="7"/>
                    <a:pt x="0" y="7"/>
                  </a:cubicBezTo>
                  <a:lnTo>
                    <a:pt x="1" y="8"/>
                  </a:lnTo>
                  <a:close/>
                </a:path>
              </a:pathLst>
            </a:custGeom>
            <a:solidFill>
              <a:schemeClr val="accent1"/>
            </a:solidFill>
            <a:ln w="3175" cap="rnd">
              <a:solidFill>
                <a:schemeClr val="bg1"/>
              </a:solidFill>
              <a:round/>
              <a:headEnd/>
              <a:tailEnd/>
            </a:ln>
          </p:spPr>
          <p:txBody>
            <a:bodyPr/>
            <a:lstStyle/>
            <a:p>
              <a:endParaRPr lang="de-DE"/>
            </a:p>
          </p:txBody>
        </p:sp>
        <p:sp>
          <p:nvSpPr>
            <p:cNvPr id="6394" name="Freeform 1213"/>
            <p:cNvSpPr>
              <a:spLocks/>
            </p:cNvSpPr>
            <p:nvPr/>
          </p:nvSpPr>
          <p:spPr bwMode="gray">
            <a:xfrm>
              <a:off x="2439" y="1826"/>
              <a:ext cx="5" cy="2"/>
            </a:xfrm>
            <a:custGeom>
              <a:avLst/>
              <a:gdLst>
                <a:gd name="T0" fmla="*/ 1 w 9"/>
                <a:gd name="T1" fmla="*/ 0 h 4"/>
                <a:gd name="T2" fmla="*/ 1 w 9"/>
                <a:gd name="T3" fmla="*/ 1 h 4"/>
                <a:gd name="T4" fmla="*/ 1 w 9"/>
                <a:gd name="T5" fmla="*/ 1 h 4"/>
                <a:gd name="T6" fmla="*/ 1 w 9"/>
                <a:gd name="T7" fmla="*/ 0 h 4"/>
                <a:gd name="T8" fmla="*/ 0 60000 65536"/>
                <a:gd name="T9" fmla="*/ 0 60000 65536"/>
                <a:gd name="T10" fmla="*/ 0 60000 65536"/>
                <a:gd name="T11" fmla="*/ 0 60000 65536"/>
                <a:gd name="T12" fmla="*/ 0 w 9"/>
                <a:gd name="T13" fmla="*/ 0 h 4"/>
                <a:gd name="T14" fmla="*/ 9 w 9"/>
                <a:gd name="T15" fmla="*/ 4 h 4"/>
              </a:gdLst>
              <a:ahLst/>
              <a:cxnLst>
                <a:cxn ang="T8">
                  <a:pos x="T0" y="T1"/>
                </a:cxn>
                <a:cxn ang="T9">
                  <a:pos x="T2" y="T3"/>
                </a:cxn>
                <a:cxn ang="T10">
                  <a:pos x="T4" y="T5"/>
                </a:cxn>
                <a:cxn ang="T11">
                  <a:pos x="T6" y="T7"/>
                </a:cxn>
              </a:cxnLst>
              <a:rect l="T12" t="T13" r="T14" b="T15"/>
              <a:pathLst>
                <a:path w="9" h="4">
                  <a:moveTo>
                    <a:pt x="6" y="0"/>
                  </a:moveTo>
                  <a:cubicBezTo>
                    <a:pt x="4" y="1"/>
                    <a:pt x="0" y="4"/>
                    <a:pt x="3" y="4"/>
                  </a:cubicBezTo>
                  <a:cubicBezTo>
                    <a:pt x="7" y="4"/>
                    <a:pt x="6" y="4"/>
                    <a:pt x="7" y="3"/>
                  </a:cubicBezTo>
                  <a:cubicBezTo>
                    <a:pt x="9" y="2"/>
                    <a:pt x="6" y="0"/>
                    <a:pt x="6" y="0"/>
                  </a:cubicBezTo>
                  <a:close/>
                </a:path>
              </a:pathLst>
            </a:custGeom>
            <a:solidFill>
              <a:schemeClr val="accent1"/>
            </a:solidFill>
            <a:ln w="3175" cap="rnd">
              <a:solidFill>
                <a:schemeClr val="bg1"/>
              </a:solidFill>
              <a:round/>
              <a:headEnd/>
              <a:tailEnd/>
            </a:ln>
          </p:spPr>
          <p:txBody>
            <a:bodyPr/>
            <a:lstStyle/>
            <a:p>
              <a:endParaRPr lang="de-DE"/>
            </a:p>
          </p:txBody>
        </p:sp>
        <p:sp>
          <p:nvSpPr>
            <p:cNvPr id="6395" name="Freeform 1214"/>
            <p:cNvSpPr>
              <a:spLocks/>
            </p:cNvSpPr>
            <p:nvPr/>
          </p:nvSpPr>
          <p:spPr bwMode="gray">
            <a:xfrm>
              <a:off x="2945" y="2141"/>
              <a:ext cx="64" cy="35"/>
            </a:xfrm>
            <a:custGeom>
              <a:avLst/>
              <a:gdLst>
                <a:gd name="T0" fmla="*/ 11 w 114"/>
                <a:gd name="T1" fmla="*/ 2 h 62"/>
                <a:gd name="T2" fmla="*/ 10 w 114"/>
                <a:gd name="T3" fmla="*/ 2 h 62"/>
                <a:gd name="T4" fmla="*/ 10 w 114"/>
                <a:gd name="T5" fmla="*/ 3 h 62"/>
                <a:gd name="T6" fmla="*/ 8 w 114"/>
                <a:gd name="T7" fmla="*/ 2 h 62"/>
                <a:gd name="T8" fmla="*/ 7 w 114"/>
                <a:gd name="T9" fmla="*/ 3 h 62"/>
                <a:gd name="T10" fmla="*/ 7 w 114"/>
                <a:gd name="T11" fmla="*/ 2 h 62"/>
                <a:gd name="T12" fmla="*/ 7 w 114"/>
                <a:gd name="T13" fmla="*/ 2 h 62"/>
                <a:gd name="T14" fmla="*/ 6 w 114"/>
                <a:gd name="T15" fmla="*/ 1 h 62"/>
                <a:gd name="T16" fmla="*/ 6 w 114"/>
                <a:gd name="T17" fmla="*/ 1 h 62"/>
                <a:gd name="T18" fmla="*/ 5 w 114"/>
                <a:gd name="T19" fmla="*/ 1 h 62"/>
                <a:gd name="T20" fmla="*/ 4 w 114"/>
                <a:gd name="T21" fmla="*/ 1 h 62"/>
                <a:gd name="T22" fmla="*/ 4 w 114"/>
                <a:gd name="T23" fmla="*/ 1 h 62"/>
                <a:gd name="T24" fmla="*/ 3 w 114"/>
                <a:gd name="T25" fmla="*/ 1 h 62"/>
                <a:gd name="T26" fmla="*/ 2 w 114"/>
                <a:gd name="T27" fmla="*/ 2 h 62"/>
                <a:gd name="T28" fmla="*/ 1 w 114"/>
                <a:gd name="T29" fmla="*/ 3 h 62"/>
                <a:gd name="T30" fmla="*/ 2 w 114"/>
                <a:gd name="T31" fmla="*/ 3 h 62"/>
                <a:gd name="T32" fmla="*/ 3 w 114"/>
                <a:gd name="T33" fmla="*/ 3 h 62"/>
                <a:gd name="T34" fmla="*/ 3 w 114"/>
                <a:gd name="T35" fmla="*/ 4 h 62"/>
                <a:gd name="T36" fmla="*/ 3 w 114"/>
                <a:gd name="T37" fmla="*/ 5 h 62"/>
                <a:gd name="T38" fmla="*/ 2 w 114"/>
                <a:gd name="T39" fmla="*/ 6 h 62"/>
                <a:gd name="T40" fmla="*/ 4 w 114"/>
                <a:gd name="T41" fmla="*/ 6 h 62"/>
                <a:gd name="T42" fmla="*/ 6 w 114"/>
                <a:gd name="T43" fmla="*/ 6 h 62"/>
                <a:gd name="T44" fmla="*/ 7 w 114"/>
                <a:gd name="T45" fmla="*/ 4 h 62"/>
                <a:gd name="T46" fmla="*/ 7 w 114"/>
                <a:gd name="T47" fmla="*/ 5 h 62"/>
                <a:gd name="T48" fmla="*/ 8 w 114"/>
                <a:gd name="T49" fmla="*/ 4 h 62"/>
                <a:gd name="T50" fmla="*/ 9 w 114"/>
                <a:gd name="T51" fmla="*/ 3 h 62"/>
                <a:gd name="T52" fmla="*/ 11 w 114"/>
                <a:gd name="T53" fmla="*/ 3 h 62"/>
                <a:gd name="T54" fmla="*/ 11 w 114"/>
                <a:gd name="T55" fmla="*/ 2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4"/>
                <a:gd name="T85" fmla="*/ 0 h 62"/>
                <a:gd name="T86" fmla="*/ 114 w 114"/>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4" h="62">
                  <a:moveTo>
                    <a:pt x="111" y="20"/>
                  </a:moveTo>
                  <a:cubicBezTo>
                    <a:pt x="110" y="17"/>
                    <a:pt x="105" y="14"/>
                    <a:pt x="101" y="18"/>
                  </a:cubicBezTo>
                  <a:cubicBezTo>
                    <a:pt x="97" y="22"/>
                    <a:pt x="97" y="25"/>
                    <a:pt x="94" y="24"/>
                  </a:cubicBezTo>
                  <a:cubicBezTo>
                    <a:pt x="90" y="23"/>
                    <a:pt x="88" y="18"/>
                    <a:pt x="86" y="21"/>
                  </a:cubicBezTo>
                  <a:cubicBezTo>
                    <a:pt x="84" y="23"/>
                    <a:pt x="75" y="26"/>
                    <a:pt x="75" y="26"/>
                  </a:cubicBezTo>
                  <a:cubicBezTo>
                    <a:pt x="67" y="21"/>
                    <a:pt x="67" y="21"/>
                    <a:pt x="67" y="21"/>
                  </a:cubicBezTo>
                  <a:cubicBezTo>
                    <a:pt x="67" y="15"/>
                    <a:pt x="67" y="15"/>
                    <a:pt x="67" y="15"/>
                  </a:cubicBezTo>
                  <a:cubicBezTo>
                    <a:pt x="67" y="15"/>
                    <a:pt x="69" y="10"/>
                    <a:pt x="64" y="9"/>
                  </a:cubicBezTo>
                  <a:cubicBezTo>
                    <a:pt x="60" y="9"/>
                    <a:pt x="55" y="4"/>
                    <a:pt x="55" y="7"/>
                  </a:cubicBezTo>
                  <a:cubicBezTo>
                    <a:pt x="54" y="9"/>
                    <a:pt x="53" y="4"/>
                    <a:pt x="49" y="4"/>
                  </a:cubicBezTo>
                  <a:cubicBezTo>
                    <a:pt x="46" y="4"/>
                    <a:pt x="43" y="0"/>
                    <a:pt x="42" y="2"/>
                  </a:cubicBezTo>
                  <a:cubicBezTo>
                    <a:pt x="42" y="5"/>
                    <a:pt x="41" y="8"/>
                    <a:pt x="41" y="8"/>
                  </a:cubicBezTo>
                  <a:cubicBezTo>
                    <a:pt x="41" y="8"/>
                    <a:pt x="41" y="6"/>
                    <a:pt x="33" y="9"/>
                  </a:cubicBezTo>
                  <a:cubicBezTo>
                    <a:pt x="25" y="12"/>
                    <a:pt x="24" y="12"/>
                    <a:pt x="20" y="14"/>
                  </a:cubicBezTo>
                  <a:cubicBezTo>
                    <a:pt x="17" y="15"/>
                    <a:pt x="0" y="18"/>
                    <a:pt x="9" y="24"/>
                  </a:cubicBezTo>
                  <a:cubicBezTo>
                    <a:pt x="18" y="30"/>
                    <a:pt x="19" y="30"/>
                    <a:pt x="23" y="31"/>
                  </a:cubicBezTo>
                  <a:cubicBezTo>
                    <a:pt x="27" y="32"/>
                    <a:pt x="30" y="31"/>
                    <a:pt x="30" y="35"/>
                  </a:cubicBezTo>
                  <a:cubicBezTo>
                    <a:pt x="30" y="38"/>
                    <a:pt x="34" y="35"/>
                    <a:pt x="36" y="37"/>
                  </a:cubicBezTo>
                  <a:cubicBezTo>
                    <a:pt x="37" y="40"/>
                    <a:pt x="37" y="46"/>
                    <a:pt x="34" y="50"/>
                  </a:cubicBezTo>
                  <a:cubicBezTo>
                    <a:pt x="32" y="53"/>
                    <a:pt x="27" y="57"/>
                    <a:pt x="27" y="57"/>
                  </a:cubicBezTo>
                  <a:cubicBezTo>
                    <a:pt x="27" y="57"/>
                    <a:pt x="41" y="56"/>
                    <a:pt x="45" y="59"/>
                  </a:cubicBezTo>
                  <a:cubicBezTo>
                    <a:pt x="48" y="62"/>
                    <a:pt x="50" y="60"/>
                    <a:pt x="53" y="57"/>
                  </a:cubicBezTo>
                  <a:cubicBezTo>
                    <a:pt x="56" y="54"/>
                    <a:pt x="66" y="38"/>
                    <a:pt x="69" y="40"/>
                  </a:cubicBezTo>
                  <a:cubicBezTo>
                    <a:pt x="72" y="43"/>
                    <a:pt x="73" y="42"/>
                    <a:pt x="76" y="42"/>
                  </a:cubicBezTo>
                  <a:cubicBezTo>
                    <a:pt x="79" y="43"/>
                    <a:pt x="76" y="39"/>
                    <a:pt x="82" y="37"/>
                  </a:cubicBezTo>
                  <a:cubicBezTo>
                    <a:pt x="88" y="36"/>
                    <a:pt x="88" y="29"/>
                    <a:pt x="93" y="33"/>
                  </a:cubicBezTo>
                  <a:cubicBezTo>
                    <a:pt x="98" y="36"/>
                    <a:pt x="100" y="35"/>
                    <a:pt x="103" y="35"/>
                  </a:cubicBezTo>
                  <a:cubicBezTo>
                    <a:pt x="107" y="35"/>
                    <a:pt x="114" y="25"/>
                    <a:pt x="111" y="20"/>
                  </a:cubicBezTo>
                  <a:close/>
                </a:path>
              </a:pathLst>
            </a:custGeom>
            <a:solidFill>
              <a:schemeClr val="accent1"/>
            </a:solidFill>
            <a:ln w="3175" cap="rnd">
              <a:solidFill>
                <a:schemeClr val="bg1"/>
              </a:solidFill>
              <a:round/>
              <a:headEnd/>
              <a:tailEnd/>
            </a:ln>
          </p:spPr>
          <p:txBody>
            <a:bodyPr/>
            <a:lstStyle/>
            <a:p>
              <a:endParaRPr lang="de-DE"/>
            </a:p>
          </p:txBody>
        </p:sp>
        <p:sp>
          <p:nvSpPr>
            <p:cNvPr id="6396" name="Freeform 1215"/>
            <p:cNvSpPr>
              <a:spLocks/>
            </p:cNvSpPr>
            <p:nvPr/>
          </p:nvSpPr>
          <p:spPr bwMode="gray">
            <a:xfrm>
              <a:off x="2620" y="1918"/>
              <a:ext cx="17" cy="15"/>
            </a:xfrm>
            <a:custGeom>
              <a:avLst/>
              <a:gdLst>
                <a:gd name="T0" fmla="*/ 1 w 30"/>
                <a:gd name="T1" fmla="*/ 0 h 27"/>
                <a:gd name="T2" fmla="*/ 1 w 30"/>
                <a:gd name="T3" fmla="*/ 1 h 27"/>
                <a:gd name="T4" fmla="*/ 1 w 30"/>
                <a:gd name="T5" fmla="*/ 1 h 27"/>
                <a:gd name="T6" fmla="*/ 1 w 30"/>
                <a:gd name="T7" fmla="*/ 2 h 27"/>
                <a:gd name="T8" fmla="*/ 1 w 30"/>
                <a:gd name="T9" fmla="*/ 2 h 27"/>
                <a:gd name="T10" fmla="*/ 2 w 30"/>
                <a:gd name="T11" fmla="*/ 2 h 27"/>
                <a:gd name="T12" fmla="*/ 3 w 30"/>
                <a:gd name="T13" fmla="*/ 2 h 27"/>
                <a:gd name="T14" fmla="*/ 3 w 30"/>
                <a:gd name="T15" fmla="*/ 1 h 27"/>
                <a:gd name="T16" fmla="*/ 2 w 30"/>
                <a:gd name="T17" fmla="*/ 1 h 27"/>
                <a:gd name="T18" fmla="*/ 2 w 30"/>
                <a:gd name="T19" fmla="*/ 0 h 27"/>
                <a:gd name="T20" fmla="*/ 1 w 30"/>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7"/>
                <a:gd name="T35" fmla="*/ 30 w 30"/>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7">
                  <a:moveTo>
                    <a:pt x="9" y="0"/>
                  </a:moveTo>
                  <a:cubicBezTo>
                    <a:pt x="7" y="2"/>
                    <a:pt x="2" y="4"/>
                    <a:pt x="1" y="5"/>
                  </a:cubicBezTo>
                  <a:cubicBezTo>
                    <a:pt x="0" y="7"/>
                    <a:pt x="1" y="10"/>
                    <a:pt x="3" y="11"/>
                  </a:cubicBezTo>
                  <a:cubicBezTo>
                    <a:pt x="5" y="13"/>
                    <a:pt x="7" y="14"/>
                    <a:pt x="8" y="17"/>
                  </a:cubicBezTo>
                  <a:cubicBezTo>
                    <a:pt x="8" y="19"/>
                    <a:pt x="10" y="21"/>
                    <a:pt x="12" y="23"/>
                  </a:cubicBezTo>
                  <a:cubicBezTo>
                    <a:pt x="13" y="25"/>
                    <a:pt x="18" y="27"/>
                    <a:pt x="21" y="26"/>
                  </a:cubicBezTo>
                  <a:cubicBezTo>
                    <a:pt x="24" y="25"/>
                    <a:pt x="29" y="19"/>
                    <a:pt x="30" y="18"/>
                  </a:cubicBezTo>
                  <a:cubicBezTo>
                    <a:pt x="30" y="16"/>
                    <a:pt x="27" y="10"/>
                    <a:pt x="26" y="10"/>
                  </a:cubicBezTo>
                  <a:cubicBezTo>
                    <a:pt x="25" y="9"/>
                    <a:pt x="20" y="7"/>
                    <a:pt x="20" y="5"/>
                  </a:cubicBezTo>
                  <a:cubicBezTo>
                    <a:pt x="19" y="4"/>
                    <a:pt x="18" y="0"/>
                    <a:pt x="17" y="0"/>
                  </a:cubicBezTo>
                  <a:cubicBezTo>
                    <a:pt x="15" y="0"/>
                    <a:pt x="9" y="0"/>
                    <a:pt x="9" y="0"/>
                  </a:cubicBezTo>
                  <a:close/>
                </a:path>
              </a:pathLst>
            </a:custGeom>
            <a:solidFill>
              <a:schemeClr val="accent1"/>
            </a:solidFill>
            <a:ln w="3175" cap="rnd">
              <a:solidFill>
                <a:schemeClr val="bg1"/>
              </a:solidFill>
              <a:round/>
              <a:headEnd/>
              <a:tailEnd/>
            </a:ln>
          </p:spPr>
          <p:txBody>
            <a:bodyPr/>
            <a:lstStyle/>
            <a:p>
              <a:endParaRPr lang="de-DE"/>
            </a:p>
          </p:txBody>
        </p:sp>
        <p:sp>
          <p:nvSpPr>
            <p:cNvPr id="6397" name="Freeform 1216"/>
            <p:cNvSpPr>
              <a:spLocks/>
            </p:cNvSpPr>
            <p:nvPr/>
          </p:nvSpPr>
          <p:spPr bwMode="gray">
            <a:xfrm>
              <a:off x="2597" y="1860"/>
              <a:ext cx="36" cy="33"/>
            </a:xfrm>
            <a:custGeom>
              <a:avLst/>
              <a:gdLst>
                <a:gd name="T0" fmla="*/ 6 w 65"/>
                <a:gd name="T1" fmla="*/ 0 h 60"/>
                <a:gd name="T2" fmla="*/ 5 w 65"/>
                <a:gd name="T3" fmla="*/ 1 h 60"/>
                <a:gd name="T4" fmla="*/ 4 w 65"/>
                <a:gd name="T5" fmla="*/ 2 h 60"/>
                <a:gd name="T6" fmla="*/ 3 w 65"/>
                <a:gd name="T7" fmla="*/ 2 h 60"/>
                <a:gd name="T8" fmla="*/ 2 w 65"/>
                <a:gd name="T9" fmla="*/ 2 h 60"/>
                <a:gd name="T10" fmla="*/ 1 w 65"/>
                <a:gd name="T11" fmla="*/ 3 h 60"/>
                <a:gd name="T12" fmla="*/ 1 w 65"/>
                <a:gd name="T13" fmla="*/ 4 h 60"/>
                <a:gd name="T14" fmla="*/ 1 w 65"/>
                <a:gd name="T15" fmla="*/ 5 h 60"/>
                <a:gd name="T16" fmla="*/ 2 w 65"/>
                <a:gd name="T17" fmla="*/ 5 h 60"/>
                <a:gd name="T18" fmla="*/ 2 w 65"/>
                <a:gd name="T19" fmla="*/ 4 h 60"/>
                <a:gd name="T20" fmla="*/ 1 w 65"/>
                <a:gd name="T21" fmla="*/ 4 h 60"/>
                <a:gd name="T22" fmla="*/ 1 w 65"/>
                <a:gd name="T23" fmla="*/ 4 h 60"/>
                <a:gd name="T24" fmla="*/ 1 w 65"/>
                <a:gd name="T25" fmla="*/ 3 h 60"/>
                <a:gd name="T26" fmla="*/ 2 w 65"/>
                <a:gd name="T27" fmla="*/ 3 h 60"/>
                <a:gd name="T28" fmla="*/ 2 w 65"/>
                <a:gd name="T29" fmla="*/ 3 h 60"/>
                <a:gd name="T30" fmla="*/ 2 w 65"/>
                <a:gd name="T31" fmla="*/ 4 h 60"/>
                <a:gd name="T32" fmla="*/ 3 w 65"/>
                <a:gd name="T33" fmla="*/ 3 h 60"/>
                <a:gd name="T34" fmla="*/ 4 w 65"/>
                <a:gd name="T35" fmla="*/ 3 h 60"/>
                <a:gd name="T36" fmla="*/ 5 w 65"/>
                <a:gd name="T37" fmla="*/ 3 h 60"/>
                <a:gd name="T38" fmla="*/ 5 w 65"/>
                <a:gd name="T39" fmla="*/ 3 h 60"/>
                <a:gd name="T40" fmla="*/ 6 w 65"/>
                <a:gd name="T41" fmla="*/ 3 h 60"/>
                <a:gd name="T42" fmla="*/ 6 w 65"/>
                <a:gd name="T43" fmla="*/ 2 h 60"/>
                <a:gd name="T44" fmla="*/ 6 w 65"/>
                <a:gd name="T45" fmla="*/ 1 h 60"/>
                <a:gd name="T46" fmla="*/ 6 w 65"/>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60"/>
                <a:gd name="T74" fmla="*/ 65 w 65"/>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60">
                  <a:moveTo>
                    <a:pt x="60" y="0"/>
                  </a:moveTo>
                  <a:cubicBezTo>
                    <a:pt x="58" y="3"/>
                    <a:pt x="55" y="8"/>
                    <a:pt x="50" y="8"/>
                  </a:cubicBezTo>
                  <a:cubicBezTo>
                    <a:pt x="45" y="7"/>
                    <a:pt x="44" y="11"/>
                    <a:pt x="40" y="16"/>
                  </a:cubicBezTo>
                  <a:cubicBezTo>
                    <a:pt x="36" y="21"/>
                    <a:pt x="31" y="24"/>
                    <a:pt x="28" y="25"/>
                  </a:cubicBezTo>
                  <a:cubicBezTo>
                    <a:pt x="24" y="25"/>
                    <a:pt x="22" y="26"/>
                    <a:pt x="20" y="27"/>
                  </a:cubicBezTo>
                  <a:cubicBezTo>
                    <a:pt x="18" y="28"/>
                    <a:pt x="14" y="27"/>
                    <a:pt x="10" y="32"/>
                  </a:cubicBezTo>
                  <a:cubicBezTo>
                    <a:pt x="5" y="36"/>
                    <a:pt x="0" y="38"/>
                    <a:pt x="3" y="44"/>
                  </a:cubicBezTo>
                  <a:cubicBezTo>
                    <a:pt x="7" y="51"/>
                    <a:pt x="8" y="52"/>
                    <a:pt x="11" y="54"/>
                  </a:cubicBezTo>
                  <a:cubicBezTo>
                    <a:pt x="14" y="56"/>
                    <a:pt x="13" y="60"/>
                    <a:pt x="16" y="57"/>
                  </a:cubicBezTo>
                  <a:cubicBezTo>
                    <a:pt x="19" y="53"/>
                    <a:pt x="19" y="50"/>
                    <a:pt x="20" y="46"/>
                  </a:cubicBezTo>
                  <a:cubicBezTo>
                    <a:pt x="21" y="43"/>
                    <a:pt x="19" y="45"/>
                    <a:pt x="15" y="46"/>
                  </a:cubicBezTo>
                  <a:cubicBezTo>
                    <a:pt x="11" y="46"/>
                    <a:pt x="7" y="44"/>
                    <a:pt x="10" y="41"/>
                  </a:cubicBezTo>
                  <a:cubicBezTo>
                    <a:pt x="13" y="38"/>
                    <a:pt x="11" y="38"/>
                    <a:pt x="15" y="37"/>
                  </a:cubicBezTo>
                  <a:cubicBezTo>
                    <a:pt x="19" y="37"/>
                    <a:pt x="20" y="35"/>
                    <a:pt x="21" y="35"/>
                  </a:cubicBezTo>
                  <a:cubicBezTo>
                    <a:pt x="23" y="35"/>
                    <a:pt x="25" y="31"/>
                    <a:pt x="26" y="35"/>
                  </a:cubicBezTo>
                  <a:cubicBezTo>
                    <a:pt x="26" y="38"/>
                    <a:pt x="25" y="40"/>
                    <a:pt x="27" y="40"/>
                  </a:cubicBezTo>
                  <a:cubicBezTo>
                    <a:pt x="28" y="39"/>
                    <a:pt x="34" y="36"/>
                    <a:pt x="37" y="34"/>
                  </a:cubicBezTo>
                  <a:cubicBezTo>
                    <a:pt x="41" y="31"/>
                    <a:pt x="41" y="29"/>
                    <a:pt x="45" y="30"/>
                  </a:cubicBezTo>
                  <a:cubicBezTo>
                    <a:pt x="49" y="32"/>
                    <a:pt x="49" y="33"/>
                    <a:pt x="52" y="35"/>
                  </a:cubicBezTo>
                  <a:cubicBezTo>
                    <a:pt x="54" y="36"/>
                    <a:pt x="53" y="39"/>
                    <a:pt x="56" y="37"/>
                  </a:cubicBezTo>
                  <a:cubicBezTo>
                    <a:pt x="59" y="35"/>
                    <a:pt x="59" y="33"/>
                    <a:pt x="61" y="30"/>
                  </a:cubicBezTo>
                  <a:cubicBezTo>
                    <a:pt x="62" y="26"/>
                    <a:pt x="63" y="23"/>
                    <a:pt x="64" y="21"/>
                  </a:cubicBezTo>
                  <a:cubicBezTo>
                    <a:pt x="65" y="19"/>
                    <a:pt x="61" y="12"/>
                    <a:pt x="60" y="11"/>
                  </a:cubicBezTo>
                  <a:cubicBezTo>
                    <a:pt x="58" y="10"/>
                    <a:pt x="60" y="0"/>
                    <a:pt x="60" y="0"/>
                  </a:cubicBezTo>
                  <a:close/>
                </a:path>
              </a:pathLst>
            </a:custGeom>
            <a:solidFill>
              <a:schemeClr val="accent1"/>
            </a:solidFill>
            <a:ln w="3175" cap="rnd">
              <a:solidFill>
                <a:schemeClr val="bg1"/>
              </a:solidFill>
              <a:round/>
              <a:headEnd/>
              <a:tailEnd/>
            </a:ln>
          </p:spPr>
          <p:txBody>
            <a:bodyPr/>
            <a:lstStyle/>
            <a:p>
              <a:endParaRPr lang="de-DE"/>
            </a:p>
          </p:txBody>
        </p:sp>
        <p:sp>
          <p:nvSpPr>
            <p:cNvPr id="6398" name="Freeform 1217"/>
            <p:cNvSpPr>
              <a:spLocks/>
            </p:cNvSpPr>
            <p:nvPr/>
          </p:nvSpPr>
          <p:spPr bwMode="gray">
            <a:xfrm>
              <a:off x="2636" y="1906"/>
              <a:ext cx="23" cy="27"/>
            </a:xfrm>
            <a:custGeom>
              <a:avLst/>
              <a:gdLst>
                <a:gd name="T0" fmla="*/ 2 w 41"/>
                <a:gd name="T1" fmla="*/ 1 h 48"/>
                <a:gd name="T2" fmla="*/ 2 w 41"/>
                <a:gd name="T3" fmla="*/ 1 h 48"/>
                <a:gd name="T4" fmla="*/ 1 w 41"/>
                <a:gd name="T5" fmla="*/ 1 h 48"/>
                <a:gd name="T6" fmla="*/ 1 w 41"/>
                <a:gd name="T7" fmla="*/ 1 h 48"/>
                <a:gd name="T8" fmla="*/ 1 w 41"/>
                <a:gd name="T9" fmla="*/ 1 h 48"/>
                <a:gd name="T10" fmla="*/ 1 w 41"/>
                <a:gd name="T11" fmla="*/ 1 h 48"/>
                <a:gd name="T12" fmla="*/ 1 w 41"/>
                <a:gd name="T13" fmla="*/ 2 h 48"/>
                <a:gd name="T14" fmla="*/ 1 w 41"/>
                <a:gd name="T15" fmla="*/ 3 h 48"/>
                <a:gd name="T16" fmla="*/ 1 w 41"/>
                <a:gd name="T17" fmla="*/ 4 h 48"/>
                <a:gd name="T18" fmla="*/ 2 w 41"/>
                <a:gd name="T19" fmla="*/ 4 h 48"/>
                <a:gd name="T20" fmla="*/ 2 w 41"/>
                <a:gd name="T21" fmla="*/ 5 h 48"/>
                <a:gd name="T22" fmla="*/ 3 w 41"/>
                <a:gd name="T23" fmla="*/ 5 h 48"/>
                <a:gd name="T24" fmla="*/ 3 w 41"/>
                <a:gd name="T25" fmla="*/ 4 h 48"/>
                <a:gd name="T26" fmla="*/ 4 w 41"/>
                <a:gd name="T27" fmla="*/ 3 h 48"/>
                <a:gd name="T28" fmla="*/ 3 w 41"/>
                <a:gd name="T29" fmla="*/ 2 h 48"/>
                <a:gd name="T30" fmla="*/ 2 w 41"/>
                <a:gd name="T31" fmla="*/ 1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48"/>
                <a:gd name="T50" fmla="*/ 41 w 4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48">
                  <a:moveTo>
                    <a:pt x="21" y="9"/>
                  </a:moveTo>
                  <a:cubicBezTo>
                    <a:pt x="22" y="7"/>
                    <a:pt x="25" y="6"/>
                    <a:pt x="23" y="5"/>
                  </a:cubicBezTo>
                  <a:cubicBezTo>
                    <a:pt x="22" y="3"/>
                    <a:pt x="15" y="0"/>
                    <a:pt x="14" y="2"/>
                  </a:cubicBezTo>
                  <a:cubicBezTo>
                    <a:pt x="14" y="5"/>
                    <a:pt x="11" y="3"/>
                    <a:pt x="11" y="3"/>
                  </a:cubicBezTo>
                  <a:cubicBezTo>
                    <a:pt x="10" y="13"/>
                    <a:pt x="10" y="13"/>
                    <a:pt x="10" y="13"/>
                  </a:cubicBezTo>
                  <a:cubicBezTo>
                    <a:pt x="10" y="13"/>
                    <a:pt x="4" y="11"/>
                    <a:pt x="2" y="11"/>
                  </a:cubicBezTo>
                  <a:cubicBezTo>
                    <a:pt x="0" y="11"/>
                    <a:pt x="0" y="15"/>
                    <a:pt x="3" y="17"/>
                  </a:cubicBezTo>
                  <a:cubicBezTo>
                    <a:pt x="5" y="19"/>
                    <a:pt x="9" y="25"/>
                    <a:pt x="9" y="27"/>
                  </a:cubicBezTo>
                  <a:cubicBezTo>
                    <a:pt x="9" y="30"/>
                    <a:pt x="8" y="39"/>
                    <a:pt x="12" y="39"/>
                  </a:cubicBezTo>
                  <a:cubicBezTo>
                    <a:pt x="15" y="39"/>
                    <a:pt x="22" y="34"/>
                    <a:pt x="23" y="37"/>
                  </a:cubicBezTo>
                  <a:cubicBezTo>
                    <a:pt x="25" y="40"/>
                    <a:pt x="22" y="43"/>
                    <a:pt x="26" y="45"/>
                  </a:cubicBezTo>
                  <a:cubicBezTo>
                    <a:pt x="29" y="47"/>
                    <a:pt x="33" y="48"/>
                    <a:pt x="33" y="46"/>
                  </a:cubicBezTo>
                  <a:cubicBezTo>
                    <a:pt x="33" y="44"/>
                    <a:pt x="30" y="39"/>
                    <a:pt x="32" y="38"/>
                  </a:cubicBezTo>
                  <a:cubicBezTo>
                    <a:pt x="35" y="37"/>
                    <a:pt x="41" y="26"/>
                    <a:pt x="40" y="24"/>
                  </a:cubicBezTo>
                  <a:cubicBezTo>
                    <a:pt x="39" y="22"/>
                    <a:pt x="41" y="20"/>
                    <a:pt x="34" y="17"/>
                  </a:cubicBezTo>
                  <a:cubicBezTo>
                    <a:pt x="27" y="15"/>
                    <a:pt x="21" y="9"/>
                    <a:pt x="21" y="9"/>
                  </a:cubicBezTo>
                  <a:close/>
                </a:path>
              </a:pathLst>
            </a:custGeom>
            <a:solidFill>
              <a:schemeClr val="accent1"/>
            </a:solidFill>
            <a:ln w="3175" cap="rnd">
              <a:solidFill>
                <a:schemeClr val="bg1"/>
              </a:solidFill>
              <a:round/>
              <a:headEnd/>
              <a:tailEnd/>
            </a:ln>
          </p:spPr>
          <p:txBody>
            <a:bodyPr/>
            <a:lstStyle/>
            <a:p>
              <a:endParaRPr lang="de-DE"/>
            </a:p>
          </p:txBody>
        </p:sp>
        <p:sp>
          <p:nvSpPr>
            <p:cNvPr id="6399" name="Freeform 1218"/>
            <p:cNvSpPr>
              <a:spLocks/>
            </p:cNvSpPr>
            <p:nvPr/>
          </p:nvSpPr>
          <p:spPr bwMode="gray">
            <a:xfrm>
              <a:off x="2638" y="1933"/>
              <a:ext cx="14" cy="9"/>
            </a:xfrm>
            <a:custGeom>
              <a:avLst/>
              <a:gdLst>
                <a:gd name="T0" fmla="*/ 1 w 24"/>
                <a:gd name="T1" fmla="*/ 1 h 16"/>
                <a:gd name="T2" fmla="*/ 1 w 24"/>
                <a:gd name="T3" fmla="*/ 1 h 16"/>
                <a:gd name="T4" fmla="*/ 1 w 24"/>
                <a:gd name="T5" fmla="*/ 1 h 16"/>
                <a:gd name="T6" fmla="*/ 2 w 24"/>
                <a:gd name="T7" fmla="*/ 2 h 16"/>
                <a:gd name="T8" fmla="*/ 3 w 24"/>
                <a:gd name="T9" fmla="*/ 1 h 16"/>
                <a:gd name="T10" fmla="*/ 3 w 24"/>
                <a:gd name="T11" fmla="*/ 1 h 16"/>
                <a:gd name="T12" fmla="*/ 2 w 24"/>
                <a:gd name="T13" fmla="*/ 1 h 16"/>
                <a:gd name="T14" fmla="*/ 1 w 24"/>
                <a:gd name="T15" fmla="*/ 1 h 1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6"/>
                <a:gd name="T26" fmla="*/ 24 w 2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6">
                  <a:moveTo>
                    <a:pt x="9" y="3"/>
                  </a:moveTo>
                  <a:cubicBezTo>
                    <a:pt x="8" y="3"/>
                    <a:pt x="2" y="0"/>
                    <a:pt x="1" y="2"/>
                  </a:cubicBezTo>
                  <a:cubicBezTo>
                    <a:pt x="0" y="3"/>
                    <a:pt x="0" y="9"/>
                    <a:pt x="3" y="10"/>
                  </a:cubicBezTo>
                  <a:cubicBezTo>
                    <a:pt x="7" y="11"/>
                    <a:pt x="13" y="15"/>
                    <a:pt x="15" y="16"/>
                  </a:cubicBezTo>
                  <a:cubicBezTo>
                    <a:pt x="17" y="16"/>
                    <a:pt x="21" y="15"/>
                    <a:pt x="22" y="13"/>
                  </a:cubicBezTo>
                  <a:cubicBezTo>
                    <a:pt x="22" y="12"/>
                    <a:pt x="24" y="5"/>
                    <a:pt x="23" y="4"/>
                  </a:cubicBezTo>
                  <a:cubicBezTo>
                    <a:pt x="22" y="3"/>
                    <a:pt x="16" y="2"/>
                    <a:pt x="16" y="2"/>
                  </a:cubicBezTo>
                  <a:lnTo>
                    <a:pt x="9" y="3"/>
                  </a:lnTo>
                  <a:close/>
                </a:path>
              </a:pathLst>
            </a:custGeom>
            <a:solidFill>
              <a:schemeClr val="accent1"/>
            </a:solidFill>
            <a:ln w="3175" cap="rnd">
              <a:solidFill>
                <a:schemeClr val="bg1"/>
              </a:solidFill>
              <a:round/>
              <a:headEnd/>
              <a:tailEnd/>
            </a:ln>
          </p:spPr>
          <p:txBody>
            <a:bodyPr/>
            <a:lstStyle/>
            <a:p>
              <a:endParaRPr lang="de-DE"/>
            </a:p>
          </p:txBody>
        </p:sp>
        <p:sp>
          <p:nvSpPr>
            <p:cNvPr id="6400" name="Freeform 1219"/>
            <p:cNvSpPr>
              <a:spLocks/>
            </p:cNvSpPr>
            <p:nvPr/>
          </p:nvSpPr>
          <p:spPr bwMode="gray">
            <a:xfrm>
              <a:off x="2699" y="1469"/>
              <a:ext cx="11" cy="17"/>
            </a:xfrm>
            <a:custGeom>
              <a:avLst/>
              <a:gdLst>
                <a:gd name="T0" fmla="*/ 2 w 20"/>
                <a:gd name="T1" fmla="*/ 1 h 31"/>
                <a:gd name="T2" fmla="*/ 1 w 20"/>
                <a:gd name="T3" fmla="*/ 1 h 31"/>
                <a:gd name="T4" fmla="*/ 1 w 20"/>
                <a:gd name="T5" fmla="*/ 2 h 31"/>
                <a:gd name="T6" fmla="*/ 0 w 20"/>
                <a:gd name="T7" fmla="*/ 3 h 31"/>
                <a:gd name="T8" fmla="*/ 1 w 20"/>
                <a:gd name="T9" fmla="*/ 2 h 31"/>
                <a:gd name="T10" fmla="*/ 2 w 20"/>
                <a:gd name="T11" fmla="*/ 2 h 31"/>
                <a:gd name="T12" fmla="*/ 2 w 20"/>
                <a:gd name="T13" fmla="*/ 1 h 31"/>
                <a:gd name="T14" fmla="*/ 2 w 20"/>
                <a:gd name="T15" fmla="*/ 1 h 31"/>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1"/>
                <a:gd name="T26" fmla="*/ 20 w 2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1">
                  <a:moveTo>
                    <a:pt x="17" y="4"/>
                  </a:moveTo>
                  <a:cubicBezTo>
                    <a:pt x="13" y="2"/>
                    <a:pt x="8" y="0"/>
                    <a:pt x="10" y="5"/>
                  </a:cubicBezTo>
                  <a:cubicBezTo>
                    <a:pt x="11" y="10"/>
                    <a:pt x="12" y="11"/>
                    <a:pt x="8" y="16"/>
                  </a:cubicBezTo>
                  <a:cubicBezTo>
                    <a:pt x="5" y="22"/>
                    <a:pt x="0" y="31"/>
                    <a:pt x="0" y="31"/>
                  </a:cubicBezTo>
                  <a:cubicBezTo>
                    <a:pt x="0" y="31"/>
                    <a:pt x="5" y="28"/>
                    <a:pt x="9" y="27"/>
                  </a:cubicBezTo>
                  <a:cubicBezTo>
                    <a:pt x="13" y="26"/>
                    <a:pt x="16" y="21"/>
                    <a:pt x="18" y="20"/>
                  </a:cubicBezTo>
                  <a:cubicBezTo>
                    <a:pt x="20" y="19"/>
                    <a:pt x="20" y="14"/>
                    <a:pt x="20" y="11"/>
                  </a:cubicBezTo>
                  <a:cubicBezTo>
                    <a:pt x="20" y="9"/>
                    <a:pt x="17" y="4"/>
                    <a:pt x="17" y="4"/>
                  </a:cubicBezTo>
                  <a:close/>
                </a:path>
              </a:pathLst>
            </a:custGeom>
            <a:solidFill>
              <a:schemeClr val="accent1"/>
            </a:solidFill>
            <a:ln w="3175" cap="rnd">
              <a:solidFill>
                <a:schemeClr val="bg1"/>
              </a:solidFill>
              <a:round/>
              <a:headEnd/>
              <a:tailEnd/>
            </a:ln>
          </p:spPr>
          <p:txBody>
            <a:bodyPr/>
            <a:lstStyle/>
            <a:p>
              <a:endParaRPr lang="de-DE"/>
            </a:p>
          </p:txBody>
        </p:sp>
        <p:sp>
          <p:nvSpPr>
            <p:cNvPr id="6401" name="Freeform 1220"/>
            <p:cNvSpPr>
              <a:spLocks/>
            </p:cNvSpPr>
            <p:nvPr/>
          </p:nvSpPr>
          <p:spPr bwMode="gray">
            <a:xfrm>
              <a:off x="2682" y="1486"/>
              <a:ext cx="15" cy="18"/>
            </a:xfrm>
            <a:custGeom>
              <a:avLst/>
              <a:gdLst>
                <a:gd name="T0" fmla="*/ 2 w 28"/>
                <a:gd name="T1" fmla="*/ 0 h 31"/>
                <a:gd name="T2" fmla="*/ 1 w 28"/>
                <a:gd name="T3" fmla="*/ 1 h 31"/>
                <a:gd name="T4" fmla="*/ 1 w 28"/>
                <a:gd name="T5" fmla="*/ 2 h 31"/>
                <a:gd name="T6" fmla="*/ 1 w 28"/>
                <a:gd name="T7" fmla="*/ 3 h 31"/>
                <a:gd name="T8" fmla="*/ 2 w 28"/>
                <a:gd name="T9" fmla="*/ 3 h 31"/>
                <a:gd name="T10" fmla="*/ 2 w 28"/>
                <a:gd name="T11" fmla="*/ 3 h 31"/>
                <a:gd name="T12" fmla="*/ 2 w 28"/>
                <a:gd name="T13" fmla="*/ 2 h 31"/>
                <a:gd name="T14" fmla="*/ 2 w 28"/>
                <a:gd name="T15" fmla="*/ 1 h 31"/>
                <a:gd name="T16" fmla="*/ 2 w 28"/>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31"/>
                <a:gd name="T29" fmla="*/ 28 w 28"/>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31">
                  <a:moveTo>
                    <a:pt x="19" y="0"/>
                  </a:moveTo>
                  <a:cubicBezTo>
                    <a:pt x="17" y="0"/>
                    <a:pt x="16" y="6"/>
                    <a:pt x="15" y="9"/>
                  </a:cubicBezTo>
                  <a:cubicBezTo>
                    <a:pt x="15" y="12"/>
                    <a:pt x="10" y="13"/>
                    <a:pt x="9" y="16"/>
                  </a:cubicBezTo>
                  <a:cubicBezTo>
                    <a:pt x="8" y="19"/>
                    <a:pt x="0" y="22"/>
                    <a:pt x="6" y="22"/>
                  </a:cubicBezTo>
                  <a:cubicBezTo>
                    <a:pt x="11" y="23"/>
                    <a:pt x="17" y="16"/>
                    <a:pt x="17" y="22"/>
                  </a:cubicBezTo>
                  <a:cubicBezTo>
                    <a:pt x="17" y="27"/>
                    <a:pt x="16" y="31"/>
                    <a:pt x="20" y="27"/>
                  </a:cubicBezTo>
                  <a:cubicBezTo>
                    <a:pt x="24" y="24"/>
                    <a:pt x="28" y="20"/>
                    <a:pt x="28" y="17"/>
                  </a:cubicBezTo>
                  <a:cubicBezTo>
                    <a:pt x="28" y="15"/>
                    <a:pt x="24" y="10"/>
                    <a:pt x="24" y="8"/>
                  </a:cubicBezTo>
                  <a:cubicBezTo>
                    <a:pt x="25" y="6"/>
                    <a:pt x="19" y="0"/>
                    <a:pt x="19" y="0"/>
                  </a:cubicBezTo>
                  <a:close/>
                </a:path>
              </a:pathLst>
            </a:custGeom>
            <a:solidFill>
              <a:schemeClr val="accent1"/>
            </a:solidFill>
            <a:ln w="3175" cap="rnd">
              <a:solidFill>
                <a:schemeClr val="bg1"/>
              </a:solidFill>
              <a:round/>
              <a:headEnd/>
              <a:tailEnd/>
            </a:ln>
          </p:spPr>
          <p:txBody>
            <a:bodyPr/>
            <a:lstStyle/>
            <a:p>
              <a:endParaRPr lang="de-DE"/>
            </a:p>
          </p:txBody>
        </p:sp>
        <p:sp>
          <p:nvSpPr>
            <p:cNvPr id="6402" name="Freeform 1221"/>
            <p:cNvSpPr>
              <a:spLocks/>
            </p:cNvSpPr>
            <p:nvPr/>
          </p:nvSpPr>
          <p:spPr bwMode="gray">
            <a:xfrm>
              <a:off x="2671" y="1511"/>
              <a:ext cx="9" cy="9"/>
            </a:xfrm>
            <a:custGeom>
              <a:avLst/>
              <a:gdLst>
                <a:gd name="T0" fmla="*/ 1 w 16"/>
                <a:gd name="T1" fmla="*/ 1 h 15"/>
                <a:gd name="T2" fmla="*/ 1 w 16"/>
                <a:gd name="T3" fmla="*/ 2 h 15"/>
                <a:gd name="T4" fmla="*/ 1 w 16"/>
                <a:gd name="T5" fmla="*/ 1 h 15"/>
                <a:gd name="T6" fmla="*/ 2 w 16"/>
                <a:gd name="T7" fmla="*/ 0 h 15"/>
                <a:gd name="T8" fmla="*/ 1 w 16"/>
                <a:gd name="T9" fmla="*/ 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7" y="2"/>
                  </a:moveTo>
                  <a:cubicBezTo>
                    <a:pt x="5" y="5"/>
                    <a:pt x="0" y="15"/>
                    <a:pt x="3" y="15"/>
                  </a:cubicBezTo>
                  <a:cubicBezTo>
                    <a:pt x="8" y="15"/>
                    <a:pt x="9" y="6"/>
                    <a:pt x="12" y="5"/>
                  </a:cubicBezTo>
                  <a:cubicBezTo>
                    <a:pt x="14" y="5"/>
                    <a:pt x="16" y="0"/>
                    <a:pt x="16" y="0"/>
                  </a:cubicBezTo>
                  <a:lnTo>
                    <a:pt x="7" y="2"/>
                  </a:lnTo>
                  <a:close/>
                </a:path>
              </a:pathLst>
            </a:custGeom>
            <a:solidFill>
              <a:schemeClr val="accent1"/>
            </a:solidFill>
            <a:ln w="3175" cap="rnd">
              <a:solidFill>
                <a:schemeClr val="bg1"/>
              </a:solidFill>
              <a:round/>
              <a:headEnd/>
              <a:tailEnd/>
            </a:ln>
          </p:spPr>
          <p:txBody>
            <a:bodyPr/>
            <a:lstStyle/>
            <a:p>
              <a:endParaRPr lang="de-DE"/>
            </a:p>
          </p:txBody>
        </p:sp>
        <p:sp>
          <p:nvSpPr>
            <p:cNvPr id="6403" name="Freeform 1222"/>
            <p:cNvSpPr>
              <a:spLocks/>
            </p:cNvSpPr>
            <p:nvPr/>
          </p:nvSpPr>
          <p:spPr bwMode="gray">
            <a:xfrm>
              <a:off x="2685" y="1509"/>
              <a:ext cx="10" cy="10"/>
            </a:xfrm>
            <a:custGeom>
              <a:avLst/>
              <a:gdLst>
                <a:gd name="T0" fmla="*/ 1 w 18"/>
                <a:gd name="T1" fmla="*/ 0 h 18"/>
                <a:gd name="T2" fmla="*/ 1 w 18"/>
                <a:gd name="T3" fmla="*/ 1 h 18"/>
                <a:gd name="T4" fmla="*/ 1 w 18"/>
                <a:gd name="T5" fmla="*/ 1 h 18"/>
                <a:gd name="T6" fmla="*/ 1 w 18"/>
                <a:gd name="T7" fmla="*/ 1 h 18"/>
                <a:gd name="T8" fmla="*/ 2 w 18"/>
                <a:gd name="T9" fmla="*/ 0 h 18"/>
                <a:gd name="T10" fmla="*/ 1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8" y="0"/>
                  </a:moveTo>
                  <a:cubicBezTo>
                    <a:pt x="5" y="2"/>
                    <a:pt x="0" y="7"/>
                    <a:pt x="3" y="9"/>
                  </a:cubicBezTo>
                  <a:cubicBezTo>
                    <a:pt x="5" y="11"/>
                    <a:pt x="8" y="0"/>
                    <a:pt x="10" y="5"/>
                  </a:cubicBezTo>
                  <a:cubicBezTo>
                    <a:pt x="12" y="9"/>
                    <a:pt x="10" y="18"/>
                    <a:pt x="13" y="14"/>
                  </a:cubicBezTo>
                  <a:cubicBezTo>
                    <a:pt x="17" y="10"/>
                    <a:pt x="18" y="0"/>
                    <a:pt x="18" y="0"/>
                  </a:cubicBezTo>
                  <a:lnTo>
                    <a:pt x="8" y="0"/>
                  </a:lnTo>
                  <a:close/>
                </a:path>
              </a:pathLst>
            </a:custGeom>
            <a:solidFill>
              <a:schemeClr val="accent1"/>
            </a:solidFill>
            <a:ln w="3175" cap="rnd">
              <a:solidFill>
                <a:schemeClr val="bg1"/>
              </a:solidFill>
              <a:round/>
              <a:headEnd/>
              <a:tailEnd/>
            </a:ln>
          </p:spPr>
          <p:txBody>
            <a:bodyPr/>
            <a:lstStyle/>
            <a:p>
              <a:endParaRPr lang="de-DE"/>
            </a:p>
          </p:txBody>
        </p:sp>
        <p:sp>
          <p:nvSpPr>
            <p:cNvPr id="6404" name="Freeform 1223"/>
            <p:cNvSpPr>
              <a:spLocks/>
            </p:cNvSpPr>
            <p:nvPr/>
          </p:nvSpPr>
          <p:spPr bwMode="gray">
            <a:xfrm>
              <a:off x="2696" y="1486"/>
              <a:ext cx="18" cy="25"/>
            </a:xfrm>
            <a:custGeom>
              <a:avLst/>
              <a:gdLst>
                <a:gd name="T0" fmla="*/ 1 w 32"/>
                <a:gd name="T1" fmla="*/ 1 h 44"/>
                <a:gd name="T2" fmla="*/ 1 w 32"/>
                <a:gd name="T3" fmla="*/ 3 h 44"/>
                <a:gd name="T4" fmla="*/ 1 w 32"/>
                <a:gd name="T5" fmla="*/ 3 h 44"/>
                <a:gd name="T6" fmla="*/ 1 w 32"/>
                <a:gd name="T7" fmla="*/ 5 h 44"/>
                <a:gd name="T8" fmla="*/ 2 w 32"/>
                <a:gd name="T9" fmla="*/ 3 h 44"/>
                <a:gd name="T10" fmla="*/ 2 w 32"/>
                <a:gd name="T11" fmla="*/ 3 h 44"/>
                <a:gd name="T12" fmla="*/ 2 w 32"/>
                <a:gd name="T13" fmla="*/ 2 h 44"/>
                <a:gd name="T14" fmla="*/ 3 w 32"/>
                <a:gd name="T15" fmla="*/ 2 h 44"/>
                <a:gd name="T16" fmla="*/ 3 w 32"/>
                <a:gd name="T17" fmla="*/ 1 h 44"/>
                <a:gd name="T18" fmla="*/ 3 w 32"/>
                <a:gd name="T19" fmla="*/ 1 h 44"/>
                <a:gd name="T20" fmla="*/ 2 w 32"/>
                <a:gd name="T21" fmla="*/ 1 h 44"/>
                <a:gd name="T22" fmla="*/ 2 w 32"/>
                <a:gd name="T23" fmla="*/ 1 h 44"/>
                <a:gd name="T24" fmla="*/ 2 w 32"/>
                <a:gd name="T25" fmla="*/ 1 h 44"/>
                <a:gd name="T26" fmla="*/ 1 w 32"/>
                <a:gd name="T27" fmla="*/ 1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44"/>
                <a:gd name="T44" fmla="*/ 32 w 32"/>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44">
                  <a:moveTo>
                    <a:pt x="9" y="12"/>
                  </a:moveTo>
                  <a:cubicBezTo>
                    <a:pt x="9" y="15"/>
                    <a:pt x="11" y="24"/>
                    <a:pt x="8" y="27"/>
                  </a:cubicBezTo>
                  <a:cubicBezTo>
                    <a:pt x="5" y="31"/>
                    <a:pt x="0" y="35"/>
                    <a:pt x="5" y="35"/>
                  </a:cubicBezTo>
                  <a:cubicBezTo>
                    <a:pt x="10" y="36"/>
                    <a:pt x="11" y="44"/>
                    <a:pt x="13" y="42"/>
                  </a:cubicBezTo>
                  <a:cubicBezTo>
                    <a:pt x="16" y="40"/>
                    <a:pt x="16" y="29"/>
                    <a:pt x="19" y="32"/>
                  </a:cubicBezTo>
                  <a:cubicBezTo>
                    <a:pt x="22" y="35"/>
                    <a:pt x="24" y="32"/>
                    <a:pt x="24" y="30"/>
                  </a:cubicBezTo>
                  <a:cubicBezTo>
                    <a:pt x="24" y="28"/>
                    <a:pt x="18" y="22"/>
                    <a:pt x="22" y="22"/>
                  </a:cubicBezTo>
                  <a:cubicBezTo>
                    <a:pt x="27" y="22"/>
                    <a:pt x="27" y="21"/>
                    <a:pt x="28" y="17"/>
                  </a:cubicBezTo>
                  <a:cubicBezTo>
                    <a:pt x="29" y="12"/>
                    <a:pt x="24" y="12"/>
                    <a:pt x="28" y="9"/>
                  </a:cubicBezTo>
                  <a:cubicBezTo>
                    <a:pt x="32" y="6"/>
                    <a:pt x="27" y="0"/>
                    <a:pt x="25" y="5"/>
                  </a:cubicBezTo>
                  <a:cubicBezTo>
                    <a:pt x="24" y="10"/>
                    <a:pt x="24" y="12"/>
                    <a:pt x="22" y="13"/>
                  </a:cubicBezTo>
                  <a:cubicBezTo>
                    <a:pt x="20" y="14"/>
                    <a:pt x="16" y="11"/>
                    <a:pt x="16" y="8"/>
                  </a:cubicBezTo>
                  <a:cubicBezTo>
                    <a:pt x="17" y="5"/>
                    <a:pt x="15" y="2"/>
                    <a:pt x="15" y="2"/>
                  </a:cubicBezTo>
                  <a:lnTo>
                    <a:pt x="9" y="12"/>
                  </a:lnTo>
                  <a:close/>
                </a:path>
              </a:pathLst>
            </a:custGeom>
            <a:solidFill>
              <a:schemeClr val="accent1"/>
            </a:solidFill>
            <a:ln w="3175" cap="rnd">
              <a:solidFill>
                <a:schemeClr val="bg1"/>
              </a:solidFill>
              <a:round/>
              <a:headEnd/>
              <a:tailEnd/>
            </a:ln>
          </p:spPr>
          <p:txBody>
            <a:bodyPr/>
            <a:lstStyle/>
            <a:p>
              <a:endParaRPr lang="de-DE"/>
            </a:p>
          </p:txBody>
        </p:sp>
        <p:sp>
          <p:nvSpPr>
            <p:cNvPr id="6405" name="Freeform 1224"/>
            <p:cNvSpPr>
              <a:spLocks/>
            </p:cNvSpPr>
            <p:nvPr/>
          </p:nvSpPr>
          <p:spPr bwMode="gray">
            <a:xfrm>
              <a:off x="2719" y="1456"/>
              <a:ext cx="16" cy="25"/>
            </a:xfrm>
            <a:custGeom>
              <a:avLst/>
              <a:gdLst>
                <a:gd name="T0" fmla="*/ 1 w 28"/>
                <a:gd name="T1" fmla="*/ 2 h 44"/>
                <a:gd name="T2" fmla="*/ 1 w 28"/>
                <a:gd name="T3" fmla="*/ 3 h 44"/>
                <a:gd name="T4" fmla="*/ 1 w 28"/>
                <a:gd name="T5" fmla="*/ 3 h 44"/>
                <a:gd name="T6" fmla="*/ 1 w 28"/>
                <a:gd name="T7" fmla="*/ 4 h 44"/>
                <a:gd name="T8" fmla="*/ 2 w 28"/>
                <a:gd name="T9" fmla="*/ 3 h 44"/>
                <a:gd name="T10" fmla="*/ 2 w 28"/>
                <a:gd name="T11" fmla="*/ 3 h 44"/>
                <a:gd name="T12" fmla="*/ 3 w 28"/>
                <a:gd name="T13" fmla="*/ 2 h 44"/>
                <a:gd name="T14" fmla="*/ 2 w 28"/>
                <a:gd name="T15" fmla="*/ 1 h 44"/>
                <a:gd name="T16" fmla="*/ 2 w 28"/>
                <a:gd name="T17" fmla="*/ 1 h 44"/>
                <a:gd name="T18" fmla="*/ 1 w 28"/>
                <a:gd name="T19" fmla="*/ 2 h 44"/>
                <a:gd name="T20" fmla="*/ 1 w 28"/>
                <a:gd name="T21" fmla="*/ 2 h 44"/>
                <a:gd name="T22" fmla="*/ 1 w 28"/>
                <a:gd name="T23" fmla="*/ 2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44"/>
                <a:gd name="T38" fmla="*/ 28 w 2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44">
                  <a:moveTo>
                    <a:pt x="4" y="20"/>
                  </a:moveTo>
                  <a:cubicBezTo>
                    <a:pt x="2" y="22"/>
                    <a:pt x="0" y="28"/>
                    <a:pt x="2" y="29"/>
                  </a:cubicBezTo>
                  <a:cubicBezTo>
                    <a:pt x="4" y="31"/>
                    <a:pt x="6" y="36"/>
                    <a:pt x="6" y="36"/>
                  </a:cubicBezTo>
                  <a:cubicBezTo>
                    <a:pt x="6" y="36"/>
                    <a:pt x="2" y="44"/>
                    <a:pt x="7" y="41"/>
                  </a:cubicBezTo>
                  <a:cubicBezTo>
                    <a:pt x="12" y="37"/>
                    <a:pt x="13" y="35"/>
                    <a:pt x="15" y="34"/>
                  </a:cubicBezTo>
                  <a:cubicBezTo>
                    <a:pt x="17" y="32"/>
                    <a:pt x="17" y="28"/>
                    <a:pt x="22" y="29"/>
                  </a:cubicBezTo>
                  <a:cubicBezTo>
                    <a:pt x="26" y="31"/>
                    <a:pt x="22" y="27"/>
                    <a:pt x="25" y="22"/>
                  </a:cubicBezTo>
                  <a:cubicBezTo>
                    <a:pt x="28" y="16"/>
                    <a:pt x="27" y="12"/>
                    <a:pt x="23" y="9"/>
                  </a:cubicBezTo>
                  <a:cubicBezTo>
                    <a:pt x="19" y="7"/>
                    <a:pt x="19" y="0"/>
                    <a:pt x="17" y="4"/>
                  </a:cubicBezTo>
                  <a:cubicBezTo>
                    <a:pt x="15" y="9"/>
                    <a:pt x="11" y="12"/>
                    <a:pt x="11" y="14"/>
                  </a:cubicBezTo>
                  <a:cubicBezTo>
                    <a:pt x="11" y="17"/>
                    <a:pt x="7" y="17"/>
                    <a:pt x="7" y="17"/>
                  </a:cubicBezTo>
                  <a:lnTo>
                    <a:pt x="4" y="20"/>
                  </a:lnTo>
                  <a:close/>
                </a:path>
              </a:pathLst>
            </a:custGeom>
            <a:solidFill>
              <a:schemeClr val="accent1"/>
            </a:solidFill>
            <a:ln w="3175" cap="rnd">
              <a:solidFill>
                <a:schemeClr val="bg1"/>
              </a:solidFill>
              <a:round/>
              <a:headEnd/>
              <a:tailEnd/>
            </a:ln>
          </p:spPr>
          <p:txBody>
            <a:bodyPr/>
            <a:lstStyle/>
            <a:p>
              <a:endParaRPr lang="de-DE"/>
            </a:p>
          </p:txBody>
        </p:sp>
        <p:sp>
          <p:nvSpPr>
            <p:cNvPr id="6406" name="Freeform 1225"/>
            <p:cNvSpPr>
              <a:spLocks/>
            </p:cNvSpPr>
            <p:nvPr/>
          </p:nvSpPr>
          <p:spPr bwMode="gray">
            <a:xfrm>
              <a:off x="2739" y="1446"/>
              <a:ext cx="11" cy="11"/>
            </a:xfrm>
            <a:custGeom>
              <a:avLst/>
              <a:gdLst>
                <a:gd name="T0" fmla="*/ 1 w 20"/>
                <a:gd name="T1" fmla="*/ 1 h 21"/>
                <a:gd name="T2" fmla="*/ 1 w 20"/>
                <a:gd name="T3" fmla="*/ 1 h 21"/>
                <a:gd name="T4" fmla="*/ 1 w 20"/>
                <a:gd name="T5" fmla="*/ 1 h 21"/>
                <a:gd name="T6" fmla="*/ 2 w 20"/>
                <a:gd name="T7" fmla="*/ 1 h 21"/>
                <a:gd name="T8" fmla="*/ 2 w 20"/>
                <a:gd name="T9" fmla="*/ 1 h 21"/>
                <a:gd name="T10" fmla="*/ 2 w 20"/>
                <a:gd name="T11" fmla="*/ 1 h 21"/>
                <a:gd name="T12" fmla="*/ 1 w 20"/>
                <a:gd name="T13" fmla="*/ 1 h 21"/>
                <a:gd name="T14" fmla="*/ 0 60000 65536"/>
                <a:gd name="T15" fmla="*/ 0 60000 65536"/>
                <a:gd name="T16" fmla="*/ 0 60000 65536"/>
                <a:gd name="T17" fmla="*/ 0 60000 65536"/>
                <a:gd name="T18" fmla="*/ 0 60000 65536"/>
                <a:gd name="T19" fmla="*/ 0 60000 65536"/>
                <a:gd name="T20" fmla="*/ 0 60000 65536"/>
                <a:gd name="T21" fmla="*/ 0 w 20"/>
                <a:gd name="T22" fmla="*/ 0 h 21"/>
                <a:gd name="T23" fmla="*/ 20 w 2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1">
                  <a:moveTo>
                    <a:pt x="9" y="8"/>
                  </a:moveTo>
                  <a:cubicBezTo>
                    <a:pt x="6" y="9"/>
                    <a:pt x="0" y="6"/>
                    <a:pt x="4" y="13"/>
                  </a:cubicBezTo>
                  <a:cubicBezTo>
                    <a:pt x="7" y="21"/>
                    <a:pt x="7" y="19"/>
                    <a:pt x="10" y="16"/>
                  </a:cubicBezTo>
                  <a:cubicBezTo>
                    <a:pt x="13" y="13"/>
                    <a:pt x="13" y="12"/>
                    <a:pt x="16" y="11"/>
                  </a:cubicBezTo>
                  <a:cubicBezTo>
                    <a:pt x="18" y="11"/>
                    <a:pt x="20" y="7"/>
                    <a:pt x="20" y="7"/>
                  </a:cubicBezTo>
                  <a:cubicBezTo>
                    <a:pt x="20" y="7"/>
                    <a:pt x="20" y="0"/>
                    <a:pt x="18" y="1"/>
                  </a:cubicBezTo>
                  <a:cubicBezTo>
                    <a:pt x="16" y="3"/>
                    <a:pt x="9" y="8"/>
                    <a:pt x="9" y="8"/>
                  </a:cubicBezTo>
                  <a:close/>
                </a:path>
              </a:pathLst>
            </a:custGeom>
            <a:solidFill>
              <a:schemeClr val="accent1"/>
            </a:solidFill>
            <a:ln w="3175" cap="rnd">
              <a:solidFill>
                <a:schemeClr val="bg1"/>
              </a:solidFill>
              <a:round/>
              <a:headEnd/>
              <a:tailEnd/>
            </a:ln>
          </p:spPr>
          <p:txBody>
            <a:bodyPr/>
            <a:lstStyle/>
            <a:p>
              <a:endParaRPr lang="de-DE"/>
            </a:p>
          </p:txBody>
        </p:sp>
        <p:sp>
          <p:nvSpPr>
            <p:cNvPr id="6407" name="Freeform 1226"/>
            <p:cNvSpPr>
              <a:spLocks/>
            </p:cNvSpPr>
            <p:nvPr/>
          </p:nvSpPr>
          <p:spPr bwMode="gray">
            <a:xfrm>
              <a:off x="2751" y="1435"/>
              <a:ext cx="10" cy="10"/>
            </a:xfrm>
            <a:custGeom>
              <a:avLst/>
              <a:gdLst>
                <a:gd name="T0" fmla="*/ 1 w 18"/>
                <a:gd name="T1" fmla="*/ 0 h 18"/>
                <a:gd name="T2" fmla="*/ 1 w 18"/>
                <a:gd name="T3" fmla="*/ 1 h 18"/>
                <a:gd name="T4" fmla="*/ 1 w 18"/>
                <a:gd name="T5" fmla="*/ 2 h 18"/>
                <a:gd name="T6" fmla="*/ 1 w 18"/>
                <a:gd name="T7" fmla="*/ 1 h 18"/>
                <a:gd name="T8" fmla="*/ 2 w 18"/>
                <a:gd name="T9" fmla="*/ 1 h 18"/>
                <a:gd name="T10" fmla="*/ 1 w 18"/>
                <a:gd name="T11" fmla="*/ 1 h 18"/>
                <a:gd name="T12" fmla="*/ 1 w 18"/>
                <a:gd name="T13" fmla="*/ 0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2" y="0"/>
                  </a:moveTo>
                  <a:cubicBezTo>
                    <a:pt x="0" y="5"/>
                    <a:pt x="3" y="15"/>
                    <a:pt x="5" y="15"/>
                  </a:cubicBezTo>
                  <a:cubicBezTo>
                    <a:pt x="7" y="15"/>
                    <a:pt x="6" y="18"/>
                    <a:pt x="9" y="18"/>
                  </a:cubicBezTo>
                  <a:cubicBezTo>
                    <a:pt x="11" y="18"/>
                    <a:pt x="13" y="17"/>
                    <a:pt x="14" y="12"/>
                  </a:cubicBezTo>
                  <a:cubicBezTo>
                    <a:pt x="16" y="7"/>
                    <a:pt x="18" y="0"/>
                    <a:pt x="16" y="1"/>
                  </a:cubicBezTo>
                  <a:cubicBezTo>
                    <a:pt x="13" y="2"/>
                    <a:pt x="9" y="7"/>
                    <a:pt x="9" y="7"/>
                  </a:cubicBezTo>
                  <a:lnTo>
                    <a:pt x="2" y="0"/>
                  </a:lnTo>
                  <a:close/>
                </a:path>
              </a:pathLst>
            </a:custGeom>
            <a:solidFill>
              <a:schemeClr val="accent1"/>
            </a:solidFill>
            <a:ln w="3175" cap="rnd">
              <a:solidFill>
                <a:schemeClr val="bg1"/>
              </a:solidFill>
              <a:round/>
              <a:headEnd/>
              <a:tailEnd/>
            </a:ln>
          </p:spPr>
          <p:txBody>
            <a:bodyPr/>
            <a:lstStyle/>
            <a:p>
              <a:endParaRPr lang="de-DE"/>
            </a:p>
          </p:txBody>
        </p:sp>
        <p:sp>
          <p:nvSpPr>
            <p:cNvPr id="6408" name="Freeform 1227"/>
            <p:cNvSpPr>
              <a:spLocks/>
            </p:cNvSpPr>
            <p:nvPr/>
          </p:nvSpPr>
          <p:spPr bwMode="gray">
            <a:xfrm>
              <a:off x="2769" y="1432"/>
              <a:ext cx="9" cy="9"/>
            </a:xfrm>
            <a:custGeom>
              <a:avLst/>
              <a:gdLst>
                <a:gd name="T0" fmla="*/ 1 w 16"/>
                <a:gd name="T1" fmla="*/ 0 h 16"/>
                <a:gd name="T2" fmla="*/ 1 w 16"/>
                <a:gd name="T3" fmla="*/ 1 h 16"/>
                <a:gd name="T4" fmla="*/ 1 w 16"/>
                <a:gd name="T5" fmla="*/ 1 h 16"/>
                <a:gd name="T6" fmla="*/ 2 w 16"/>
                <a:gd name="T7" fmla="*/ 1 h 16"/>
                <a:gd name="T8" fmla="*/ 1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8" y="0"/>
                  </a:moveTo>
                  <a:cubicBezTo>
                    <a:pt x="6" y="2"/>
                    <a:pt x="0" y="8"/>
                    <a:pt x="5" y="12"/>
                  </a:cubicBezTo>
                  <a:cubicBezTo>
                    <a:pt x="10" y="16"/>
                    <a:pt x="12" y="13"/>
                    <a:pt x="13" y="11"/>
                  </a:cubicBezTo>
                  <a:cubicBezTo>
                    <a:pt x="14" y="8"/>
                    <a:pt x="12" y="3"/>
                    <a:pt x="14" y="1"/>
                  </a:cubicBezTo>
                  <a:cubicBezTo>
                    <a:pt x="16" y="0"/>
                    <a:pt x="8" y="0"/>
                    <a:pt x="8" y="0"/>
                  </a:cubicBezTo>
                  <a:close/>
                </a:path>
              </a:pathLst>
            </a:custGeom>
            <a:solidFill>
              <a:schemeClr val="accent1"/>
            </a:solidFill>
            <a:ln w="3175" cap="rnd">
              <a:solidFill>
                <a:schemeClr val="bg1"/>
              </a:solidFill>
              <a:round/>
              <a:headEnd/>
              <a:tailEnd/>
            </a:ln>
          </p:spPr>
          <p:txBody>
            <a:bodyPr/>
            <a:lstStyle/>
            <a:p>
              <a:endParaRPr lang="de-DE"/>
            </a:p>
          </p:txBody>
        </p:sp>
        <p:sp>
          <p:nvSpPr>
            <p:cNvPr id="6409" name="Freeform 1228"/>
            <p:cNvSpPr>
              <a:spLocks/>
            </p:cNvSpPr>
            <p:nvPr/>
          </p:nvSpPr>
          <p:spPr bwMode="gray">
            <a:xfrm>
              <a:off x="2795" y="1407"/>
              <a:ext cx="19" cy="14"/>
            </a:xfrm>
            <a:custGeom>
              <a:avLst/>
              <a:gdLst>
                <a:gd name="T0" fmla="*/ 1 w 34"/>
                <a:gd name="T1" fmla="*/ 1 h 26"/>
                <a:gd name="T2" fmla="*/ 1 w 34"/>
                <a:gd name="T3" fmla="*/ 2 h 26"/>
                <a:gd name="T4" fmla="*/ 1 w 34"/>
                <a:gd name="T5" fmla="*/ 2 h 26"/>
                <a:gd name="T6" fmla="*/ 2 w 34"/>
                <a:gd name="T7" fmla="*/ 2 h 26"/>
                <a:gd name="T8" fmla="*/ 3 w 34"/>
                <a:gd name="T9" fmla="*/ 1 h 26"/>
                <a:gd name="T10" fmla="*/ 3 w 34"/>
                <a:gd name="T11" fmla="*/ 0 h 26"/>
                <a:gd name="T12" fmla="*/ 1 w 34"/>
                <a:gd name="T13" fmla="*/ 1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6" y="11"/>
                  </a:moveTo>
                  <a:cubicBezTo>
                    <a:pt x="2" y="12"/>
                    <a:pt x="0" y="13"/>
                    <a:pt x="1" y="17"/>
                  </a:cubicBezTo>
                  <a:cubicBezTo>
                    <a:pt x="2" y="21"/>
                    <a:pt x="6" y="26"/>
                    <a:pt x="8" y="26"/>
                  </a:cubicBezTo>
                  <a:cubicBezTo>
                    <a:pt x="10" y="26"/>
                    <a:pt x="12" y="21"/>
                    <a:pt x="16" y="22"/>
                  </a:cubicBezTo>
                  <a:cubicBezTo>
                    <a:pt x="20" y="23"/>
                    <a:pt x="26" y="13"/>
                    <a:pt x="28" y="10"/>
                  </a:cubicBezTo>
                  <a:cubicBezTo>
                    <a:pt x="31" y="7"/>
                    <a:pt x="28" y="0"/>
                    <a:pt x="31" y="0"/>
                  </a:cubicBezTo>
                  <a:cubicBezTo>
                    <a:pt x="34" y="0"/>
                    <a:pt x="6" y="11"/>
                    <a:pt x="6" y="11"/>
                  </a:cubicBezTo>
                  <a:close/>
                </a:path>
              </a:pathLst>
            </a:custGeom>
            <a:solidFill>
              <a:schemeClr val="accent1"/>
            </a:solidFill>
            <a:ln w="3175" cap="rnd">
              <a:solidFill>
                <a:schemeClr val="bg1"/>
              </a:solidFill>
              <a:round/>
              <a:headEnd/>
              <a:tailEnd/>
            </a:ln>
          </p:spPr>
          <p:txBody>
            <a:bodyPr/>
            <a:lstStyle/>
            <a:p>
              <a:endParaRPr lang="de-DE"/>
            </a:p>
          </p:txBody>
        </p:sp>
        <p:sp>
          <p:nvSpPr>
            <p:cNvPr id="6410" name="Freeform 1229"/>
            <p:cNvSpPr>
              <a:spLocks/>
            </p:cNvSpPr>
            <p:nvPr/>
          </p:nvSpPr>
          <p:spPr bwMode="gray">
            <a:xfrm>
              <a:off x="2661" y="1520"/>
              <a:ext cx="10" cy="11"/>
            </a:xfrm>
            <a:custGeom>
              <a:avLst/>
              <a:gdLst>
                <a:gd name="T0" fmla="*/ 2 w 18"/>
                <a:gd name="T1" fmla="*/ 0 h 20"/>
                <a:gd name="T2" fmla="*/ 1 w 18"/>
                <a:gd name="T3" fmla="*/ 1 h 20"/>
                <a:gd name="T4" fmla="*/ 1 w 18"/>
                <a:gd name="T5" fmla="*/ 2 h 20"/>
                <a:gd name="T6" fmla="*/ 2 w 18"/>
                <a:gd name="T7" fmla="*/ 1 h 20"/>
                <a:gd name="T8" fmla="*/ 2 w 18"/>
                <a:gd name="T9" fmla="*/ 1 h 20"/>
                <a:gd name="T10" fmla="*/ 2 w 18"/>
                <a:gd name="T11" fmla="*/ 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17" y="0"/>
                  </a:moveTo>
                  <a:cubicBezTo>
                    <a:pt x="10" y="5"/>
                    <a:pt x="10" y="5"/>
                    <a:pt x="10" y="5"/>
                  </a:cubicBezTo>
                  <a:cubicBezTo>
                    <a:pt x="10" y="5"/>
                    <a:pt x="0" y="14"/>
                    <a:pt x="5" y="17"/>
                  </a:cubicBezTo>
                  <a:cubicBezTo>
                    <a:pt x="10" y="20"/>
                    <a:pt x="15" y="15"/>
                    <a:pt x="16" y="12"/>
                  </a:cubicBezTo>
                  <a:cubicBezTo>
                    <a:pt x="17" y="10"/>
                    <a:pt x="18" y="5"/>
                    <a:pt x="18" y="5"/>
                  </a:cubicBezTo>
                  <a:lnTo>
                    <a:pt x="17" y="0"/>
                  </a:lnTo>
                  <a:close/>
                </a:path>
              </a:pathLst>
            </a:custGeom>
            <a:solidFill>
              <a:schemeClr val="accent1"/>
            </a:solidFill>
            <a:ln w="3175" cap="rnd">
              <a:solidFill>
                <a:schemeClr val="bg1"/>
              </a:solidFill>
              <a:round/>
              <a:headEnd/>
              <a:tailEnd/>
            </a:ln>
          </p:spPr>
          <p:txBody>
            <a:bodyPr/>
            <a:lstStyle/>
            <a:p>
              <a:endParaRPr lang="de-DE"/>
            </a:p>
          </p:txBody>
        </p:sp>
        <p:sp>
          <p:nvSpPr>
            <p:cNvPr id="6411" name="Freeform 1230"/>
            <p:cNvSpPr>
              <a:spLocks/>
            </p:cNvSpPr>
            <p:nvPr/>
          </p:nvSpPr>
          <p:spPr bwMode="gray">
            <a:xfrm>
              <a:off x="2603" y="1678"/>
              <a:ext cx="6" cy="6"/>
            </a:xfrm>
            <a:custGeom>
              <a:avLst/>
              <a:gdLst>
                <a:gd name="T0" fmla="*/ 1 w 12"/>
                <a:gd name="T1" fmla="*/ 0 h 11"/>
                <a:gd name="T2" fmla="*/ 0 w 12"/>
                <a:gd name="T3" fmla="*/ 1 h 11"/>
                <a:gd name="T4" fmla="*/ 1 w 12"/>
                <a:gd name="T5" fmla="*/ 1 h 11"/>
                <a:gd name="T6" fmla="*/ 1 w 12"/>
                <a:gd name="T7" fmla="*/ 1 h 11"/>
                <a:gd name="T8" fmla="*/ 1 w 12"/>
                <a:gd name="T9" fmla="*/ 1 h 11"/>
                <a:gd name="T10" fmla="*/ 1 w 12"/>
                <a:gd name="T11" fmla="*/ 0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3" y="0"/>
                  </a:moveTo>
                  <a:cubicBezTo>
                    <a:pt x="0" y="10"/>
                    <a:pt x="0" y="10"/>
                    <a:pt x="0" y="10"/>
                  </a:cubicBezTo>
                  <a:cubicBezTo>
                    <a:pt x="0" y="10"/>
                    <a:pt x="3" y="11"/>
                    <a:pt x="5" y="11"/>
                  </a:cubicBezTo>
                  <a:cubicBezTo>
                    <a:pt x="7" y="11"/>
                    <a:pt x="12" y="10"/>
                    <a:pt x="12" y="10"/>
                  </a:cubicBezTo>
                  <a:cubicBezTo>
                    <a:pt x="12" y="4"/>
                    <a:pt x="12" y="4"/>
                    <a:pt x="12" y="4"/>
                  </a:cubicBezTo>
                  <a:cubicBezTo>
                    <a:pt x="7" y="1"/>
                    <a:pt x="3" y="0"/>
                    <a:pt x="3" y="0"/>
                  </a:cubicBezTo>
                  <a:close/>
                </a:path>
              </a:pathLst>
            </a:custGeom>
            <a:solidFill>
              <a:schemeClr val="accent1"/>
            </a:solidFill>
            <a:ln w="3175" cap="rnd">
              <a:solidFill>
                <a:schemeClr val="bg1"/>
              </a:solidFill>
              <a:round/>
              <a:headEnd/>
              <a:tailEnd/>
            </a:ln>
          </p:spPr>
          <p:txBody>
            <a:bodyPr/>
            <a:lstStyle/>
            <a:p>
              <a:endParaRPr lang="de-DE"/>
            </a:p>
          </p:txBody>
        </p:sp>
        <p:sp>
          <p:nvSpPr>
            <p:cNvPr id="6412" name="Freeform 1231"/>
            <p:cNvSpPr>
              <a:spLocks/>
            </p:cNvSpPr>
            <p:nvPr/>
          </p:nvSpPr>
          <p:spPr bwMode="gray">
            <a:xfrm>
              <a:off x="2545" y="1762"/>
              <a:ext cx="5" cy="5"/>
            </a:xfrm>
            <a:custGeom>
              <a:avLst/>
              <a:gdLst>
                <a:gd name="T0" fmla="*/ 1 w 9"/>
                <a:gd name="T1" fmla="*/ 0 h 10"/>
                <a:gd name="T2" fmla="*/ 1 w 9"/>
                <a:gd name="T3" fmla="*/ 1 h 10"/>
                <a:gd name="T4" fmla="*/ 1 w 9"/>
                <a:gd name="T5" fmla="*/ 1 h 10"/>
                <a:gd name="T6" fmla="*/ 1 w 9"/>
                <a:gd name="T7" fmla="*/ 0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7" y="0"/>
                  </a:moveTo>
                  <a:cubicBezTo>
                    <a:pt x="5" y="0"/>
                    <a:pt x="0" y="6"/>
                    <a:pt x="3" y="8"/>
                  </a:cubicBezTo>
                  <a:cubicBezTo>
                    <a:pt x="6" y="10"/>
                    <a:pt x="9" y="6"/>
                    <a:pt x="9" y="6"/>
                  </a:cubicBezTo>
                  <a:lnTo>
                    <a:pt x="7" y="0"/>
                  </a:lnTo>
                  <a:close/>
                </a:path>
              </a:pathLst>
            </a:custGeom>
            <a:solidFill>
              <a:schemeClr val="accent1"/>
            </a:solidFill>
            <a:ln w="3175" cap="rnd">
              <a:solidFill>
                <a:schemeClr val="bg1"/>
              </a:solidFill>
              <a:round/>
              <a:headEnd/>
              <a:tailEnd/>
            </a:ln>
          </p:spPr>
          <p:txBody>
            <a:bodyPr/>
            <a:lstStyle/>
            <a:p>
              <a:endParaRPr lang="de-DE"/>
            </a:p>
          </p:txBody>
        </p:sp>
        <p:sp>
          <p:nvSpPr>
            <p:cNvPr id="6413" name="Freeform 1232"/>
            <p:cNvSpPr>
              <a:spLocks/>
            </p:cNvSpPr>
            <p:nvPr/>
          </p:nvSpPr>
          <p:spPr bwMode="gray">
            <a:xfrm>
              <a:off x="2547" y="1774"/>
              <a:ext cx="5" cy="5"/>
            </a:xfrm>
            <a:custGeom>
              <a:avLst/>
              <a:gdLst>
                <a:gd name="T0" fmla="*/ 1 w 9"/>
                <a:gd name="T1" fmla="*/ 0 h 8"/>
                <a:gd name="T2" fmla="*/ 1 w 9"/>
                <a:gd name="T3" fmla="*/ 1 h 8"/>
                <a:gd name="T4" fmla="*/ 1 w 9"/>
                <a:gd name="T5" fmla="*/ 1 h 8"/>
                <a:gd name="T6" fmla="*/ 1 w 9"/>
                <a:gd name="T7" fmla="*/ 0 h 8"/>
                <a:gd name="T8" fmla="*/ 1 w 9"/>
                <a:gd name="T9" fmla="*/ 0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3" y="0"/>
                  </a:moveTo>
                  <a:cubicBezTo>
                    <a:pt x="3" y="0"/>
                    <a:pt x="0" y="7"/>
                    <a:pt x="2" y="8"/>
                  </a:cubicBezTo>
                  <a:cubicBezTo>
                    <a:pt x="4" y="8"/>
                    <a:pt x="7" y="7"/>
                    <a:pt x="7" y="7"/>
                  </a:cubicBezTo>
                  <a:cubicBezTo>
                    <a:pt x="9" y="0"/>
                    <a:pt x="9" y="0"/>
                    <a:pt x="9" y="0"/>
                  </a:cubicBezTo>
                  <a:lnTo>
                    <a:pt x="3" y="0"/>
                  </a:lnTo>
                  <a:close/>
                </a:path>
              </a:pathLst>
            </a:custGeom>
            <a:solidFill>
              <a:schemeClr val="accent1"/>
            </a:solidFill>
            <a:ln w="3175" cap="rnd">
              <a:solidFill>
                <a:schemeClr val="bg1"/>
              </a:solidFill>
              <a:round/>
              <a:headEnd/>
              <a:tailEnd/>
            </a:ln>
          </p:spPr>
          <p:txBody>
            <a:bodyPr/>
            <a:lstStyle/>
            <a:p>
              <a:endParaRPr lang="de-DE"/>
            </a:p>
          </p:txBody>
        </p:sp>
        <p:sp>
          <p:nvSpPr>
            <p:cNvPr id="6414" name="Freeform 1233"/>
            <p:cNvSpPr>
              <a:spLocks/>
            </p:cNvSpPr>
            <p:nvPr/>
          </p:nvSpPr>
          <p:spPr bwMode="gray">
            <a:xfrm>
              <a:off x="2549" y="1788"/>
              <a:ext cx="2" cy="4"/>
            </a:xfrm>
            <a:custGeom>
              <a:avLst/>
              <a:gdLst>
                <a:gd name="T0" fmla="*/ 0 w 2"/>
                <a:gd name="T1" fmla="*/ 0 h 4"/>
                <a:gd name="T2" fmla="*/ 1 w 2"/>
                <a:gd name="T3" fmla="*/ 4 h 4"/>
                <a:gd name="T4" fmla="*/ 2 w 2"/>
                <a:gd name="T5" fmla="*/ 0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0"/>
                  </a:moveTo>
                  <a:lnTo>
                    <a:pt x="1" y="4"/>
                  </a:lnTo>
                  <a:lnTo>
                    <a:pt x="2" y="0"/>
                  </a:lnTo>
                  <a:lnTo>
                    <a:pt x="0" y="0"/>
                  </a:lnTo>
                  <a:close/>
                </a:path>
              </a:pathLst>
            </a:custGeom>
            <a:solidFill>
              <a:schemeClr val="accent1"/>
            </a:solidFill>
            <a:ln w="3175" cap="rnd">
              <a:solidFill>
                <a:schemeClr val="bg1"/>
              </a:solidFill>
              <a:round/>
              <a:headEnd/>
              <a:tailEnd/>
            </a:ln>
          </p:spPr>
          <p:txBody>
            <a:bodyPr/>
            <a:lstStyle/>
            <a:p>
              <a:endParaRPr lang="de-DE"/>
            </a:p>
          </p:txBody>
        </p:sp>
        <p:sp>
          <p:nvSpPr>
            <p:cNvPr id="6415" name="Freeform 1234"/>
            <p:cNvSpPr>
              <a:spLocks/>
            </p:cNvSpPr>
            <p:nvPr/>
          </p:nvSpPr>
          <p:spPr bwMode="gray">
            <a:xfrm>
              <a:off x="2555" y="1794"/>
              <a:ext cx="4" cy="6"/>
            </a:xfrm>
            <a:custGeom>
              <a:avLst/>
              <a:gdLst>
                <a:gd name="T0" fmla="*/ 0 w 4"/>
                <a:gd name="T1" fmla="*/ 4 h 6"/>
                <a:gd name="T2" fmla="*/ 2 w 4"/>
                <a:gd name="T3" fmla="*/ 6 h 6"/>
                <a:gd name="T4" fmla="*/ 4 w 4"/>
                <a:gd name="T5" fmla="*/ 1 h 6"/>
                <a:gd name="T6" fmla="*/ 0 w 4"/>
                <a:gd name="T7" fmla="*/ 0 h 6"/>
                <a:gd name="T8" fmla="*/ 0 w 4"/>
                <a:gd name="T9" fmla="*/ 4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4"/>
                  </a:moveTo>
                  <a:lnTo>
                    <a:pt x="2" y="6"/>
                  </a:lnTo>
                  <a:lnTo>
                    <a:pt x="4" y="1"/>
                  </a:lnTo>
                  <a:lnTo>
                    <a:pt x="0" y="0"/>
                  </a:lnTo>
                  <a:lnTo>
                    <a:pt x="0" y="4"/>
                  </a:lnTo>
                  <a:close/>
                </a:path>
              </a:pathLst>
            </a:custGeom>
            <a:solidFill>
              <a:schemeClr val="accent1"/>
            </a:solidFill>
            <a:ln w="3175" cap="rnd">
              <a:solidFill>
                <a:schemeClr val="bg1"/>
              </a:solidFill>
              <a:round/>
              <a:headEnd/>
              <a:tailEnd/>
            </a:ln>
          </p:spPr>
          <p:txBody>
            <a:bodyPr/>
            <a:lstStyle/>
            <a:p>
              <a:endParaRPr lang="de-DE"/>
            </a:p>
          </p:txBody>
        </p:sp>
        <p:sp>
          <p:nvSpPr>
            <p:cNvPr id="6416" name="Freeform 1235"/>
            <p:cNvSpPr>
              <a:spLocks/>
            </p:cNvSpPr>
            <p:nvPr/>
          </p:nvSpPr>
          <p:spPr bwMode="gray">
            <a:xfrm>
              <a:off x="2558" y="1797"/>
              <a:ext cx="5" cy="4"/>
            </a:xfrm>
            <a:custGeom>
              <a:avLst/>
              <a:gdLst>
                <a:gd name="T0" fmla="*/ 1 w 9"/>
                <a:gd name="T1" fmla="*/ 0 h 7"/>
                <a:gd name="T2" fmla="*/ 1 w 9"/>
                <a:gd name="T3" fmla="*/ 1 h 7"/>
                <a:gd name="T4" fmla="*/ 1 w 9"/>
                <a:gd name="T5" fmla="*/ 0 h 7"/>
                <a:gd name="T6" fmla="*/ 1 w 9"/>
                <a:gd name="T7" fmla="*/ 0 h 7"/>
                <a:gd name="T8" fmla="*/ 0 60000 65536"/>
                <a:gd name="T9" fmla="*/ 0 60000 65536"/>
                <a:gd name="T10" fmla="*/ 0 60000 65536"/>
                <a:gd name="T11" fmla="*/ 0 60000 65536"/>
                <a:gd name="T12" fmla="*/ 0 w 9"/>
                <a:gd name="T13" fmla="*/ 0 h 7"/>
                <a:gd name="T14" fmla="*/ 9 w 9"/>
                <a:gd name="T15" fmla="*/ 7 h 7"/>
              </a:gdLst>
              <a:ahLst/>
              <a:cxnLst>
                <a:cxn ang="T8">
                  <a:pos x="T0" y="T1"/>
                </a:cxn>
                <a:cxn ang="T9">
                  <a:pos x="T2" y="T3"/>
                </a:cxn>
                <a:cxn ang="T10">
                  <a:pos x="T4" y="T5"/>
                </a:cxn>
                <a:cxn ang="T11">
                  <a:pos x="T6" y="T7"/>
                </a:cxn>
              </a:cxnLst>
              <a:rect l="T12" t="T13" r="T14" b="T15"/>
              <a:pathLst>
                <a:path w="9" h="7">
                  <a:moveTo>
                    <a:pt x="6" y="0"/>
                  </a:moveTo>
                  <a:cubicBezTo>
                    <a:pt x="4" y="2"/>
                    <a:pt x="0" y="5"/>
                    <a:pt x="4" y="6"/>
                  </a:cubicBezTo>
                  <a:cubicBezTo>
                    <a:pt x="7" y="7"/>
                    <a:pt x="9" y="0"/>
                    <a:pt x="9" y="0"/>
                  </a:cubicBezTo>
                  <a:lnTo>
                    <a:pt x="6" y="0"/>
                  </a:lnTo>
                  <a:close/>
                </a:path>
              </a:pathLst>
            </a:custGeom>
            <a:solidFill>
              <a:schemeClr val="accent1"/>
            </a:solidFill>
            <a:ln w="3175" cap="rnd">
              <a:solidFill>
                <a:schemeClr val="bg1"/>
              </a:solidFill>
              <a:round/>
              <a:headEnd/>
              <a:tailEnd/>
            </a:ln>
          </p:spPr>
          <p:txBody>
            <a:bodyPr/>
            <a:lstStyle/>
            <a:p>
              <a:endParaRPr lang="de-DE"/>
            </a:p>
          </p:txBody>
        </p:sp>
        <p:sp>
          <p:nvSpPr>
            <p:cNvPr id="6417" name="Freeform 1236"/>
            <p:cNvSpPr>
              <a:spLocks/>
            </p:cNvSpPr>
            <p:nvPr/>
          </p:nvSpPr>
          <p:spPr bwMode="gray">
            <a:xfrm>
              <a:off x="2739" y="1852"/>
              <a:ext cx="17" cy="29"/>
            </a:xfrm>
            <a:custGeom>
              <a:avLst/>
              <a:gdLst>
                <a:gd name="T0" fmla="*/ 2 w 31"/>
                <a:gd name="T1" fmla="*/ 0 h 53"/>
                <a:gd name="T2" fmla="*/ 1 w 31"/>
                <a:gd name="T3" fmla="*/ 1 h 53"/>
                <a:gd name="T4" fmla="*/ 1 w 31"/>
                <a:gd name="T5" fmla="*/ 3 h 53"/>
                <a:gd name="T6" fmla="*/ 1 w 31"/>
                <a:gd name="T7" fmla="*/ 4 h 53"/>
                <a:gd name="T8" fmla="*/ 2 w 31"/>
                <a:gd name="T9" fmla="*/ 4 h 53"/>
                <a:gd name="T10" fmla="*/ 2 w 31"/>
                <a:gd name="T11" fmla="*/ 2 h 53"/>
                <a:gd name="T12" fmla="*/ 2 w 31"/>
                <a:gd name="T13" fmla="*/ 1 h 53"/>
                <a:gd name="T14" fmla="*/ 3 w 31"/>
                <a:gd name="T15" fmla="*/ 1 h 53"/>
                <a:gd name="T16" fmla="*/ 2 w 31"/>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3"/>
                <a:gd name="T29" fmla="*/ 31 w 3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3">
                  <a:moveTo>
                    <a:pt x="21" y="0"/>
                  </a:moveTo>
                  <a:cubicBezTo>
                    <a:pt x="12" y="3"/>
                    <a:pt x="8" y="5"/>
                    <a:pt x="6" y="14"/>
                  </a:cubicBezTo>
                  <a:cubicBezTo>
                    <a:pt x="4" y="23"/>
                    <a:pt x="0" y="23"/>
                    <a:pt x="3" y="31"/>
                  </a:cubicBezTo>
                  <a:cubicBezTo>
                    <a:pt x="7" y="39"/>
                    <a:pt x="5" y="36"/>
                    <a:pt x="3" y="44"/>
                  </a:cubicBezTo>
                  <a:cubicBezTo>
                    <a:pt x="2" y="53"/>
                    <a:pt x="14" y="53"/>
                    <a:pt x="16" y="44"/>
                  </a:cubicBezTo>
                  <a:cubicBezTo>
                    <a:pt x="19" y="36"/>
                    <a:pt x="16" y="28"/>
                    <a:pt x="19" y="23"/>
                  </a:cubicBezTo>
                  <a:cubicBezTo>
                    <a:pt x="21" y="18"/>
                    <a:pt x="22" y="11"/>
                    <a:pt x="25" y="11"/>
                  </a:cubicBezTo>
                  <a:cubicBezTo>
                    <a:pt x="28" y="11"/>
                    <a:pt x="31" y="2"/>
                    <a:pt x="31" y="2"/>
                  </a:cubicBezTo>
                  <a:lnTo>
                    <a:pt x="21" y="0"/>
                  </a:lnTo>
                  <a:close/>
                </a:path>
              </a:pathLst>
            </a:custGeom>
            <a:solidFill>
              <a:schemeClr val="accent1"/>
            </a:solidFill>
            <a:ln w="3175" cap="rnd">
              <a:solidFill>
                <a:schemeClr val="bg1"/>
              </a:solidFill>
              <a:round/>
              <a:headEnd/>
              <a:tailEnd/>
            </a:ln>
          </p:spPr>
          <p:txBody>
            <a:bodyPr/>
            <a:lstStyle/>
            <a:p>
              <a:endParaRPr lang="de-DE"/>
            </a:p>
          </p:txBody>
        </p:sp>
        <p:sp>
          <p:nvSpPr>
            <p:cNvPr id="6418" name="Freeform 1237"/>
            <p:cNvSpPr>
              <a:spLocks/>
            </p:cNvSpPr>
            <p:nvPr/>
          </p:nvSpPr>
          <p:spPr bwMode="gray">
            <a:xfrm>
              <a:off x="2715" y="1874"/>
              <a:ext cx="7" cy="26"/>
            </a:xfrm>
            <a:custGeom>
              <a:avLst/>
              <a:gdLst>
                <a:gd name="T0" fmla="*/ 1 w 13"/>
                <a:gd name="T1" fmla="*/ 0 h 48"/>
                <a:gd name="T2" fmla="*/ 1 w 13"/>
                <a:gd name="T3" fmla="*/ 2 h 48"/>
                <a:gd name="T4" fmla="*/ 1 w 13"/>
                <a:gd name="T5" fmla="*/ 4 h 48"/>
                <a:gd name="T6" fmla="*/ 1 w 13"/>
                <a:gd name="T7" fmla="*/ 2 h 48"/>
                <a:gd name="T8" fmla="*/ 1 w 13"/>
                <a:gd name="T9" fmla="*/ 0 h 48"/>
                <a:gd name="T10" fmla="*/ 0 60000 65536"/>
                <a:gd name="T11" fmla="*/ 0 60000 65536"/>
                <a:gd name="T12" fmla="*/ 0 60000 65536"/>
                <a:gd name="T13" fmla="*/ 0 60000 65536"/>
                <a:gd name="T14" fmla="*/ 0 60000 65536"/>
                <a:gd name="T15" fmla="*/ 0 w 13"/>
                <a:gd name="T16" fmla="*/ 0 h 48"/>
                <a:gd name="T17" fmla="*/ 13 w 13"/>
                <a:gd name="T18" fmla="*/ 48 h 48"/>
              </a:gdLst>
              <a:ahLst/>
              <a:cxnLst>
                <a:cxn ang="T10">
                  <a:pos x="T0" y="T1"/>
                </a:cxn>
                <a:cxn ang="T11">
                  <a:pos x="T2" y="T3"/>
                </a:cxn>
                <a:cxn ang="T12">
                  <a:pos x="T4" y="T5"/>
                </a:cxn>
                <a:cxn ang="T13">
                  <a:pos x="T6" y="T7"/>
                </a:cxn>
                <a:cxn ang="T14">
                  <a:pos x="T8" y="T9"/>
                </a:cxn>
              </a:cxnLst>
              <a:rect l="T15" t="T16" r="T17" b="T18"/>
              <a:pathLst>
                <a:path w="13" h="48">
                  <a:moveTo>
                    <a:pt x="12" y="0"/>
                  </a:moveTo>
                  <a:cubicBezTo>
                    <a:pt x="12" y="5"/>
                    <a:pt x="12" y="17"/>
                    <a:pt x="8" y="21"/>
                  </a:cubicBezTo>
                  <a:cubicBezTo>
                    <a:pt x="4" y="25"/>
                    <a:pt x="0" y="41"/>
                    <a:pt x="2" y="45"/>
                  </a:cubicBezTo>
                  <a:cubicBezTo>
                    <a:pt x="3" y="48"/>
                    <a:pt x="10" y="35"/>
                    <a:pt x="12" y="27"/>
                  </a:cubicBezTo>
                  <a:cubicBezTo>
                    <a:pt x="13" y="20"/>
                    <a:pt x="12" y="0"/>
                    <a:pt x="12" y="0"/>
                  </a:cubicBezTo>
                  <a:close/>
                </a:path>
              </a:pathLst>
            </a:custGeom>
            <a:solidFill>
              <a:schemeClr val="accent1"/>
            </a:solidFill>
            <a:ln w="3175" cap="rnd">
              <a:solidFill>
                <a:schemeClr val="bg1"/>
              </a:solidFill>
              <a:round/>
              <a:headEnd/>
              <a:tailEnd/>
            </a:ln>
          </p:spPr>
          <p:txBody>
            <a:bodyPr/>
            <a:lstStyle/>
            <a:p>
              <a:endParaRPr lang="de-DE"/>
            </a:p>
          </p:txBody>
        </p:sp>
        <p:sp>
          <p:nvSpPr>
            <p:cNvPr id="6419" name="Freeform 1238"/>
            <p:cNvSpPr>
              <a:spLocks/>
            </p:cNvSpPr>
            <p:nvPr/>
          </p:nvSpPr>
          <p:spPr bwMode="gray">
            <a:xfrm>
              <a:off x="2786" y="1831"/>
              <a:ext cx="27" cy="21"/>
            </a:xfrm>
            <a:custGeom>
              <a:avLst/>
              <a:gdLst>
                <a:gd name="T0" fmla="*/ 3 w 49"/>
                <a:gd name="T1" fmla="*/ 1 h 37"/>
                <a:gd name="T2" fmla="*/ 2 w 49"/>
                <a:gd name="T3" fmla="*/ 1 h 37"/>
                <a:gd name="T4" fmla="*/ 1 w 49"/>
                <a:gd name="T5" fmla="*/ 2 h 37"/>
                <a:gd name="T6" fmla="*/ 1 w 49"/>
                <a:gd name="T7" fmla="*/ 3 h 37"/>
                <a:gd name="T8" fmla="*/ 2 w 49"/>
                <a:gd name="T9" fmla="*/ 3 h 37"/>
                <a:gd name="T10" fmla="*/ 2 w 49"/>
                <a:gd name="T11" fmla="*/ 3 h 37"/>
                <a:gd name="T12" fmla="*/ 3 w 49"/>
                <a:gd name="T13" fmla="*/ 3 h 37"/>
                <a:gd name="T14" fmla="*/ 4 w 49"/>
                <a:gd name="T15" fmla="*/ 2 h 37"/>
                <a:gd name="T16" fmla="*/ 3 w 4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37"/>
                <a:gd name="T29" fmla="*/ 49 w 4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37">
                  <a:moveTo>
                    <a:pt x="35" y="3"/>
                  </a:moveTo>
                  <a:cubicBezTo>
                    <a:pt x="28" y="1"/>
                    <a:pt x="26" y="0"/>
                    <a:pt x="23" y="10"/>
                  </a:cubicBezTo>
                  <a:cubicBezTo>
                    <a:pt x="19" y="19"/>
                    <a:pt x="20" y="15"/>
                    <a:pt x="15" y="19"/>
                  </a:cubicBezTo>
                  <a:cubicBezTo>
                    <a:pt x="10" y="22"/>
                    <a:pt x="0" y="19"/>
                    <a:pt x="7" y="26"/>
                  </a:cubicBezTo>
                  <a:cubicBezTo>
                    <a:pt x="14" y="33"/>
                    <a:pt x="15" y="37"/>
                    <a:pt x="21" y="35"/>
                  </a:cubicBezTo>
                  <a:cubicBezTo>
                    <a:pt x="26" y="34"/>
                    <a:pt x="24" y="27"/>
                    <a:pt x="28" y="31"/>
                  </a:cubicBezTo>
                  <a:cubicBezTo>
                    <a:pt x="32" y="35"/>
                    <a:pt x="32" y="28"/>
                    <a:pt x="36" y="24"/>
                  </a:cubicBezTo>
                  <a:cubicBezTo>
                    <a:pt x="39" y="20"/>
                    <a:pt x="41" y="15"/>
                    <a:pt x="45" y="14"/>
                  </a:cubicBezTo>
                  <a:cubicBezTo>
                    <a:pt x="49" y="13"/>
                    <a:pt x="38" y="4"/>
                    <a:pt x="35" y="3"/>
                  </a:cubicBezTo>
                  <a:close/>
                </a:path>
              </a:pathLst>
            </a:custGeom>
            <a:solidFill>
              <a:schemeClr val="accent1"/>
            </a:solidFill>
            <a:ln w="3175" cap="rnd">
              <a:solidFill>
                <a:schemeClr val="bg1"/>
              </a:solidFill>
              <a:round/>
              <a:headEnd/>
              <a:tailEnd/>
            </a:ln>
          </p:spPr>
          <p:txBody>
            <a:bodyPr/>
            <a:lstStyle/>
            <a:p>
              <a:endParaRPr lang="de-DE"/>
            </a:p>
          </p:txBody>
        </p:sp>
        <p:sp>
          <p:nvSpPr>
            <p:cNvPr id="6420" name="Freeform 1239"/>
            <p:cNvSpPr>
              <a:spLocks/>
            </p:cNvSpPr>
            <p:nvPr/>
          </p:nvSpPr>
          <p:spPr bwMode="gray">
            <a:xfrm>
              <a:off x="2798" y="1819"/>
              <a:ext cx="12" cy="9"/>
            </a:xfrm>
            <a:custGeom>
              <a:avLst/>
              <a:gdLst>
                <a:gd name="T0" fmla="*/ 1 w 22"/>
                <a:gd name="T1" fmla="*/ 1 h 17"/>
                <a:gd name="T2" fmla="*/ 1 w 22"/>
                <a:gd name="T3" fmla="*/ 1 h 17"/>
                <a:gd name="T4" fmla="*/ 1 w 22"/>
                <a:gd name="T5" fmla="*/ 1 h 17"/>
                <a:gd name="T6" fmla="*/ 2 w 22"/>
                <a:gd name="T7" fmla="*/ 1 h 17"/>
                <a:gd name="T8" fmla="*/ 2 w 22"/>
                <a:gd name="T9" fmla="*/ 1 h 17"/>
                <a:gd name="T10" fmla="*/ 1 w 22"/>
                <a:gd name="T11" fmla="*/ 0 h 17"/>
                <a:gd name="T12" fmla="*/ 1 w 22"/>
                <a:gd name="T13" fmla="*/ 1 h 17"/>
                <a:gd name="T14" fmla="*/ 0 60000 65536"/>
                <a:gd name="T15" fmla="*/ 0 60000 65536"/>
                <a:gd name="T16" fmla="*/ 0 60000 65536"/>
                <a:gd name="T17" fmla="*/ 0 60000 65536"/>
                <a:gd name="T18" fmla="*/ 0 60000 65536"/>
                <a:gd name="T19" fmla="*/ 0 60000 65536"/>
                <a:gd name="T20" fmla="*/ 0 60000 65536"/>
                <a:gd name="T21" fmla="*/ 0 w 22"/>
                <a:gd name="T22" fmla="*/ 0 h 17"/>
                <a:gd name="T23" fmla="*/ 22 w 2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7">
                  <a:moveTo>
                    <a:pt x="7" y="2"/>
                  </a:moveTo>
                  <a:cubicBezTo>
                    <a:pt x="4" y="5"/>
                    <a:pt x="0" y="7"/>
                    <a:pt x="2" y="11"/>
                  </a:cubicBezTo>
                  <a:cubicBezTo>
                    <a:pt x="5" y="16"/>
                    <a:pt x="9" y="16"/>
                    <a:pt x="11" y="16"/>
                  </a:cubicBezTo>
                  <a:cubicBezTo>
                    <a:pt x="14" y="17"/>
                    <a:pt x="15" y="16"/>
                    <a:pt x="18" y="14"/>
                  </a:cubicBezTo>
                  <a:cubicBezTo>
                    <a:pt x="20" y="13"/>
                    <a:pt x="22" y="6"/>
                    <a:pt x="22" y="6"/>
                  </a:cubicBezTo>
                  <a:cubicBezTo>
                    <a:pt x="22" y="6"/>
                    <a:pt x="19" y="0"/>
                    <a:pt x="15" y="0"/>
                  </a:cubicBezTo>
                  <a:cubicBezTo>
                    <a:pt x="11" y="0"/>
                    <a:pt x="7" y="2"/>
                    <a:pt x="7" y="2"/>
                  </a:cubicBezTo>
                  <a:close/>
                </a:path>
              </a:pathLst>
            </a:custGeom>
            <a:solidFill>
              <a:schemeClr val="accent1"/>
            </a:solidFill>
            <a:ln w="3175" cap="rnd">
              <a:solidFill>
                <a:schemeClr val="bg1"/>
              </a:solidFill>
              <a:round/>
              <a:headEnd/>
              <a:tailEnd/>
            </a:ln>
          </p:spPr>
          <p:txBody>
            <a:bodyPr/>
            <a:lstStyle/>
            <a:p>
              <a:endParaRPr lang="de-DE"/>
            </a:p>
          </p:txBody>
        </p:sp>
        <p:sp>
          <p:nvSpPr>
            <p:cNvPr id="6421" name="Freeform 1240"/>
            <p:cNvSpPr>
              <a:spLocks/>
            </p:cNvSpPr>
            <p:nvPr/>
          </p:nvSpPr>
          <p:spPr bwMode="gray">
            <a:xfrm>
              <a:off x="2758" y="1782"/>
              <a:ext cx="16" cy="16"/>
            </a:xfrm>
            <a:custGeom>
              <a:avLst/>
              <a:gdLst>
                <a:gd name="T0" fmla="*/ 1 w 30"/>
                <a:gd name="T1" fmla="*/ 1 h 29"/>
                <a:gd name="T2" fmla="*/ 1 w 30"/>
                <a:gd name="T3" fmla="*/ 1 h 29"/>
                <a:gd name="T4" fmla="*/ 1 w 30"/>
                <a:gd name="T5" fmla="*/ 2 h 29"/>
                <a:gd name="T6" fmla="*/ 2 w 30"/>
                <a:gd name="T7" fmla="*/ 2 h 29"/>
                <a:gd name="T8" fmla="*/ 2 w 30"/>
                <a:gd name="T9" fmla="*/ 1 h 29"/>
                <a:gd name="T10" fmla="*/ 1 w 30"/>
                <a:gd name="T11" fmla="*/ 1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14" y="1"/>
                  </a:moveTo>
                  <a:cubicBezTo>
                    <a:pt x="10" y="1"/>
                    <a:pt x="9" y="0"/>
                    <a:pt x="6" y="6"/>
                  </a:cubicBezTo>
                  <a:cubicBezTo>
                    <a:pt x="2" y="13"/>
                    <a:pt x="0" y="14"/>
                    <a:pt x="5" y="20"/>
                  </a:cubicBezTo>
                  <a:cubicBezTo>
                    <a:pt x="10" y="26"/>
                    <a:pt x="17" y="29"/>
                    <a:pt x="19" y="22"/>
                  </a:cubicBezTo>
                  <a:cubicBezTo>
                    <a:pt x="21" y="16"/>
                    <a:pt x="19" y="11"/>
                    <a:pt x="24" y="13"/>
                  </a:cubicBezTo>
                  <a:cubicBezTo>
                    <a:pt x="30" y="14"/>
                    <a:pt x="14" y="1"/>
                    <a:pt x="14" y="1"/>
                  </a:cubicBezTo>
                  <a:close/>
                </a:path>
              </a:pathLst>
            </a:custGeom>
            <a:solidFill>
              <a:schemeClr val="accent1"/>
            </a:solidFill>
            <a:ln w="3175" cap="rnd">
              <a:solidFill>
                <a:schemeClr val="bg1"/>
              </a:solidFill>
              <a:round/>
              <a:headEnd/>
              <a:tailEnd/>
            </a:ln>
          </p:spPr>
          <p:txBody>
            <a:bodyPr/>
            <a:lstStyle/>
            <a:p>
              <a:endParaRPr lang="de-DE"/>
            </a:p>
          </p:txBody>
        </p:sp>
        <p:sp>
          <p:nvSpPr>
            <p:cNvPr id="6422" name="Freeform 1241"/>
            <p:cNvSpPr>
              <a:spLocks/>
            </p:cNvSpPr>
            <p:nvPr/>
          </p:nvSpPr>
          <p:spPr bwMode="gray">
            <a:xfrm>
              <a:off x="2409" y="2030"/>
              <a:ext cx="188" cy="186"/>
            </a:xfrm>
            <a:custGeom>
              <a:avLst/>
              <a:gdLst>
                <a:gd name="T0" fmla="*/ 32 w 336"/>
                <a:gd name="T1" fmla="*/ 26 h 335"/>
                <a:gd name="T2" fmla="*/ 31 w 336"/>
                <a:gd name="T3" fmla="*/ 24 h 335"/>
                <a:gd name="T4" fmla="*/ 31 w 336"/>
                <a:gd name="T5" fmla="*/ 22 h 335"/>
                <a:gd name="T6" fmla="*/ 30 w 336"/>
                <a:gd name="T7" fmla="*/ 18 h 335"/>
                <a:gd name="T8" fmla="*/ 29 w 336"/>
                <a:gd name="T9" fmla="*/ 17 h 335"/>
                <a:gd name="T10" fmla="*/ 30 w 336"/>
                <a:gd name="T11" fmla="*/ 14 h 335"/>
                <a:gd name="T12" fmla="*/ 32 w 336"/>
                <a:gd name="T13" fmla="*/ 12 h 335"/>
                <a:gd name="T14" fmla="*/ 32 w 336"/>
                <a:gd name="T15" fmla="*/ 9 h 335"/>
                <a:gd name="T16" fmla="*/ 32 w 336"/>
                <a:gd name="T17" fmla="*/ 7 h 335"/>
                <a:gd name="T18" fmla="*/ 29 w 336"/>
                <a:gd name="T19" fmla="*/ 7 h 335"/>
                <a:gd name="T20" fmla="*/ 27 w 336"/>
                <a:gd name="T21" fmla="*/ 6 h 335"/>
                <a:gd name="T22" fmla="*/ 25 w 336"/>
                <a:gd name="T23" fmla="*/ 4 h 335"/>
                <a:gd name="T24" fmla="*/ 22 w 336"/>
                <a:gd name="T25" fmla="*/ 3 h 335"/>
                <a:gd name="T26" fmla="*/ 21 w 336"/>
                <a:gd name="T27" fmla="*/ 2 h 335"/>
                <a:gd name="T28" fmla="*/ 20 w 336"/>
                <a:gd name="T29" fmla="*/ 1 h 335"/>
                <a:gd name="T30" fmla="*/ 19 w 336"/>
                <a:gd name="T31" fmla="*/ 1 h 335"/>
                <a:gd name="T32" fmla="*/ 19 w 336"/>
                <a:gd name="T33" fmla="*/ 0 h 335"/>
                <a:gd name="T34" fmla="*/ 17 w 336"/>
                <a:gd name="T35" fmla="*/ 2 h 335"/>
                <a:gd name="T36" fmla="*/ 15 w 336"/>
                <a:gd name="T37" fmla="*/ 4 h 335"/>
                <a:gd name="T38" fmla="*/ 14 w 336"/>
                <a:gd name="T39" fmla="*/ 7 h 335"/>
                <a:gd name="T40" fmla="*/ 11 w 336"/>
                <a:gd name="T41" fmla="*/ 7 h 335"/>
                <a:gd name="T42" fmla="*/ 10 w 336"/>
                <a:gd name="T43" fmla="*/ 6 h 335"/>
                <a:gd name="T44" fmla="*/ 8 w 336"/>
                <a:gd name="T45" fmla="*/ 5 h 335"/>
                <a:gd name="T46" fmla="*/ 9 w 336"/>
                <a:gd name="T47" fmla="*/ 8 h 335"/>
                <a:gd name="T48" fmla="*/ 8 w 336"/>
                <a:gd name="T49" fmla="*/ 10 h 335"/>
                <a:gd name="T50" fmla="*/ 6 w 336"/>
                <a:gd name="T51" fmla="*/ 10 h 335"/>
                <a:gd name="T52" fmla="*/ 4 w 336"/>
                <a:gd name="T53" fmla="*/ 9 h 335"/>
                <a:gd name="T54" fmla="*/ 3 w 336"/>
                <a:gd name="T55" fmla="*/ 9 h 335"/>
                <a:gd name="T56" fmla="*/ 1 w 336"/>
                <a:gd name="T57" fmla="*/ 10 h 335"/>
                <a:gd name="T58" fmla="*/ 1 w 336"/>
                <a:gd name="T59" fmla="*/ 11 h 335"/>
                <a:gd name="T60" fmla="*/ 1 w 336"/>
                <a:gd name="T61" fmla="*/ 12 h 335"/>
                <a:gd name="T62" fmla="*/ 3 w 336"/>
                <a:gd name="T63" fmla="*/ 13 h 335"/>
                <a:gd name="T64" fmla="*/ 6 w 336"/>
                <a:gd name="T65" fmla="*/ 13 h 335"/>
                <a:gd name="T66" fmla="*/ 7 w 336"/>
                <a:gd name="T67" fmla="*/ 14 h 335"/>
                <a:gd name="T68" fmla="*/ 7 w 336"/>
                <a:gd name="T69" fmla="*/ 16 h 335"/>
                <a:gd name="T70" fmla="*/ 10 w 336"/>
                <a:gd name="T71" fmla="*/ 19 h 335"/>
                <a:gd name="T72" fmla="*/ 11 w 336"/>
                <a:gd name="T73" fmla="*/ 23 h 335"/>
                <a:gd name="T74" fmla="*/ 10 w 336"/>
                <a:gd name="T75" fmla="*/ 24 h 335"/>
                <a:gd name="T76" fmla="*/ 8 w 336"/>
                <a:gd name="T77" fmla="*/ 28 h 335"/>
                <a:gd name="T78" fmla="*/ 8 w 336"/>
                <a:gd name="T79" fmla="*/ 28 h 335"/>
                <a:gd name="T80" fmla="*/ 10 w 336"/>
                <a:gd name="T81" fmla="*/ 29 h 335"/>
                <a:gd name="T82" fmla="*/ 12 w 336"/>
                <a:gd name="T83" fmla="*/ 31 h 335"/>
                <a:gd name="T84" fmla="*/ 13 w 336"/>
                <a:gd name="T85" fmla="*/ 31 h 335"/>
                <a:gd name="T86" fmla="*/ 15 w 336"/>
                <a:gd name="T87" fmla="*/ 31 h 335"/>
                <a:gd name="T88" fmla="*/ 17 w 336"/>
                <a:gd name="T89" fmla="*/ 32 h 335"/>
                <a:gd name="T90" fmla="*/ 19 w 336"/>
                <a:gd name="T91" fmla="*/ 32 h 335"/>
                <a:gd name="T92" fmla="*/ 20 w 336"/>
                <a:gd name="T93" fmla="*/ 32 h 335"/>
                <a:gd name="T94" fmla="*/ 21 w 336"/>
                <a:gd name="T95" fmla="*/ 32 h 335"/>
                <a:gd name="T96" fmla="*/ 21 w 336"/>
                <a:gd name="T97" fmla="*/ 29 h 335"/>
                <a:gd name="T98" fmla="*/ 25 w 336"/>
                <a:gd name="T99" fmla="*/ 29 h 335"/>
                <a:gd name="T100" fmla="*/ 29 w 336"/>
                <a:gd name="T101" fmla="*/ 29 h 335"/>
                <a:gd name="T102" fmla="*/ 32 w 336"/>
                <a:gd name="T103" fmla="*/ 27 h 3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6"/>
                <a:gd name="T157" fmla="*/ 0 h 335"/>
                <a:gd name="T158" fmla="*/ 336 w 336"/>
                <a:gd name="T159" fmla="*/ 335 h 3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6" h="335">
                  <a:moveTo>
                    <a:pt x="327" y="286"/>
                  </a:moveTo>
                  <a:cubicBezTo>
                    <a:pt x="330" y="280"/>
                    <a:pt x="332" y="271"/>
                    <a:pt x="325" y="267"/>
                  </a:cubicBezTo>
                  <a:cubicBezTo>
                    <a:pt x="322" y="265"/>
                    <a:pt x="316" y="267"/>
                    <a:pt x="314" y="264"/>
                  </a:cubicBezTo>
                  <a:cubicBezTo>
                    <a:pt x="313" y="263"/>
                    <a:pt x="316" y="260"/>
                    <a:pt x="315" y="258"/>
                  </a:cubicBezTo>
                  <a:cubicBezTo>
                    <a:pt x="314" y="255"/>
                    <a:pt x="312" y="255"/>
                    <a:pt x="311" y="254"/>
                  </a:cubicBezTo>
                  <a:cubicBezTo>
                    <a:pt x="304" y="244"/>
                    <a:pt x="310" y="237"/>
                    <a:pt x="313" y="227"/>
                  </a:cubicBezTo>
                  <a:cubicBezTo>
                    <a:pt x="316" y="220"/>
                    <a:pt x="316" y="217"/>
                    <a:pt x="314" y="210"/>
                  </a:cubicBezTo>
                  <a:cubicBezTo>
                    <a:pt x="312" y="205"/>
                    <a:pt x="314" y="195"/>
                    <a:pt x="311" y="191"/>
                  </a:cubicBezTo>
                  <a:cubicBezTo>
                    <a:pt x="306" y="184"/>
                    <a:pt x="297" y="195"/>
                    <a:pt x="291" y="194"/>
                  </a:cubicBezTo>
                  <a:cubicBezTo>
                    <a:pt x="282" y="192"/>
                    <a:pt x="286" y="185"/>
                    <a:pt x="290" y="180"/>
                  </a:cubicBezTo>
                  <a:cubicBezTo>
                    <a:pt x="294" y="174"/>
                    <a:pt x="299" y="167"/>
                    <a:pt x="302" y="160"/>
                  </a:cubicBezTo>
                  <a:cubicBezTo>
                    <a:pt x="304" y="156"/>
                    <a:pt x="303" y="150"/>
                    <a:pt x="306" y="147"/>
                  </a:cubicBezTo>
                  <a:cubicBezTo>
                    <a:pt x="309" y="144"/>
                    <a:pt x="313" y="145"/>
                    <a:pt x="315" y="143"/>
                  </a:cubicBezTo>
                  <a:cubicBezTo>
                    <a:pt x="323" y="139"/>
                    <a:pt x="321" y="132"/>
                    <a:pt x="321" y="123"/>
                  </a:cubicBezTo>
                  <a:cubicBezTo>
                    <a:pt x="321" y="118"/>
                    <a:pt x="321" y="112"/>
                    <a:pt x="323" y="107"/>
                  </a:cubicBezTo>
                  <a:cubicBezTo>
                    <a:pt x="325" y="100"/>
                    <a:pt x="329" y="96"/>
                    <a:pt x="332" y="91"/>
                  </a:cubicBezTo>
                  <a:cubicBezTo>
                    <a:pt x="334" y="87"/>
                    <a:pt x="336" y="81"/>
                    <a:pt x="334" y="79"/>
                  </a:cubicBezTo>
                  <a:cubicBezTo>
                    <a:pt x="334" y="79"/>
                    <a:pt x="327" y="79"/>
                    <a:pt x="326" y="78"/>
                  </a:cubicBezTo>
                  <a:cubicBezTo>
                    <a:pt x="320" y="77"/>
                    <a:pt x="315" y="74"/>
                    <a:pt x="309" y="73"/>
                  </a:cubicBezTo>
                  <a:cubicBezTo>
                    <a:pt x="305" y="73"/>
                    <a:pt x="302" y="73"/>
                    <a:pt x="299" y="71"/>
                  </a:cubicBezTo>
                  <a:cubicBezTo>
                    <a:pt x="296" y="69"/>
                    <a:pt x="296" y="66"/>
                    <a:pt x="292" y="65"/>
                  </a:cubicBezTo>
                  <a:cubicBezTo>
                    <a:pt x="285" y="64"/>
                    <a:pt x="279" y="68"/>
                    <a:pt x="271" y="65"/>
                  </a:cubicBezTo>
                  <a:cubicBezTo>
                    <a:pt x="267" y="62"/>
                    <a:pt x="263" y="59"/>
                    <a:pt x="261" y="55"/>
                  </a:cubicBezTo>
                  <a:cubicBezTo>
                    <a:pt x="259" y="52"/>
                    <a:pt x="258" y="46"/>
                    <a:pt x="257" y="45"/>
                  </a:cubicBezTo>
                  <a:cubicBezTo>
                    <a:pt x="252" y="41"/>
                    <a:pt x="247" y="51"/>
                    <a:pt x="242" y="44"/>
                  </a:cubicBezTo>
                  <a:cubicBezTo>
                    <a:pt x="237" y="38"/>
                    <a:pt x="237" y="33"/>
                    <a:pt x="230" y="30"/>
                  </a:cubicBezTo>
                  <a:cubicBezTo>
                    <a:pt x="227" y="28"/>
                    <a:pt x="226" y="29"/>
                    <a:pt x="223" y="28"/>
                  </a:cubicBezTo>
                  <a:cubicBezTo>
                    <a:pt x="220" y="27"/>
                    <a:pt x="220" y="28"/>
                    <a:pt x="217" y="25"/>
                  </a:cubicBezTo>
                  <a:cubicBezTo>
                    <a:pt x="212" y="19"/>
                    <a:pt x="215" y="15"/>
                    <a:pt x="206" y="14"/>
                  </a:cubicBezTo>
                  <a:cubicBezTo>
                    <a:pt x="201" y="14"/>
                    <a:pt x="203" y="17"/>
                    <a:pt x="199" y="12"/>
                  </a:cubicBezTo>
                  <a:cubicBezTo>
                    <a:pt x="197" y="9"/>
                    <a:pt x="196" y="5"/>
                    <a:pt x="195" y="2"/>
                  </a:cubicBezTo>
                  <a:cubicBezTo>
                    <a:pt x="195" y="2"/>
                    <a:pt x="195" y="2"/>
                    <a:pt x="195" y="2"/>
                  </a:cubicBezTo>
                  <a:cubicBezTo>
                    <a:pt x="194" y="1"/>
                    <a:pt x="194" y="1"/>
                    <a:pt x="194" y="1"/>
                  </a:cubicBezTo>
                  <a:cubicBezTo>
                    <a:pt x="193" y="1"/>
                    <a:pt x="193" y="0"/>
                    <a:pt x="193" y="0"/>
                  </a:cubicBezTo>
                  <a:cubicBezTo>
                    <a:pt x="190" y="0"/>
                    <a:pt x="183" y="5"/>
                    <a:pt x="178" y="5"/>
                  </a:cubicBezTo>
                  <a:cubicBezTo>
                    <a:pt x="173" y="6"/>
                    <a:pt x="169" y="8"/>
                    <a:pt x="170" y="16"/>
                  </a:cubicBezTo>
                  <a:cubicBezTo>
                    <a:pt x="171" y="24"/>
                    <a:pt x="180" y="28"/>
                    <a:pt x="171" y="34"/>
                  </a:cubicBezTo>
                  <a:cubicBezTo>
                    <a:pt x="161" y="39"/>
                    <a:pt x="164" y="44"/>
                    <a:pt x="156" y="47"/>
                  </a:cubicBezTo>
                  <a:cubicBezTo>
                    <a:pt x="148" y="50"/>
                    <a:pt x="135" y="49"/>
                    <a:pt x="135" y="57"/>
                  </a:cubicBezTo>
                  <a:cubicBezTo>
                    <a:pt x="136" y="66"/>
                    <a:pt x="137" y="65"/>
                    <a:pt x="139" y="68"/>
                  </a:cubicBezTo>
                  <a:cubicBezTo>
                    <a:pt x="142" y="70"/>
                    <a:pt x="139" y="68"/>
                    <a:pt x="131" y="70"/>
                  </a:cubicBezTo>
                  <a:cubicBezTo>
                    <a:pt x="123" y="72"/>
                    <a:pt x="113" y="74"/>
                    <a:pt x="108" y="72"/>
                  </a:cubicBezTo>
                  <a:cubicBezTo>
                    <a:pt x="103" y="71"/>
                    <a:pt x="97" y="76"/>
                    <a:pt x="97" y="69"/>
                  </a:cubicBezTo>
                  <a:cubicBezTo>
                    <a:pt x="98" y="62"/>
                    <a:pt x="102" y="54"/>
                    <a:pt x="95" y="59"/>
                  </a:cubicBezTo>
                  <a:cubicBezTo>
                    <a:pt x="88" y="64"/>
                    <a:pt x="87" y="69"/>
                    <a:pt x="84" y="64"/>
                  </a:cubicBezTo>
                  <a:cubicBezTo>
                    <a:pt x="82" y="58"/>
                    <a:pt x="81" y="49"/>
                    <a:pt x="78" y="54"/>
                  </a:cubicBezTo>
                  <a:cubicBezTo>
                    <a:pt x="76" y="60"/>
                    <a:pt x="74" y="61"/>
                    <a:pt x="80" y="68"/>
                  </a:cubicBezTo>
                  <a:cubicBezTo>
                    <a:pt x="86" y="75"/>
                    <a:pt x="89" y="76"/>
                    <a:pt x="90" y="83"/>
                  </a:cubicBezTo>
                  <a:cubicBezTo>
                    <a:pt x="91" y="90"/>
                    <a:pt x="92" y="99"/>
                    <a:pt x="94" y="101"/>
                  </a:cubicBezTo>
                  <a:cubicBezTo>
                    <a:pt x="97" y="102"/>
                    <a:pt x="90" y="107"/>
                    <a:pt x="85" y="103"/>
                  </a:cubicBezTo>
                  <a:cubicBezTo>
                    <a:pt x="81" y="99"/>
                    <a:pt x="81" y="91"/>
                    <a:pt x="75" y="98"/>
                  </a:cubicBezTo>
                  <a:cubicBezTo>
                    <a:pt x="70" y="105"/>
                    <a:pt x="68" y="98"/>
                    <a:pt x="64" y="102"/>
                  </a:cubicBezTo>
                  <a:cubicBezTo>
                    <a:pt x="59" y="106"/>
                    <a:pt x="60" y="97"/>
                    <a:pt x="56" y="101"/>
                  </a:cubicBezTo>
                  <a:cubicBezTo>
                    <a:pt x="52" y="105"/>
                    <a:pt x="52" y="99"/>
                    <a:pt x="48" y="97"/>
                  </a:cubicBezTo>
                  <a:cubicBezTo>
                    <a:pt x="44" y="94"/>
                    <a:pt x="43" y="90"/>
                    <a:pt x="39" y="94"/>
                  </a:cubicBezTo>
                  <a:cubicBezTo>
                    <a:pt x="36" y="99"/>
                    <a:pt x="34" y="98"/>
                    <a:pt x="30" y="101"/>
                  </a:cubicBezTo>
                  <a:cubicBezTo>
                    <a:pt x="27" y="104"/>
                    <a:pt x="34" y="104"/>
                    <a:pt x="21" y="104"/>
                  </a:cubicBezTo>
                  <a:cubicBezTo>
                    <a:pt x="8" y="104"/>
                    <a:pt x="0" y="104"/>
                    <a:pt x="7" y="108"/>
                  </a:cubicBezTo>
                  <a:cubicBezTo>
                    <a:pt x="14" y="112"/>
                    <a:pt x="22" y="112"/>
                    <a:pt x="20" y="113"/>
                  </a:cubicBezTo>
                  <a:cubicBezTo>
                    <a:pt x="14" y="118"/>
                    <a:pt x="11" y="112"/>
                    <a:pt x="11" y="117"/>
                  </a:cubicBezTo>
                  <a:cubicBezTo>
                    <a:pt x="11" y="122"/>
                    <a:pt x="17" y="123"/>
                    <a:pt x="17" y="123"/>
                  </a:cubicBezTo>
                  <a:cubicBezTo>
                    <a:pt x="17" y="123"/>
                    <a:pt x="7" y="120"/>
                    <a:pt x="10" y="126"/>
                  </a:cubicBezTo>
                  <a:cubicBezTo>
                    <a:pt x="12" y="131"/>
                    <a:pt x="14" y="130"/>
                    <a:pt x="21" y="132"/>
                  </a:cubicBezTo>
                  <a:cubicBezTo>
                    <a:pt x="29" y="135"/>
                    <a:pt x="29" y="132"/>
                    <a:pt x="33" y="132"/>
                  </a:cubicBezTo>
                  <a:cubicBezTo>
                    <a:pt x="36" y="132"/>
                    <a:pt x="38" y="127"/>
                    <a:pt x="41" y="135"/>
                  </a:cubicBezTo>
                  <a:cubicBezTo>
                    <a:pt x="44" y="142"/>
                    <a:pt x="49" y="147"/>
                    <a:pt x="53" y="143"/>
                  </a:cubicBezTo>
                  <a:cubicBezTo>
                    <a:pt x="58" y="139"/>
                    <a:pt x="62" y="129"/>
                    <a:pt x="64" y="138"/>
                  </a:cubicBezTo>
                  <a:cubicBezTo>
                    <a:pt x="66" y="148"/>
                    <a:pt x="62" y="153"/>
                    <a:pt x="67" y="151"/>
                  </a:cubicBezTo>
                  <a:cubicBezTo>
                    <a:pt x="72" y="149"/>
                    <a:pt x="68" y="147"/>
                    <a:pt x="71" y="157"/>
                  </a:cubicBezTo>
                  <a:cubicBezTo>
                    <a:pt x="75" y="168"/>
                    <a:pt x="67" y="160"/>
                    <a:pt x="75" y="168"/>
                  </a:cubicBezTo>
                  <a:cubicBezTo>
                    <a:pt x="82" y="175"/>
                    <a:pt x="78" y="174"/>
                    <a:pt x="86" y="179"/>
                  </a:cubicBezTo>
                  <a:cubicBezTo>
                    <a:pt x="94" y="185"/>
                    <a:pt x="104" y="200"/>
                    <a:pt x="106" y="205"/>
                  </a:cubicBezTo>
                  <a:cubicBezTo>
                    <a:pt x="107" y="209"/>
                    <a:pt x="97" y="208"/>
                    <a:pt x="105" y="216"/>
                  </a:cubicBezTo>
                  <a:cubicBezTo>
                    <a:pt x="113" y="224"/>
                    <a:pt x="113" y="231"/>
                    <a:pt x="116" y="242"/>
                  </a:cubicBezTo>
                  <a:cubicBezTo>
                    <a:pt x="118" y="252"/>
                    <a:pt x="104" y="216"/>
                    <a:pt x="103" y="224"/>
                  </a:cubicBezTo>
                  <a:cubicBezTo>
                    <a:pt x="101" y="232"/>
                    <a:pt x="97" y="241"/>
                    <a:pt x="100" y="250"/>
                  </a:cubicBezTo>
                  <a:cubicBezTo>
                    <a:pt x="103" y="260"/>
                    <a:pt x="100" y="260"/>
                    <a:pt x="98" y="266"/>
                  </a:cubicBezTo>
                  <a:cubicBezTo>
                    <a:pt x="96" y="272"/>
                    <a:pt x="100" y="297"/>
                    <a:pt x="87" y="298"/>
                  </a:cubicBezTo>
                  <a:cubicBezTo>
                    <a:pt x="87" y="298"/>
                    <a:pt x="86" y="298"/>
                    <a:pt x="85" y="299"/>
                  </a:cubicBezTo>
                  <a:cubicBezTo>
                    <a:pt x="86" y="299"/>
                    <a:pt x="86" y="299"/>
                    <a:pt x="86" y="299"/>
                  </a:cubicBezTo>
                  <a:cubicBezTo>
                    <a:pt x="88" y="301"/>
                    <a:pt x="90" y="301"/>
                    <a:pt x="92" y="303"/>
                  </a:cubicBezTo>
                  <a:cubicBezTo>
                    <a:pt x="94" y="305"/>
                    <a:pt x="95" y="307"/>
                    <a:pt x="98" y="309"/>
                  </a:cubicBezTo>
                  <a:cubicBezTo>
                    <a:pt x="101" y="312"/>
                    <a:pt x="105" y="312"/>
                    <a:pt x="109" y="314"/>
                  </a:cubicBezTo>
                  <a:cubicBezTo>
                    <a:pt x="113" y="316"/>
                    <a:pt x="115" y="319"/>
                    <a:pt x="120" y="320"/>
                  </a:cubicBezTo>
                  <a:cubicBezTo>
                    <a:pt x="123" y="320"/>
                    <a:pt x="127" y="320"/>
                    <a:pt x="130" y="321"/>
                  </a:cubicBezTo>
                  <a:cubicBezTo>
                    <a:pt x="132" y="321"/>
                    <a:pt x="133" y="323"/>
                    <a:pt x="135" y="323"/>
                  </a:cubicBezTo>
                  <a:cubicBezTo>
                    <a:pt x="137" y="324"/>
                    <a:pt x="139" y="324"/>
                    <a:pt x="142" y="324"/>
                  </a:cubicBezTo>
                  <a:cubicBezTo>
                    <a:pt x="143" y="324"/>
                    <a:pt x="146" y="325"/>
                    <a:pt x="148" y="324"/>
                  </a:cubicBezTo>
                  <a:cubicBezTo>
                    <a:pt x="149" y="324"/>
                    <a:pt x="151" y="322"/>
                    <a:pt x="153" y="321"/>
                  </a:cubicBezTo>
                  <a:cubicBezTo>
                    <a:pt x="162" y="317"/>
                    <a:pt x="164" y="327"/>
                    <a:pt x="171" y="330"/>
                  </a:cubicBezTo>
                  <a:cubicBezTo>
                    <a:pt x="175" y="331"/>
                    <a:pt x="179" y="330"/>
                    <a:pt x="182" y="331"/>
                  </a:cubicBezTo>
                  <a:cubicBezTo>
                    <a:pt x="186" y="332"/>
                    <a:pt x="190" y="335"/>
                    <a:pt x="194" y="335"/>
                  </a:cubicBezTo>
                  <a:cubicBezTo>
                    <a:pt x="196" y="334"/>
                    <a:pt x="197" y="332"/>
                    <a:pt x="200" y="332"/>
                  </a:cubicBezTo>
                  <a:cubicBezTo>
                    <a:pt x="201" y="331"/>
                    <a:pt x="203" y="332"/>
                    <a:pt x="205" y="332"/>
                  </a:cubicBezTo>
                  <a:cubicBezTo>
                    <a:pt x="207" y="332"/>
                    <a:pt x="211" y="330"/>
                    <a:pt x="212" y="331"/>
                  </a:cubicBezTo>
                  <a:cubicBezTo>
                    <a:pt x="213" y="331"/>
                    <a:pt x="213" y="331"/>
                    <a:pt x="213" y="331"/>
                  </a:cubicBezTo>
                  <a:cubicBezTo>
                    <a:pt x="210" y="326"/>
                    <a:pt x="207" y="319"/>
                    <a:pt x="208" y="315"/>
                  </a:cubicBezTo>
                  <a:cubicBezTo>
                    <a:pt x="210" y="310"/>
                    <a:pt x="206" y="305"/>
                    <a:pt x="214" y="304"/>
                  </a:cubicBezTo>
                  <a:cubicBezTo>
                    <a:pt x="222" y="303"/>
                    <a:pt x="227" y="288"/>
                    <a:pt x="237" y="294"/>
                  </a:cubicBezTo>
                  <a:cubicBezTo>
                    <a:pt x="247" y="300"/>
                    <a:pt x="250" y="307"/>
                    <a:pt x="254" y="301"/>
                  </a:cubicBezTo>
                  <a:cubicBezTo>
                    <a:pt x="258" y="295"/>
                    <a:pt x="261" y="297"/>
                    <a:pt x="267" y="303"/>
                  </a:cubicBezTo>
                  <a:cubicBezTo>
                    <a:pt x="274" y="309"/>
                    <a:pt x="281" y="313"/>
                    <a:pt x="289" y="311"/>
                  </a:cubicBezTo>
                  <a:cubicBezTo>
                    <a:pt x="296" y="309"/>
                    <a:pt x="305" y="303"/>
                    <a:pt x="309" y="297"/>
                  </a:cubicBezTo>
                  <a:cubicBezTo>
                    <a:pt x="312" y="293"/>
                    <a:pt x="320" y="288"/>
                    <a:pt x="326" y="286"/>
                  </a:cubicBezTo>
                  <a:cubicBezTo>
                    <a:pt x="327" y="286"/>
                    <a:pt x="327" y="286"/>
                    <a:pt x="327" y="286"/>
                  </a:cubicBezTo>
                  <a:close/>
                </a:path>
              </a:pathLst>
            </a:custGeom>
            <a:solidFill>
              <a:schemeClr val="accent1"/>
            </a:solidFill>
            <a:ln w="3175" cap="rnd">
              <a:solidFill>
                <a:schemeClr val="bg1"/>
              </a:solidFill>
              <a:round/>
              <a:headEnd/>
              <a:tailEnd/>
            </a:ln>
          </p:spPr>
          <p:txBody>
            <a:bodyPr/>
            <a:lstStyle/>
            <a:p>
              <a:endParaRPr lang="de-DE"/>
            </a:p>
          </p:txBody>
        </p:sp>
        <p:sp>
          <p:nvSpPr>
            <p:cNvPr id="6423" name="Freeform 1242"/>
            <p:cNvSpPr>
              <a:spLocks/>
            </p:cNvSpPr>
            <p:nvPr/>
          </p:nvSpPr>
          <p:spPr bwMode="gray">
            <a:xfrm>
              <a:off x="2342" y="2221"/>
              <a:ext cx="50" cy="101"/>
            </a:xfrm>
            <a:custGeom>
              <a:avLst/>
              <a:gdLst>
                <a:gd name="T0" fmla="*/ 6 w 90"/>
                <a:gd name="T1" fmla="*/ 17 h 181"/>
                <a:gd name="T2" fmla="*/ 6 w 90"/>
                <a:gd name="T3" fmla="*/ 17 h 181"/>
                <a:gd name="T4" fmla="*/ 4 w 90"/>
                <a:gd name="T5" fmla="*/ 17 h 181"/>
                <a:gd name="T6" fmla="*/ 2 w 90"/>
                <a:gd name="T7" fmla="*/ 17 h 181"/>
                <a:gd name="T8" fmla="*/ 2 w 90"/>
                <a:gd name="T9" fmla="*/ 16 h 181"/>
                <a:gd name="T10" fmla="*/ 2 w 90"/>
                <a:gd name="T11" fmla="*/ 15 h 181"/>
                <a:gd name="T12" fmla="*/ 2 w 90"/>
                <a:gd name="T13" fmla="*/ 14 h 181"/>
                <a:gd name="T14" fmla="*/ 2 w 90"/>
                <a:gd name="T15" fmla="*/ 12 h 181"/>
                <a:gd name="T16" fmla="*/ 2 w 90"/>
                <a:gd name="T17" fmla="*/ 12 h 181"/>
                <a:gd name="T18" fmla="*/ 1 w 90"/>
                <a:gd name="T19" fmla="*/ 12 h 181"/>
                <a:gd name="T20" fmla="*/ 1 w 90"/>
                <a:gd name="T21" fmla="*/ 10 h 181"/>
                <a:gd name="T22" fmla="*/ 2 w 90"/>
                <a:gd name="T23" fmla="*/ 6 h 181"/>
                <a:gd name="T24" fmla="*/ 3 w 90"/>
                <a:gd name="T25" fmla="*/ 2 h 181"/>
                <a:gd name="T26" fmla="*/ 3 w 90"/>
                <a:gd name="T27" fmla="*/ 1 h 181"/>
                <a:gd name="T28" fmla="*/ 3 w 90"/>
                <a:gd name="T29" fmla="*/ 1 h 181"/>
                <a:gd name="T30" fmla="*/ 3 w 90"/>
                <a:gd name="T31" fmla="*/ 1 h 181"/>
                <a:gd name="T32" fmla="*/ 4 w 90"/>
                <a:gd name="T33" fmla="*/ 1 h 181"/>
                <a:gd name="T34" fmla="*/ 4 w 90"/>
                <a:gd name="T35" fmla="*/ 1 h 181"/>
                <a:gd name="T36" fmla="*/ 4 w 90"/>
                <a:gd name="T37" fmla="*/ 1 h 181"/>
                <a:gd name="T38" fmla="*/ 4 w 90"/>
                <a:gd name="T39" fmla="*/ 1 h 181"/>
                <a:gd name="T40" fmla="*/ 4 w 90"/>
                <a:gd name="T41" fmla="*/ 1 h 181"/>
                <a:gd name="T42" fmla="*/ 5 w 90"/>
                <a:gd name="T43" fmla="*/ 1 h 181"/>
                <a:gd name="T44" fmla="*/ 7 w 90"/>
                <a:gd name="T45" fmla="*/ 1 h 181"/>
                <a:gd name="T46" fmla="*/ 7 w 90"/>
                <a:gd name="T47" fmla="*/ 1 h 181"/>
                <a:gd name="T48" fmla="*/ 8 w 90"/>
                <a:gd name="T49" fmla="*/ 1 h 181"/>
                <a:gd name="T50" fmla="*/ 9 w 90"/>
                <a:gd name="T51" fmla="*/ 2 h 181"/>
                <a:gd name="T52" fmla="*/ 8 w 90"/>
                <a:gd name="T53" fmla="*/ 3 h 181"/>
                <a:gd name="T54" fmla="*/ 7 w 90"/>
                <a:gd name="T55" fmla="*/ 4 h 181"/>
                <a:gd name="T56" fmla="*/ 7 w 90"/>
                <a:gd name="T57" fmla="*/ 5 h 181"/>
                <a:gd name="T58" fmla="*/ 7 w 90"/>
                <a:gd name="T59" fmla="*/ 5 h 181"/>
                <a:gd name="T60" fmla="*/ 7 w 90"/>
                <a:gd name="T61" fmla="*/ 7 h 181"/>
                <a:gd name="T62" fmla="*/ 7 w 90"/>
                <a:gd name="T63" fmla="*/ 8 h 181"/>
                <a:gd name="T64" fmla="*/ 6 w 90"/>
                <a:gd name="T65" fmla="*/ 9 h 181"/>
                <a:gd name="T66" fmla="*/ 7 w 90"/>
                <a:gd name="T67" fmla="*/ 11 h 181"/>
                <a:gd name="T68" fmla="*/ 7 w 90"/>
                <a:gd name="T69" fmla="*/ 12 h 181"/>
                <a:gd name="T70" fmla="*/ 7 w 90"/>
                <a:gd name="T71" fmla="*/ 13 h 181"/>
                <a:gd name="T72" fmla="*/ 6 w 90"/>
                <a:gd name="T73" fmla="*/ 17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81"/>
                <a:gd name="T113" fmla="*/ 90 w 90"/>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81">
                  <a:moveTo>
                    <a:pt x="62" y="172"/>
                  </a:moveTo>
                  <a:cubicBezTo>
                    <a:pt x="62" y="173"/>
                    <a:pt x="61" y="174"/>
                    <a:pt x="60" y="175"/>
                  </a:cubicBezTo>
                  <a:cubicBezTo>
                    <a:pt x="55" y="180"/>
                    <a:pt x="57" y="179"/>
                    <a:pt x="48" y="174"/>
                  </a:cubicBezTo>
                  <a:cubicBezTo>
                    <a:pt x="40" y="168"/>
                    <a:pt x="40" y="170"/>
                    <a:pt x="27" y="175"/>
                  </a:cubicBezTo>
                  <a:cubicBezTo>
                    <a:pt x="14" y="181"/>
                    <a:pt x="24" y="164"/>
                    <a:pt x="24" y="164"/>
                  </a:cubicBezTo>
                  <a:cubicBezTo>
                    <a:pt x="24" y="164"/>
                    <a:pt x="26" y="155"/>
                    <a:pt x="26" y="150"/>
                  </a:cubicBezTo>
                  <a:cubicBezTo>
                    <a:pt x="26" y="144"/>
                    <a:pt x="26" y="143"/>
                    <a:pt x="24" y="139"/>
                  </a:cubicBezTo>
                  <a:cubicBezTo>
                    <a:pt x="22" y="135"/>
                    <a:pt x="25" y="132"/>
                    <a:pt x="23" y="124"/>
                  </a:cubicBezTo>
                  <a:cubicBezTo>
                    <a:pt x="20" y="115"/>
                    <a:pt x="19" y="130"/>
                    <a:pt x="17" y="119"/>
                  </a:cubicBezTo>
                  <a:cubicBezTo>
                    <a:pt x="16" y="108"/>
                    <a:pt x="14" y="120"/>
                    <a:pt x="7" y="119"/>
                  </a:cubicBezTo>
                  <a:cubicBezTo>
                    <a:pt x="0" y="117"/>
                    <a:pt x="7" y="113"/>
                    <a:pt x="12" y="104"/>
                  </a:cubicBezTo>
                  <a:cubicBezTo>
                    <a:pt x="16" y="94"/>
                    <a:pt x="20" y="79"/>
                    <a:pt x="24" y="64"/>
                  </a:cubicBezTo>
                  <a:cubicBezTo>
                    <a:pt x="28" y="48"/>
                    <a:pt x="31" y="39"/>
                    <a:pt x="28" y="24"/>
                  </a:cubicBezTo>
                  <a:cubicBezTo>
                    <a:pt x="25" y="8"/>
                    <a:pt x="27" y="13"/>
                    <a:pt x="29" y="8"/>
                  </a:cubicBezTo>
                  <a:cubicBezTo>
                    <a:pt x="29" y="7"/>
                    <a:pt x="29" y="6"/>
                    <a:pt x="29" y="6"/>
                  </a:cubicBezTo>
                  <a:cubicBezTo>
                    <a:pt x="30" y="5"/>
                    <a:pt x="30" y="5"/>
                    <a:pt x="30" y="5"/>
                  </a:cubicBezTo>
                  <a:cubicBezTo>
                    <a:pt x="33" y="4"/>
                    <a:pt x="35" y="0"/>
                    <a:pt x="37" y="1"/>
                  </a:cubicBezTo>
                  <a:cubicBezTo>
                    <a:pt x="39" y="1"/>
                    <a:pt x="39" y="3"/>
                    <a:pt x="40" y="4"/>
                  </a:cubicBezTo>
                  <a:cubicBezTo>
                    <a:pt x="41" y="5"/>
                    <a:pt x="42" y="6"/>
                    <a:pt x="43" y="7"/>
                  </a:cubicBezTo>
                  <a:cubicBezTo>
                    <a:pt x="44" y="9"/>
                    <a:pt x="43" y="13"/>
                    <a:pt x="43" y="15"/>
                  </a:cubicBezTo>
                  <a:cubicBezTo>
                    <a:pt x="45" y="15"/>
                    <a:pt x="46" y="14"/>
                    <a:pt x="48" y="14"/>
                  </a:cubicBezTo>
                  <a:cubicBezTo>
                    <a:pt x="51" y="13"/>
                    <a:pt x="52" y="15"/>
                    <a:pt x="55" y="15"/>
                  </a:cubicBezTo>
                  <a:cubicBezTo>
                    <a:pt x="60" y="16"/>
                    <a:pt x="63" y="10"/>
                    <a:pt x="69" y="10"/>
                  </a:cubicBezTo>
                  <a:cubicBezTo>
                    <a:pt x="71" y="10"/>
                    <a:pt x="72" y="11"/>
                    <a:pt x="74" y="10"/>
                  </a:cubicBezTo>
                  <a:cubicBezTo>
                    <a:pt x="77" y="10"/>
                    <a:pt x="79" y="8"/>
                    <a:pt x="81" y="9"/>
                  </a:cubicBezTo>
                  <a:cubicBezTo>
                    <a:pt x="83" y="10"/>
                    <a:pt x="90" y="18"/>
                    <a:pt x="90" y="21"/>
                  </a:cubicBezTo>
                  <a:cubicBezTo>
                    <a:pt x="90" y="24"/>
                    <a:pt x="83" y="28"/>
                    <a:pt x="81" y="31"/>
                  </a:cubicBezTo>
                  <a:cubicBezTo>
                    <a:pt x="79" y="34"/>
                    <a:pt x="77" y="37"/>
                    <a:pt x="75" y="41"/>
                  </a:cubicBezTo>
                  <a:cubicBezTo>
                    <a:pt x="74" y="44"/>
                    <a:pt x="72" y="48"/>
                    <a:pt x="73" y="51"/>
                  </a:cubicBezTo>
                  <a:cubicBezTo>
                    <a:pt x="73" y="54"/>
                    <a:pt x="74" y="54"/>
                    <a:pt x="75" y="56"/>
                  </a:cubicBezTo>
                  <a:cubicBezTo>
                    <a:pt x="76" y="59"/>
                    <a:pt x="71" y="65"/>
                    <a:pt x="75" y="66"/>
                  </a:cubicBezTo>
                  <a:cubicBezTo>
                    <a:pt x="76" y="72"/>
                    <a:pt x="69" y="78"/>
                    <a:pt x="72" y="83"/>
                  </a:cubicBezTo>
                  <a:cubicBezTo>
                    <a:pt x="68" y="85"/>
                    <a:pt x="64" y="91"/>
                    <a:pt x="63" y="95"/>
                  </a:cubicBezTo>
                  <a:cubicBezTo>
                    <a:pt x="63" y="100"/>
                    <a:pt x="69" y="104"/>
                    <a:pt x="71" y="110"/>
                  </a:cubicBezTo>
                  <a:cubicBezTo>
                    <a:pt x="72" y="114"/>
                    <a:pt x="67" y="119"/>
                    <a:pt x="68" y="125"/>
                  </a:cubicBezTo>
                  <a:cubicBezTo>
                    <a:pt x="68" y="129"/>
                    <a:pt x="71" y="131"/>
                    <a:pt x="71" y="135"/>
                  </a:cubicBezTo>
                  <a:cubicBezTo>
                    <a:pt x="70" y="146"/>
                    <a:pt x="52" y="161"/>
                    <a:pt x="62" y="172"/>
                  </a:cubicBezTo>
                  <a:close/>
                </a:path>
              </a:pathLst>
            </a:custGeom>
            <a:solidFill>
              <a:schemeClr val="accent1"/>
            </a:solidFill>
            <a:ln w="3175" cap="rnd">
              <a:solidFill>
                <a:schemeClr val="bg1"/>
              </a:solidFill>
              <a:round/>
              <a:headEnd/>
              <a:tailEnd/>
            </a:ln>
          </p:spPr>
          <p:txBody>
            <a:bodyPr/>
            <a:lstStyle/>
            <a:p>
              <a:endParaRPr lang="de-DE"/>
            </a:p>
          </p:txBody>
        </p:sp>
        <p:sp>
          <p:nvSpPr>
            <p:cNvPr id="6424" name="Freeform 1243"/>
            <p:cNvSpPr>
              <a:spLocks/>
            </p:cNvSpPr>
            <p:nvPr/>
          </p:nvSpPr>
          <p:spPr bwMode="gray">
            <a:xfrm>
              <a:off x="2889" y="1451"/>
              <a:ext cx="32" cy="31"/>
            </a:xfrm>
            <a:custGeom>
              <a:avLst/>
              <a:gdLst>
                <a:gd name="T0" fmla="*/ 6 w 57"/>
                <a:gd name="T1" fmla="*/ 0 h 55"/>
                <a:gd name="T2" fmla="*/ 4 w 57"/>
                <a:gd name="T3" fmla="*/ 3 h 55"/>
                <a:gd name="T4" fmla="*/ 2 w 57"/>
                <a:gd name="T5" fmla="*/ 3 h 55"/>
                <a:gd name="T6" fmla="*/ 1 w 57"/>
                <a:gd name="T7" fmla="*/ 5 h 55"/>
                <a:gd name="T8" fmla="*/ 1 w 57"/>
                <a:gd name="T9" fmla="*/ 6 h 55"/>
                <a:gd name="T10" fmla="*/ 0 w 57"/>
                <a:gd name="T11" fmla="*/ 6 h 55"/>
                <a:gd name="T12" fmla="*/ 0 60000 65536"/>
                <a:gd name="T13" fmla="*/ 0 60000 65536"/>
                <a:gd name="T14" fmla="*/ 0 60000 65536"/>
                <a:gd name="T15" fmla="*/ 0 60000 65536"/>
                <a:gd name="T16" fmla="*/ 0 60000 65536"/>
                <a:gd name="T17" fmla="*/ 0 60000 65536"/>
                <a:gd name="T18" fmla="*/ 0 w 57"/>
                <a:gd name="T19" fmla="*/ 0 h 55"/>
                <a:gd name="T20" fmla="*/ 57 w 5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7" h="55">
                  <a:moveTo>
                    <a:pt x="57" y="0"/>
                  </a:moveTo>
                  <a:cubicBezTo>
                    <a:pt x="54" y="14"/>
                    <a:pt x="54" y="19"/>
                    <a:pt x="41" y="26"/>
                  </a:cubicBezTo>
                  <a:cubicBezTo>
                    <a:pt x="36" y="29"/>
                    <a:pt x="30" y="30"/>
                    <a:pt x="24" y="33"/>
                  </a:cubicBezTo>
                  <a:cubicBezTo>
                    <a:pt x="15" y="37"/>
                    <a:pt x="15" y="40"/>
                    <a:pt x="11" y="44"/>
                  </a:cubicBezTo>
                  <a:cubicBezTo>
                    <a:pt x="8" y="48"/>
                    <a:pt x="6" y="50"/>
                    <a:pt x="2" y="53"/>
                  </a:cubicBezTo>
                  <a:cubicBezTo>
                    <a:pt x="1" y="54"/>
                    <a:pt x="1" y="55"/>
                    <a:pt x="0" y="55"/>
                  </a:cubicBezTo>
                </a:path>
              </a:pathLst>
            </a:custGeom>
            <a:solidFill>
              <a:schemeClr val="accent1"/>
            </a:solidFill>
            <a:ln w="3175" cap="rnd">
              <a:solidFill>
                <a:schemeClr val="bg1"/>
              </a:solidFill>
              <a:round/>
              <a:headEnd/>
              <a:tailEnd/>
            </a:ln>
          </p:spPr>
          <p:txBody>
            <a:bodyPr/>
            <a:lstStyle/>
            <a:p>
              <a:endParaRPr lang="de-DE"/>
            </a:p>
          </p:txBody>
        </p:sp>
        <p:sp>
          <p:nvSpPr>
            <p:cNvPr id="6425" name="Freeform 1244"/>
            <p:cNvSpPr>
              <a:spLocks/>
            </p:cNvSpPr>
            <p:nvPr/>
          </p:nvSpPr>
          <p:spPr bwMode="gray">
            <a:xfrm>
              <a:off x="2889" y="1451"/>
              <a:ext cx="32" cy="31"/>
            </a:xfrm>
            <a:custGeom>
              <a:avLst/>
              <a:gdLst>
                <a:gd name="T0" fmla="*/ 6 w 57"/>
                <a:gd name="T1" fmla="*/ 0 h 55"/>
                <a:gd name="T2" fmla="*/ 4 w 57"/>
                <a:gd name="T3" fmla="*/ 3 h 55"/>
                <a:gd name="T4" fmla="*/ 2 w 57"/>
                <a:gd name="T5" fmla="*/ 3 h 55"/>
                <a:gd name="T6" fmla="*/ 1 w 57"/>
                <a:gd name="T7" fmla="*/ 5 h 55"/>
                <a:gd name="T8" fmla="*/ 1 w 57"/>
                <a:gd name="T9" fmla="*/ 6 h 55"/>
                <a:gd name="T10" fmla="*/ 0 w 57"/>
                <a:gd name="T11" fmla="*/ 6 h 55"/>
                <a:gd name="T12" fmla="*/ 0 60000 65536"/>
                <a:gd name="T13" fmla="*/ 0 60000 65536"/>
                <a:gd name="T14" fmla="*/ 0 60000 65536"/>
                <a:gd name="T15" fmla="*/ 0 60000 65536"/>
                <a:gd name="T16" fmla="*/ 0 60000 65536"/>
                <a:gd name="T17" fmla="*/ 0 60000 65536"/>
                <a:gd name="T18" fmla="*/ 0 w 57"/>
                <a:gd name="T19" fmla="*/ 0 h 55"/>
                <a:gd name="T20" fmla="*/ 57 w 5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7" h="55">
                  <a:moveTo>
                    <a:pt x="57" y="0"/>
                  </a:moveTo>
                  <a:cubicBezTo>
                    <a:pt x="54" y="14"/>
                    <a:pt x="54" y="19"/>
                    <a:pt x="41" y="26"/>
                  </a:cubicBezTo>
                  <a:cubicBezTo>
                    <a:pt x="36" y="29"/>
                    <a:pt x="30" y="30"/>
                    <a:pt x="24" y="33"/>
                  </a:cubicBezTo>
                  <a:cubicBezTo>
                    <a:pt x="15" y="37"/>
                    <a:pt x="15" y="40"/>
                    <a:pt x="11" y="44"/>
                  </a:cubicBezTo>
                  <a:cubicBezTo>
                    <a:pt x="8" y="48"/>
                    <a:pt x="6" y="50"/>
                    <a:pt x="2" y="53"/>
                  </a:cubicBezTo>
                  <a:cubicBezTo>
                    <a:pt x="1" y="54"/>
                    <a:pt x="1" y="55"/>
                    <a:pt x="0" y="55"/>
                  </a:cubicBezTo>
                </a:path>
              </a:pathLst>
            </a:custGeom>
            <a:solidFill>
              <a:schemeClr val="accent1"/>
            </a:solidFill>
            <a:ln w="3175" cap="rnd">
              <a:solidFill>
                <a:schemeClr val="bg1"/>
              </a:solidFill>
              <a:round/>
              <a:headEnd/>
              <a:tailEnd/>
            </a:ln>
          </p:spPr>
          <p:txBody>
            <a:bodyPr/>
            <a:lstStyle/>
            <a:p>
              <a:endParaRPr lang="de-DE"/>
            </a:p>
          </p:txBody>
        </p:sp>
        <p:sp>
          <p:nvSpPr>
            <p:cNvPr id="6426" name="Freeform 1245"/>
            <p:cNvSpPr>
              <a:spLocks/>
            </p:cNvSpPr>
            <p:nvPr/>
          </p:nvSpPr>
          <p:spPr bwMode="gray">
            <a:xfrm>
              <a:off x="2551" y="1390"/>
              <a:ext cx="374" cy="464"/>
            </a:xfrm>
            <a:custGeom>
              <a:avLst/>
              <a:gdLst>
                <a:gd name="T0" fmla="*/ 59 w 671"/>
                <a:gd name="T1" fmla="*/ 16 h 832"/>
                <a:gd name="T2" fmla="*/ 52 w 671"/>
                <a:gd name="T3" fmla="*/ 12 h 832"/>
                <a:gd name="T4" fmla="*/ 49 w 671"/>
                <a:gd name="T5" fmla="*/ 20 h 832"/>
                <a:gd name="T6" fmla="*/ 37 w 671"/>
                <a:gd name="T7" fmla="*/ 17 h 832"/>
                <a:gd name="T8" fmla="*/ 28 w 671"/>
                <a:gd name="T9" fmla="*/ 27 h 832"/>
                <a:gd name="T10" fmla="*/ 22 w 671"/>
                <a:gd name="T11" fmla="*/ 41 h 832"/>
                <a:gd name="T12" fmla="*/ 18 w 671"/>
                <a:gd name="T13" fmla="*/ 56 h 832"/>
                <a:gd name="T14" fmla="*/ 16 w 671"/>
                <a:gd name="T15" fmla="*/ 76 h 832"/>
                <a:gd name="T16" fmla="*/ 14 w 671"/>
                <a:gd name="T17" fmla="*/ 71 h 832"/>
                <a:gd name="T18" fmla="*/ 12 w 671"/>
                <a:gd name="T19" fmla="*/ 76 h 832"/>
                <a:gd name="T20" fmla="*/ 7 w 671"/>
                <a:gd name="T21" fmla="*/ 80 h 832"/>
                <a:gd name="T22" fmla="*/ 1 w 671"/>
                <a:gd name="T23" fmla="*/ 77 h 832"/>
                <a:gd name="T24" fmla="*/ 3 w 671"/>
                <a:gd name="T25" fmla="*/ 73 h 832"/>
                <a:gd name="T26" fmla="*/ 2 w 671"/>
                <a:gd name="T27" fmla="*/ 73 h 832"/>
                <a:gd name="T28" fmla="*/ 4 w 671"/>
                <a:gd name="T29" fmla="*/ 67 h 832"/>
                <a:gd name="T30" fmla="*/ 1 w 671"/>
                <a:gd name="T31" fmla="*/ 69 h 832"/>
                <a:gd name="T32" fmla="*/ 1 w 671"/>
                <a:gd name="T33" fmla="*/ 67 h 832"/>
                <a:gd name="T34" fmla="*/ 2 w 671"/>
                <a:gd name="T35" fmla="*/ 65 h 832"/>
                <a:gd name="T36" fmla="*/ 6 w 671"/>
                <a:gd name="T37" fmla="*/ 63 h 832"/>
                <a:gd name="T38" fmla="*/ 2 w 671"/>
                <a:gd name="T39" fmla="*/ 64 h 832"/>
                <a:gd name="T40" fmla="*/ 1 w 671"/>
                <a:gd name="T41" fmla="*/ 61 h 832"/>
                <a:gd name="T42" fmla="*/ 3 w 671"/>
                <a:gd name="T43" fmla="*/ 59 h 832"/>
                <a:gd name="T44" fmla="*/ 6 w 671"/>
                <a:gd name="T45" fmla="*/ 58 h 832"/>
                <a:gd name="T46" fmla="*/ 6 w 671"/>
                <a:gd name="T47" fmla="*/ 56 h 832"/>
                <a:gd name="T48" fmla="*/ 7 w 671"/>
                <a:gd name="T49" fmla="*/ 55 h 832"/>
                <a:gd name="T50" fmla="*/ 8 w 671"/>
                <a:gd name="T51" fmla="*/ 53 h 832"/>
                <a:gd name="T52" fmla="*/ 11 w 671"/>
                <a:gd name="T53" fmla="*/ 52 h 832"/>
                <a:gd name="T54" fmla="*/ 14 w 671"/>
                <a:gd name="T55" fmla="*/ 51 h 832"/>
                <a:gd name="T56" fmla="*/ 15 w 671"/>
                <a:gd name="T57" fmla="*/ 49 h 832"/>
                <a:gd name="T58" fmla="*/ 12 w 671"/>
                <a:gd name="T59" fmla="*/ 48 h 832"/>
                <a:gd name="T60" fmla="*/ 16 w 671"/>
                <a:gd name="T61" fmla="*/ 44 h 832"/>
                <a:gd name="T62" fmla="*/ 18 w 671"/>
                <a:gd name="T63" fmla="*/ 41 h 832"/>
                <a:gd name="T64" fmla="*/ 19 w 671"/>
                <a:gd name="T65" fmla="*/ 37 h 832"/>
                <a:gd name="T66" fmla="*/ 21 w 671"/>
                <a:gd name="T67" fmla="*/ 34 h 832"/>
                <a:gd name="T68" fmla="*/ 24 w 671"/>
                <a:gd name="T69" fmla="*/ 28 h 832"/>
                <a:gd name="T70" fmla="*/ 25 w 671"/>
                <a:gd name="T71" fmla="*/ 26 h 832"/>
                <a:gd name="T72" fmla="*/ 26 w 671"/>
                <a:gd name="T73" fmla="*/ 23 h 832"/>
                <a:gd name="T74" fmla="*/ 28 w 671"/>
                <a:gd name="T75" fmla="*/ 21 h 832"/>
                <a:gd name="T76" fmla="*/ 29 w 671"/>
                <a:gd name="T77" fmla="*/ 20 h 832"/>
                <a:gd name="T78" fmla="*/ 32 w 671"/>
                <a:gd name="T79" fmla="*/ 15 h 832"/>
                <a:gd name="T80" fmla="*/ 34 w 671"/>
                <a:gd name="T81" fmla="*/ 14 h 832"/>
                <a:gd name="T82" fmla="*/ 36 w 671"/>
                <a:gd name="T83" fmla="*/ 15 h 832"/>
                <a:gd name="T84" fmla="*/ 37 w 671"/>
                <a:gd name="T85" fmla="*/ 12 h 832"/>
                <a:gd name="T86" fmla="*/ 38 w 671"/>
                <a:gd name="T87" fmla="*/ 13 h 832"/>
                <a:gd name="T88" fmla="*/ 40 w 671"/>
                <a:gd name="T89" fmla="*/ 9 h 832"/>
                <a:gd name="T90" fmla="*/ 42 w 671"/>
                <a:gd name="T91" fmla="*/ 8 h 832"/>
                <a:gd name="T92" fmla="*/ 44 w 671"/>
                <a:gd name="T93" fmla="*/ 7 h 832"/>
                <a:gd name="T94" fmla="*/ 46 w 671"/>
                <a:gd name="T95" fmla="*/ 7 h 832"/>
                <a:gd name="T96" fmla="*/ 48 w 671"/>
                <a:gd name="T97" fmla="*/ 2 h 832"/>
                <a:gd name="T98" fmla="*/ 50 w 671"/>
                <a:gd name="T99" fmla="*/ 2 h 832"/>
                <a:gd name="T100" fmla="*/ 50 w 671"/>
                <a:gd name="T101" fmla="*/ 7 h 832"/>
                <a:gd name="T102" fmla="*/ 52 w 671"/>
                <a:gd name="T103" fmla="*/ 4 h 832"/>
                <a:gd name="T104" fmla="*/ 54 w 671"/>
                <a:gd name="T105" fmla="*/ 4 h 832"/>
                <a:gd name="T106" fmla="*/ 55 w 671"/>
                <a:gd name="T107" fmla="*/ 3 h 832"/>
                <a:gd name="T108" fmla="*/ 57 w 671"/>
                <a:gd name="T109" fmla="*/ 1 h 832"/>
                <a:gd name="T110" fmla="*/ 56 w 671"/>
                <a:gd name="T111" fmla="*/ 3 h 832"/>
                <a:gd name="T112" fmla="*/ 58 w 671"/>
                <a:gd name="T113" fmla="*/ 4 h 832"/>
                <a:gd name="T114" fmla="*/ 62 w 671"/>
                <a:gd name="T115" fmla="*/ 3 h 832"/>
                <a:gd name="T116" fmla="*/ 64 w 671"/>
                <a:gd name="T117" fmla="*/ 7 h 832"/>
                <a:gd name="T118" fmla="*/ 59 w 671"/>
                <a:gd name="T119" fmla="*/ 7 h 832"/>
                <a:gd name="T120" fmla="*/ 61 w 671"/>
                <a:gd name="T121" fmla="*/ 11 h 832"/>
                <a:gd name="T122" fmla="*/ 64 w 671"/>
                <a:gd name="T123" fmla="*/ 11 h 8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832"/>
                <a:gd name="T188" fmla="*/ 671 w 671"/>
                <a:gd name="T189" fmla="*/ 832 h 8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832">
                  <a:moveTo>
                    <a:pt x="663" y="109"/>
                  </a:moveTo>
                  <a:cubicBezTo>
                    <a:pt x="660" y="123"/>
                    <a:pt x="661" y="129"/>
                    <a:pt x="648" y="135"/>
                  </a:cubicBezTo>
                  <a:cubicBezTo>
                    <a:pt x="642" y="138"/>
                    <a:pt x="637" y="140"/>
                    <a:pt x="631" y="143"/>
                  </a:cubicBezTo>
                  <a:cubicBezTo>
                    <a:pt x="621" y="146"/>
                    <a:pt x="622" y="149"/>
                    <a:pt x="617" y="154"/>
                  </a:cubicBezTo>
                  <a:cubicBezTo>
                    <a:pt x="614" y="157"/>
                    <a:pt x="612" y="159"/>
                    <a:pt x="610" y="162"/>
                  </a:cubicBezTo>
                  <a:cubicBezTo>
                    <a:pt x="608" y="164"/>
                    <a:pt x="608" y="164"/>
                    <a:pt x="608" y="164"/>
                  </a:cubicBezTo>
                  <a:cubicBezTo>
                    <a:pt x="607" y="161"/>
                    <a:pt x="607" y="161"/>
                    <a:pt x="607" y="161"/>
                  </a:cubicBezTo>
                  <a:cubicBezTo>
                    <a:pt x="604" y="152"/>
                    <a:pt x="608" y="145"/>
                    <a:pt x="611" y="136"/>
                  </a:cubicBezTo>
                  <a:cubicBezTo>
                    <a:pt x="614" y="123"/>
                    <a:pt x="615" y="121"/>
                    <a:pt x="608" y="109"/>
                  </a:cubicBezTo>
                  <a:cubicBezTo>
                    <a:pt x="589" y="114"/>
                    <a:pt x="591" y="104"/>
                    <a:pt x="578" y="97"/>
                  </a:cubicBezTo>
                  <a:cubicBezTo>
                    <a:pt x="570" y="93"/>
                    <a:pt x="564" y="98"/>
                    <a:pt x="555" y="100"/>
                  </a:cubicBezTo>
                  <a:cubicBezTo>
                    <a:pt x="543" y="103"/>
                    <a:pt x="540" y="106"/>
                    <a:pt x="535" y="119"/>
                  </a:cubicBezTo>
                  <a:cubicBezTo>
                    <a:pt x="533" y="127"/>
                    <a:pt x="531" y="125"/>
                    <a:pt x="532" y="133"/>
                  </a:cubicBezTo>
                  <a:cubicBezTo>
                    <a:pt x="532" y="137"/>
                    <a:pt x="536" y="143"/>
                    <a:pt x="537" y="146"/>
                  </a:cubicBezTo>
                  <a:cubicBezTo>
                    <a:pt x="532" y="151"/>
                    <a:pt x="527" y="156"/>
                    <a:pt x="525" y="162"/>
                  </a:cubicBezTo>
                  <a:cubicBezTo>
                    <a:pt x="524" y="167"/>
                    <a:pt x="529" y="170"/>
                    <a:pt x="526" y="176"/>
                  </a:cubicBezTo>
                  <a:cubicBezTo>
                    <a:pt x="526" y="178"/>
                    <a:pt x="517" y="184"/>
                    <a:pt x="514" y="188"/>
                  </a:cubicBezTo>
                  <a:cubicBezTo>
                    <a:pt x="510" y="194"/>
                    <a:pt x="508" y="203"/>
                    <a:pt x="505" y="210"/>
                  </a:cubicBezTo>
                  <a:cubicBezTo>
                    <a:pt x="500" y="204"/>
                    <a:pt x="497" y="196"/>
                    <a:pt x="492" y="191"/>
                  </a:cubicBezTo>
                  <a:cubicBezTo>
                    <a:pt x="489" y="195"/>
                    <a:pt x="485" y="196"/>
                    <a:pt x="481" y="196"/>
                  </a:cubicBezTo>
                  <a:cubicBezTo>
                    <a:pt x="478" y="184"/>
                    <a:pt x="456" y="202"/>
                    <a:pt x="443" y="194"/>
                  </a:cubicBezTo>
                  <a:cubicBezTo>
                    <a:pt x="429" y="185"/>
                    <a:pt x="429" y="157"/>
                    <a:pt x="410" y="154"/>
                  </a:cubicBezTo>
                  <a:cubicBezTo>
                    <a:pt x="407" y="160"/>
                    <a:pt x="409" y="166"/>
                    <a:pt x="407" y="172"/>
                  </a:cubicBezTo>
                  <a:cubicBezTo>
                    <a:pt x="402" y="157"/>
                    <a:pt x="384" y="164"/>
                    <a:pt x="378" y="173"/>
                  </a:cubicBezTo>
                  <a:cubicBezTo>
                    <a:pt x="403" y="186"/>
                    <a:pt x="365" y="200"/>
                    <a:pt x="380" y="212"/>
                  </a:cubicBezTo>
                  <a:cubicBezTo>
                    <a:pt x="372" y="213"/>
                    <a:pt x="366" y="212"/>
                    <a:pt x="359" y="210"/>
                  </a:cubicBezTo>
                  <a:cubicBezTo>
                    <a:pt x="352" y="207"/>
                    <a:pt x="348" y="202"/>
                    <a:pt x="340" y="206"/>
                  </a:cubicBezTo>
                  <a:cubicBezTo>
                    <a:pt x="326" y="212"/>
                    <a:pt x="332" y="232"/>
                    <a:pt x="324" y="244"/>
                  </a:cubicBezTo>
                  <a:cubicBezTo>
                    <a:pt x="313" y="232"/>
                    <a:pt x="299" y="250"/>
                    <a:pt x="293" y="260"/>
                  </a:cubicBezTo>
                  <a:cubicBezTo>
                    <a:pt x="290" y="265"/>
                    <a:pt x="291" y="271"/>
                    <a:pt x="289" y="278"/>
                  </a:cubicBezTo>
                  <a:cubicBezTo>
                    <a:pt x="286" y="285"/>
                    <a:pt x="279" y="291"/>
                    <a:pt x="275" y="297"/>
                  </a:cubicBezTo>
                  <a:cubicBezTo>
                    <a:pt x="279" y="298"/>
                    <a:pt x="282" y="301"/>
                    <a:pt x="285" y="302"/>
                  </a:cubicBezTo>
                  <a:cubicBezTo>
                    <a:pt x="272" y="318"/>
                    <a:pt x="260" y="347"/>
                    <a:pt x="260" y="368"/>
                  </a:cubicBezTo>
                  <a:cubicBezTo>
                    <a:pt x="249" y="366"/>
                    <a:pt x="233" y="354"/>
                    <a:pt x="234" y="377"/>
                  </a:cubicBezTo>
                  <a:cubicBezTo>
                    <a:pt x="234" y="382"/>
                    <a:pt x="240" y="386"/>
                    <a:pt x="240" y="393"/>
                  </a:cubicBezTo>
                  <a:cubicBezTo>
                    <a:pt x="240" y="402"/>
                    <a:pt x="234" y="414"/>
                    <a:pt x="232" y="423"/>
                  </a:cubicBezTo>
                  <a:cubicBezTo>
                    <a:pt x="228" y="436"/>
                    <a:pt x="220" y="456"/>
                    <a:pt x="221" y="469"/>
                  </a:cubicBezTo>
                  <a:cubicBezTo>
                    <a:pt x="222" y="480"/>
                    <a:pt x="236" y="489"/>
                    <a:pt x="226" y="501"/>
                  </a:cubicBezTo>
                  <a:cubicBezTo>
                    <a:pt x="220" y="498"/>
                    <a:pt x="207" y="493"/>
                    <a:pt x="200" y="494"/>
                  </a:cubicBezTo>
                  <a:cubicBezTo>
                    <a:pt x="187" y="496"/>
                    <a:pt x="187" y="513"/>
                    <a:pt x="185" y="524"/>
                  </a:cubicBezTo>
                  <a:cubicBezTo>
                    <a:pt x="183" y="536"/>
                    <a:pt x="178" y="551"/>
                    <a:pt x="177" y="562"/>
                  </a:cubicBezTo>
                  <a:cubicBezTo>
                    <a:pt x="177" y="575"/>
                    <a:pt x="182" y="572"/>
                    <a:pt x="186" y="583"/>
                  </a:cubicBezTo>
                  <a:cubicBezTo>
                    <a:pt x="192" y="600"/>
                    <a:pt x="180" y="621"/>
                    <a:pt x="187" y="637"/>
                  </a:cubicBezTo>
                  <a:cubicBezTo>
                    <a:pt x="191" y="646"/>
                    <a:pt x="201" y="650"/>
                    <a:pt x="201" y="661"/>
                  </a:cubicBezTo>
                  <a:cubicBezTo>
                    <a:pt x="201" y="668"/>
                    <a:pt x="195" y="678"/>
                    <a:pt x="189" y="676"/>
                  </a:cubicBezTo>
                  <a:cubicBezTo>
                    <a:pt x="194" y="696"/>
                    <a:pt x="207" y="725"/>
                    <a:pt x="189" y="739"/>
                  </a:cubicBezTo>
                  <a:cubicBezTo>
                    <a:pt x="181" y="745"/>
                    <a:pt x="176" y="744"/>
                    <a:pt x="173" y="758"/>
                  </a:cubicBezTo>
                  <a:cubicBezTo>
                    <a:pt x="171" y="768"/>
                    <a:pt x="173" y="780"/>
                    <a:pt x="164" y="785"/>
                  </a:cubicBezTo>
                  <a:cubicBezTo>
                    <a:pt x="163" y="782"/>
                    <a:pt x="161" y="779"/>
                    <a:pt x="159" y="777"/>
                  </a:cubicBezTo>
                  <a:cubicBezTo>
                    <a:pt x="157" y="775"/>
                    <a:pt x="157" y="775"/>
                    <a:pt x="157" y="775"/>
                  </a:cubicBezTo>
                  <a:cubicBezTo>
                    <a:pt x="157" y="775"/>
                    <a:pt x="158" y="769"/>
                    <a:pt x="153" y="770"/>
                  </a:cubicBezTo>
                  <a:cubicBezTo>
                    <a:pt x="149" y="771"/>
                    <a:pt x="146" y="774"/>
                    <a:pt x="145" y="766"/>
                  </a:cubicBezTo>
                  <a:cubicBezTo>
                    <a:pt x="144" y="758"/>
                    <a:pt x="145" y="751"/>
                    <a:pt x="145" y="751"/>
                  </a:cubicBezTo>
                  <a:cubicBezTo>
                    <a:pt x="145" y="751"/>
                    <a:pt x="148" y="731"/>
                    <a:pt x="143" y="733"/>
                  </a:cubicBezTo>
                  <a:cubicBezTo>
                    <a:pt x="138" y="735"/>
                    <a:pt x="135" y="737"/>
                    <a:pt x="137" y="742"/>
                  </a:cubicBezTo>
                  <a:cubicBezTo>
                    <a:pt x="140" y="746"/>
                    <a:pt x="137" y="751"/>
                    <a:pt x="137" y="751"/>
                  </a:cubicBezTo>
                  <a:cubicBezTo>
                    <a:pt x="140" y="758"/>
                    <a:pt x="140" y="758"/>
                    <a:pt x="140" y="758"/>
                  </a:cubicBezTo>
                  <a:cubicBezTo>
                    <a:pt x="139" y="762"/>
                    <a:pt x="139" y="762"/>
                    <a:pt x="139" y="762"/>
                  </a:cubicBezTo>
                  <a:cubicBezTo>
                    <a:pt x="139" y="762"/>
                    <a:pt x="147" y="766"/>
                    <a:pt x="137" y="772"/>
                  </a:cubicBezTo>
                  <a:cubicBezTo>
                    <a:pt x="128" y="779"/>
                    <a:pt x="122" y="782"/>
                    <a:pt x="119" y="781"/>
                  </a:cubicBezTo>
                  <a:cubicBezTo>
                    <a:pt x="117" y="779"/>
                    <a:pt x="114" y="786"/>
                    <a:pt x="114" y="786"/>
                  </a:cubicBezTo>
                  <a:cubicBezTo>
                    <a:pt x="112" y="795"/>
                    <a:pt x="112" y="795"/>
                    <a:pt x="112" y="795"/>
                  </a:cubicBezTo>
                  <a:cubicBezTo>
                    <a:pt x="112" y="795"/>
                    <a:pt x="99" y="814"/>
                    <a:pt x="97" y="813"/>
                  </a:cubicBezTo>
                  <a:cubicBezTo>
                    <a:pt x="94" y="812"/>
                    <a:pt x="90" y="811"/>
                    <a:pt x="90" y="811"/>
                  </a:cubicBezTo>
                  <a:cubicBezTo>
                    <a:pt x="80" y="821"/>
                    <a:pt x="80" y="821"/>
                    <a:pt x="80" y="821"/>
                  </a:cubicBezTo>
                  <a:cubicBezTo>
                    <a:pt x="69" y="824"/>
                    <a:pt x="69" y="824"/>
                    <a:pt x="69" y="824"/>
                  </a:cubicBezTo>
                  <a:cubicBezTo>
                    <a:pt x="57" y="828"/>
                    <a:pt x="57" y="828"/>
                    <a:pt x="57" y="828"/>
                  </a:cubicBezTo>
                  <a:cubicBezTo>
                    <a:pt x="57" y="828"/>
                    <a:pt x="52" y="832"/>
                    <a:pt x="48" y="829"/>
                  </a:cubicBezTo>
                  <a:cubicBezTo>
                    <a:pt x="44" y="825"/>
                    <a:pt x="43" y="816"/>
                    <a:pt x="43" y="816"/>
                  </a:cubicBezTo>
                  <a:cubicBezTo>
                    <a:pt x="43" y="816"/>
                    <a:pt x="38" y="811"/>
                    <a:pt x="31" y="810"/>
                  </a:cubicBezTo>
                  <a:cubicBezTo>
                    <a:pt x="23" y="808"/>
                    <a:pt x="19" y="807"/>
                    <a:pt x="17" y="805"/>
                  </a:cubicBezTo>
                  <a:cubicBezTo>
                    <a:pt x="15" y="802"/>
                    <a:pt x="12" y="799"/>
                    <a:pt x="12" y="795"/>
                  </a:cubicBezTo>
                  <a:cubicBezTo>
                    <a:pt x="13" y="791"/>
                    <a:pt x="12" y="784"/>
                    <a:pt x="17" y="782"/>
                  </a:cubicBezTo>
                  <a:cubicBezTo>
                    <a:pt x="23" y="781"/>
                    <a:pt x="29" y="786"/>
                    <a:pt x="29" y="786"/>
                  </a:cubicBezTo>
                  <a:cubicBezTo>
                    <a:pt x="31" y="779"/>
                    <a:pt x="31" y="779"/>
                    <a:pt x="31" y="779"/>
                  </a:cubicBezTo>
                  <a:cubicBezTo>
                    <a:pt x="31" y="779"/>
                    <a:pt x="29" y="777"/>
                    <a:pt x="27" y="775"/>
                  </a:cubicBezTo>
                  <a:cubicBezTo>
                    <a:pt x="26" y="772"/>
                    <a:pt x="32" y="761"/>
                    <a:pt x="33" y="757"/>
                  </a:cubicBezTo>
                  <a:cubicBezTo>
                    <a:pt x="33" y="753"/>
                    <a:pt x="33" y="751"/>
                    <a:pt x="33" y="751"/>
                  </a:cubicBezTo>
                  <a:cubicBezTo>
                    <a:pt x="33" y="751"/>
                    <a:pt x="28" y="755"/>
                    <a:pt x="25" y="758"/>
                  </a:cubicBezTo>
                  <a:cubicBezTo>
                    <a:pt x="23" y="762"/>
                    <a:pt x="18" y="759"/>
                    <a:pt x="15" y="763"/>
                  </a:cubicBezTo>
                  <a:cubicBezTo>
                    <a:pt x="12" y="767"/>
                    <a:pt x="8" y="772"/>
                    <a:pt x="6" y="766"/>
                  </a:cubicBezTo>
                  <a:cubicBezTo>
                    <a:pt x="4" y="759"/>
                    <a:pt x="6" y="748"/>
                    <a:pt x="9" y="748"/>
                  </a:cubicBezTo>
                  <a:cubicBezTo>
                    <a:pt x="11" y="748"/>
                    <a:pt x="13" y="743"/>
                    <a:pt x="15" y="747"/>
                  </a:cubicBezTo>
                  <a:cubicBezTo>
                    <a:pt x="17" y="752"/>
                    <a:pt x="16" y="748"/>
                    <a:pt x="20" y="747"/>
                  </a:cubicBezTo>
                  <a:cubicBezTo>
                    <a:pt x="23" y="746"/>
                    <a:pt x="36" y="738"/>
                    <a:pt x="31" y="737"/>
                  </a:cubicBezTo>
                  <a:cubicBezTo>
                    <a:pt x="26" y="737"/>
                    <a:pt x="22" y="738"/>
                    <a:pt x="24" y="735"/>
                  </a:cubicBezTo>
                  <a:cubicBezTo>
                    <a:pt x="27" y="731"/>
                    <a:pt x="28" y="730"/>
                    <a:pt x="30" y="726"/>
                  </a:cubicBezTo>
                  <a:cubicBezTo>
                    <a:pt x="32" y="723"/>
                    <a:pt x="27" y="724"/>
                    <a:pt x="32" y="718"/>
                  </a:cubicBezTo>
                  <a:cubicBezTo>
                    <a:pt x="37" y="712"/>
                    <a:pt x="41" y="698"/>
                    <a:pt x="43" y="702"/>
                  </a:cubicBezTo>
                  <a:cubicBezTo>
                    <a:pt x="45" y="705"/>
                    <a:pt x="49" y="697"/>
                    <a:pt x="49" y="697"/>
                  </a:cubicBezTo>
                  <a:cubicBezTo>
                    <a:pt x="49" y="697"/>
                    <a:pt x="41" y="692"/>
                    <a:pt x="39" y="695"/>
                  </a:cubicBezTo>
                  <a:cubicBezTo>
                    <a:pt x="36" y="698"/>
                    <a:pt x="33" y="699"/>
                    <a:pt x="33" y="702"/>
                  </a:cubicBezTo>
                  <a:cubicBezTo>
                    <a:pt x="32" y="705"/>
                    <a:pt x="32" y="707"/>
                    <a:pt x="31" y="710"/>
                  </a:cubicBezTo>
                  <a:cubicBezTo>
                    <a:pt x="30" y="713"/>
                    <a:pt x="34" y="712"/>
                    <a:pt x="26" y="718"/>
                  </a:cubicBezTo>
                  <a:cubicBezTo>
                    <a:pt x="19" y="723"/>
                    <a:pt x="11" y="722"/>
                    <a:pt x="10" y="719"/>
                  </a:cubicBezTo>
                  <a:cubicBezTo>
                    <a:pt x="10" y="717"/>
                    <a:pt x="14" y="715"/>
                    <a:pt x="9" y="716"/>
                  </a:cubicBezTo>
                  <a:cubicBezTo>
                    <a:pt x="4" y="716"/>
                    <a:pt x="3" y="723"/>
                    <a:pt x="2" y="716"/>
                  </a:cubicBezTo>
                  <a:cubicBezTo>
                    <a:pt x="2" y="708"/>
                    <a:pt x="7" y="703"/>
                    <a:pt x="10" y="705"/>
                  </a:cubicBezTo>
                  <a:cubicBezTo>
                    <a:pt x="14" y="708"/>
                    <a:pt x="14" y="705"/>
                    <a:pt x="16" y="705"/>
                  </a:cubicBezTo>
                  <a:cubicBezTo>
                    <a:pt x="19" y="705"/>
                    <a:pt x="21" y="703"/>
                    <a:pt x="21" y="703"/>
                  </a:cubicBezTo>
                  <a:cubicBezTo>
                    <a:pt x="21" y="703"/>
                    <a:pt x="18" y="698"/>
                    <a:pt x="17" y="696"/>
                  </a:cubicBezTo>
                  <a:cubicBezTo>
                    <a:pt x="17" y="694"/>
                    <a:pt x="15" y="693"/>
                    <a:pt x="13" y="695"/>
                  </a:cubicBezTo>
                  <a:cubicBezTo>
                    <a:pt x="11" y="697"/>
                    <a:pt x="6" y="696"/>
                    <a:pt x="6" y="694"/>
                  </a:cubicBezTo>
                  <a:cubicBezTo>
                    <a:pt x="6" y="693"/>
                    <a:pt x="10" y="681"/>
                    <a:pt x="7" y="680"/>
                  </a:cubicBezTo>
                  <a:cubicBezTo>
                    <a:pt x="4" y="680"/>
                    <a:pt x="0" y="680"/>
                    <a:pt x="2" y="676"/>
                  </a:cubicBezTo>
                  <a:cubicBezTo>
                    <a:pt x="3" y="672"/>
                    <a:pt x="4" y="671"/>
                    <a:pt x="4" y="671"/>
                  </a:cubicBezTo>
                  <a:cubicBezTo>
                    <a:pt x="14" y="673"/>
                    <a:pt x="14" y="673"/>
                    <a:pt x="14" y="673"/>
                  </a:cubicBezTo>
                  <a:cubicBezTo>
                    <a:pt x="14" y="673"/>
                    <a:pt x="21" y="672"/>
                    <a:pt x="23" y="672"/>
                  </a:cubicBezTo>
                  <a:cubicBezTo>
                    <a:pt x="25" y="672"/>
                    <a:pt x="35" y="672"/>
                    <a:pt x="39" y="671"/>
                  </a:cubicBezTo>
                  <a:cubicBezTo>
                    <a:pt x="42" y="669"/>
                    <a:pt x="44" y="668"/>
                    <a:pt x="48" y="674"/>
                  </a:cubicBezTo>
                  <a:cubicBezTo>
                    <a:pt x="52" y="680"/>
                    <a:pt x="58" y="680"/>
                    <a:pt x="58" y="677"/>
                  </a:cubicBezTo>
                  <a:cubicBezTo>
                    <a:pt x="58" y="673"/>
                    <a:pt x="50" y="668"/>
                    <a:pt x="56" y="667"/>
                  </a:cubicBezTo>
                  <a:cubicBezTo>
                    <a:pt x="61" y="666"/>
                    <a:pt x="62" y="668"/>
                    <a:pt x="65" y="665"/>
                  </a:cubicBezTo>
                  <a:cubicBezTo>
                    <a:pt x="68" y="662"/>
                    <a:pt x="59" y="655"/>
                    <a:pt x="63" y="649"/>
                  </a:cubicBezTo>
                  <a:cubicBezTo>
                    <a:pt x="63" y="649"/>
                    <a:pt x="56" y="652"/>
                    <a:pt x="57" y="656"/>
                  </a:cubicBezTo>
                  <a:cubicBezTo>
                    <a:pt x="58" y="660"/>
                    <a:pt x="53" y="661"/>
                    <a:pt x="49" y="662"/>
                  </a:cubicBezTo>
                  <a:cubicBezTo>
                    <a:pt x="45" y="662"/>
                    <a:pt x="42" y="665"/>
                    <a:pt x="41" y="665"/>
                  </a:cubicBezTo>
                  <a:cubicBezTo>
                    <a:pt x="39" y="665"/>
                    <a:pt x="40" y="657"/>
                    <a:pt x="38" y="657"/>
                  </a:cubicBezTo>
                  <a:cubicBezTo>
                    <a:pt x="36" y="657"/>
                    <a:pt x="31" y="663"/>
                    <a:pt x="25" y="665"/>
                  </a:cubicBezTo>
                  <a:cubicBezTo>
                    <a:pt x="19" y="666"/>
                    <a:pt x="20" y="666"/>
                    <a:pt x="16" y="666"/>
                  </a:cubicBezTo>
                  <a:cubicBezTo>
                    <a:pt x="12" y="667"/>
                    <a:pt x="9" y="667"/>
                    <a:pt x="9" y="667"/>
                  </a:cubicBezTo>
                  <a:cubicBezTo>
                    <a:pt x="9" y="667"/>
                    <a:pt x="5" y="666"/>
                    <a:pt x="5" y="662"/>
                  </a:cubicBezTo>
                  <a:cubicBezTo>
                    <a:pt x="6" y="657"/>
                    <a:pt x="10" y="655"/>
                    <a:pt x="12" y="653"/>
                  </a:cubicBezTo>
                  <a:cubicBezTo>
                    <a:pt x="14" y="651"/>
                    <a:pt x="10" y="645"/>
                    <a:pt x="10" y="645"/>
                  </a:cubicBezTo>
                  <a:cubicBezTo>
                    <a:pt x="3" y="634"/>
                    <a:pt x="3" y="634"/>
                    <a:pt x="3" y="634"/>
                  </a:cubicBezTo>
                  <a:cubicBezTo>
                    <a:pt x="12" y="627"/>
                    <a:pt x="12" y="627"/>
                    <a:pt x="12" y="627"/>
                  </a:cubicBezTo>
                  <a:cubicBezTo>
                    <a:pt x="12" y="627"/>
                    <a:pt x="12" y="628"/>
                    <a:pt x="15" y="630"/>
                  </a:cubicBezTo>
                  <a:cubicBezTo>
                    <a:pt x="19" y="632"/>
                    <a:pt x="22" y="630"/>
                    <a:pt x="25" y="629"/>
                  </a:cubicBezTo>
                  <a:cubicBezTo>
                    <a:pt x="28" y="629"/>
                    <a:pt x="34" y="630"/>
                    <a:pt x="34" y="630"/>
                  </a:cubicBezTo>
                  <a:cubicBezTo>
                    <a:pt x="32" y="619"/>
                    <a:pt x="32" y="619"/>
                    <a:pt x="32" y="619"/>
                  </a:cubicBezTo>
                  <a:cubicBezTo>
                    <a:pt x="28" y="611"/>
                    <a:pt x="28" y="611"/>
                    <a:pt x="28" y="611"/>
                  </a:cubicBezTo>
                  <a:cubicBezTo>
                    <a:pt x="32" y="604"/>
                    <a:pt x="32" y="604"/>
                    <a:pt x="32" y="604"/>
                  </a:cubicBezTo>
                  <a:cubicBezTo>
                    <a:pt x="32" y="604"/>
                    <a:pt x="36" y="611"/>
                    <a:pt x="38" y="611"/>
                  </a:cubicBezTo>
                  <a:cubicBezTo>
                    <a:pt x="41" y="611"/>
                    <a:pt x="38" y="601"/>
                    <a:pt x="42" y="599"/>
                  </a:cubicBezTo>
                  <a:cubicBezTo>
                    <a:pt x="45" y="597"/>
                    <a:pt x="42" y="593"/>
                    <a:pt x="46" y="598"/>
                  </a:cubicBezTo>
                  <a:cubicBezTo>
                    <a:pt x="50" y="603"/>
                    <a:pt x="44" y="607"/>
                    <a:pt x="47" y="610"/>
                  </a:cubicBezTo>
                  <a:cubicBezTo>
                    <a:pt x="50" y="614"/>
                    <a:pt x="46" y="614"/>
                    <a:pt x="54" y="609"/>
                  </a:cubicBezTo>
                  <a:cubicBezTo>
                    <a:pt x="62" y="604"/>
                    <a:pt x="61" y="598"/>
                    <a:pt x="61" y="598"/>
                  </a:cubicBezTo>
                  <a:cubicBezTo>
                    <a:pt x="61" y="598"/>
                    <a:pt x="52" y="586"/>
                    <a:pt x="49" y="586"/>
                  </a:cubicBezTo>
                  <a:cubicBezTo>
                    <a:pt x="47" y="587"/>
                    <a:pt x="47" y="587"/>
                    <a:pt x="47" y="587"/>
                  </a:cubicBezTo>
                  <a:cubicBezTo>
                    <a:pt x="47" y="587"/>
                    <a:pt x="55" y="579"/>
                    <a:pt x="58" y="584"/>
                  </a:cubicBezTo>
                  <a:cubicBezTo>
                    <a:pt x="61" y="589"/>
                    <a:pt x="65" y="587"/>
                    <a:pt x="68" y="585"/>
                  </a:cubicBezTo>
                  <a:cubicBezTo>
                    <a:pt x="70" y="584"/>
                    <a:pt x="70" y="580"/>
                    <a:pt x="70" y="580"/>
                  </a:cubicBezTo>
                  <a:cubicBezTo>
                    <a:pt x="70" y="580"/>
                    <a:pt x="68" y="577"/>
                    <a:pt x="64" y="578"/>
                  </a:cubicBezTo>
                  <a:cubicBezTo>
                    <a:pt x="61" y="578"/>
                    <a:pt x="59" y="574"/>
                    <a:pt x="58" y="574"/>
                  </a:cubicBezTo>
                  <a:cubicBezTo>
                    <a:pt x="56" y="575"/>
                    <a:pt x="53" y="573"/>
                    <a:pt x="53" y="573"/>
                  </a:cubicBezTo>
                  <a:cubicBezTo>
                    <a:pt x="53" y="573"/>
                    <a:pt x="49" y="567"/>
                    <a:pt x="52" y="566"/>
                  </a:cubicBezTo>
                  <a:cubicBezTo>
                    <a:pt x="56" y="565"/>
                    <a:pt x="58" y="560"/>
                    <a:pt x="60" y="562"/>
                  </a:cubicBezTo>
                  <a:cubicBezTo>
                    <a:pt x="61" y="565"/>
                    <a:pt x="62" y="564"/>
                    <a:pt x="65" y="566"/>
                  </a:cubicBezTo>
                  <a:cubicBezTo>
                    <a:pt x="68" y="568"/>
                    <a:pt x="71" y="565"/>
                    <a:pt x="71" y="565"/>
                  </a:cubicBezTo>
                  <a:cubicBezTo>
                    <a:pt x="71" y="565"/>
                    <a:pt x="79" y="567"/>
                    <a:pt x="79" y="565"/>
                  </a:cubicBezTo>
                  <a:cubicBezTo>
                    <a:pt x="80" y="564"/>
                    <a:pt x="76" y="555"/>
                    <a:pt x="73" y="557"/>
                  </a:cubicBezTo>
                  <a:cubicBezTo>
                    <a:pt x="71" y="559"/>
                    <a:pt x="65" y="556"/>
                    <a:pt x="65" y="556"/>
                  </a:cubicBezTo>
                  <a:cubicBezTo>
                    <a:pt x="77" y="550"/>
                    <a:pt x="77" y="550"/>
                    <a:pt x="77" y="550"/>
                  </a:cubicBezTo>
                  <a:cubicBezTo>
                    <a:pt x="77" y="550"/>
                    <a:pt x="79" y="544"/>
                    <a:pt x="81" y="547"/>
                  </a:cubicBezTo>
                  <a:cubicBezTo>
                    <a:pt x="83" y="550"/>
                    <a:pt x="81" y="550"/>
                    <a:pt x="85" y="549"/>
                  </a:cubicBezTo>
                  <a:cubicBezTo>
                    <a:pt x="89" y="548"/>
                    <a:pt x="89" y="548"/>
                    <a:pt x="90" y="545"/>
                  </a:cubicBezTo>
                  <a:cubicBezTo>
                    <a:pt x="90" y="542"/>
                    <a:pt x="88" y="536"/>
                    <a:pt x="93" y="539"/>
                  </a:cubicBezTo>
                  <a:cubicBezTo>
                    <a:pt x="98" y="541"/>
                    <a:pt x="96" y="537"/>
                    <a:pt x="99" y="536"/>
                  </a:cubicBezTo>
                  <a:cubicBezTo>
                    <a:pt x="103" y="534"/>
                    <a:pt x="106" y="533"/>
                    <a:pt x="106" y="533"/>
                  </a:cubicBezTo>
                  <a:cubicBezTo>
                    <a:pt x="106" y="533"/>
                    <a:pt x="110" y="541"/>
                    <a:pt x="111" y="541"/>
                  </a:cubicBezTo>
                  <a:cubicBezTo>
                    <a:pt x="113" y="540"/>
                    <a:pt x="113" y="534"/>
                    <a:pt x="113" y="534"/>
                  </a:cubicBezTo>
                  <a:cubicBezTo>
                    <a:pt x="115" y="525"/>
                    <a:pt x="115" y="525"/>
                    <a:pt x="115" y="525"/>
                  </a:cubicBezTo>
                  <a:cubicBezTo>
                    <a:pt x="115" y="525"/>
                    <a:pt x="113" y="518"/>
                    <a:pt x="121" y="521"/>
                  </a:cubicBezTo>
                  <a:cubicBezTo>
                    <a:pt x="129" y="524"/>
                    <a:pt x="129" y="526"/>
                    <a:pt x="129" y="526"/>
                  </a:cubicBezTo>
                  <a:cubicBezTo>
                    <a:pt x="129" y="526"/>
                    <a:pt x="128" y="535"/>
                    <a:pt x="129" y="537"/>
                  </a:cubicBezTo>
                  <a:cubicBezTo>
                    <a:pt x="131" y="540"/>
                    <a:pt x="137" y="534"/>
                    <a:pt x="137" y="534"/>
                  </a:cubicBezTo>
                  <a:cubicBezTo>
                    <a:pt x="137" y="534"/>
                    <a:pt x="142" y="531"/>
                    <a:pt x="144" y="528"/>
                  </a:cubicBezTo>
                  <a:cubicBezTo>
                    <a:pt x="146" y="524"/>
                    <a:pt x="154" y="515"/>
                    <a:pt x="158" y="515"/>
                  </a:cubicBezTo>
                  <a:cubicBezTo>
                    <a:pt x="162" y="514"/>
                    <a:pt x="163" y="511"/>
                    <a:pt x="165" y="514"/>
                  </a:cubicBezTo>
                  <a:cubicBezTo>
                    <a:pt x="167" y="517"/>
                    <a:pt x="171" y="517"/>
                    <a:pt x="170" y="512"/>
                  </a:cubicBezTo>
                  <a:cubicBezTo>
                    <a:pt x="169" y="507"/>
                    <a:pt x="164" y="508"/>
                    <a:pt x="164" y="504"/>
                  </a:cubicBezTo>
                  <a:cubicBezTo>
                    <a:pt x="164" y="500"/>
                    <a:pt x="168" y="497"/>
                    <a:pt x="165" y="498"/>
                  </a:cubicBezTo>
                  <a:cubicBezTo>
                    <a:pt x="163" y="498"/>
                    <a:pt x="154" y="501"/>
                    <a:pt x="155" y="504"/>
                  </a:cubicBezTo>
                  <a:cubicBezTo>
                    <a:pt x="156" y="508"/>
                    <a:pt x="129" y="519"/>
                    <a:pt x="130" y="517"/>
                  </a:cubicBezTo>
                  <a:cubicBezTo>
                    <a:pt x="130" y="514"/>
                    <a:pt x="134" y="510"/>
                    <a:pt x="130" y="511"/>
                  </a:cubicBezTo>
                  <a:cubicBezTo>
                    <a:pt x="126" y="513"/>
                    <a:pt x="119" y="514"/>
                    <a:pt x="121" y="509"/>
                  </a:cubicBezTo>
                  <a:cubicBezTo>
                    <a:pt x="123" y="504"/>
                    <a:pt x="130" y="501"/>
                    <a:pt x="130" y="501"/>
                  </a:cubicBezTo>
                  <a:cubicBezTo>
                    <a:pt x="134" y="498"/>
                    <a:pt x="134" y="498"/>
                    <a:pt x="134" y="498"/>
                  </a:cubicBezTo>
                  <a:cubicBezTo>
                    <a:pt x="127" y="495"/>
                    <a:pt x="127" y="495"/>
                    <a:pt x="127" y="495"/>
                  </a:cubicBezTo>
                  <a:cubicBezTo>
                    <a:pt x="127" y="495"/>
                    <a:pt x="134" y="489"/>
                    <a:pt x="136" y="487"/>
                  </a:cubicBezTo>
                  <a:cubicBezTo>
                    <a:pt x="137" y="484"/>
                    <a:pt x="144" y="477"/>
                    <a:pt x="146" y="476"/>
                  </a:cubicBezTo>
                  <a:cubicBezTo>
                    <a:pt x="148" y="474"/>
                    <a:pt x="146" y="471"/>
                    <a:pt x="148" y="468"/>
                  </a:cubicBezTo>
                  <a:cubicBezTo>
                    <a:pt x="150" y="466"/>
                    <a:pt x="150" y="459"/>
                    <a:pt x="154" y="461"/>
                  </a:cubicBezTo>
                  <a:cubicBezTo>
                    <a:pt x="158" y="463"/>
                    <a:pt x="158" y="470"/>
                    <a:pt x="162" y="468"/>
                  </a:cubicBezTo>
                  <a:cubicBezTo>
                    <a:pt x="165" y="466"/>
                    <a:pt x="164" y="459"/>
                    <a:pt x="166" y="457"/>
                  </a:cubicBezTo>
                  <a:cubicBezTo>
                    <a:pt x="168" y="456"/>
                    <a:pt x="169" y="447"/>
                    <a:pt x="166" y="447"/>
                  </a:cubicBezTo>
                  <a:cubicBezTo>
                    <a:pt x="164" y="447"/>
                    <a:pt x="162" y="443"/>
                    <a:pt x="165" y="441"/>
                  </a:cubicBezTo>
                  <a:cubicBezTo>
                    <a:pt x="168" y="438"/>
                    <a:pt x="169" y="423"/>
                    <a:pt x="173" y="431"/>
                  </a:cubicBezTo>
                  <a:cubicBezTo>
                    <a:pt x="177" y="439"/>
                    <a:pt x="174" y="432"/>
                    <a:pt x="178" y="429"/>
                  </a:cubicBezTo>
                  <a:cubicBezTo>
                    <a:pt x="182" y="427"/>
                    <a:pt x="182" y="429"/>
                    <a:pt x="185" y="430"/>
                  </a:cubicBezTo>
                  <a:cubicBezTo>
                    <a:pt x="188" y="432"/>
                    <a:pt x="187" y="429"/>
                    <a:pt x="190" y="426"/>
                  </a:cubicBezTo>
                  <a:cubicBezTo>
                    <a:pt x="192" y="423"/>
                    <a:pt x="192" y="419"/>
                    <a:pt x="192" y="419"/>
                  </a:cubicBezTo>
                  <a:cubicBezTo>
                    <a:pt x="186" y="416"/>
                    <a:pt x="186" y="416"/>
                    <a:pt x="186" y="416"/>
                  </a:cubicBezTo>
                  <a:cubicBezTo>
                    <a:pt x="186" y="416"/>
                    <a:pt x="183" y="403"/>
                    <a:pt x="189" y="406"/>
                  </a:cubicBezTo>
                  <a:cubicBezTo>
                    <a:pt x="195" y="409"/>
                    <a:pt x="196" y="410"/>
                    <a:pt x="196" y="405"/>
                  </a:cubicBezTo>
                  <a:cubicBezTo>
                    <a:pt x="196" y="401"/>
                    <a:pt x="194" y="399"/>
                    <a:pt x="193" y="396"/>
                  </a:cubicBezTo>
                  <a:cubicBezTo>
                    <a:pt x="193" y="394"/>
                    <a:pt x="189" y="391"/>
                    <a:pt x="195" y="389"/>
                  </a:cubicBezTo>
                  <a:cubicBezTo>
                    <a:pt x="200" y="387"/>
                    <a:pt x="189" y="388"/>
                    <a:pt x="197" y="383"/>
                  </a:cubicBezTo>
                  <a:cubicBezTo>
                    <a:pt x="204" y="379"/>
                    <a:pt x="195" y="376"/>
                    <a:pt x="201" y="372"/>
                  </a:cubicBezTo>
                  <a:cubicBezTo>
                    <a:pt x="207" y="369"/>
                    <a:pt x="191" y="367"/>
                    <a:pt x="202" y="364"/>
                  </a:cubicBezTo>
                  <a:cubicBezTo>
                    <a:pt x="213" y="361"/>
                    <a:pt x="210" y="353"/>
                    <a:pt x="214" y="358"/>
                  </a:cubicBezTo>
                  <a:cubicBezTo>
                    <a:pt x="219" y="364"/>
                    <a:pt x="232" y="361"/>
                    <a:pt x="228" y="357"/>
                  </a:cubicBezTo>
                  <a:cubicBezTo>
                    <a:pt x="224" y="354"/>
                    <a:pt x="218" y="354"/>
                    <a:pt x="216" y="350"/>
                  </a:cubicBezTo>
                  <a:cubicBezTo>
                    <a:pt x="213" y="347"/>
                    <a:pt x="209" y="340"/>
                    <a:pt x="214" y="336"/>
                  </a:cubicBezTo>
                  <a:cubicBezTo>
                    <a:pt x="220" y="332"/>
                    <a:pt x="217" y="329"/>
                    <a:pt x="221" y="326"/>
                  </a:cubicBezTo>
                  <a:cubicBezTo>
                    <a:pt x="226" y="322"/>
                    <a:pt x="218" y="320"/>
                    <a:pt x="224" y="316"/>
                  </a:cubicBezTo>
                  <a:cubicBezTo>
                    <a:pt x="230" y="311"/>
                    <a:pt x="228" y="306"/>
                    <a:pt x="232" y="306"/>
                  </a:cubicBezTo>
                  <a:cubicBezTo>
                    <a:pt x="237" y="306"/>
                    <a:pt x="241" y="304"/>
                    <a:pt x="244" y="301"/>
                  </a:cubicBezTo>
                  <a:cubicBezTo>
                    <a:pt x="246" y="298"/>
                    <a:pt x="241" y="296"/>
                    <a:pt x="247" y="294"/>
                  </a:cubicBezTo>
                  <a:cubicBezTo>
                    <a:pt x="254" y="293"/>
                    <a:pt x="255" y="293"/>
                    <a:pt x="257" y="296"/>
                  </a:cubicBezTo>
                  <a:cubicBezTo>
                    <a:pt x="258" y="299"/>
                    <a:pt x="258" y="297"/>
                    <a:pt x="261" y="296"/>
                  </a:cubicBezTo>
                  <a:cubicBezTo>
                    <a:pt x="265" y="295"/>
                    <a:pt x="264" y="290"/>
                    <a:pt x="264" y="290"/>
                  </a:cubicBezTo>
                  <a:cubicBezTo>
                    <a:pt x="253" y="285"/>
                    <a:pt x="253" y="285"/>
                    <a:pt x="253" y="285"/>
                  </a:cubicBezTo>
                  <a:cubicBezTo>
                    <a:pt x="248" y="279"/>
                    <a:pt x="248" y="279"/>
                    <a:pt x="248" y="279"/>
                  </a:cubicBezTo>
                  <a:cubicBezTo>
                    <a:pt x="248" y="279"/>
                    <a:pt x="249" y="270"/>
                    <a:pt x="254" y="271"/>
                  </a:cubicBezTo>
                  <a:cubicBezTo>
                    <a:pt x="260" y="272"/>
                    <a:pt x="261" y="272"/>
                    <a:pt x="261" y="272"/>
                  </a:cubicBezTo>
                  <a:cubicBezTo>
                    <a:pt x="269" y="273"/>
                    <a:pt x="269" y="273"/>
                    <a:pt x="269" y="273"/>
                  </a:cubicBezTo>
                  <a:cubicBezTo>
                    <a:pt x="269" y="273"/>
                    <a:pt x="277" y="266"/>
                    <a:pt x="274" y="266"/>
                  </a:cubicBezTo>
                  <a:cubicBezTo>
                    <a:pt x="271" y="266"/>
                    <a:pt x="265" y="267"/>
                    <a:pt x="266" y="263"/>
                  </a:cubicBezTo>
                  <a:cubicBezTo>
                    <a:pt x="268" y="258"/>
                    <a:pt x="270" y="253"/>
                    <a:pt x="272" y="251"/>
                  </a:cubicBezTo>
                  <a:cubicBezTo>
                    <a:pt x="274" y="249"/>
                    <a:pt x="262" y="249"/>
                    <a:pt x="271" y="243"/>
                  </a:cubicBezTo>
                  <a:cubicBezTo>
                    <a:pt x="279" y="238"/>
                    <a:pt x="272" y="229"/>
                    <a:pt x="279" y="232"/>
                  </a:cubicBezTo>
                  <a:cubicBezTo>
                    <a:pt x="285" y="234"/>
                    <a:pt x="283" y="234"/>
                    <a:pt x="286" y="239"/>
                  </a:cubicBezTo>
                  <a:cubicBezTo>
                    <a:pt x="289" y="243"/>
                    <a:pt x="289" y="243"/>
                    <a:pt x="293" y="241"/>
                  </a:cubicBezTo>
                  <a:cubicBezTo>
                    <a:pt x="296" y="239"/>
                    <a:pt x="295" y="232"/>
                    <a:pt x="295" y="232"/>
                  </a:cubicBezTo>
                  <a:cubicBezTo>
                    <a:pt x="295" y="232"/>
                    <a:pt x="293" y="222"/>
                    <a:pt x="291" y="222"/>
                  </a:cubicBezTo>
                  <a:cubicBezTo>
                    <a:pt x="289" y="222"/>
                    <a:pt x="283" y="216"/>
                    <a:pt x="287" y="216"/>
                  </a:cubicBezTo>
                  <a:cubicBezTo>
                    <a:pt x="292" y="215"/>
                    <a:pt x="297" y="206"/>
                    <a:pt x="300" y="210"/>
                  </a:cubicBezTo>
                  <a:cubicBezTo>
                    <a:pt x="304" y="215"/>
                    <a:pt x="299" y="207"/>
                    <a:pt x="304" y="213"/>
                  </a:cubicBezTo>
                  <a:cubicBezTo>
                    <a:pt x="309" y="218"/>
                    <a:pt x="307" y="216"/>
                    <a:pt x="312" y="215"/>
                  </a:cubicBezTo>
                  <a:cubicBezTo>
                    <a:pt x="316" y="213"/>
                    <a:pt x="318" y="209"/>
                    <a:pt x="318" y="205"/>
                  </a:cubicBezTo>
                  <a:cubicBezTo>
                    <a:pt x="319" y="201"/>
                    <a:pt x="318" y="192"/>
                    <a:pt x="314" y="198"/>
                  </a:cubicBezTo>
                  <a:cubicBezTo>
                    <a:pt x="309" y="204"/>
                    <a:pt x="307" y="202"/>
                    <a:pt x="304" y="202"/>
                  </a:cubicBezTo>
                  <a:cubicBezTo>
                    <a:pt x="300" y="203"/>
                    <a:pt x="300" y="195"/>
                    <a:pt x="297" y="197"/>
                  </a:cubicBezTo>
                  <a:cubicBezTo>
                    <a:pt x="295" y="199"/>
                    <a:pt x="292" y="192"/>
                    <a:pt x="300" y="190"/>
                  </a:cubicBezTo>
                  <a:cubicBezTo>
                    <a:pt x="307" y="187"/>
                    <a:pt x="293" y="191"/>
                    <a:pt x="308" y="178"/>
                  </a:cubicBezTo>
                  <a:cubicBezTo>
                    <a:pt x="323" y="165"/>
                    <a:pt x="320" y="163"/>
                    <a:pt x="323" y="164"/>
                  </a:cubicBezTo>
                  <a:cubicBezTo>
                    <a:pt x="325" y="164"/>
                    <a:pt x="325" y="161"/>
                    <a:pt x="329" y="159"/>
                  </a:cubicBezTo>
                  <a:cubicBezTo>
                    <a:pt x="333" y="157"/>
                    <a:pt x="332" y="153"/>
                    <a:pt x="333" y="152"/>
                  </a:cubicBezTo>
                  <a:cubicBezTo>
                    <a:pt x="334" y="150"/>
                    <a:pt x="334" y="147"/>
                    <a:pt x="334" y="144"/>
                  </a:cubicBezTo>
                  <a:cubicBezTo>
                    <a:pt x="334" y="140"/>
                    <a:pt x="335" y="136"/>
                    <a:pt x="336" y="134"/>
                  </a:cubicBezTo>
                  <a:cubicBezTo>
                    <a:pt x="337" y="132"/>
                    <a:pt x="338" y="127"/>
                    <a:pt x="338" y="127"/>
                  </a:cubicBezTo>
                  <a:cubicBezTo>
                    <a:pt x="338" y="127"/>
                    <a:pt x="340" y="135"/>
                    <a:pt x="342" y="138"/>
                  </a:cubicBezTo>
                  <a:cubicBezTo>
                    <a:pt x="344" y="140"/>
                    <a:pt x="345" y="133"/>
                    <a:pt x="347" y="139"/>
                  </a:cubicBezTo>
                  <a:cubicBezTo>
                    <a:pt x="348" y="144"/>
                    <a:pt x="348" y="143"/>
                    <a:pt x="351" y="142"/>
                  </a:cubicBezTo>
                  <a:cubicBezTo>
                    <a:pt x="354" y="141"/>
                    <a:pt x="355" y="138"/>
                    <a:pt x="355" y="138"/>
                  </a:cubicBezTo>
                  <a:cubicBezTo>
                    <a:pt x="355" y="138"/>
                    <a:pt x="349" y="126"/>
                    <a:pt x="353" y="128"/>
                  </a:cubicBezTo>
                  <a:cubicBezTo>
                    <a:pt x="357" y="129"/>
                    <a:pt x="360" y="128"/>
                    <a:pt x="360" y="134"/>
                  </a:cubicBezTo>
                  <a:cubicBezTo>
                    <a:pt x="360" y="140"/>
                    <a:pt x="362" y="134"/>
                    <a:pt x="364" y="142"/>
                  </a:cubicBezTo>
                  <a:cubicBezTo>
                    <a:pt x="365" y="150"/>
                    <a:pt x="368" y="148"/>
                    <a:pt x="370" y="151"/>
                  </a:cubicBezTo>
                  <a:cubicBezTo>
                    <a:pt x="371" y="153"/>
                    <a:pt x="375" y="151"/>
                    <a:pt x="375" y="148"/>
                  </a:cubicBezTo>
                  <a:cubicBezTo>
                    <a:pt x="375" y="145"/>
                    <a:pt x="372" y="137"/>
                    <a:pt x="369" y="134"/>
                  </a:cubicBezTo>
                  <a:cubicBezTo>
                    <a:pt x="367" y="131"/>
                    <a:pt x="364" y="125"/>
                    <a:pt x="365" y="122"/>
                  </a:cubicBezTo>
                  <a:cubicBezTo>
                    <a:pt x="366" y="120"/>
                    <a:pt x="361" y="114"/>
                    <a:pt x="367" y="113"/>
                  </a:cubicBezTo>
                  <a:cubicBezTo>
                    <a:pt x="372" y="113"/>
                    <a:pt x="374" y="111"/>
                    <a:pt x="374" y="111"/>
                  </a:cubicBezTo>
                  <a:cubicBezTo>
                    <a:pt x="374" y="111"/>
                    <a:pt x="376" y="122"/>
                    <a:pt x="377" y="127"/>
                  </a:cubicBezTo>
                  <a:cubicBezTo>
                    <a:pt x="378" y="131"/>
                    <a:pt x="383" y="121"/>
                    <a:pt x="383" y="119"/>
                  </a:cubicBezTo>
                  <a:cubicBezTo>
                    <a:pt x="383" y="116"/>
                    <a:pt x="381" y="110"/>
                    <a:pt x="383" y="110"/>
                  </a:cubicBezTo>
                  <a:cubicBezTo>
                    <a:pt x="385" y="110"/>
                    <a:pt x="383" y="105"/>
                    <a:pt x="385" y="104"/>
                  </a:cubicBezTo>
                  <a:cubicBezTo>
                    <a:pt x="387" y="103"/>
                    <a:pt x="392" y="96"/>
                    <a:pt x="393" y="100"/>
                  </a:cubicBezTo>
                  <a:cubicBezTo>
                    <a:pt x="395" y="103"/>
                    <a:pt x="392" y="113"/>
                    <a:pt x="391" y="115"/>
                  </a:cubicBezTo>
                  <a:cubicBezTo>
                    <a:pt x="390" y="116"/>
                    <a:pt x="389" y="119"/>
                    <a:pt x="389" y="119"/>
                  </a:cubicBezTo>
                  <a:cubicBezTo>
                    <a:pt x="389" y="119"/>
                    <a:pt x="388" y="138"/>
                    <a:pt x="392" y="136"/>
                  </a:cubicBezTo>
                  <a:cubicBezTo>
                    <a:pt x="396" y="134"/>
                    <a:pt x="394" y="129"/>
                    <a:pt x="397" y="128"/>
                  </a:cubicBezTo>
                  <a:cubicBezTo>
                    <a:pt x="401" y="127"/>
                    <a:pt x="391" y="126"/>
                    <a:pt x="398" y="120"/>
                  </a:cubicBezTo>
                  <a:cubicBezTo>
                    <a:pt x="405" y="114"/>
                    <a:pt x="403" y="111"/>
                    <a:pt x="405" y="108"/>
                  </a:cubicBezTo>
                  <a:cubicBezTo>
                    <a:pt x="408" y="105"/>
                    <a:pt x="401" y="102"/>
                    <a:pt x="407" y="100"/>
                  </a:cubicBezTo>
                  <a:cubicBezTo>
                    <a:pt x="412" y="99"/>
                    <a:pt x="407" y="107"/>
                    <a:pt x="413" y="103"/>
                  </a:cubicBezTo>
                  <a:cubicBezTo>
                    <a:pt x="420" y="99"/>
                    <a:pt x="415" y="94"/>
                    <a:pt x="416" y="92"/>
                  </a:cubicBezTo>
                  <a:cubicBezTo>
                    <a:pt x="417" y="90"/>
                    <a:pt x="425" y="100"/>
                    <a:pt x="426" y="102"/>
                  </a:cubicBezTo>
                  <a:cubicBezTo>
                    <a:pt x="427" y="103"/>
                    <a:pt x="428" y="99"/>
                    <a:pt x="431" y="103"/>
                  </a:cubicBezTo>
                  <a:cubicBezTo>
                    <a:pt x="434" y="106"/>
                    <a:pt x="434" y="111"/>
                    <a:pt x="436" y="113"/>
                  </a:cubicBezTo>
                  <a:cubicBezTo>
                    <a:pt x="438" y="114"/>
                    <a:pt x="441" y="105"/>
                    <a:pt x="439" y="101"/>
                  </a:cubicBezTo>
                  <a:cubicBezTo>
                    <a:pt x="436" y="96"/>
                    <a:pt x="439" y="91"/>
                    <a:pt x="439" y="91"/>
                  </a:cubicBezTo>
                  <a:cubicBezTo>
                    <a:pt x="439" y="91"/>
                    <a:pt x="436" y="86"/>
                    <a:pt x="435" y="86"/>
                  </a:cubicBezTo>
                  <a:cubicBezTo>
                    <a:pt x="433" y="85"/>
                    <a:pt x="431" y="77"/>
                    <a:pt x="431" y="77"/>
                  </a:cubicBezTo>
                  <a:cubicBezTo>
                    <a:pt x="437" y="68"/>
                    <a:pt x="437" y="68"/>
                    <a:pt x="437" y="68"/>
                  </a:cubicBezTo>
                  <a:cubicBezTo>
                    <a:pt x="442" y="75"/>
                    <a:pt x="442" y="75"/>
                    <a:pt x="442" y="75"/>
                  </a:cubicBezTo>
                  <a:cubicBezTo>
                    <a:pt x="442" y="75"/>
                    <a:pt x="441" y="87"/>
                    <a:pt x="445" y="85"/>
                  </a:cubicBezTo>
                  <a:cubicBezTo>
                    <a:pt x="449" y="83"/>
                    <a:pt x="450" y="83"/>
                    <a:pt x="451" y="78"/>
                  </a:cubicBezTo>
                  <a:cubicBezTo>
                    <a:pt x="452" y="74"/>
                    <a:pt x="456" y="74"/>
                    <a:pt x="456" y="74"/>
                  </a:cubicBezTo>
                  <a:cubicBezTo>
                    <a:pt x="456" y="74"/>
                    <a:pt x="452" y="78"/>
                    <a:pt x="458" y="78"/>
                  </a:cubicBezTo>
                  <a:cubicBezTo>
                    <a:pt x="464" y="77"/>
                    <a:pt x="466" y="75"/>
                    <a:pt x="464" y="80"/>
                  </a:cubicBezTo>
                  <a:cubicBezTo>
                    <a:pt x="463" y="85"/>
                    <a:pt x="460" y="84"/>
                    <a:pt x="462" y="89"/>
                  </a:cubicBezTo>
                  <a:cubicBezTo>
                    <a:pt x="463" y="94"/>
                    <a:pt x="463" y="96"/>
                    <a:pt x="467" y="94"/>
                  </a:cubicBezTo>
                  <a:cubicBezTo>
                    <a:pt x="471" y="92"/>
                    <a:pt x="473" y="83"/>
                    <a:pt x="472" y="77"/>
                  </a:cubicBezTo>
                  <a:cubicBezTo>
                    <a:pt x="471" y="72"/>
                    <a:pt x="469" y="74"/>
                    <a:pt x="474" y="71"/>
                  </a:cubicBezTo>
                  <a:cubicBezTo>
                    <a:pt x="478" y="67"/>
                    <a:pt x="479" y="66"/>
                    <a:pt x="482" y="62"/>
                  </a:cubicBezTo>
                  <a:cubicBezTo>
                    <a:pt x="484" y="58"/>
                    <a:pt x="483" y="58"/>
                    <a:pt x="485" y="54"/>
                  </a:cubicBezTo>
                  <a:cubicBezTo>
                    <a:pt x="487" y="51"/>
                    <a:pt x="492" y="53"/>
                    <a:pt x="492" y="53"/>
                  </a:cubicBezTo>
                  <a:cubicBezTo>
                    <a:pt x="492" y="53"/>
                    <a:pt x="494" y="54"/>
                    <a:pt x="497" y="55"/>
                  </a:cubicBezTo>
                  <a:cubicBezTo>
                    <a:pt x="501" y="56"/>
                    <a:pt x="503" y="49"/>
                    <a:pt x="501" y="44"/>
                  </a:cubicBezTo>
                  <a:cubicBezTo>
                    <a:pt x="498" y="39"/>
                    <a:pt x="508" y="28"/>
                    <a:pt x="503" y="27"/>
                  </a:cubicBezTo>
                  <a:cubicBezTo>
                    <a:pt x="497" y="26"/>
                    <a:pt x="498" y="21"/>
                    <a:pt x="501" y="19"/>
                  </a:cubicBezTo>
                  <a:cubicBezTo>
                    <a:pt x="503" y="17"/>
                    <a:pt x="503" y="11"/>
                    <a:pt x="503" y="11"/>
                  </a:cubicBezTo>
                  <a:cubicBezTo>
                    <a:pt x="511" y="14"/>
                    <a:pt x="511" y="14"/>
                    <a:pt x="511" y="14"/>
                  </a:cubicBezTo>
                  <a:cubicBezTo>
                    <a:pt x="516" y="18"/>
                    <a:pt x="516" y="18"/>
                    <a:pt x="516" y="18"/>
                  </a:cubicBezTo>
                  <a:cubicBezTo>
                    <a:pt x="516" y="18"/>
                    <a:pt x="517" y="17"/>
                    <a:pt x="517" y="23"/>
                  </a:cubicBezTo>
                  <a:cubicBezTo>
                    <a:pt x="517" y="29"/>
                    <a:pt x="520" y="24"/>
                    <a:pt x="521" y="25"/>
                  </a:cubicBezTo>
                  <a:cubicBezTo>
                    <a:pt x="523" y="25"/>
                    <a:pt x="518" y="20"/>
                    <a:pt x="525" y="22"/>
                  </a:cubicBezTo>
                  <a:cubicBezTo>
                    <a:pt x="532" y="25"/>
                    <a:pt x="532" y="28"/>
                    <a:pt x="529" y="31"/>
                  </a:cubicBezTo>
                  <a:cubicBezTo>
                    <a:pt x="525" y="35"/>
                    <a:pt x="519" y="43"/>
                    <a:pt x="519" y="47"/>
                  </a:cubicBezTo>
                  <a:cubicBezTo>
                    <a:pt x="520" y="51"/>
                    <a:pt x="520" y="55"/>
                    <a:pt x="518" y="60"/>
                  </a:cubicBezTo>
                  <a:cubicBezTo>
                    <a:pt x="516" y="65"/>
                    <a:pt x="515" y="66"/>
                    <a:pt x="516" y="69"/>
                  </a:cubicBezTo>
                  <a:cubicBezTo>
                    <a:pt x="517" y="73"/>
                    <a:pt x="512" y="74"/>
                    <a:pt x="512" y="77"/>
                  </a:cubicBezTo>
                  <a:cubicBezTo>
                    <a:pt x="512" y="80"/>
                    <a:pt x="519" y="80"/>
                    <a:pt x="519" y="80"/>
                  </a:cubicBezTo>
                  <a:cubicBezTo>
                    <a:pt x="524" y="69"/>
                    <a:pt x="524" y="69"/>
                    <a:pt x="524" y="69"/>
                  </a:cubicBezTo>
                  <a:cubicBezTo>
                    <a:pt x="524" y="69"/>
                    <a:pt x="524" y="68"/>
                    <a:pt x="524" y="63"/>
                  </a:cubicBezTo>
                  <a:cubicBezTo>
                    <a:pt x="525" y="58"/>
                    <a:pt x="532" y="54"/>
                    <a:pt x="532" y="54"/>
                  </a:cubicBezTo>
                  <a:cubicBezTo>
                    <a:pt x="532" y="54"/>
                    <a:pt x="534" y="51"/>
                    <a:pt x="536" y="46"/>
                  </a:cubicBezTo>
                  <a:cubicBezTo>
                    <a:pt x="538" y="41"/>
                    <a:pt x="538" y="45"/>
                    <a:pt x="540" y="39"/>
                  </a:cubicBezTo>
                  <a:cubicBezTo>
                    <a:pt x="542" y="32"/>
                    <a:pt x="550" y="30"/>
                    <a:pt x="550" y="26"/>
                  </a:cubicBezTo>
                  <a:cubicBezTo>
                    <a:pt x="550" y="22"/>
                    <a:pt x="551" y="19"/>
                    <a:pt x="553" y="18"/>
                  </a:cubicBezTo>
                  <a:cubicBezTo>
                    <a:pt x="555" y="17"/>
                    <a:pt x="557" y="12"/>
                    <a:pt x="558" y="21"/>
                  </a:cubicBezTo>
                  <a:cubicBezTo>
                    <a:pt x="558" y="31"/>
                    <a:pt x="560" y="29"/>
                    <a:pt x="556" y="35"/>
                  </a:cubicBezTo>
                  <a:cubicBezTo>
                    <a:pt x="551" y="41"/>
                    <a:pt x="544" y="41"/>
                    <a:pt x="550" y="42"/>
                  </a:cubicBezTo>
                  <a:cubicBezTo>
                    <a:pt x="556" y="43"/>
                    <a:pt x="560" y="41"/>
                    <a:pt x="559" y="45"/>
                  </a:cubicBezTo>
                  <a:cubicBezTo>
                    <a:pt x="557" y="48"/>
                    <a:pt x="549" y="51"/>
                    <a:pt x="554" y="54"/>
                  </a:cubicBezTo>
                  <a:cubicBezTo>
                    <a:pt x="559" y="58"/>
                    <a:pt x="560" y="53"/>
                    <a:pt x="563" y="53"/>
                  </a:cubicBezTo>
                  <a:cubicBezTo>
                    <a:pt x="565" y="52"/>
                    <a:pt x="568" y="48"/>
                    <a:pt x="568" y="48"/>
                  </a:cubicBezTo>
                  <a:cubicBezTo>
                    <a:pt x="568" y="40"/>
                    <a:pt x="568" y="40"/>
                    <a:pt x="568" y="40"/>
                  </a:cubicBezTo>
                  <a:cubicBezTo>
                    <a:pt x="568" y="40"/>
                    <a:pt x="569" y="30"/>
                    <a:pt x="571" y="31"/>
                  </a:cubicBezTo>
                  <a:cubicBezTo>
                    <a:pt x="573" y="32"/>
                    <a:pt x="572" y="30"/>
                    <a:pt x="573" y="28"/>
                  </a:cubicBezTo>
                  <a:cubicBezTo>
                    <a:pt x="575" y="27"/>
                    <a:pt x="580" y="22"/>
                    <a:pt x="579" y="19"/>
                  </a:cubicBezTo>
                  <a:cubicBezTo>
                    <a:pt x="578" y="17"/>
                    <a:pt x="572" y="15"/>
                    <a:pt x="577" y="12"/>
                  </a:cubicBezTo>
                  <a:cubicBezTo>
                    <a:pt x="581" y="9"/>
                    <a:pt x="581" y="6"/>
                    <a:pt x="584" y="6"/>
                  </a:cubicBezTo>
                  <a:cubicBezTo>
                    <a:pt x="586" y="6"/>
                    <a:pt x="578" y="0"/>
                    <a:pt x="585" y="1"/>
                  </a:cubicBezTo>
                  <a:cubicBezTo>
                    <a:pt x="591" y="2"/>
                    <a:pt x="586" y="5"/>
                    <a:pt x="590" y="5"/>
                  </a:cubicBezTo>
                  <a:cubicBezTo>
                    <a:pt x="594" y="5"/>
                    <a:pt x="591" y="1"/>
                    <a:pt x="595" y="3"/>
                  </a:cubicBezTo>
                  <a:cubicBezTo>
                    <a:pt x="599" y="5"/>
                    <a:pt x="598" y="10"/>
                    <a:pt x="598" y="13"/>
                  </a:cubicBezTo>
                  <a:cubicBezTo>
                    <a:pt x="598" y="15"/>
                    <a:pt x="601" y="14"/>
                    <a:pt x="601" y="14"/>
                  </a:cubicBezTo>
                  <a:cubicBezTo>
                    <a:pt x="605" y="17"/>
                    <a:pt x="605" y="17"/>
                    <a:pt x="605" y="17"/>
                  </a:cubicBezTo>
                  <a:cubicBezTo>
                    <a:pt x="602" y="24"/>
                    <a:pt x="602" y="24"/>
                    <a:pt x="602" y="24"/>
                  </a:cubicBezTo>
                  <a:cubicBezTo>
                    <a:pt x="602" y="24"/>
                    <a:pt x="592" y="25"/>
                    <a:pt x="590" y="26"/>
                  </a:cubicBezTo>
                  <a:cubicBezTo>
                    <a:pt x="588" y="27"/>
                    <a:pt x="579" y="33"/>
                    <a:pt x="585" y="34"/>
                  </a:cubicBezTo>
                  <a:cubicBezTo>
                    <a:pt x="591" y="34"/>
                    <a:pt x="595" y="34"/>
                    <a:pt x="595" y="34"/>
                  </a:cubicBezTo>
                  <a:cubicBezTo>
                    <a:pt x="585" y="43"/>
                    <a:pt x="585" y="43"/>
                    <a:pt x="585" y="43"/>
                  </a:cubicBezTo>
                  <a:cubicBezTo>
                    <a:pt x="585" y="43"/>
                    <a:pt x="589" y="53"/>
                    <a:pt x="591" y="53"/>
                  </a:cubicBezTo>
                  <a:cubicBezTo>
                    <a:pt x="594" y="53"/>
                    <a:pt x="595" y="67"/>
                    <a:pt x="596" y="68"/>
                  </a:cubicBezTo>
                  <a:cubicBezTo>
                    <a:pt x="597" y="69"/>
                    <a:pt x="603" y="55"/>
                    <a:pt x="605" y="52"/>
                  </a:cubicBezTo>
                  <a:cubicBezTo>
                    <a:pt x="606" y="50"/>
                    <a:pt x="599" y="52"/>
                    <a:pt x="601" y="46"/>
                  </a:cubicBezTo>
                  <a:cubicBezTo>
                    <a:pt x="602" y="41"/>
                    <a:pt x="605" y="36"/>
                    <a:pt x="609" y="37"/>
                  </a:cubicBezTo>
                  <a:cubicBezTo>
                    <a:pt x="613" y="38"/>
                    <a:pt x="605" y="32"/>
                    <a:pt x="612" y="29"/>
                  </a:cubicBezTo>
                  <a:cubicBezTo>
                    <a:pt x="618" y="26"/>
                    <a:pt x="608" y="15"/>
                    <a:pt x="616" y="22"/>
                  </a:cubicBezTo>
                  <a:cubicBezTo>
                    <a:pt x="623" y="28"/>
                    <a:pt x="618" y="22"/>
                    <a:pt x="624" y="33"/>
                  </a:cubicBezTo>
                  <a:cubicBezTo>
                    <a:pt x="630" y="44"/>
                    <a:pt x="636" y="40"/>
                    <a:pt x="638" y="40"/>
                  </a:cubicBezTo>
                  <a:cubicBezTo>
                    <a:pt x="640" y="39"/>
                    <a:pt x="641" y="31"/>
                    <a:pt x="644" y="34"/>
                  </a:cubicBezTo>
                  <a:cubicBezTo>
                    <a:pt x="647" y="36"/>
                    <a:pt x="648" y="34"/>
                    <a:pt x="648" y="34"/>
                  </a:cubicBezTo>
                  <a:cubicBezTo>
                    <a:pt x="648" y="34"/>
                    <a:pt x="643" y="48"/>
                    <a:pt x="646" y="50"/>
                  </a:cubicBezTo>
                  <a:cubicBezTo>
                    <a:pt x="648" y="52"/>
                    <a:pt x="649" y="50"/>
                    <a:pt x="654" y="48"/>
                  </a:cubicBezTo>
                  <a:cubicBezTo>
                    <a:pt x="659" y="46"/>
                    <a:pt x="661" y="49"/>
                    <a:pt x="662" y="53"/>
                  </a:cubicBezTo>
                  <a:cubicBezTo>
                    <a:pt x="663" y="57"/>
                    <a:pt x="671" y="55"/>
                    <a:pt x="668" y="61"/>
                  </a:cubicBezTo>
                  <a:cubicBezTo>
                    <a:pt x="666" y="66"/>
                    <a:pt x="663" y="71"/>
                    <a:pt x="663" y="71"/>
                  </a:cubicBezTo>
                  <a:cubicBezTo>
                    <a:pt x="663" y="71"/>
                    <a:pt x="658" y="64"/>
                    <a:pt x="653" y="72"/>
                  </a:cubicBezTo>
                  <a:cubicBezTo>
                    <a:pt x="648" y="80"/>
                    <a:pt x="642" y="78"/>
                    <a:pt x="642" y="78"/>
                  </a:cubicBezTo>
                  <a:cubicBezTo>
                    <a:pt x="642" y="78"/>
                    <a:pt x="638" y="67"/>
                    <a:pt x="633" y="73"/>
                  </a:cubicBezTo>
                  <a:cubicBezTo>
                    <a:pt x="629" y="78"/>
                    <a:pt x="630" y="78"/>
                    <a:pt x="625" y="75"/>
                  </a:cubicBezTo>
                  <a:cubicBezTo>
                    <a:pt x="620" y="72"/>
                    <a:pt x="624" y="64"/>
                    <a:pt x="620" y="70"/>
                  </a:cubicBezTo>
                  <a:cubicBezTo>
                    <a:pt x="616" y="77"/>
                    <a:pt x="615" y="72"/>
                    <a:pt x="612" y="74"/>
                  </a:cubicBezTo>
                  <a:cubicBezTo>
                    <a:pt x="609" y="76"/>
                    <a:pt x="603" y="72"/>
                    <a:pt x="613" y="80"/>
                  </a:cubicBezTo>
                  <a:cubicBezTo>
                    <a:pt x="624" y="88"/>
                    <a:pt x="625" y="90"/>
                    <a:pt x="625" y="90"/>
                  </a:cubicBezTo>
                  <a:cubicBezTo>
                    <a:pt x="630" y="94"/>
                    <a:pt x="630" y="94"/>
                    <a:pt x="630" y="94"/>
                  </a:cubicBezTo>
                  <a:cubicBezTo>
                    <a:pt x="630" y="94"/>
                    <a:pt x="640" y="96"/>
                    <a:pt x="637" y="99"/>
                  </a:cubicBezTo>
                  <a:cubicBezTo>
                    <a:pt x="634" y="102"/>
                    <a:pt x="645" y="106"/>
                    <a:pt x="645" y="106"/>
                  </a:cubicBezTo>
                  <a:cubicBezTo>
                    <a:pt x="645" y="106"/>
                    <a:pt x="632" y="112"/>
                    <a:pt x="638" y="114"/>
                  </a:cubicBezTo>
                  <a:cubicBezTo>
                    <a:pt x="643" y="116"/>
                    <a:pt x="639" y="126"/>
                    <a:pt x="643" y="127"/>
                  </a:cubicBezTo>
                  <a:cubicBezTo>
                    <a:pt x="647" y="128"/>
                    <a:pt x="649" y="121"/>
                    <a:pt x="649" y="121"/>
                  </a:cubicBezTo>
                  <a:cubicBezTo>
                    <a:pt x="649" y="121"/>
                    <a:pt x="639" y="106"/>
                    <a:pt x="648" y="108"/>
                  </a:cubicBezTo>
                  <a:cubicBezTo>
                    <a:pt x="658" y="110"/>
                    <a:pt x="651" y="105"/>
                    <a:pt x="655" y="104"/>
                  </a:cubicBezTo>
                  <a:cubicBezTo>
                    <a:pt x="659" y="104"/>
                    <a:pt x="659" y="106"/>
                    <a:pt x="662" y="108"/>
                  </a:cubicBezTo>
                  <a:cubicBezTo>
                    <a:pt x="663" y="109"/>
                    <a:pt x="663" y="109"/>
                    <a:pt x="663" y="109"/>
                  </a:cubicBezTo>
                  <a:close/>
                </a:path>
              </a:pathLst>
            </a:custGeom>
            <a:solidFill>
              <a:schemeClr val="accent1"/>
            </a:solidFill>
            <a:ln w="3175" cap="rnd">
              <a:solidFill>
                <a:schemeClr val="bg1"/>
              </a:solidFill>
              <a:round/>
              <a:headEnd/>
              <a:tailEnd/>
            </a:ln>
          </p:spPr>
          <p:txBody>
            <a:bodyPr/>
            <a:lstStyle/>
            <a:p>
              <a:endParaRPr lang="de-DE"/>
            </a:p>
          </p:txBody>
        </p:sp>
        <p:sp>
          <p:nvSpPr>
            <p:cNvPr id="6427" name="Freeform 1246"/>
            <p:cNvSpPr>
              <a:spLocks/>
            </p:cNvSpPr>
            <p:nvPr/>
          </p:nvSpPr>
          <p:spPr bwMode="gray">
            <a:xfrm>
              <a:off x="2770" y="2292"/>
              <a:ext cx="11" cy="10"/>
            </a:xfrm>
            <a:custGeom>
              <a:avLst/>
              <a:gdLst>
                <a:gd name="T0" fmla="*/ 1 w 19"/>
                <a:gd name="T1" fmla="*/ 0 h 18"/>
                <a:gd name="T2" fmla="*/ 1 w 19"/>
                <a:gd name="T3" fmla="*/ 1 h 18"/>
                <a:gd name="T4" fmla="*/ 1 w 19"/>
                <a:gd name="T5" fmla="*/ 1 h 18"/>
                <a:gd name="T6" fmla="*/ 2 w 19"/>
                <a:gd name="T7" fmla="*/ 2 h 18"/>
                <a:gd name="T8" fmla="*/ 2 w 19"/>
                <a:gd name="T9" fmla="*/ 1 h 18"/>
                <a:gd name="T10" fmla="*/ 2 w 19"/>
                <a:gd name="T11" fmla="*/ 1 h 18"/>
                <a:gd name="T12" fmla="*/ 1 w 19"/>
                <a:gd name="T13" fmla="*/ 0 h 18"/>
                <a:gd name="T14" fmla="*/ 0 60000 65536"/>
                <a:gd name="T15" fmla="*/ 0 60000 65536"/>
                <a:gd name="T16" fmla="*/ 0 60000 65536"/>
                <a:gd name="T17" fmla="*/ 0 60000 65536"/>
                <a:gd name="T18" fmla="*/ 0 60000 65536"/>
                <a:gd name="T19" fmla="*/ 0 60000 65536"/>
                <a:gd name="T20" fmla="*/ 0 60000 65536"/>
                <a:gd name="T21" fmla="*/ 0 w 19"/>
                <a:gd name="T22" fmla="*/ 0 h 18"/>
                <a:gd name="T23" fmla="*/ 19 w 1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8">
                  <a:moveTo>
                    <a:pt x="10" y="0"/>
                  </a:moveTo>
                  <a:cubicBezTo>
                    <a:pt x="8" y="4"/>
                    <a:pt x="11" y="6"/>
                    <a:pt x="7" y="8"/>
                  </a:cubicBezTo>
                  <a:cubicBezTo>
                    <a:pt x="4" y="10"/>
                    <a:pt x="0" y="6"/>
                    <a:pt x="4" y="10"/>
                  </a:cubicBezTo>
                  <a:cubicBezTo>
                    <a:pt x="8" y="15"/>
                    <a:pt x="14" y="18"/>
                    <a:pt x="16" y="16"/>
                  </a:cubicBezTo>
                  <a:cubicBezTo>
                    <a:pt x="18" y="15"/>
                    <a:pt x="19" y="14"/>
                    <a:pt x="19" y="11"/>
                  </a:cubicBezTo>
                  <a:cubicBezTo>
                    <a:pt x="19" y="9"/>
                    <a:pt x="17" y="5"/>
                    <a:pt x="15" y="5"/>
                  </a:cubicBezTo>
                  <a:cubicBezTo>
                    <a:pt x="14" y="5"/>
                    <a:pt x="10" y="0"/>
                    <a:pt x="10" y="0"/>
                  </a:cubicBezTo>
                  <a:close/>
                </a:path>
              </a:pathLst>
            </a:custGeom>
            <a:solidFill>
              <a:schemeClr val="accent1"/>
            </a:solidFill>
            <a:ln w="3175" cap="rnd">
              <a:solidFill>
                <a:schemeClr val="bg1"/>
              </a:solidFill>
              <a:round/>
              <a:headEnd/>
              <a:tailEnd/>
            </a:ln>
          </p:spPr>
          <p:txBody>
            <a:bodyPr/>
            <a:lstStyle/>
            <a:p>
              <a:endParaRPr lang="de-DE"/>
            </a:p>
          </p:txBody>
        </p:sp>
        <p:sp>
          <p:nvSpPr>
            <p:cNvPr id="6428" name="Freeform 1247"/>
            <p:cNvSpPr>
              <a:spLocks/>
            </p:cNvSpPr>
            <p:nvPr/>
          </p:nvSpPr>
          <p:spPr bwMode="gray">
            <a:xfrm>
              <a:off x="2775" y="2285"/>
              <a:ext cx="5" cy="7"/>
            </a:xfrm>
            <a:custGeom>
              <a:avLst/>
              <a:gdLst>
                <a:gd name="T0" fmla="*/ 1 w 10"/>
                <a:gd name="T1" fmla="*/ 0 h 11"/>
                <a:gd name="T2" fmla="*/ 1 w 10"/>
                <a:gd name="T3" fmla="*/ 1 h 11"/>
                <a:gd name="T4" fmla="*/ 1 w 10"/>
                <a:gd name="T5" fmla="*/ 2 h 11"/>
                <a:gd name="T6" fmla="*/ 1 w 10"/>
                <a:gd name="T7" fmla="*/ 1 h 11"/>
                <a:gd name="T8" fmla="*/ 1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3" y="0"/>
                  </a:moveTo>
                  <a:cubicBezTo>
                    <a:pt x="3" y="2"/>
                    <a:pt x="0" y="4"/>
                    <a:pt x="4" y="7"/>
                  </a:cubicBezTo>
                  <a:cubicBezTo>
                    <a:pt x="8" y="9"/>
                    <a:pt x="9" y="11"/>
                    <a:pt x="9" y="9"/>
                  </a:cubicBezTo>
                  <a:cubicBezTo>
                    <a:pt x="10" y="7"/>
                    <a:pt x="9" y="4"/>
                    <a:pt x="9" y="3"/>
                  </a:cubicBezTo>
                  <a:cubicBezTo>
                    <a:pt x="9" y="2"/>
                    <a:pt x="3" y="0"/>
                    <a:pt x="3" y="0"/>
                  </a:cubicBezTo>
                  <a:close/>
                </a:path>
              </a:pathLst>
            </a:custGeom>
            <a:solidFill>
              <a:schemeClr val="accent1"/>
            </a:solidFill>
            <a:ln w="3175" cap="rnd">
              <a:solidFill>
                <a:schemeClr val="bg1"/>
              </a:solidFill>
              <a:round/>
              <a:headEnd/>
              <a:tailEnd/>
            </a:ln>
          </p:spPr>
          <p:txBody>
            <a:bodyPr/>
            <a:lstStyle/>
            <a:p>
              <a:endParaRPr lang="de-DE"/>
            </a:p>
          </p:txBody>
        </p:sp>
        <p:sp>
          <p:nvSpPr>
            <p:cNvPr id="6429" name="Freeform 1248"/>
            <p:cNvSpPr>
              <a:spLocks/>
            </p:cNvSpPr>
            <p:nvPr/>
          </p:nvSpPr>
          <p:spPr bwMode="gray">
            <a:xfrm>
              <a:off x="2658" y="2295"/>
              <a:ext cx="47" cy="31"/>
            </a:xfrm>
            <a:custGeom>
              <a:avLst/>
              <a:gdLst>
                <a:gd name="T0" fmla="*/ 8 w 84"/>
                <a:gd name="T1" fmla="*/ 1 h 55"/>
                <a:gd name="T2" fmla="*/ 7 w 84"/>
                <a:gd name="T3" fmla="*/ 1 h 55"/>
                <a:gd name="T4" fmla="*/ 6 w 84"/>
                <a:gd name="T5" fmla="*/ 1 h 55"/>
                <a:gd name="T6" fmla="*/ 4 w 84"/>
                <a:gd name="T7" fmla="*/ 1 h 55"/>
                <a:gd name="T8" fmla="*/ 3 w 84"/>
                <a:gd name="T9" fmla="*/ 1 h 55"/>
                <a:gd name="T10" fmla="*/ 2 w 84"/>
                <a:gd name="T11" fmla="*/ 1 h 55"/>
                <a:gd name="T12" fmla="*/ 1 w 84"/>
                <a:gd name="T13" fmla="*/ 1 h 55"/>
                <a:gd name="T14" fmla="*/ 1 w 84"/>
                <a:gd name="T15" fmla="*/ 2 h 55"/>
                <a:gd name="T16" fmla="*/ 1 w 84"/>
                <a:gd name="T17" fmla="*/ 2 h 55"/>
                <a:gd name="T18" fmla="*/ 3 w 84"/>
                <a:gd name="T19" fmla="*/ 3 h 55"/>
                <a:gd name="T20" fmla="*/ 4 w 84"/>
                <a:gd name="T21" fmla="*/ 5 h 55"/>
                <a:gd name="T22" fmla="*/ 5 w 84"/>
                <a:gd name="T23" fmla="*/ 4 h 55"/>
                <a:gd name="T24" fmla="*/ 6 w 84"/>
                <a:gd name="T25" fmla="*/ 5 h 55"/>
                <a:gd name="T26" fmla="*/ 7 w 84"/>
                <a:gd name="T27" fmla="*/ 6 h 55"/>
                <a:gd name="T28" fmla="*/ 7 w 84"/>
                <a:gd name="T29" fmla="*/ 5 h 55"/>
                <a:gd name="T30" fmla="*/ 7 w 84"/>
                <a:gd name="T31" fmla="*/ 3 h 55"/>
                <a:gd name="T32" fmla="*/ 7 w 84"/>
                <a:gd name="T33" fmla="*/ 3 h 55"/>
                <a:gd name="T34" fmla="*/ 8 w 84"/>
                <a:gd name="T35" fmla="*/ 1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55"/>
                <a:gd name="T56" fmla="*/ 84 w 84"/>
                <a:gd name="T57" fmla="*/ 55 h 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55">
                  <a:moveTo>
                    <a:pt x="82" y="4"/>
                  </a:moveTo>
                  <a:cubicBezTo>
                    <a:pt x="80" y="1"/>
                    <a:pt x="78" y="2"/>
                    <a:pt x="73" y="5"/>
                  </a:cubicBezTo>
                  <a:cubicBezTo>
                    <a:pt x="69" y="8"/>
                    <a:pt x="62" y="7"/>
                    <a:pt x="59" y="8"/>
                  </a:cubicBezTo>
                  <a:cubicBezTo>
                    <a:pt x="55" y="9"/>
                    <a:pt x="48" y="12"/>
                    <a:pt x="44" y="11"/>
                  </a:cubicBezTo>
                  <a:cubicBezTo>
                    <a:pt x="41" y="11"/>
                    <a:pt x="37" y="11"/>
                    <a:pt x="33" y="8"/>
                  </a:cubicBezTo>
                  <a:cubicBezTo>
                    <a:pt x="28" y="5"/>
                    <a:pt x="24" y="0"/>
                    <a:pt x="21" y="4"/>
                  </a:cubicBezTo>
                  <a:cubicBezTo>
                    <a:pt x="19" y="8"/>
                    <a:pt x="13" y="10"/>
                    <a:pt x="13" y="10"/>
                  </a:cubicBezTo>
                  <a:cubicBezTo>
                    <a:pt x="13" y="10"/>
                    <a:pt x="0" y="13"/>
                    <a:pt x="3" y="17"/>
                  </a:cubicBezTo>
                  <a:cubicBezTo>
                    <a:pt x="7" y="21"/>
                    <a:pt x="7" y="19"/>
                    <a:pt x="15" y="22"/>
                  </a:cubicBezTo>
                  <a:cubicBezTo>
                    <a:pt x="23" y="26"/>
                    <a:pt x="23" y="25"/>
                    <a:pt x="28" y="31"/>
                  </a:cubicBezTo>
                  <a:cubicBezTo>
                    <a:pt x="33" y="37"/>
                    <a:pt x="35" y="41"/>
                    <a:pt x="40" y="43"/>
                  </a:cubicBezTo>
                  <a:cubicBezTo>
                    <a:pt x="46" y="45"/>
                    <a:pt x="47" y="38"/>
                    <a:pt x="50" y="41"/>
                  </a:cubicBezTo>
                  <a:cubicBezTo>
                    <a:pt x="54" y="44"/>
                    <a:pt x="52" y="46"/>
                    <a:pt x="58" y="49"/>
                  </a:cubicBezTo>
                  <a:cubicBezTo>
                    <a:pt x="64" y="53"/>
                    <a:pt x="63" y="54"/>
                    <a:pt x="68" y="54"/>
                  </a:cubicBezTo>
                  <a:cubicBezTo>
                    <a:pt x="74" y="55"/>
                    <a:pt x="76" y="52"/>
                    <a:pt x="76" y="47"/>
                  </a:cubicBezTo>
                  <a:cubicBezTo>
                    <a:pt x="76" y="43"/>
                    <a:pt x="79" y="38"/>
                    <a:pt x="77" y="35"/>
                  </a:cubicBezTo>
                  <a:cubicBezTo>
                    <a:pt x="75" y="33"/>
                    <a:pt x="70" y="32"/>
                    <a:pt x="73" y="27"/>
                  </a:cubicBezTo>
                  <a:cubicBezTo>
                    <a:pt x="75" y="23"/>
                    <a:pt x="84" y="8"/>
                    <a:pt x="82" y="4"/>
                  </a:cubicBezTo>
                  <a:close/>
                </a:path>
              </a:pathLst>
            </a:custGeom>
            <a:solidFill>
              <a:schemeClr val="accent1"/>
            </a:solidFill>
            <a:ln w="3175" cap="rnd">
              <a:solidFill>
                <a:schemeClr val="bg1"/>
              </a:solidFill>
              <a:round/>
              <a:headEnd/>
              <a:tailEnd/>
            </a:ln>
          </p:spPr>
          <p:txBody>
            <a:bodyPr/>
            <a:lstStyle/>
            <a:p>
              <a:endParaRPr lang="de-DE"/>
            </a:p>
          </p:txBody>
        </p:sp>
        <p:sp>
          <p:nvSpPr>
            <p:cNvPr id="6430" name="Freeform 1249"/>
            <p:cNvSpPr>
              <a:spLocks/>
            </p:cNvSpPr>
            <p:nvPr/>
          </p:nvSpPr>
          <p:spPr bwMode="gray">
            <a:xfrm>
              <a:off x="2604" y="2204"/>
              <a:ext cx="15" cy="33"/>
            </a:xfrm>
            <a:custGeom>
              <a:avLst/>
              <a:gdLst>
                <a:gd name="T0" fmla="*/ 2 w 27"/>
                <a:gd name="T1" fmla="*/ 0 h 60"/>
                <a:gd name="T2" fmla="*/ 2 w 27"/>
                <a:gd name="T3" fmla="*/ 1 h 60"/>
                <a:gd name="T4" fmla="*/ 2 w 27"/>
                <a:gd name="T5" fmla="*/ 1 h 60"/>
                <a:gd name="T6" fmla="*/ 1 w 27"/>
                <a:gd name="T7" fmla="*/ 1 h 60"/>
                <a:gd name="T8" fmla="*/ 1 w 27"/>
                <a:gd name="T9" fmla="*/ 2 h 60"/>
                <a:gd name="T10" fmla="*/ 1 w 27"/>
                <a:gd name="T11" fmla="*/ 2 h 60"/>
                <a:gd name="T12" fmla="*/ 1 w 27"/>
                <a:gd name="T13" fmla="*/ 3 h 60"/>
                <a:gd name="T14" fmla="*/ 1 w 27"/>
                <a:gd name="T15" fmla="*/ 4 h 60"/>
                <a:gd name="T16" fmla="*/ 1 w 27"/>
                <a:gd name="T17" fmla="*/ 4 h 60"/>
                <a:gd name="T18" fmla="*/ 1 w 27"/>
                <a:gd name="T19" fmla="*/ 4 h 60"/>
                <a:gd name="T20" fmla="*/ 1 w 27"/>
                <a:gd name="T21" fmla="*/ 6 h 60"/>
                <a:gd name="T22" fmla="*/ 2 w 27"/>
                <a:gd name="T23" fmla="*/ 6 h 60"/>
                <a:gd name="T24" fmla="*/ 2 w 27"/>
                <a:gd name="T25" fmla="*/ 3 h 60"/>
                <a:gd name="T26" fmla="*/ 2 w 27"/>
                <a:gd name="T27" fmla="*/ 2 h 60"/>
                <a:gd name="T28" fmla="*/ 2 w 27"/>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60"/>
                <a:gd name="T47" fmla="*/ 27 w 27"/>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60">
                  <a:moveTo>
                    <a:pt x="22" y="0"/>
                  </a:moveTo>
                  <a:cubicBezTo>
                    <a:pt x="19" y="0"/>
                    <a:pt x="18" y="3"/>
                    <a:pt x="19" y="5"/>
                  </a:cubicBezTo>
                  <a:cubicBezTo>
                    <a:pt x="19" y="8"/>
                    <a:pt x="21" y="13"/>
                    <a:pt x="18" y="13"/>
                  </a:cubicBezTo>
                  <a:cubicBezTo>
                    <a:pt x="16" y="12"/>
                    <a:pt x="14" y="8"/>
                    <a:pt x="12" y="13"/>
                  </a:cubicBezTo>
                  <a:cubicBezTo>
                    <a:pt x="10" y="17"/>
                    <a:pt x="7" y="19"/>
                    <a:pt x="5" y="21"/>
                  </a:cubicBezTo>
                  <a:cubicBezTo>
                    <a:pt x="3" y="22"/>
                    <a:pt x="0" y="20"/>
                    <a:pt x="1" y="24"/>
                  </a:cubicBezTo>
                  <a:cubicBezTo>
                    <a:pt x="1" y="28"/>
                    <a:pt x="2" y="32"/>
                    <a:pt x="3" y="33"/>
                  </a:cubicBezTo>
                  <a:cubicBezTo>
                    <a:pt x="5" y="34"/>
                    <a:pt x="6" y="36"/>
                    <a:pt x="5" y="40"/>
                  </a:cubicBezTo>
                  <a:cubicBezTo>
                    <a:pt x="4" y="44"/>
                    <a:pt x="3" y="48"/>
                    <a:pt x="6" y="50"/>
                  </a:cubicBezTo>
                  <a:cubicBezTo>
                    <a:pt x="9" y="51"/>
                    <a:pt x="9" y="47"/>
                    <a:pt x="9" y="51"/>
                  </a:cubicBezTo>
                  <a:cubicBezTo>
                    <a:pt x="9" y="55"/>
                    <a:pt x="9" y="57"/>
                    <a:pt x="11" y="59"/>
                  </a:cubicBezTo>
                  <a:cubicBezTo>
                    <a:pt x="14" y="60"/>
                    <a:pt x="16" y="60"/>
                    <a:pt x="17" y="59"/>
                  </a:cubicBezTo>
                  <a:cubicBezTo>
                    <a:pt x="19" y="57"/>
                    <a:pt x="25" y="39"/>
                    <a:pt x="26" y="33"/>
                  </a:cubicBezTo>
                  <a:cubicBezTo>
                    <a:pt x="27" y="27"/>
                    <a:pt x="26" y="20"/>
                    <a:pt x="24" y="17"/>
                  </a:cubicBezTo>
                  <a:cubicBezTo>
                    <a:pt x="22" y="14"/>
                    <a:pt x="22" y="0"/>
                    <a:pt x="22" y="0"/>
                  </a:cubicBezTo>
                  <a:close/>
                </a:path>
              </a:pathLst>
            </a:custGeom>
            <a:solidFill>
              <a:schemeClr val="accent1"/>
            </a:solidFill>
            <a:ln w="3175" cap="rnd">
              <a:solidFill>
                <a:schemeClr val="bg1"/>
              </a:solidFill>
              <a:round/>
              <a:headEnd/>
              <a:tailEnd/>
            </a:ln>
          </p:spPr>
          <p:txBody>
            <a:bodyPr/>
            <a:lstStyle/>
            <a:p>
              <a:endParaRPr lang="de-DE"/>
            </a:p>
          </p:txBody>
        </p:sp>
        <p:sp>
          <p:nvSpPr>
            <p:cNvPr id="6431" name="Freeform 1250"/>
            <p:cNvSpPr>
              <a:spLocks/>
            </p:cNvSpPr>
            <p:nvPr/>
          </p:nvSpPr>
          <p:spPr bwMode="gray">
            <a:xfrm>
              <a:off x="2596" y="2242"/>
              <a:ext cx="27" cy="44"/>
            </a:xfrm>
            <a:custGeom>
              <a:avLst/>
              <a:gdLst>
                <a:gd name="T0" fmla="*/ 3 w 48"/>
                <a:gd name="T1" fmla="*/ 1 h 79"/>
                <a:gd name="T2" fmla="*/ 3 w 48"/>
                <a:gd name="T3" fmla="*/ 1 h 79"/>
                <a:gd name="T4" fmla="*/ 2 w 48"/>
                <a:gd name="T5" fmla="*/ 1 h 79"/>
                <a:gd name="T6" fmla="*/ 1 w 48"/>
                <a:gd name="T7" fmla="*/ 1 h 79"/>
                <a:gd name="T8" fmla="*/ 1 w 48"/>
                <a:gd name="T9" fmla="*/ 1 h 79"/>
                <a:gd name="T10" fmla="*/ 1 w 48"/>
                <a:gd name="T11" fmla="*/ 1 h 79"/>
                <a:gd name="T12" fmla="*/ 1 w 48"/>
                <a:gd name="T13" fmla="*/ 2 h 79"/>
                <a:gd name="T14" fmla="*/ 2 w 48"/>
                <a:gd name="T15" fmla="*/ 3 h 79"/>
                <a:gd name="T16" fmla="*/ 1 w 48"/>
                <a:gd name="T17" fmla="*/ 6 h 79"/>
                <a:gd name="T18" fmla="*/ 1 w 48"/>
                <a:gd name="T19" fmla="*/ 6 h 79"/>
                <a:gd name="T20" fmla="*/ 2 w 48"/>
                <a:gd name="T21" fmla="*/ 7 h 79"/>
                <a:gd name="T22" fmla="*/ 2 w 48"/>
                <a:gd name="T23" fmla="*/ 7 h 79"/>
                <a:gd name="T24" fmla="*/ 4 w 48"/>
                <a:gd name="T25" fmla="*/ 6 h 79"/>
                <a:gd name="T26" fmla="*/ 4 w 48"/>
                <a:gd name="T27" fmla="*/ 7 h 79"/>
                <a:gd name="T28" fmla="*/ 5 w 48"/>
                <a:gd name="T29" fmla="*/ 6 h 79"/>
                <a:gd name="T30" fmla="*/ 5 w 48"/>
                <a:gd name="T31" fmla="*/ 4 h 79"/>
                <a:gd name="T32" fmla="*/ 5 w 48"/>
                <a:gd name="T33" fmla="*/ 3 h 79"/>
                <a:gd name="T34" fmla="*/ 5 w 48"/>
                <a:gd name="T35" fmla="*/ 2 h 79"/>
                <a:gd name="T36" fmla="*/ 5 w 48"/>
                <a:gd name="T37" fmla="*/ 1 h 79"/>
                <a:gd name="T38" fmla="*/ 4 w 48"/>
                <a:gd name="T39" fmla="*/ 1 h 79"/>
                <a:gd name="T40" fmla="*/ 3 w 48"/>
                <a:gd name="T41" fmla="*/ 1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79"/>
                <a:gd name="T65" fmla="*/ 48 w 48"/>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79">
                  <a:moveTo>
                    <a:pt x="31" y="1"/>
                  </a:moveTo>
                  <a:cubicBezTo>
                    <a:pt x="29" y="0"/>
                    <a:pt x="28" y="3"/>
                    <a:pt x="26" y="5"/>
                  </a:cubicBezTo>
                  <a:cubicBezTo>
                    <a:pt x="23" y="7"/>
                    <a:pt x="18" y="11"/>
                    <a:pt x="15" y="10"/>
                  </a:cubicBezTo>
                  <a:cubicBezTo>
                    <a:pt x="12" y="9"/>
                    <a:pt x="9" y="10"/>
                    <a:pt x="9" y="7"/>
                  </a:cubicBezTo>
                  <a:cubicBezTo>
                    <a:pt x="9" y="5"/>
                    <a:pt x="9" y="1"/>
                    <a:pt x="7" y="2"/>
                  </a:cubicBezTo>
                  <a:cubicBezTo>
                    <a:pt x="6" y="3"/>
                    <a:pt x="0" y="10"/>
                    <a:pt x="4" y="14"/>
                  </a:cubicBezTo>
                  <a:cubicBezTo>
                    <a:pt x="8" y="17"/>
                    <a:pt x="7" y="19"/>
                    <a:pt x="9" y="22"/>
                  </a:cubicBezTo>
                  <a:cubicBezTo>
                    <a:pt x="10" y="25"/>
                    <a:pt x="13" y="31"/>
                    <a:pt x="14" y="36"/>
                  </a:cubicBezTo>
                  <a:cubicBezTo>
                    <a:pt x="15" y="40"/>
                    <a:pt x="11" y="54"/>
                    <a:pt x="10" y="57"/>
                  </a:cubicBezTo>
                  <a:cubicBezTo>
                    <a:pt x="9" y="60"/>
                    <a:pt x="4" y="59"/>
                    <a:pt x="9" y="62"/>
                  </a:cubicBezTo>
                  <a:cubicBezTo>
                    <a:pt x="13" y="65"/>
                    <a:pt x="12" y="70"/>
                    <a:pt x="14" y="74"/>
                  </a:cubicBezTo>
                  <a:cubicBezTo>
                    <a:pt x="16" y="79"/>
                    <a:pt x="18" y="74"/>
                    <a:pt x="22" y="75"/>
                  </a:cubicBezTo>
                  <a:cubicBezTo>
                    <a:pt x="26" y="76"/>
                    <a:pt x="36" y="63"/>
                    <a:pt x="37" y="65"/>
                  </a:cubicBezTo>
                  <a:cubicBezTo>
                    <a:pt x="38" y="67"/>
                    <a:pt x="37" y="73"/>
                    <a:pt x="40" y="70"/>
                  </a:cubicBezTo>
                  <a:cubicBezTo>
                    <a:pt x="43" y="68"/>
                    <a:pt x="45" y="66"/>
                    <a:pt x="44" y="60"/>
                  </a:cubicBezTo>
                  <a:cubicBezTo>
                    <a:pt x="43" y="54"/>
                    <a:pt x="43" y="47"/>
                    <a:pt x="44" y="43"/>
                  </a:cubicBezTo>
                  <a:cubicBezTo>
                    <a:pt x="46" y="39"/>
                    <a:pt x="48" y="35"/>
                    <a:pt x="46" y="33"/>
                  </a:cubicBezTo>
                  <a:cubicBezTo>
                    <a:pt x="44" y="30"/>
                    <a:pt x="47" y="24"/>
                    <a:pt x="47" y="22"/>
                  </a:cubicBezTo>
                  <a:cubicBezTo>
                    <a:pt x="47" y="20"/>
                    <a:pt x="47" y="16"/>
                    <a:pt x="45" y="12"/>
                  </a:cubicBezTo>
                  <a:cubicBezTo>
                    <a:pt x="43" y="8"/>
                    <a:pt x="41" y="5"/>
                    <a:pt x="41" y="3"/>
                  </a:cubicBezTo>
                  <a:cubicBezTo>
                    <a:pt x="41" y="1"/>
                    <a:pt x="31" y="1"/>
                    <a:pt x="31" y="1"/>
                  </a:cubicBezTo>
                  <a:close/>
                </a:path>
              </a:pathLst>
            </a:custGeom>
            <a:solidFill>
              <a:schemeClr val="accent1"/>
            </a:solidFill>
            <a:ln w="3175" cap="rnd">
              <a:solidFill>
                <a:schemeClr val="bg1"/>
              </a:solidFill>
              <a:round/>
              <a:headEnd/>
              <a:tailEnd/>
            </a:ln>
          </p:spPr>
          <p:txBody>
            <a:bodyPr/>
            <a:lstStyle/>
            <a:p>
              <a:endParaRPr lang="de-DE"/>
            </a:p>
          </p:txBody>
        </p:sp>
        <p:sp>
          <p:nvSpPr>
            <p:cNvPr id="6432" name="Freeform 1251"/>
            <p:cNvSpPr>
              <a:spLocks/>
            </p:cNvSpPr>
            <p:nvPr/>
          </p:nvSpPr>
          <p:spPr bwMode="gray">
            <a:xfrm>
              <a:off x="2515" y="2263"/>
              <a:ext cx="18" cy="15"/>
            </a:xfrm>
            <a:custGeom>
              <a:avLst/>
              <a:gdLst>
                <a:gd name="T0" fmla="*/ 2 w 32"/>
                <a:gd name="T1" fmla="*/ 1 h 27"/>
                <a:gd name="T2" fmla="*/ 1 w 32"/>
                <a:gd name="T3" fmla="*/ 1 h 27"/>
                <a:gd name="T4" fmla="*/ 1 w 32"/>
                <a:gd name="T5" fmla="*/ 2 h 27"/>
                <a:gd name="T6" fmla="*/ 2 w 32"/>
                <a:gd name="T7" fmla="*/ 2 h 27"/>
                <a:gd name="T8" fmla="*/ 3 w 32"/>
                <a:gd name="T9" fmla="*/ 2 h 27"/>
                <a:gd name="T10" fmla="*/ 3 w 32"/>
                <a:gd name="T11" fmla="*/ 1 h 27"/>
                <a:gd name="T12" fmla="*/ 3 w 32"/>
                <a:gd name="T13" fmla="*/ 1 h 27"/>
                <a:gd name="T14" fmla="*/ 2 w 32"/>
                <a:gd name="T15" fmla="*/ 1 h 27"/>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7"/>
                <a:gd name="T26" fmla="*/ 32 w 3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7">
                  <a:moveTo>
                    <a:pt x="18" y="2"/>
                  </a:moveTo>
                  <a:cubicBezTo>
                    <a:pt x="14" y="4"/>
                    <a:pt x="7" y="5"/>
                    <a:pt x="6" y="8"/>
                  </a:cubicBezTo>
                  <a:cubicBezTo>
                    <a:pt x="5" y="10"/>
                    <a:pt x="0" y="16"/>
                    <a:pt x="5" y="18"/>
                  </a:cubicBezTo>
                  <a:cubicBezTo>
                    <a:pt x="11" y="20"/>
                    <a:pt x="10" y="13"/>
                    <a:pt x="17" y="20"/>
                  </a:cubicBezTo>
                  <a:cubicBezTo>
                    <a:pt x="23" y="27"/>
                    <a:pt x="28" y="20"/>
                    <a:pt x="30" y="16"/>
                  </a:cubicBezTo>
                  <a:cubicBezTo>
                    <a:pt x="32" y="12"/>
                    <a:pt x="27" y="9"/>
                    <a:pt x="26" y="7"/>
                  </a:cubicBezTo>
                  <a:cubicBezTo>
                    <a:pt x="24" y="5"/>
                    <a:pt x="27" y="1"/>
                    <a:pt x="25" y="1"/>
                  </a:cubicBezTo>
                  <a:cubicBezTo>
                    <a:pt x="24" y="0"/>
                    <a:pt x="18" y="2"/>
                    <a:pt x="18" y="2"/>
                  </a:cubicBezTo>
                  <a:close/>
                </a:path>
              </a:pathLst>
            </a:custGeom>
            <a:solidFill>
              <a:schemeClr val="accent1"/>
            </a:solidFill>
            <a:ln w="3175" cap="rnd">
              <a:solidFill>
                <a:schemeClr val="bg1"/>
              </a:solidFill>
              <a:round/>
              <a:headEnd/>
              <a:tailEnd/>
            </a:ln>
          </p:spPr>
          <p:txBody>
            <a:bodyPr/>
            <a:lstStyle/>
            <a:p>
              <a:endParaRPr lang="de-DE"/>
            </a:p>
          </p:txBody>
        </p:sp>
        <p:sp>
          <p:nvSpPr>
            <p:cNvPr id="6433" name="Freeform 1252"/>
            <p:cNvSpPr>
              <a:spLocks/>
            </p:cNvSpPr>
            <p:nvPr/>
          </p:nvSpPr>
          <p:spPr bwMode="gray">
            <a:xfrm>
              <a:off x="2534" y="2260"/>
              <a:ext cx="12" cy="6"/>
            </a:xfrm>
            <a:custGeom>
              <a:avLst/>
              <a:gdLst>
                <a:gd name="T0" fmla="*/ 1 w 22"/>
                <a:gd name="T1" fmla="*/ 1 h 10"/>
                <a:gd name="T2" fmla="*/ 1 w 22"/>
                <a:gd name="T3" fmla="*/ 1 h 10"/>
                <a:gd name="T4" fmla="*/ 2 w 22"/>
                <a:gd name="T5" fmla="*/ 1 h 10"/>
                <a:gd name="T6" fmla="*/ 2 w 22"/>
                <a:gd name="T7" fmla="*/ 1 h 10"/>
                <a:gd name="T8" fmla="*/ 1 w 22"/>
                <a:gd name="T9" fmla="*/ 0 h 10"/>
                <a:gd name="T10" fmla="*/ 1 w 22"/>
                <a:gd name="T11" fmla="*/ 1 h 10"/>
                <a:gd name="T12" fmla="*/ 0 60000 65536"/>
                <a:gd name="T13" fmla="*/ 0 60000 65536"/>
                <a:gd name="T14" fmla="*/ 0 60000 65536"/>
                <a:gd name="T15" fmla="*/ 0 60000 65536"/>
                <a:gd name="T16" fmla="*/ 0 60000 65536"/>
                <a:gd name="T17" fmla="*/ 0 60000 65536"/>
                <a:gd name="T18" fmla="*/ 0 w 22"/>
                <a:gd name="T19" fmla="*/ 0 h 10"/>
                <a:gd name="T20" fmla="*/ 22 w 2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2" h="10">
                  <a:moveTo>
                    <a:pt x="8" y="1"/>
                  </a:moveTo>
                  <a:cubicBezTo>
                    <a:pt x="6" y="2"/>
                    <a:pt x="0" y="6"/>
                    <a:pt x="9" y="8"/>
                  </a:cubicBezTo>
                  <a:cubicBezTo>
                    <a:pt x="17" y="9"/>
                    <a:pt x="15" y="10"/>
                    <a:pt x="18" y="8"/>
                  </a:cubicBezTo>
                  <a:cubicBezTo>
                    <a:pt x="22" y="7"/>
                    <a:pt x="20" y="1"/>
                    <a:pt x="18" y="1"/>
                  </a:cubicBezTo>
                  <a:cubicBezTo>
                    <a:pt x="17" y="1"/>
                    <a:pt x="13" y="0"/>
                    <a:pt x="13" y="0"/>
                  </a:cubicBezTo>
                  <a:lnTo>
                    <a:pt x="8" y="1"/>
                  </a:lnTo>
                  <a:close/>
                </a:path>
              </a:pathLst>
            </a:custGeom>
            <a:solidFill>
              <a:schemeClr val="accent1"/>
            </a:solidFill>
            <a:ln w="3175" cap="rnd">
              <a:solidFill>
                <a:schemeClr val="bg1"/>
              </a:solidFill>
              <a:round/>
              <a:headEnd/>
              <a:tailEnd/>
            </a:ln>
          </p:spPr>
          <p:txBody>
            <a:bodyPr/>
            <a:lstStyle/>
            <a:p>
              <a:endParaRPr lang="de-DE"/>
            </a:p>
          </p:txBody>
        </p:sp>
        <p:sp>
          <p:nvSpPr>
            <p:cNvPr id="6434" name="Freeform 1253"/>
            <p:cNvSpPr>
              <a:spLocks/>
            </p:cNvSpPr>
            <p:nvPr/>
          </p:nvSpPr>
          <p:spPr bwMode="gray">
            <a:xfrm>
              <a:off x="2505" y="2274"/>
              <a:ext cx="8" cy="10"/>
            </a:xfrm>
            <a:custGeom>
              <a:avLst/>
              <a:gdLst>
                <a:gd name="T0" fmla="*/ 1 w 14"/>
                <a:gd name="T1" fmla="*/ 1 h 19"/>
                <a:gd name="T2" fmla="*/ 1 w 14"/>
                <a:gd name="T3" fmla="*/ 2 h 19"/>
                <a:gd name="T4" fmla="*/ 1 w 14"/>
                <a:gd name="T5" fmla="*/ 1 h 19"/>
                <a:gd name="T6" fmla="*/ 1 w 14"/>
                <a:gd name="T7" fmla="*/ 1 h 19"/>
                <a:gd name="T8" fmla="*/ 1 w 14"/>
                <a:gd name="T9" fmla="*/ 1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2" y="9"/>
                  </a:moveTo>
                  <a:cubicBezTo>
                    <a:pt x="0" y="12"/>
                    <a:pt x="1" y="19"/>
                    <a:pt x="5" y="19"/>
                  </a:cubicBezTo>
                  <a:cubicBezTo>
                    <a:pt x="8" y="19"/>
                    <a:pt x="5" y="13"/>
                    <a:pt x="10" y="13"/>
                  </a:cubicBezTo>
                  <a:cubicBezTo>
                    <a:pt x="14" y="13"/>
                    <a:pt x="13" y="0"/>
                    <a:pt x="11" y="2"/>
                  </a:cubicBezTo>
                  <a:cubicBezTo>
                    <a:pt x="8" y="4"/>
                    <a:pt x="2" y="9"/>
                    <a:pt x="2" y="9"/>
                  </a:cubicBezTo>
                  <a:close/>
                </a:path>
              </a:pathLst>
            </a:custGeom>
            <a:solidFill>
              <a:schemeClr val="accent1"/>
            </a:solidFill>
            <a:ln w="3175" cap="rnd">
              <a:solidFill>
                <a:schemeClr val="bg1"/>
              </a:solidFill>
              <a:round/>
              <a:headEnd/>
              <a:tailEnd/>
            </a:ln>
          </p:spPr>
          <p:txBody>
            <a:bodyPr/>
            <a:lstStyle/>
            <a:p>
              <a:endParaRPr lang="de-DE"/>
            </a:p>
          </p:txBody>
        </p:sp>
        <p:sp>
          <p:nvSpPr>
            <p:cNvPr id="6435" name="Freeform 1254"/>
            <p:cNvSpPr>
              <a:spLocks/>
            </p:cNvSpPr>
            <p:nvPr/>
          </p:nvSpPr>
          <p:spPr bwMode="gray">
            <a:xfrm>
              <a:off x="2945" y="2338"/>
              <a:ext cx="36" cy="28"/>
            </a:xfrm>
            <a:custGeom>
              <a:avLst/>
              <a:gdLst>
                <a:gd name="T0" fmla="*/ 2 w 66"/>
                <a:gd name="T1" fmla="*/ 2 h 49"/>
                <a:gd name="T2" fmla="*/ 1 w 66"/>
                <a:gd name="T3" fmla="*/ 3 h 49"/>
                <a:gd name="T4" fmla="*/ 1 w 66"/>
                <a:gd name="T5" fmla="*/ 3 h 49"/>
                <a:gd name="T6" fmla="*/ 1 w 66"/>
                <a:gd name="T7" fmla="*/ 4 h 49"/>
                <a:gd name="T8" fmla="*/ 2 w 66"/>
                <a:gd name="T9" fmla="*/ 5 h 49"/>
                <a:gd name="T10" fmla="*/ 4 w 66"/>
                <a:gd name="T11" fmla="*/ 3 h 49"/>
                <a:gd name="T12" fmla="*/ 4 w 66"/>
                <a:gd name="T13" fmla="*/ 2 h 49"/>
                <a:gd name="T14" fmla="*/ 5 w 66"/>
                <a:gd name="T15" fmla="*/ 1 h 49"/>
                <a:gd name="T16" fmla="*/ 4 w 66"/>
                <a:gd name="T17" fmla="*/ 2 h 49"/>
                <a:gd name="T18" fmla="*/ 2 w 66"/>
                <a:gd name="T19" fmla="*/ 2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9"/>
                <a:gd name="T32" fmla="*/ 66 w 6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9">
                  <a:moveTo>
                    <a:pt x="25" y="21"/>
                  </a:moveTo>
                  <a:cubicBezTo>
                    <a:pt x="21" y="21"/>
                    <a:pt x="20" y="24"/>
                    <a:pt x="15" y="24"/>
                  </a:cubicBezTo>
                  <a:cubicBezTo>
                    <a:pt x="11" y="24"/>
                    <a:pt x="7" y="20"/>
                    <a:pt x="5" y="26"/>
                  </a:cubicBezTo>
                  <a:cubicBezTo>
                    <a:pt x="3" y="33"/>
                    <a:pt x="0" y="34"/>
                    <a:pt x="5" y="37"/>
                  </a:cubicBezTo>
                  <a:cubicBezTo>
                    <a:pt x="11" y="40"/>
                    <a:pt x="13" y="49"/>
                    <a:pt x="20" y="44"/>
                  </a:cubicBezTo>
                  <a:cubicBezTo>
                    <a:pt x="27" y="38"/>
                    <a:pt x="41" y="30"/>
                    <a:pt x="44" y="31"/>
                  </a:cubicBezTo>
                  <a:cubicBezTo>
                    <a:pt x="53" y="34"/>
                    <a:pt x="48" y="21"/>
                    <a:pt x="48" y="21"/>
                  </a:cubicBezTo>
                  <a:cubicBezTo>
                    <a:pt x="48" y="21"/>
                    <a:pt x="66" y="10"/>
                    <a:pt x="64" y="5"/>
                  </a:cubicBezTo>
                  <a:cubicBezTo>
                    <a:pt x="62" y="0"/>
                    <a:pt x="52" y="14"/>
                    <a:pt x="43" y="15"/>
                  </a:cubicBezTo>
                  <a:cubicBezTo>
                    <a:pt x="35" y="16"/>
                    <a:pt x="25" y="21"/>
                    <a:pt x="25" y="21"/>
                  </a:cubicBezTo>
                  <a:close/>
                </a:path>
              </a:pathLst>
            </a:custGeom>
            <a:solidFill>
              <a:schemeClr val="accent1"/>
            </a:solidFill>
            <a:ln w="3175" cap="rnd">
              <a:solidFill>
                <a:schemeClr val="bg1"/>
              </a:solidFill>
              <a:round/>
              <a:headEnd/>
              <a:tailEnd/>
            </a:ln>
          </p:spPr>
          <p:txBody>
            <a:bodyPr/>
            <a:lstStyle/>
            <a:p>
              <a:endParaRPr lang="de-DE"/>
            </a:p>
          </p:txBody>
        </p:sp>
        <p:sp>
          <p:nvSpPr>
            <p:cNvPr id="6436" name="Freeform 1255"/>
            <p:cNvSpPr>
              <a:spLocks/>
            </p:cNvSpPr>
            <p:nvPr/>
          </p:nvSpPr>
          <p:spPr bwMode="gray">
            <a:xfrm>
              <a:off x="2816" y="2343"/>
              <a:ext cx="45" cy="16"/>
            </a:xfrm>
            <a:custGeom>
              <a:avLst/>
              <a:gdLst>
                <a:gd name="T0" fmla="*/ 3 w 80"/>
                <a:gd name="T1" fmla="*/ 1 h 29"/>
                <a:gd name="T2" fmla="*/ 2 w 80"/>
                <a:gd name="T3" fmla="*/ 1 h 29"/>
                <a:gd name="T4" fmla="*/ 1 w 80"/>
                <a:gd name="T5" fmla="*/ 1 h 29"/>
                <a:gd name="T6" fmla="*/ 1 w 80"/>
                <a:gd name="T7" fmla="*/ 1 h 29"/>
                <a:gd name="T8" fmla="*/ 3 w 80"/>
                <a:gd name="T9" fmla="*/ 2 h 29"/>
                <a:gd name="T10" fmla="*/ 4 w 80"/>
                <a:gd name="T11" fmla="*/ 2 h 29"/>
                <a:gd name="T12" fmla="*/ 6 w 80"/>
                <a:gd name="T13" fmla="*/ 2 h 29"/>
                <a:gd name="T14" fmla="*/ 7 w 80"/>
                <a:gd name="T15" fmla="*/ 2 h 29"/>
                <a:gd name="T16" fmla="*/ 7 w 80"/>
                <a:gd name="T17" fmla="*/ 1 h 29"/>
                <a:gd name="T18" fmla="*/ 6 w 80"/>
                <a:gd name="T19" fmla="*/ 1 h 29"/>
                <a:gd name="T20" fmla="*/ 4 w 80"/>
                <a:gd name="T21" fmla="*/ 1 h 29"/>
                <a:gd name="T22" fmla="*/ 3 w 80"/>
                <a:gd name="T23" fmla="*/ 1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29"/>
                <a:gd name="T38" fmla="*/ 80 w 80"/>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29">
                  <a:moveTo>
                    <a:pt x="36" y="6"/>
                  </a:moveTo>
                  <a:cubicBezTo>
                    <a:pt x="30" y="8"/>
                    <a:pt x="21" y="3"/>
                    <a:pt x="21" y="3"/>
                  </a:cubicBezTo>
                  <a:cubicBezTo>
                    <a:pt x="21" y="3"/>
                    <a:pt x="14" y="0"/>
                    <a:pt x="12" y="2"/>
                  </a:cubicBezTo>
                  <a:cubicBezTo>
                    <a:pt x="9" y="4"/>
                    <a:pt x="0" y="9"/>
                    <a:pt x="6" y="12"/>
                  </a:cubicBezTo>
                  <a:cubicBezTo>
                    <a:pt x="13" y="15"/>
                    <a:pt x="22" y="13"/>
                    <a:pt x="28" y="16"/>
                  </a:cubicBezTo>
                  <a:cubicBezTo>
                    <a:pt x="35" y="19"/>
                    <a:pt x="35" y="19"/>
                    <a:pt x="41" y="24"/>
                  </a:cubicBezTo>
                  <a:cubicBezTo>
                    <a:pt x="48" y="29"/>
                    <a:pt x="48" y="21"/>
                    <a:pt x="58" y="22"/>
                  </a:cubicBezTo>
                  <a:cubicBezTo>
                    <a:pt x="68" y="23"/>
                    <a:pt x="71" y="22"/>
                    <a:pt x="74" y="19"/>
                  </a:cubicBezTo>
                  <a:cubicBezTo>
                    <a:pt x="77" y="16"/>
                    <a:pt x="80" y="12"/>
                    <a:pt x="76" y="12"/>
                  </a:cubicBezTo>
                  <a:cubicBezTo>
                    <a:pt x="72" y="12"/>
                    <a:pt x="59" y="12"/>
                    <a:pt x="56" y="12"/>
                  </a:cubicBezTo>
                  <a:cubicBezTo>
                    <a:pt x="54" y="12"/>
                    <a:pt x="41" y="12"/>
                    <a:pt x="41" y="12"/>
                  </a:cubicBezTo>
                  <a:lnTo>
                    <a:pt x="36" y="6"/>
                  </a:lnTo>
                  <a:close/>
                </a:path>
              </a:pathLst>
            </a:custGeom>
            <a:solidFill>
              <a:schemeClr val="accent1"/>
            </a:solidFill>
            <a:ln w="3175" cap="rnd">
              <a:solidFill>
                <a:schemeClr val="bg1"/>
              </a:solidFill>
              <a:round/>
              <a:headEnd/>
              <a:tailEnd/>
            </a:ln>
          </p:spPr>
          <p:txBody>
            <a:bodyPr/>
            <a:lstStyle/>
            <a:p>
              <a:endParaRPr lang="de-DE"/>
            </a:p>
          </p:txBody>
        </p:sp>
        <p:sp>
          <p:nvSpPr>
            <p:cNvPr id="6437" name="Freeform 1256"/>
            <p:cNvSpPr>
              <a:spLocks/>
            </p:cNvSpPr>
            <p:nvPr/>
          </p:nvSpPr>
          <p:spPr bwMode="gray">
            <a:xfrm>
              <a:off x="2835" y="2301"/>
              <a:ext cx="10" cy="11"/>
            </a:xfrm>
            <a:custGeom>
              <a:avLst/>
              <a:gdLst>
                <a:gd name="T0" fmla="*/ 1 w 17"/>
                <a:gd name="T1" fmla="*/ 0 h 20"/>
                <a:gd name="T2" fmla="*/ 1 w 17"/>
                <a:gd name="T3" fmla="*/ 1 h 20"/>
                <a:gd name="T4" fmla="*/ 1 w 17"/>
                <a:gd name="T5" fmla="*/ 1 h 20"/>
                <a:gd name="T6" fmla="*/ 2 w 17"/>
                <a:gd name="T7" fmla="*/ 2 h 20"/>
                <a:gd name="T8" fmla="*/ 2 w 17"/>
                <a:gd name="T9" fmla="*/ 2 h 20"/>
                <a:gd name="T10" fmla="*/ 2 w 17"/>
                <a:gd name="T11" fmla="*/ 1 h 20"/>
                <a:gd name="T12" fmla="*/ 1 w 17"/>
                <a:gd name="T13" fmla="*/ 1 h 20"/>
                <a:gd name="T14" fmla="*/ 1 w 17"/>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0"/>
                <a:gd name="T26" fmla="*/ 17 w 1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0">
                  <a:moveTo>
                    <a:pt x="4" y="0"/>
                  </a:moveTo>
                  <a:cubicBezTo>
                    <a:pt x="2" y="1"/>
                    <a:pt x="0" y="4"/>
                    <a:pt x="3" y="6"/>
                  </a:cubicBezTo>
                  <a:cubicBezTo>
                    <a:pt x="7" y="8"/>
                    <a:pt x="9" y="6"/>
                    <a:pt x="9" y="11"/>
                  </a:cubicBezTo>
                  <a:cubicBezTo>
                    <a:pt x="10" y="15"/>
                    <a:pt x="11" y="17"/>
                    <a:pt x="14" y="18"/>
                  </a:cubicBezTo>
                  <a:cubicBezTo>
                    <a:pt x="16" y="20"/>
                    <a:pt x="17" y="19"/>
                    <a:pt x="17" y="18"/>
                  </a:cubicBezTo>
                  <a:cubicBezTo>
                    <a:pt x="17" y="17"/>
                    <a:pt x="16" y="12"/>
                    <a:pt x="15" y="12"/>
                  </a:cubicBezTo>
                  <a:cubicBezTo>
                    <a:pt x="14" y="12"/>
                    <a:pt x="13" y="8"/>
                    <a:pt x="12" y="7"/>
                  </a:cubicBezTo>
                  <a:cubicBezTo>
                    <a:pt x="11" y="6"/>
                    <a:pt x="4" y="0"/>
                    <a:pt x="4" y="0"/>
                  </a:cubicBezTo>
                  <a:close/>
                </a:path>
              </a:pathLst>
            </a:custGeom>
            <a:solidFill>
              <a:schemeClr val="accent1"/>
            </a:solidFill>
            <a:ln w="3175" cap="rnd">
              <a:solidFill>
                <a:schemeClr val="bg1"/>
              </a:solidFill>
              <a:round/>
              <a:headEnd/>
              <a:tailEnd/>
            </a:ln>
          </p:spPr>
          <p:txBody>
            <a:bodyPr/>
            <a:lstStyle/>
            <a:p>
              <a:endParaRPr lang="de-DE"/>
            </a:p>
          </p:txBody>
        </p:sp>
        <p:sp>
          <p:nvSpPr>
            <p:cNvPr id="6438" name="Freeform 1257"/>
            <p:cNvSpPr>
              <a:spLocks/>
            </p:cNvSpPr>
            <p:nvPr/>
          </p:nvSpPr>
          <p:spPr bwMode="gray">
            <a:xfrm>
              <a:off x="2846" y="2310"/>
              <a:ext cx="2" cy="3"/>
            </a:xfrm>
            <a:custGeom>
              <a:avLst/>
              <a:gdLst>
                <a:gd name="T0" fmla="*/ 1 w 4"/>
                <a:gd name="T1" fmla="*/ 0 h 4"/>
                <a:gd name="T2" fmla="*/ 1 w 4"/>
                <a:gd name="T3" fmla="*/ 2 h 4"/>
                <a:gd name="T4" fmla="*/ 1 w 4"/>
                <a:gd name="T5" fmla="*/ 2 h 4"/>
                <a:gd name="T6" fmla="*/ 1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1" y="1"/>
                    <a:pt x="0" y="4"/>
                    <a:pt x="1" y="4"/>
                  </a:cubicBezTo>
                  <a:cubicBezTo>
                    <a:pt x="3" y="4"/>
                    <a:pt x="4" y="3"/>
                    <a:pt x="4" y="2"/>
                  </a:cubicBezTo>
                  <a:cubicBezTo>
                    <a:pt x="4" y="1"/>
                    <a:pt x="2" y="0"/>
                    <a:pt x="2" y="0"/>
                  </a:cubicBezTo>
                  <a:close/>
                </a:path>
              </a:pathLst>
            </a:custGeom>
            <a:solidFill>
              <a:schemeClr val="accent1"/>
            </a:solidFill>
            <a:ln w="3175" cap="rnd">
              <a:solidFill>
                <a:schemeClr val="bg1"/>
              </a:solidFill>
              <a:round/>
              <a:headEnd/>
              <a:tailEnd/>
            </a:ln>
          </p:spPr>
          <p:txBody>
            <a:bodyPr/>
            <a:lstStyle/>
            <a:p>
              <a:endParaRPr lang="de-DE"/>
            </a:p>
          </p:txBody>
        </p:sp>
        <p:sp>
          <p:nvSpPr>
            <p:cNvPr id="6439" name="Freeform 1258"/>
            <p:cNvSpPr>
              <a:spLocks/>
            </p:cNvSpPr>
            <p:nvPr/>
          </p:nvSpPr>
          <p:spPr bwMode="gray">
            <a:xfrm>
              <a:off x="2847" y="2316"/>
              <a:ext cx="3" cy="4"/>
            </a:xfrm>
            <a:custGeom>
              <a:avLst/>
              <a:gdLst>
                <a:gd name="T0" fmla="*/ 1 w 5"/>
                <a:gd name="T1" fmla="*/ 0 h 7"/>
                <a:gd name="T2" fmla="*/ 1 w 5"/>
                <a:gd name="T3" fmla="*/ 1 h 7"/>
                <a:gd name="T4" fmla="*/ 1 w 5"/>
                <a:gd name="T5" fmla="*/ 1 h 7"/>
                <a:gd name="T6" fmla="*/ 1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1" y="0"/>
                  </a:moveTo>
                  <a:cubicBezTo>
                    <a:pt x="1" y="1"/>
                    <a:pt x="0" y="7"/>
                    <a:pt x="2" y="7"/>
                  </a:cubicBezTo>
                  <a:cubicBezTo>
                    <a:pt x="3" y="7"/>
                    <a:pt x="5" y="4"/>
                    <a:pt x="5" y="4"/>
                  </a:cubicBezTo>
                  <a:lnTo>
                    <a:pt x="1" y="0"/>
                  </a:lnTo>
                  <a:close/>
                </a:path>
              </a:pathLst>
            </a:custGeom>
            <a:solidFill>
              <a:schemeClr val="accent1"/>
            </a:solidFill>
            <a:ln w="3175" cap="rnd">
              <a:solidFill>
                <a:schemeClr val="bg1"/>
              </a:solidFill>
              <a:round/>
              <a:headEnd/>
              <a:tailEnd/>
            </a:ln>
          </p:spPr>
          <p:txBody>
            <a:bodyPr/>
            <a:lstStyle/>
            <a:p>
              <a:endParaRPr lang="de-DE"/>
            </a:p>
          </p:txBody>
        </p:sp>
        <p:sp>
          <p:nvSpPr>
            <p:cNvPr id="6440" name="Freeform 1259"/>
            <p:cNvSpPr>
              <a:spLocks/>
            </p:cNvSpPr>
            <p:nvPr/>
          </p:nvSpPr>
          <p:spPr bwMode="gray">
            <a:xfrm>
              <a:off x="2840" y="2315"/>
              <a:ext cx="6" cy="5"/>
            </a:xfrm>
            <a:custGeom>
              <a:avLst/>
              <a:gdLst>
                <a:gd name="T0" fmla="*/ 1 w 10"/>
                <a:gd name="T1" fmla="*/ 1 h 10"/>
                <a:gd name="T2" fmla="*/ 1 w 10"/>
                <a:gd name="T3" fmla="*/ 1 h 10"/>
                <a:gd name="T4" fmla="*/ 1 w 10"/>
                <a:gd name="T5" fmla="*/ 1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5" y="3"/>
                  </a:moveTo>
                  <a:cubicBezTo>
                    <a:pt x="0" y="5"/>
                    <a:pt x="7" y="10"/>
                    <a:pt x="7" y="10"/>
                  </a:cubicBezTo>
                  <a:cubicBezTo>
                    <a:pt x="7" y="10"/>
                    <a:pt x="10" y="0"/>
                    <a:pt x="5" y="3"/>
                  </a:cubicBezTo>
                  <a:close/>
                </a:path>
              </a:pathLst>
            </a:custGeom>
            <a:solidFill>
              <a:schemeClr val="accent1"/>
            </a:solidFill>
            <a:ln w="3175" cap="rnd">
              <a:solidFill>
                <a:schemeClr val="bg1"/>
              </a:solidFill>
              <a:round/>
              <a:headEnd/>
              <a:tailEnd/>
            </a:ln>
          </p:spPr>
          <p:txBody>
            <a:bodyPr/>
            <a:lstStyle/>
            <a:p>
              <a:endParaRPr lang="de-DE"/>
            </a:p>
          </p:txBody>
        </p:sp>
        <p:sp>
          <p:nvSpPr>
            <p:cNvPr id="6441" name="Freeform 1260"/>
            <p:cNvSpPr>
              <a:spLocks/>
            </p:cNvSpPr>
            <p:nvPr/>
          </p:nvSpPr>
          <p:spPr bwMode="gray">
            <a:xfrm>
              <a:off x="2844" y="2322"/>
              <a:ext cx="3" cy="3"/>
            </a:xfrm>
            <a:custGeom>
              <a:avLst/>
              <a:gdLst>
                <a:gd name="T0" fmla="*/ 1 w 6"/>
                <a:gd name="T1" fmla="*/ 1 h 6"/>
                <a:gd name="T2" fmla="*/ 1 w 6"/>
                <a:gd name="T3" fmla="*/ 1 h 6"/>
                <a:gd name="T4" fmla="*/ 1 w 6"/>
                <a:gd name="T5" fmla="*/ 1 h 6"/>
                <a:gd name="T6" fmla="*/ 1 w 6"/>
                <a:gd name="T7" fmla="*/ 1 h 6"/>
                <a:gd name="T8" fmla="*/ 1 w 6"/>
                <a:gd name="T9" fmla="*/ 1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3" y="2"/>
                  </a:moveTo>
                  <a:cubicBezTo>
                    <a:pt x="2" y="2"/>
                    <a:pt x="0" y="6"/>
                    <a:pt x="3" y="6"/>
                  </a:cubicBezTo>
                  <a:cubicBezTo>
                    <a:pt x="5" y="6"/>
                    <a:pt x="6" y="5"/>
                    <a:pt x="6" y="4"/>
                  </a:cubicBezTo>
                  <a:cubicBezTo>
                    <a:pt x="6" y="2"/>
                    <a:pt x="5" y="0"/>
                    <a:pt x="3" y="1"/>
                  </a:cubicBezTo>
                  <a:cubicBezTo>
                    <a:pt x="1" y="2"/>
                    <a:pt x="3" y="2"/>
                    <a:pt x="3" y="2"/>
                  </a:cubicBezTo>
                  <a:close/>
                </a:path>
              </a:pathLst>
            </a:custGeom>
            <a:solidFill>
              <a:schemeClr val="accent1"/>
            </a:solidFill>
            <a:ln w="3175" cap="rnd">
              <a:solidFill>
                <a:schemeClr val="bg1"/>
              </a:solidFill>
              <a:round/>
              <a:headEnd/>
              <a:tailEnd/>
            </a:ln>
          </p:spPr>
          <p:txBody>
            <a:bodyPr/>
            <a:lstStyle/>
            <a:p>
              <a:endParaRPr lang="de-DE"/>
            </a:p>
          </p:txBody>
        </p:sp>
        <p:sp>
          <p:nvSpPr>
            <p:cNvPr id="6442" name="Freeform 1261"/>
            <p:cNvSpPr>
              <a:spLocks/>
            </p:cNvSpPr>
            <p:nvPr/>
          </p:nvSpPr>
          <p:spPr bwMode="gray">
            <a:xfrm>
              <a:off x="2833" y="2312"/>
              <a:ext cx="2" cy="3"/>
            </a:xfrm>
            <a:custGeom>
              <a:avLst/>
              <a:gdLst>
                <a:gd name="T0" fmla="*/ 0 w 5"/>
                <a:gd name="T1" fmla="*/ 1 h 5"/>
                <a:gd name="T2" fmla="*/ 0 w 5"/>
                <a:gd name="T3" fmla="*/ 1 h 5"/>
                <a:gd name="T4" fmla="*/ 0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4" y="1"/>
                  </a:moveTo>
                  <a:cubicBezTo>
                    <a:pt x="0" y="0"/>
                    <a:pt x="0" y="5"/>
                    <a:pt x="2" y="5"/>
                  </a:cubicBezTo>
                  <a:cubicBezTo>
                    <a:pt x="4" y="5"/>
                    <a:pt x="5" y="0"/>
                    <a:pt x="3" y="0"/>
                  </a:cubicBezTo>
                </a:path>
              </a:pathLst>
            </a:custGeom>
            <a:solidFill>
              <a:schemeClr val="accent1"/>
            </a:solidFill>
            <a:ln w="3175" cap="rnd">
              <a:solidFill>
                <a:schemeClr val="bg1"/>
              </a:solidFill>
              <a:round/>
              <a:headEnd/>
              <a:tailEnd/>
            </a:ln>
          </p:spPr>
          <p:txBody>
            <a:bodyPr/>
            <a:lstStyle/>
            <a:p>
              <a:endParaRPr lang="de-DE"/>
            </a:p>
          </p:txBody>
        </p:sp>
        <p:sp>
          <p:nvSpPr>
            <p:cNvPr id="6443" name="Freeform 1262"/>
            <p:cNvSpPr>
              <a:spLocks/>
            </p:cNvSpPr>
            <p:nvPr/>
          </p:nvSpPr>
          <p:spPr bwMode="gray">
            <a:xfrm>
              <a:off x="2833" y="2312"/>
              <a:ext cx="2" cy="3"/>
            </a:xfrm>
            <a:custGeom>
              <a:avLst/>
              <a:gdLst>
                <a:gd name="T0" fmla="*/ 0 w 5"/>
                <a:gd name="T1" fmla="*/ 1 h 5"/>
                <a:gd name="T2" fmla="*/ 0 w 5"/>
                <a:gd name="T3" fmla="*/ 1 h 5"/>
                <a:gd name="T4" fmla="*/ 0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4" y="1"/>
                  </a:moveTo>
                  <a:cubicBezTo>
                    <a:pt x="0" y="0"/>
                    <a:pt x="0" y="5"/>
                    <a:pt x="2" y="5"/>
                  </a:cubicBezTo>
                  <a:cubicBezTo>
                    <a:pt x="4" y="5"/>
                    <a:pt x="5" y="0"/>
                    <a:pt x="3" y="0"/>
                  </a:cubicBezTo>
                </a:path>
              </a:pathLst>
            </a:custGeom>
            <a:solidFill>
              <a:schemeClr val="accent1"/>
            </a:solidFill>
            <a:ln w="3175" cap="rnd">
              <a:solidFill>
                <a:schemeClr val="bg1"/>
              </a:solidFill>
              <a:round/>
              <a:headEnd/>
              <a:tailEnd/>
            </a:ln>
          </p:spPr>
          <p:txBody>
            <a:bodyPr/>
            <a:lstStyle/>
            <a:p>
              <a:endParaRPr lang="de-DE"/>
            </a:p>
          </p:txBody>
        </p:sp>
        <p:sp>
          <p:nvSpPr>
            <p:cNvPr id="6444" name="Freeform 1263"/>
            <p:cNvSpPr>
              <a:spLocks/>
            </p:cNvSpPr>
            <p:nvPr/>
          </p:nvSpPr>
          <p:spPr bwMode="gray">
            <a:xfrm>
              <a:off x="2834" y="2318"/>
              <a:ext cx="4" cy="3"/>
            </a:xfrm>
            <a:custGeom>
              <a:avLst/>
              <a:gdLst>
                <a:gd name="T0" fmla="*/ 1 w 6"/>
                <a:gd name="T1" fmla="*/ 1 h 5"/>
                <a:gd name="T2" fmla="*/ 1 w 6"/>
                <a:gd name="T3" fmla="*/ 1 h 5"/>
                <a:gd name="T4" fmla="*/ 1 w 6"/>
                <a:gd name="T5" fmla="*/ 1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1"/>
                  </a:moveTo>
                  <a:cubicBezTo>
                    <a:pt x="0" y="0"/>
                    <a:pt x="0" y="4"/>
                    <a:pt x="2" y="4"/>
                  </a:cubicBezTo>
                  <a:cubicBezTo>
                    <a:pt x="4" y="5"/>
                    <a:pt x="6" y="1"/>
                    <a:pt x="3" y="1"/>
                  </a:cubicBezTo>
                </a:path>
              </a:pathLst>
            </a:custGeom>
            <a:solidFill>
              <a:schemeClr val="accent1"/>
            </a:solidFill>
            <a:ln w="3175" cap="rnd">
              <a:solidFill>
                <a:schemeClr val="bg1"/>
              </a:solidFill>
              <a:round/>
              <a:headEnd/>
              <a:tailEnd/>
            </a:ln>
          </p:spPr>
          <p:txBody>
            <a:bodyPr/>
            <a:lstStyle/>
            <a:p>
              <a:endParaRPr lang="de-DE"/>
            </a:p>
          </p:txBody>
        </p:sp>
        <p:sp>
          <p:nvSpPr>
            <p:cNvPr id="6445" name="Freeform 1264"/>
            <p:cNvSpPr>
              <a:spLocks/>
            </p:cNvSpPr>
            <p:nvPr/>
          </p:nvSpPr>
          <p:spPr bwMode="gray">
            <a:xfrm>
              <a:off x="2834" y="2318"/>
              <a:ext cx="4" cy="3"/>
            </a:xfrm>
            <a:custGeom>
              <a:avLst/>
              <a:gdLst>
                <a:gd name="T0" fmla="*/ 1 w 6"/>
                <a:gd name="T1" fmla="*/ 1 h 5"/>
                <a:gd name="T2" fmla="*/ 1 w 6"/>
                <a:gd name="T3" fmla="*/ 1 h 5"/>
                <a:gd name="T4" fmla="*/ 1 w 6"/>
                <a:gd name="T5" fmla="*/ 1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1"/>
                  </a:moveTo>
                  <a:cubicBezTo>
                    <a:pt x="0" y="0"/>
                    <a:pt x="0" y="4"/>
                    <a:pt x="2" y="4"/>
                  </a:cubicBezTo>
                  <a:cubicBezTo>
                    <a:pt x="4" y="5"/>
                    <a:pt x="6" y="1"/>
                    <a:pt x="3" y="1"/>
                  </a:cubicBezTo>
                </a:path>
              </a:pathLst>
            </a:custGeom>
            <a:solidFill>
              <a:schemeClr val="accent1"/>
            </a:solidFill>
            <a:ln w="3175" cap="rnd">
              <a:solidFill>
                <a:schemeClr val="bg1"/>
              </a:solidFill>
              <a:round/>
              <a:headEnd/>
              <a:tailEnd/>
            </a:ln>
          </p:spPr>
          <p:txBody>
            <a:bodyPr/>
            <a:lstStyle/>
            <a:p>
              <a:endParaRPr lang="de-DE"/>
            </a:p>
          </p:txBody>
        </p:sp>
        <p:sp>
          <p:nvSpPr>
            <p:cNvPr id="6446" name="Freeform 1265"/>
            <p:cNvSpPr>
              <a:spLocks/>
            </p:cNvSpPr>
            <p:nvPr/>
          </p:nvSpPr>
          <p:spPr bwMode="gray">
            <a:xfrm>
              <a:off x="2838" y="2259"/>
              <a:ext cx="15" cy="11"/>
            </a:xfrm>
            <a:custGeom>
              <a:avLst/>
              <a:gdLst>
                <a:gd name="T0" fmla="*/ 2 w 26"/>
                <a:gd name="T1" fmla="*/ 1 h 20"/>
                <a:gd name="T2" fmla="*/ 2 w 26"/>
                <a:gd name="T3" fmla="*/ 1 h 20"/>
                <a:gd name="T4" fmla="*/ 1 w 26"/>
                <a:gd name="T5" fmla="*/ 1 h 20"/>
                <a:gd name="T6" fmla="*/ 1 w 26"/>
                <a:gd name="T7" fmla="*/ 2 h 20"/>
                <a:gd name="T8" fmla="*/ 1 w 26"/>
                <a:gd name="T9" fmla="*/ 2 h 20"/>
                <a:gd name="T10" fmla="*/ 2 w 26"/>
                <a:gd name="T11" fmla="*/ 1 h 20"/>
                <a:gd name="T12" fmla="*/ 2 w 26"/>
                <a:gd name="T13" fmla="*/ 1 h 20"/>
                <a:gd name="T14" fmla="*/ 2 w 26"/>
                <a:gd name="T15" fmla="*/ 1 h 20"/>
                <a:gd name="T16" fmla="*/ 3 w 26"/>
                <a:gd name="T17" fmla="*/ 1 h 20"/>
                <a:gd name="T18" fmla="*/ 3 w 26"/>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0"/>
                <a:gd name="T32" fmla="*/ 26 w 2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0">
                  <a:moveTo>
                    <a:pt x="23" y="1"/>
                  </a:moveTo>
                  <a:cubicBezTo>
                    <a:pt x="21" y="3"/>
                    <a:pt x="19" y="4"/>
                    <a:pt x="17" y="6"/>
                  </a:cubicBezTo>
                  <a:cubicBezTo>
                    <a:pt x="13" y="3"/>
                    <a:pt x="11" y="7"/>
                    <a:pt x="11" y="11"/>
                  </a:cubicBezTo>
                  <a:cubicBezTo>
                    <a:pt x="7" y="12"/>
                    <a:pt x="0" y="8"/>
                    <a:pt x="4" y="16"/>
                  </a:cubicBezTo>
                  <a:cubicBezTo>
                    <a:pt x="6" y="18"/>
                    <a:pt x="8" y="20"/>
                    <a:pt x="10" y="17"/>
                  </a:cubicBezTo>
                  <a:cubicBezTo>
                    <a:pt x="11" y="15"/>
                    <a:pt x="10" y="10"/>
                    <a:pt x="14" y="13"/>
                  </a:cubicBezTo>
                  <a:cubicBezTo>
                    <a:pt x="14" y="11"/>
                    <a:pt x="18" y="6"/>
                    <a:pt x="21" y="8"/>
                  </a:cubicBezTo>
                  <a:cubicBezTo>
                    <a:pt x="22" y="7"/>
                    <a:pt x="22" y="5"/>
                    <a:pt x="22" y="4"/>
                  </a:cubicBezTo>
                  <a:cubicBezTo>
                    <a:pt x="24" y="4"/>
                    <a:pt x="26" y="3"/>
                    <a:pt x="26" y="1"/>
                  </a:cubicBezTo>
                  <a:cubicBezTo>
                    <a:pt x="26" y="1"/>
                    <a:pt x="25" y="1"/>
                    <a:pt x="25" y="0"/>
                  </a:cubicBezTo>
                </a:path>
              </a:pathLst>
            </a:custGeom>
            <a:solidFill>
              <a:schemeClr val="accent1"/>
            </a:solidFill>
            <a:ln w="3175" cap="rnd">
              <a:solidFill>
                <a:schemeClr val="bg1"/>
              </a:solidFill>
              <a:round/>
              <a:headEnd/>
              <a:tailEnd/>
            </a:ln>
          </p:spPr>
          <p:txBody>
            <a:bodyPr/>
            <a:lstStyle/>
            <a:p>
              <a:endParaRPr lang="de-DE"/>
            </a:p>
          </p:txBody>
        </p:sp>
        <p:sp>
          <p:nvSpPr>
            <p:cNvPr id="6447" name="Freeform 1266"/>
            <p:cNvSpPr>
              <a:spLocks/>
            </p:cNvSpPr>
            <p:nvPr/>
          </p:nvSpPr>
          <p:spPr bwMode="gray">
            <a:xfrm>
              <a:off x="2838" y="2259"/>
              <a:ext cx="15" cy="11"/>
            </a:xfrm>
            <a:custGeom>
              <a:avLst/>
              <a:gdLst>
                <a:gd name="T0" fmla="*/ 2 w 26"/>
                <a:gd name="T1" fmla="*/ 1 h 20"/>
                <a:gd name="T2" fmla="*/ 2 w 26"/>
                <a:gd name="T3" fmla="*/ 1 h 20"/>
                <a:gd name="T4" fmla="*/ 1 w 26"/>
                <a:gd name="T5" fmla="*/ 1 h 20"/>
                <a:gd name="T6" fmla="*/ 1 w 26"/>
                <a:gd name="T7" fmla="*/ 2 h 20"/>
                <a:gd name="T8" fmla="*/ 1 w 26"/>
                <a:gd name="T9" fmla="*/ 2 h 20"/>
                <a:gd name="T10" fmla="*/ 2 w 26"/>
                <a:gd name="T11" fmla="*/ 1 h 20"/>
                <a:gd name="T12" fmla="*/ 2 w 26"/>
                <a:gd name="T13" fmla="*/ 1 h 20"/>
                <a:gd name="T14" fmla="*/ 2 w 26"/>
                <a:gd name="T15" fmla="*/ 1 h 20"/>
                <a:gd name="T16" fmla="*/ 3 w 26"/>
                <a:gd name="T17" fmla="*/ 1 h 20"/>
                <a:gd name="T18" fmla="*/ 3 w 26"/>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0"/>
                <a:gd name="T32" fmla="*/ 26 w 2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0">
                  <a:moveTo>
                    <a:pt x="23" y="1"/>
                  </a:moveTo>
                  <a:cubicBezTo>
                    <a:pt x="21" y="3"/>
                    <a:pt x="19" y="4"/>
                    <a:pt x="17" y="6"/>
                  </a:cubicBezTo>
                  <a:cubicBezTo>
                    <a:pt x="13" y="3"/>
                    <a:pt x="11" y="7"/>
                    <a:pt x="11" y="11"/>
                  </a:cubicBezTo>
                  <a:cubicBezTo>
                    <a:pt x="7" y="12"/>
                    <a:pt x="0" y="8"/>
                    <a:pt x="4" y="16"/>
                  </a:cubicBezTo>
                  <a:cubicBezTo>
                    <a:pt x="6" y="18"/>
                    <a:pt x="8" y="20"/>
                    <a:pt x="10" y="17"/>
                  </a:cubicBezTo>
                  <a:cubicBezTo>
                    <a:pt x="11" y="15"/>
                    <a:pt x="10" y="10"/>
                    <a:pt x="14" y="13"/>
                  </a:cubicBezTo>
                  <a:cubicBezTo>
                    <a:pt x="14" y="11"/>
                    <a:pt x="18" y="6"/>
                    <a:pt x="21" y="8"/>
                  </a:cubicBezTo>
                  <a:cubicBezTo>
                    <a:pt x="22" y="7"/>
                    <a:pt x="22" y="5"/>
                    <a:pt x="22" y="4"/>
                  </a:cubicBezTo>
                  <a:cubicBezTo>
                    <a:pt x="24" y="4"/>
                    <a:pt x="26" y="3"/>
                    <a:pt x="26" y="1"/>
                  </a:cubicBezTo>
                  <a:cubicBezTo>
                    <a:pt x="26" y="1"/>
                    <a:pt x="25" y="1"/>
                    <a:pt x="25" y="0"/>
                  </a:cubicBezTo>
                </a:path>
              </a:pathLst>
            </a:custGeom>
            <a:solidFill>
              <a:schemeClr val="accent1"/>
            </a:solidFill>
            <a:ln w="3175" cap="rnd">
              <a:solidFill>
                <a:schemeClr val="bg1"/>
              </a:solidFill>
              <a:round/>
              <a:headEnd/>
              <a:tailEnd/>
            </a:ln>
          </p:spPr>
          <p:txBody>
            <a:bodyPr/>
            <a:lstStyle/>
            <a:p>
              <a:endParaRPr lang="de-DE"/>
            </a:p>
          </p:txBody>
        </p:sp>
        <p:sp>
          <p:nvSpPr>
            <p:cNvPr id="6448" name="Freeform 1267"/>
            <p:cNvSpPr>
              <a:spLocks/>
            </p:cNvSpPr>
            <p:nvPr/>
          </p:nvSpPr>
          <p:spPr bwMode="gray">
            <a:xfrm>
              <a:off x="2846" y="2253"/>
              <a:ext cx="3" cy="3"/>
            </a:xfrm>
            <a:custGeom>
              <a:avLst/>
              <a:gdLst>
                <a:gd name="T0" fmla="*/ 0 w 7"/>
                <a:gd name="T1" fmla="*/ 1 h 6"/>
                <a:gd name="T2" fmla="*/ 0 w 7"/>
                <a:gd name="T3" fmla="*/ 1 h 6"/>
                <a:gd name="T4" fmla="*/ 0 w 7"/>
                <a:gd name="T5" fmla="*/ 1 h 6"/>
                <a:gd name="T6" fmla="*/ 0 w 7"/>
                <a:gd name="T7" fmla="*/ 1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5" y="1"/>
                  </a:moveTo>
                  <a:cubicBezTo>
                    <a:pt x="3" y="0"/>
                    <a:pt x="0" y="1"/>
                    <a:pt x="1" y="3"/>
                  </a:cubicBezTo>
                  <a:cubicBezTo>
                    <a:pt x="2" y="6"/>
                    <a:pt x="5" y="5"/>
                    <a:pt x="7" y="5"/>
                  </a:cubicBezTo>
                  <a:cubicBezTo>
                    <a:pt x="7" y="3"/>
                    <a:pt x="6" y="2"/>
                    <a:pt x="4" y="2"/>
                  </a:cubicBezTo>
                </a:path>
              </a:pathLst>
            </a:custGeom>
            <a:solidFill>
              <a:schemeClr val="accent1"/>
            </a:solidFill>
            <a:ln w="3175" cap="rnd">
              <a:solidFill>
                <a:schemeClr val="bg1"/>
              </a:solidFill>
              <a:round/>
              <a:headEnd/>
              <a:tailEnd/>
            </a:ln>
          </p:spPr>
          <p:txBody>
            <a:bodyPr/>
            <a:lstStyle/>
            <a:p>
              <a:endParaRPr lang="de-DE"/>
            </a:p>
          </p:txBody>
        </p:sp>
        <p:sp>
          <p:nvSpPr>
            <p:cNvPr id="6449" name="Freeform 1268"/>
            <p:cNvSpPr>
              <a:spLocks/>
            </p:cNvSpPr>
            <p:nvPr/>
          </p:nvSpPr>
          <p:spPr bwMode="gray">
            <a:xfrm>
              <a:off x="2846" y="2253"/>
              <a:ext cx="3" cy="3"/>
            </a:xfrm>
            <a:custGeom>
              <a:avLst/>
              <a:gdLst>
                <a:gd name="T0" fmla="*/ 0 w 7"/>
                <a:gd name="T1" fmla="*/ 1 h 6"/>
                <a:gd name="T2" fmla="*/ 0 w 7"/>
                <a:gd name="T3" fmla="*/ 1 h 6"/>
                <a:gd name="T4" fmla="*/ 0 w 7"/>
                <a:gd name="T5" fmla="*/ 1 h 6"/>
                <a:gd name="T6" fmla="*/ 0 w 7"/>
                <a:gd name="T7" fmla="*/ 1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5" y="1"/>
                  </a:moveTo>
                  <a:cubicBezTo>
                    <a:pt x="3" y="0"/>
                    <a:pt x="0" y="1"/>
                    <a:pt x="1" y="3"/>
                  </a:cubicBezTo>
                  <a:cubicBezTo>
                    <a:pt x="2" y="6"/>
                    <a:pt x="5" y="5"/>
                    <a:pt x="7" y="5"/>
                  </a:cubicBezTo>
                  <a:cubicBezTo>
                    <a:pt x="7" y="3"/>
                    <a:pt x="6" y="2"/>
                    <a:pt x="4" y="2"/>
                  </a:cubicBezTo>
                </a:path>
              </a:pathLst>
            </a:custGeom>
            <a:solidFill>
              <a:schemeClr val="accent1"/>
            </a:solidFill>
            <a:ln w="3175" cap="rnd">
              <a:solidFill>
                <a:schemeClr val="bg1"/>
              </a:solidFill>
              <a:round/>
              <a:headEnd/>
              <a:tailEnd/>
            </a:ln>
          </p:spPr>
          <p:txBody>
            <a:bodyPr/>
            <a:lstStyle/>
            <a:p>
              <a:endParaRPr lang="de-DE"/>
            </a:p>
          </p:txBody>
        </p:sp>
        <p:sp>
          <p:nvSpPr>
            <p:cNvPr id="6450" name="Freeform 1269"/>
            <p:cNvSpPr>
              <a:spLocks/>
            </p:cNvSpPr>
            <p:nvPr/>
          </p:nvSpPr>
          <p:spPr bwMode="gray">
            <a:xfrm>
              <a:off x="2853" y="2288"/>
              <a:ext cx="4" cy="9"/>
            </a:xfrm>
            <a:custGeom>
              <a:avLst/>
              <a:gdLst>
                <a:gd name="T0" fmla="*/ 1 w 7"/>
                <a:gd name="T1" fmla="*/ 1 h 16"/>
                <a:gd name="T2" fmla="*/ 0 w 7"/>
                <a:gd name="T3" fmla="*/ 1 h 16"/>
                <a:gd name="T4" fmla="*/ 1 w 7"/>
                <a:gd name="T5" fmla="*/ 1 h 16"/>
                <a:gd name="T6" fmla="*/ 1 w 7"/>
                <a:gd name="T7" fmla="*/ 2 h 16"/>
                <a:gd name="T8" fmla="*/ 1 w 7"/>
                <a:gd name="T9" fmla="*/ 1 h 16"/>
                <a:gd name="T10" fmla="*/ 1 w 7"/>
                <a:gd name="T11" fmla="*/ 1 h 16"/>
                <a:gd name="T12" fmla="*/ 0 60000 65536"/>
                <a:gd name="T13" fmla="*/ 0 60000 65536"/>
                <a:gd name="T14" fmla="*/ 0 60000 65536"/>
                <a:gd name="T15" fmla="*/ 0 60000 65536"/>
                <a:gd name="T16" fmla="*/ 0 60000 65536"/>
                <a:gd name="T17" fmla="*/ 0 60000 65536"/>
                <a:gd name="T18" fmla="*/ 0 w 7"/>
                <a:gd name="T19" fmla="*/ 0 h 16"/>
                <a:gd name="T20" fmla="*/ 7 w 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7" h="16">
                  <a:moveTo>
                    <a:pt x="7" y="6"/>
                  </a:moveTo>
                  <a:cubicBezTo>
                    <a:pt x="5" y="5"/>
                    <a:pt x="1" y="0"/>
                    <a:pt x="0" y="5"/>
                  </a:cubicBezTo>
                  <a:cubicBezTo>
                    <a:pt x="0" y="8"/>
                    <a:pt x="4" y="7"/>
                    <a:pt x="4" y="10"/>
                  </a:cubicBezTo>
                  <a:cubicBezTo>
                    <a:pt x="4" y="11"/>
                    <a:pt x="2" y="13"/>
                    <a:pt x="2" y="14"/>
                  </a:cubicBezTo>
                  <a:cubicBezTo>
                    <a:pt x="3" y="16"/>
                    <a:pt x="5" y="14"/>
                    <a:pt x="6" y="13"/>
                  </a:cubicBezTo>
                  <a:cubicBezTo>
                    <a:pt x="7" y="12"/>
                    <a:pt x="7" y="7"/>
                    <a:pt x="6" y="6"/>
                  </a:cubicBezTo>
                </a:path>
              </a:pathLst>
            </a:custGeom>
            <a:solidFill>
              <a:schemeClr val="accent1"/>
            </a:solidFill>
            <a:ln w="3175" cap="rnd">
              <a:solidFill>
                <a:schemeClr val="bg1"/>
              </a:solidFill>
              <a:round/>
              <a:headEnd/>
              <a:tailEnd/>
            </a:ln>
          </p:spPr>
          <p:txBody>
            <a:bodyPr/>
            <a:lstStyle/>
            <a:p>
              <a:endParaRPr lang="de-DE"/>
            </a:p>
          </p:txBody>
        </p:sp>
        <p:sp>
          <p:nvSpPr>
            <p:cNvPr id="6451" name="Freeform 1270"/>
            <p:cNvSpPr>
              <a:spLocks/>
            </p:cNvSpPr>
            <p:nvPr/>
          </p:nvSpPr>
          <p:spPr bwMode="gray">
            <a:xfrm>
              <a:off x="2853" y="2288"/>
              <a:ext cx="4" cy="9"/>
            </a:xfrm>
            <a:custGeom>
              <a:avLst/>
              <a:gdLst>
                <a:gd name="T0" fmla="*/ 1 w 7"/>
                <a:gd name="T1" fmla="*/ 1 h 16"/>
                <a:gd name="T2" fmla="*/ 0 w 7"/>
                <a:gd name="T3" fmla="*/ 1 h 16"/>
                <a:gd name="T4" fmla="*/ 1 w 7"/>
                <a:gd name="T5" fmla="*/ 1 h 16"/>
                <a:gd name="T6" fmla="*/ 1 w 7"/>
                <a:gd name="T7" fmla="*/ 2 h 16"/>
                <a:gd name="T8" fmla="*/ 1 w 7"/>
                <a:gd name="T9" fmla="*/ 1 h 16"/>
                <a:gd name="T10" fmla="*/ 1 w 7"/>
                <a:gd name="T11" fmla="*/ 1 h 16"/>
                <a:gd name="T12" fmla="*/ 0 60000 65536"/>
                <a:gd name="T13" fmla="*/ 0 60000 65536"/>
                <a:gd name="T14" fmla="*/ 0 60000 65536"/>
                <a:gd name="T15" fmla="*/ 0 60000 65536"/>
                <a:gd name="T16" fmla="*/ 0 60000 65536"/>
                <a:gd name="T17" fmla="*/ 0 60000 65536"/>
                <a:gd name="T18" fmla="*/ 0 w 7"/>
                <a:gd name="T19" fmla="*/ 0 h 16"/>
                <a:gd name="T20" fmla="*/ 7 w 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7" h="16">
                  <a:moveTo>
                    <a:pt x="7" y="6"/>
                  </a:moveTo>
                  <a:cubicBezTo>
                    <a:pt x="5" y="5"/>
                    <a:pt x="1" y="0"/>
                    <a:pt x="0" y="5"/>
                  </a:cubicBezTo>
                  <a:cubicBezTo>
                    <a:pt x="0" y="8"/>
                    <a:pt x="4" y="7"/>
                    <a:pt x="4" y="10"/>
                  </a:cubicBezTo>
                  <a:cubicBezTo>
                    <a:pt x="4" y="11"/>
                    <a:pt x="2" y="13"/>
                    <a:pt x="2" y="14"/>
                  </a:cubicBezTo>
                  <a:cubicBezTo>
                    <a:pt x="3" y="16"/>
                    <a:pt x="5" y="14"/>
                    <a:pt x="6" y="13"/>
                  </a:cubicBezTo>
                  <a:cubicBezTo>
                    <a:pt x="7" y="12"/>
                    <a:pt x="7" y="7"/>
                    <a:pt x="6" y="6"/>
                  </a:cubicBezTo>
                </a:path>
              </a:pathLst>
            </a:custGeom>
            <a:solidFill>
              <a:schemeClr val="accent1"/>
            </a:solidFill>
            <a:ln w="3175" cap="rnd">
              <a:solidFill>
                <a:schemeClr val="bg1"/>
              </a:solidFill>
              <a:round/>
              <a:headEnd/>
              <a:tailEnd/>
            </a:ln>
          </p:spPr>
          <p:txBody>
            <a:bodyPr/>
            <a:lstStyle/>
            <a:p>
              <a:endParaRPr lang="de-DE"/>
            </a:p>
          </p:txBody>
        </p:sp>
        <p:sp>
          <p:nvSpPr>
            <p:cNvPr id="6452" name="Freeform 1271"/>
            <p:cNvSpPr>
              <a:spLocks/>
            </p:cNvSpPr>
            <p:nvPr/>
          </p:nvSpPr>
          <p:spPr bwMode="gray">
            <a:xfrm>
              <a:off x="2875" y="2325"/>
              <a:ext cx="14" cy="17"/>
            </a:xfrm>
            <a:custGeom>
              <a:avLst/>
              <a:gdLst>
                <a:gd name="T0" fmla="*/ 2 w 25"/>
                <a:gd name="T1" fmla="*/ 2 h 30"/>
                <a:gd name="T2" fmla="*/ 2 w 25"/>
                <a:gd name="T3" fmla="*/ 1 h 30"/>
                <a:gd name="T4" fmla="*/ 1 w 25"/>
                <a:gd name="T5" fmla="*/ 1 h 30"/>
                <a:gd name="T6" fmla="*/ 1 w 25"/>
                <a:gd name="T7" fmla="*/ 1 h 30"/>
                <a:gd name="T8" fmla="*/ 1 w 25"/>
                <a:gd name="T9" fmla="*/ 1 h 30"/>
                <a:gd name="T10" fmla="*/ 1 w 25"/>
                <a:gd name="T11" fmla="*/ 1 h 30"/>
                <a:gd name="T12" fmla="*/ 1 w 25"/>
                <a:gd name="T13" fmla="*/ 2 h 30"/>
                <a:gd name="T14" fmla="*/ 1 w 25"/>
                <a:gd name="T15" fmla="*/ 3 h 30"/>
                <a:gd name="T16" fmla="*/ 2 w 25"/>
                <a:gd name="T17" fmla="*/ 2 h 30"/>
                <a:gd name="T18" fmla="*/ 2 w 25"/>
                <a:gd name="T19" fmla="*/ 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0"/>
                <a:gd name="T32" fmla="*/ 25 w 25"/>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0">
                  <a:moveTo>
                    <a:pt x="20" y="19"/>
                  </a:moveTo>
                  <a:cubicBezTo>
                    <a:pt x="21" y="15"/>
                    <a:pt x="25" y="12"/>
                    <a:pt x="23" y="8"/>
                  </a:cubicBezTo>
                  <a:cubicBezTo>
                    <a:pt x="21" y="5"/>
                    <a:pt x="14" y="4"/>
                    <a:pt x="14" y="9"/>
                  </a:cubicBezTo>
                  <a:cubicBezTo>
                    <a:pt x="12" y="6"/>
                    <a:pt x="14" y="3"/>
                    <a:pt x="10" y="2"/>
                  </a:cubicBezTo>
                  <a:cubicBezTo>
                    <a:pt x="8" y="1"/>
                    <a:pt x="4" y="0"/>
                    <a:pt x="2" y="1"/>
                  </a:cubicBezTo>
                  <a:cubicBezTo>
                    <a:pt x="0" y="9"/>
                    <a:pt x="10" y="5"/>
                    <a:pt x="13" y="8"/>
                  </a:cubicBezTo>
                  <a:cubicBezTo>
                    <a:pt x="16" y="10"/>
                    <a:pt x="11" y="14"/>
                    <a:pt x="15" y="15"/>
                  </a:cubicBezTo>
                  <a:cubicBezTo>
                    <a:pt x="13" y="16"/>
                    <a:pt x="3" y="27"/>
                    <a:pt x="10" y="29"/>
                  </a:cubicBezTo>
                  <a:cubicBezTo>
                    <a:pt x="14" y="30"/>
                    <a:pt x="16" y="13"/>
                    <a:pt x="19" y="22"/>
                  </a:cubicBezTo>
                  <a:cubicBezTo>
                    <a:pt x="19" y="20"/>
                    <a:pt x="20" y="18"/>
                    <a:pt x="21" y="15"/>
                  </a:cubicBezTo>
                </a:path>
              </a:pathLst>
            </a:custGeom>
            <a:solidFill>
              <a:schemeClr val="accent1"/>
            </a:solidFill>
            <a:ln w="3175" cap="rnd">
              <a:solidFill>
                <a:schemeClr val="bg1"/>
              </a:solidFill>
              <a:round/>
              <a:headEnd/>
              <a:tailEnd/>
            </a:ln>
          </p:spPr>
          <p:txBody>
            <a:bodyPr/>
            <a:lstStyle/>
            <a:p>
              <a:endParaRPr lang="de-DE"/>
            </a:p>
          </p:txBody>
        </p:sp>
        <p:sp>
          <p:nvSpPr>
            <p:cNvPr id="6453" name="Freeform 1272"/>
            <p:cNvSpPr>
              <a:spLocks/>
            </p:cNvSpPr>
            <p:nvPr/>
          </p:nvSpPr>
          <p:spPr bwMode="gray">
            <a:xfrm>
              <a:off x="2875" y="2325"/>
              <a:ext cx="14" cy="17"/>
            </a:xfrm>
            <a:custGeom>
              <a:avLst/>
              <a:gdLst>
                <a:gd name="T0" fmla="*/ 2 w 25"/>
                <a:gd name="T1" fmla="*/ 2 h 30"/>
                <a:gd name="T2" fmla="*/ 2 w 25"/>
                <a:gd name="T3" fmla="*/ 1 h 30"/>
                <a:gd name="T4" fmla="*/ 1 w 25"/>
                <a:gd name="T5" fmla="*/ 1 h 30"/>
                <a:gd name="T6" fmla="*/ 1 w 25"/>
                <a:gd name="T7" fmla="*/ 1 h 30"/>
                <a:gd name="T8" fmla="*/ 1 w 25"/>
                <a:gd name="T9" fmla="*/ 1 h 30"/>
                <a:gd name="T10" fmla="*/ 1 w 25"/>
                <a:gd name="T11" fmla="*/ 1 h 30"/>
                <a:gd name="T12" fmla="*/ 1 w 25"/>
                <a:gd name="T13" fmla="*/ 2 h 30"/>
                <a:gd name="T14" fmla="*/ 1 w 25"/>
                <a:gd name="T15" fmla="*/ 3 h 30"/>
                <a:gd name="T16" fmla="*/ 2 w 25"/>
                <a:gd name="T17" fmla="*/ 2 h 30"/>
                <a:gd name="T18" fmla="*/ 2 w 25"/>
                <a:gd name="T19" fmla="*/ 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0"/>
                <a:gd name="T32" fmla="*/ 25 w 25"/>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0">
                  <a:moveTo>
                    <a:pt x="20" y="19"/>
                  </a:moveTo>
                  <a:cubicBezTo>
                    <a:pt x="21" y="15"/>
                    <a:pt x="25" y="12"/>
                    <a:pt x="23" y="8"/>
                  </a:cubicBezTo>
                  <a:cubicBezTo>
                    <a:pt x="21" y="5"/>
                    <a:pt x="14" y="4"/>
                    <a:pt x="14" y="9"/>
                  </a:cubicBezTo>
                  <a:cubicBezTo>
                    <a:pt x="12" y="6"/>
                    <a:pt x="14" y="3"/>
                    <a:pt x="10" y="2"/>
                  </a:cubicBezTo>
                  <a:cubicBezTo>
                    <a:pt x="8" y="1"/>
                    <a:pt x="4" y="0"/>
                    <a:pt x="2" y="1"/>
                  </a:cubicBezTo>
                  <a:cubicBezTo>
                    <a:pt x="0" y="9"/>
                    <a:pt x="10" y="5"/>
                    <a:pt x="13" y="8"/>
                  </a:cubicBezTo>
                  <a:cubicBezTo>
                    <a:pt x="16" y="10"/>
                    <a:pt x="11" y="14"/>
                    <a:pt x="15" y="15"/>
                  </a:cubicBezTo>
                  <a:cubicBezTo>
                    <a:pt x="13" y="16"/>
                    <a:pt x="3" y="27"/>
                    <a:pt x="10" y="29"/>
                  </a:cubicBezTo>
                  <a:cubicBezTo>
                    <a:pt x="14" y="30"/>
                    <a:pt x="16" y="13"/>
                    <a:pt x="19" y="22"/>
                  </a:cubicBezTo>
                  <a:cubicBezTo>
                    <a:pt x="19" y="20"/>
                    <a:pt x="20" y="18"/>
                    <a:pt x="21" y="15"/>
                  </a:cubicBezTo>
                </a:path>
              </a:pathLst>
            </a:custGeom>
            <a:solidFill>
              <a:schemeClr val="accent1"/>
            </a:solidFill>
            <a:ln w="3175" cap="rnd">
              <a:solidFill>
                <a:schemeClr val="bg1"/>
              </a:solidFill>
              <a:round/>
              <a:headEnd/>
              <a:tailEnd/>
            </a:ln>
          </p:spPr>
          <p:txBody>
            <a:bodyPr/>
            <a:lstStyle/>
            <a:p>
              <a:endParaRPr lang="de-DE"/>
            </a:p>
          </p:txBody>
        </p:sp>
        <p:sp>
          <p:nvSpPr>
            <p:cNvPr id="6454" name="Freeform 1273"/>
            <p:cNvSpPr>
              <a:spLocks/>
            </p:cNvSpPr>
            <p:nvPr/>
          </p:nvSpPr>
          <p:spPr bwMode="gray">
            <a:xfrm>
              <a:off x="2830" y="2283"/>
              <a:ext cx="7" cy="6"/>
            </a:xfrm>
            <a:custGeom>
              <a:avLst/>
              <a:gdLst>
                <a:gd name="T0" fmla="*/ 1 w 11"/>
                <a:gd name="T1" fmla="*/ 1 h 12"/>
                <a:gd name="T2" fmla="*/ 1 w 11"/>
                <a:gd name="T3" fmla="*/ 1 h 12"/>
                <a:gd name="T4" fmla="*/ 1 w 11"/>
                <a:gd name="T5" fmla="*/ 1 h 12"/>
                <a:gd name="T6" fmla="*/ 2 w 11"/>
                <a:gd name="T7" fmla="*/ 1 h 12"/>
                <a:gd name="T8" fmla="*/ 1 w 11"/>
                <a:gd name="T9" fmla="*/ 1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6" y="2"/>
                  </a:moveTo>
                  <a:cubicBezTo>
                    <a:pt x="5" y="0"/>
                    <a:pt x="1" y="0"/>
                    <a:pt x="1" y="3"/>
                  </a:cubicBezTo>
                  <a:cubicBezTo>
                    <a:pt x="0" y="6"/>
                    <a:pt x="4" y="6"/>
                    <a:pt x="5" y="7"/>
                  </a:cubicBezTo>
                  <a:cubicBezTo>
                    <a:pt x="7" y="9"/>
                    <a:pt x="9" y="12"/>
                    <a:pt x="10" y="8"/>
                  </a:cubicBezTo>
                  <a:cubicBezTo>
                    <a:pt x="11" y="5"/>
                    <a:pt x="7" y="3"/>
                    <a:pt x="5" y="2"/>
                  </a:cubicBezTo>
                </a:path>
              </a:pathLst>
            </a:custGeom>
            <a:solidFill>
              <a:schemeClr val="accent1"/>
            </a:solidFill>
            <a:ln w="3175" cap="rnd">
              <a:solidFill>
                <a:schemeClr val="bg1"/>
              </a:solidFill>
              <a:round/>
              <a:headEnd/>
              <a:tailEnd/>
            </a:ln>
          </p:spPr>
          <p:txBody>
            <a:bodyPr/>
            <a:lstStyle/>
            <a:p>
              <a:endParaRPr lang="de-DE"/>
            </a:p>
          </p:txBody>
        </p:sp>
        <p:sp>
          <p:nvSpPr>
            <p:cNvPr id="6455" name="Freeform 1274"/>
            <p:cNvSpPr>
              <a:spLocks/>
            </p:cNvSpPr>
            <p:nvPr/>
          </p:nvSpPr>
          <p:spPr bwMode="gray">
            <a:xfrm>
              <a:off x="2830" y="2283"/>
              <a:ext cx="7" cy="6"/>
            </a:xfrm>
            <a:custGeom>
              <a:avLst/>
              <a:gdLst>
                <a:gd name="T0" fmla="*/ 1 w 11"/>
                <a:gd name="T1" fmla="*/ 1 h 12"/>
                <a:gd name="T2" fmla="*/ 1 w 11"/>
                <a:gd name="T3" fmla="*/ 1 h 12"/>
                <a:gd name="T4" fmla="*/ 1 w 11"/>
                <a:gd name="T5" fmla="*/ 1 h 12"/>
                <a:gd name="T6" fmla="*/ 2 w 11"/>
                <a:gd name="T7" fmla="*/ 1 h 12"/>
                <a:gd name="T8" fmla="*/ 1 w 11"/>
                <a:gd name="T9" fmla="*/ 1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6" y="2"/>
                  </a:moveTo>
                  <a:cubicBezTo>
                    <a:pt x="5" y="0"/>
                    <a:pt x="1" y="0"/>
                    <a:pt x="1" y="3"/>
                  </a:cubicBezTo>
                  <a:cubicBezTo>
                    <a:pt x="0" y="6"/>
                    <a:pt x="4" y="6"/>
                    <a:pt x="5" y="7"/>
                  </a:cubicBezTo>
                  <a:cubicBezTo>
                    <a:pt x="7" y="9"/>
                    <a:pt x="9" y="12"/>
                    <a:pt x="10" y="8"/>
                  </a:cubicBezTo>
                  <a:cubicBezTo>
                    <a:pt x="11" y="5"/>
                    <a:pt x="7" y="3"/>
                    <a:pt x="5" y="2"/>
                  </a:cubicBezTo>
                </a:path>
              </a:pathLst>
            </a:custGeom>
            <a:solidFill>
              <a:schemeClr val="accent1"/>
            </a:solidFill>
            <a:ln w="3175" cap="rnd">
              <a:solidFill>
                <a:schemeClr val="bg1"/>
              </a:solidFill>
              <a:round/>
              <a:headEnd/>
              <a:tailEnd/>
            </a:ln>
          </p:spPr>
          <p:txBody>
            <a:bodyPr/>
            <a:lstStyle/>
            <a:p>
              <a:endParaRPr lang="de-DE"/>
            </a:p>
          </p:txBody>
        </p:sp>
        <p:sp>
          <p:nvSpPr>
            <p:cNvPr id="6456" name="Freeform 1275"/>
            <p:cNvSpPr>
              <a:spLocks/>
            </p:cNvSpPr>
            <p:nvPr/>
          </p:nvSpPr>
          <p:spPr bwMode="gray">
            <a:xfrm>
              <a:off x="2688" y="2162"/>
              <a:ext cx="7" cy="10"/>
            </a:xfrm>
            <a:custGeom>
              <a:avLst/>
              <a:gdLst>
                <a:gd name="T0" fmla="*/ 1 w 11"/>
                <a:gd name="T1" fmla="*/ 0 h 18"/>
                <a:gd name="T2" fmla="*/ 1 w 11"/>
                <a:gd name="T3" fmla="*/ 1 h 18"/>
                <a:gd name="T4" fmla="*/ 1 w 11"/>
                <a:gd name="T5" fmla="*/ 1 h 18"/>
                <a:gd name="T6" fmla="*/ 2 w 11"/>
                <a:gd name="T7" fmla="*/ 1 h 18"/>
                <a:gd name="T8" fmla="*/ 2 w 11"/>
                <a:gd name="T9" fmla="*/ 1 h 18"/>
                <a:gd name="T10" fmla="*/ 1 w 11"/>
                <a:gd name="T11" fmla="*/ 1 h 18"/>
                <a:gd name="T12" fmla="*/ 1 w 11"/>
                <a:gd name="T13" fmla="*/ 0 h 18"/>
                <a:gd name="T14" fmla="*/ 0 60000 65536"/>
                <a:gd name="T15" fmla="*/ 0 60000 65536"/>
                <a:gd name="T16" fmla="*/ 0 60000 65536"/>
                <a:gd name="T17" fmla="*/ 0 60000 65536"/>
                <a:gd name="T18" fmla="*/ 0 60000 65536"/>
                <a:gd name="T19" fmla="*/ 0 60000 65536"/>
                <a:gd name="T20" fmla="*/ 0 60000 65536"/>
                <a:gd name="T21" fmla="*/ 0 w 11"/>
                <a:gd name="T22" fmla="*/ 0 h 18"/>
                <a:gd name="T23" fmla="*/ 11 w 1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8">
                  <a:moveTo>
                    <a:pt x="3" y="0"/>
                  </a:moveTo>
                  <a:cubicBezTo>
                    <a:pt x="2" y="0"/>
                    <a:pt x="0" y="3"/>
                    <a:pt x="3" y="5"/>
                  </a:cubicBezTo>
                  <a:cubicBezTo>
                    <a:pt x="5" y="8"/>
                    <a:pt x="5" y="14"/>
                    <a:pt x="7" y="15"/>
                  </a:cubicBezTo>
                  <a:cubicBezTo>
                    <a:pt x="9" y="17"/>
                    <a:pt x="11" y="18"/>
                    <a:pt x="11" y="15"/>
                  </a:cubicBezTo>
                  <a:cubicBezTo>
                    <a:pt x="11" y="13"/>
                    <a:pt x="9" y="9"/>
                    <a:pt x="9" y="7"/>
                  </a:cubicBezTo>
                  <a:cubicBezTo>
                    <a:pt x="8" y="5"/>
                    <a:pt x="6" y="1"/>
                    <a:pt x="6" y="1"/>
                  </a:cubicBezTo>
                  <a:lnTo>
                    <a:pt x="3" y="0"/>
                  </a:lnTo>
                  <a:close/>
                </a:path>
              </a:pathLst>
            </a:custGeom>
            <a:solidFill>
              <a:schemeClr val="accent1"/>
            </a:solidFill>
            <a:ln w="3175" cap="rnd">
              <a:solidFill>
                <a:schemeClr val="bg1"/>
              </a:solidFill>
              <a:round/>
              <a:headEnd/>
              <a:tailEnd/>
            </a:ln>
          </p:spPr>
          <p:txBody>
            <a:bodyPr/>
            <a:lstStyle/>
            <a:p>
              <a:endParaRPr lang="de-DE"/>
            </a:p>
          </p:txBody>
        </p:sp>
        <p:sp>
          <p:nvSpPr>
            <p:cNvPr id="6457" name="Freeform 1276"/>
            <p:cNvSpPr>
              <a:spLocks/>
            </p:cNvSpPr>
            <p:nvPr/>
          </p:nvSpPr>
          <p:spPr bwMode="gray">
            <a:xfrm>
              <a:off x="2691" y="2172"/>
              <a:ext cx="4" cy="7"/>
            </a:xfrm>
            <a:custGeom>
              <a:avLst/>
              <a:gdLst>
                <a:gd name="T0" fmla="*/ 0 w 8"/>
                <a:gd name="T1" fmla="*/ 0 h 13"/>
                <a:gd name="T2" fmla="*/ 1 w 8"/>
                <a:gd name="T3" fmla="*/ 1 h 13"/>
                <a:gd name="T4" fmla="*/ 1 w 8"/>
                <a:gd name="T5" fmla="*/ 1 h 13"/>
                <a:gd name="T6" fmla="*/ 1 w 8"/>
                <a:gd name="T7" fmla="*/ 1 h 13"/>
                <a:gd name="T8" fmla="*/ 0 w 8"/>
                <a:gd name="T9" fmla="*/ 0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0" y="0"/>
                  </a:moveTo>
                  <a:cubicBezTo>
                    <a:pt x="3" y="1"/>
                    <a:pt x="8" y="3"/>
                    <a:pt x="8" y="5"/>
                  </a:cubicBezTo>
                  <a:cubicBezTo>
                    <a:pt x="8" y="7"/>
                    <a:pt x="8" y="11"/>
                    <a:pt x="8" y="12"/>
                  </a:cubicBezTo>
                  <a:cubicBezTo>
                    <a:pt x="8" y="13"/>
                    <a:pt x="3" y="7"/>
                    <a:pt x="2" y="6"/>
                  </a:cubicBezTo>
                  <a:cubicBezTo>
                    <a:pt x="2" y="5"/>
                    <a:pt x="0" y="0"/>
                    <a:pt x="0" y="0"/>
                  </a:cubicBezTo>
                  <a:close/>
                </a:path>
              </a:pathLst>
            </a:custGeom>
            <a:solidFill>
              <a:schemeClr val="accent1"/>
            </a:solidFill>
            <a:ln w="3175" cap="rnd">
              <a:solidFill>
                <a:schemeClr val="bg1"/>
              </a:solidFill>
              <a:round/>
              <a:headEnd/>
              <a:tailEnd/>
            </a:ln>
          </p:spPr>
          <p:txBody>
            <a:bodyPr/>
            <a:lstStyle/>
            <a:p>
              <a:endParaRPr lang="de-DE"/>
            </a:p>
          </p:txBody>
        </p:sp>
        <p:sp>
          <p:nvSpPr>
            <p:cNvPr id="6458" name="Freeform 1277"/>
            <p:cNvSpPr>
              <a:spLocks/>
            </p:cNvSpPr>
            <p:nvPr/>
          </p:nvSpPr>
          <p:spPr bwMode="gray">
            <a:xfrm>
              <a:off x="2697" y="2181"/>
              <a:ext cx="8" cy="9"/>
            </a:xfrm>
            <a:custGeom>
              <a:avLst/>
              <a:gdLst>
                <a:gd name="T0" fmla="*/ 0 w 13"/>
                <a:gd name="T1" fmla="*/ 0 h 16"/>
                <a:gd name="T2" fmla="*/ 1 w 13"/>
                <a:gd name="T3" fmla="*/ 1 h 16"/>
                <a:gd name="T4" fmla="*/ 0 w 13"/>
                <a:gd name="T5" fmla="*/ 0 h 16"/>
                <a:gd name="T6" fmla="*/ 0 60000 65536"/>
                <a:gd name="T7" fmla="*/ 0 60000 65536"/>
                <a:gd name="T8" fmla="*/ 0 60000 65536"/>
                <a:gd name="T9" fmla="*/ 0 w 13"/>
                <a:gd name="T10" fmla="*/ 0 h 16"/>
                <a:gd name="T11" fmla="*/ 13 w 13"/>
                <a:gd name="T12" fmla="*/ 16 h 16"/>
              </a:gdLst>
              <a:ahLst/>
              <a:cxnLst>
                <a:cxn ang="T6">
                  <a:pos x="T0" y="T1"/>
                </a:cxn>
                <a:cxn ang="T7">
                  <a:pos x="T2" y="T3"/>
                </a:cxn>
                <a:cxn ang="T8">
                  <a:pos x="T4" y="T5"/>
                </a:cxn>
              </a:cxnLst>
              <a:rect l="T9" t="T10" r="T11" b="T12"/>
              <a:pathLst>
                <a:path w="13" h="16">
                  <a:moveTo>
                    <a:pt x="0" y="0"/>
                  </a:moveTo>
                  <a:cubicBezTo>
                    <a:pt x="0" y="0"/>
                    <a:pt x="7" y="6"/>
                    <a:pt x="10" y="11"/>
                  </a:cubicBezTo>
                  <a:cubicBezTo>
                    <a:pt x="13" y="16"/>
                    <a:pt x="1" y="4"/>
                    <a:pt x="0" y="0"/>
                  </a:cubicBezTo>
                  <a:close/>
                </a:path>
              </a:pathLst>
            </a:custGeom>
            <a:solidFill>
              <a:schemeClr val="accent1"/>
            </a:solidFill>
            <a:ln w="3175" cap="rnd">
              <a:solidFill>
                <a:schemeClr val="bg1"/>
              </a:solidFill>
              <a:round/>
              <a:headEnd/>
              <a:tailEnd/>
            </a:ln>
          </p:spPr>
          <p:txBody>
            <a:bodyPr/>
            <a:lstStyle/>
            <a:p>
              <a:endParaRPr lang="de-DE"/>
            </a:p>
          </p:txBody>
        </p:sp>
        <p:sp>
          <p:nvSpPr>
            <p:cNvPr id="6459" name="Freeform 1278"/>
            <p:cNvSpPr>
              <a:spLocks/>
            </p:cNvSpPr>
            <p:nvPr/>
          </p:nvSpPr>
          <p:spPr bwMode="gray">
            <a:xfrm>
              <a:off x="2707" y="2190"/>
              <a:ext cx="9" cy="7"/>
            </a:xfrm>
            <a:custGeom>
              <a:avLst/>
              <a:gdLst>
                <a:gd name="T0" fmla="*/ 0 w 16"/>
                <a:gd name="T1" fmla="*/ 1 h 14"/>
                <a:gd name="T2" fmla="*/ 1 w 16"/>
                <a:gd name="T3" fmla="*/ 1 h 14"/>
                <a:gd name="T4" fmla="*/ 2 w 16"/>
                <a:gd name="T5" fmla="*/ 1 h 14"/>
                <a:gd name="T6" fmla="*/ 2 w 16"/>
                <a:gd name="T7" fmla="*/ 1 h 14"/>
                <a:gd name="T8" fmla="*/ 0 w 16"/>
                <a:gd name="T9" fmla="*/ 1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
                  </a:moveTo>
                  <a:cubicBezTo>
                    <a:pt x="0" y="0"/>
                    <a:pt x="5" y="7"/>
                    <a:pt x="6" y="8"/>
                  </a:cubicBezTo>
                  <a:cubicBezTo>
                    <a:pt x="8" y="9"/>
                    <a:pt x="14" y="10"/>
                    <a:pt x="14" y="10"/>
                  </a:cubicBezTo>
                  <a:cubicBezTo>
                    <a:pt x="14" y="10"/>
                    <a:pt x="16" y="14"/>
                    <a:pt x="14" y="14"/>
                  </a:cubicBezTo>
                  <a:cubicBezTo>
                    <a:pt x="13" y="14"/>
                    <a:pt x="2" y="6"/>
                    <a:pt x="0" y="1"/>
                  </a:cubicBezTo>
                  <a:close/>
                </a:path>
              </a:pathLst>
            </a:custGeom>
            <a:solidFill>
              <a:schemeClr val="accent1"/>
            </a:solidFill>
            <a:ln w="3175" cap="rnd">
              <a:solidFill>
                <a:schemeClr val="bg1"/>
              </a:solidFill>
              <a:round/>
              <a:headEnd/>
              <a:tailEnd/>
            </a:ln>
          </p:spPr>
          <p:txBody>
            <a:bodyPr/>
            <a:lstStyle/>
            <a:p>
              <a:endParaRPr lang="de-DE"/>
            </a:p>
          </p:txBody>
        </p:sp>
        <p:sp>
          <p:nvSpPr>
            <p:cNvPr id="6460" name="Freeform 1279"/>
            <p:cNvSpPr>
              <a:spLocks/>
            </p:cNvSpPr>
            <p:nvPr/>
          </p:nvSpPr>
          <p:spPr bwMode="gray">
            <a:xfrm>
              <a:off x="2349" y="2182"/>
              <a:ext cx="181" cy="157"/>
            </a:xfrm>
            <a:custGeom>
              <a:avLst/>
              <a:gdLst>
                <a:gd name="T0" fmla="*/ 2 w 325"/>
                <a:gd name="T1" fmla="*/ 7 h 281"/>
                <a:gd name="T2" fmla="*/ 3 w 325"/>
                <a:gd name="T3" fmla="*/ 7 h 281"/>
                <a:gd name="T4" fmla="*/ 3 w 325"/>
                <a:gd name="T5" fmla="*/ 8 h 281"/>
                <a:gd name="T6" fmla="*/ 5 w 325"/>
                <a:gd name="T7" fmla="*/ 8 h 281"/>
                <a:gd name="T8" fmla="*/ 7 w 325"/>
                <a:gd name="T9" fmla="*/ 8 h 281"/>
                <a:gd name="T10" fmla="*/ 7 w 325"/>
                <a:gd name="T11" fmla="*/ 9 h 281"/>
                <a:gd name="T12" fmla="*/ 6 w 325"/>
                <a:gd name="T13" fmla="*/ 12 h 281"/>
                <a:gd name="T14" fmla="*/ 6 w 325"/>
                <a:gd name="T15" fmla="*/ 13 h 281"/>
                <a:gd name="T16" fmla="*/ 5 w 325"/>
                <a:gd name="T17" fmla="*/ 16 h 281"/>
                <a:gd name="T18" fmla="*/ 5 w 325"/>
                <a:gd name="T19" fmla="*/ 19 h 281"/>
                <a:gd name="T20" fmla="*/ 4 w 325"/>
                <a:gd name="T21" fmla="*/ 23 h 281"/>
                <a:gd name="T22" fmla="*/ 6 w 325"/>
                <a:gd name="T23" fmla="*/ 23 h 281"/>
                <a:gd name="T24" fmla="*/ 8 w 325"/>
                <a:gd name="T25" fmla="*/ 24 h 281"/>
                <a:gd name="T26" fmla="*/ 8 w 325"/>
                <a:gd name="T27" fmla="*/ 26 h 281"/>
                <a:gd name="T28" fmla="*/ 10 w 325"/>
                <a:gd name="T29" fmla="*/ 26 h 281"/>
                <a:gd name="T30" fmla="*/ 12 w 325"/>
                <a:gd name="T31" fmla="*/ 25 h 281"/>
                <a:gd name="T32" fmla="*/ 14 w 325"/>
                <a:gd name="T33" fmla="*/ 25 h 281"/>
                <a:gd name="T34" fmla="*/ 17 w 325"/>
                <a:gd name="T35" fmla="*/ 25 h 281"/>
                <a:gd name="T36" fmla="*/ 18 w 325"/>
                <a:gd name="T37" fmla="*/ 25 h 281"/>
                <a:gd name="T38" fmla="*/ 19 w 325"/>
                <a:gd name="T39" fmla="*/ 23 h 281"/>
                <a:gd name="T40" fmla="*/ 21 w 325"/>
                <a:gd name="T41" fmla="*/ 22 h 281"/>
                <a:gd name="T42" fmla="*/ 21 w 325"/>
                <a:gd name="T43" fmla="*/ 21 h 281"/>
                <a:gd name="T44" fmla="*/ 22 w 325"/>
                <a:gd name="T45" fmla="*/ 20 h 281"/>
                <a:gd name="T46" fmla="*/ 23 w 325"/>
                <a:gd name="T47" fmla="*/ 18 h 281"/>
                <a:gd name="T48" fmla="*/ 22 w 325"/>
                <a:gd name="T49" fmla="*/ 16 h 281"/>
                <a:gd name="T50" fmla="*/ 23 w 325"/>
                <a:gd name="T51" fmla="*/ 14 h 281"/>
                <a:gd name="T52" fmla="*/ 25 w 325"/>
                <a:gd name="T53" fmla="*/ 11 h 281"/>
                <a:gd name="T54" fmla="*/ 28 w 325"/>
                <a:gd name="T55" fmla="*/ 9 h 281"/>
                <a:gd name="T56" fmla="*/ 31 w 325"/>
                <a:gd name="T57" fmla="*/ 7 h 281"/>
                <a:gd name="T58" fmla="*/ 31 w 325"/>
                <a:gd name="T59" fmla="*/ 6 h 281"/>
                <a:gd name="T60" fmla="*/ 30 w 325"/>
                <a:gd name="T61" fmla="*/ 6 h 281"/>
                <a:gd name="T62" fmla="*/ 29 w 325"/>
                <a:gd name="T63" fmla="*/ 6 h 281"/>
                <a:gd name="T64" fmla="*/ 27 w 325"/>
                <a:gd name="T65" fmla="*/ 5 h 281"/>
                <a:gd name="T66" fmla="*/ 25 w 325"/>
                <a:gd name="T67" fmla="*/ 5 h 281"/>
                <a:gd name="T68" fmla="*/ 23 w 325"/>
                <a:gd name="T69" fmla="*/ 4 h 281"/>
                <a:gd name="T70" fmla="*/ 22 w 325"/>
                <a:gd name="T71" fmla="*/ 4 h 281"/>
                <a:gd name="T72" fmla="*/ 20 w 325"/>
                <a:gd name="T73" fmla="*/ 3 h 281"/>
                <a:gd name="T74" fmla="*/ 18 w 325"/>
                <a:gd name="T75" fmla="*/ 2 h 281"/>
                <a:gd name="T76" fmla="*/ 18 w 325"/>
                <a:gd name="T77" fmla="*/ 2 h 281"/>
                <a:gd name="T78" fmla="*/ 15 w 325"/>
                <a:gd name="T79" fmla="*/ 2 h 281"/>
                <a:gd name="T80" fmla="*/ 13 w 325"/>
                <a:gd name="T81" fmla="*/ 2 h 281"/>
                <a:gd name="T82" fmla="*/ 9 w 325"/>
                <a:gd name="T83" fmla="*/ 2 h 281"/>
                <a:gd name="T84" fmla="*/ 7 w 325"/>
                <a:gd name="T85" fmla="*/ 2 h 281"/>
                <a:gd name="T86" fmla="*/ 4 w 325"/>
                <a:gd name="T87" fmla="*/ 2 h 281"/>
                <a:gd name="T88" fmla="*/ 2 w 325"/>
                <a:gd name="T89" fmla="*/ 2 h 281"/>
                <a:gd name="T90" fmla="*/ 1 w 325"/>
                <a:gd name="T91" fmla="*/ 4 h 281"/>
                <a:gd name="T92" fmla="*/ 1 w 325"/>
                <a:gd name="T93" fmla="*/ 6 h 281"/>
                <a:gd name="T94" fmla="*/ 2 w 325"/>
                <a:gd name="T95" fmla="*/ 7 h 281"/>
                <a:gd name="T96" fmla="*/ 2 w 325"/>
                <a:gd name="T97" fmla="*/ 7 h 2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5"/>
                <a:gd name="T148" fmla="*/ 0 h 281"/>
                <a:gd name="T149" fmla="*/ 325 w 325"/>
                <a:gd name="T150" fmla="*/ 281 h 2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5" h="281">
                  <a:moveTo>
                    <a:pt x="17" y="74"/>
                  </a:moveTo>
                  <a:cubicBezTo>
                    <a:pt x="20" y="73"/>
                    <a:pt x="22" y="69"/>
                    <a:pt x="24" y="70"/>
                  </a:cubicBezTo>
                  <a:cubicBezTo>
                    <a:pt x="26" y="70"/>
                    <a:pt x="26" y="72"/>
                    <a:pt x="27" y="73"/>
                  </a:cubicBezTo>
                  <a:cubicBezTo>
                    <a:pt x="28" y="74"/>
                    <a:pt x="29" y="75"/>
                    <a:pt x="30" y="76"/>
                  </a:cubicBezTo>
                  <a:cubicBezTo>
                    <a:pt x="31" y="78"/>
                    <a:pt x="30" y="82"/>
                    <a:pt x="30" y="84"/>
                  </a:cubicBezTo>
                  <a:cubicBezTo>
                    <a:pt x="32" y="84"/>
                    <a:pt x="33" y="83"/>
                    <a:pt x="35" y="83"/>
                  </a:cubicBezTo>
                  <a:cubicBezTo>
                    <a:pt x="38" y="82"/>
                    <a:pt x="39" y="84"/>
                    <a:pt x="42" y="84"/>
                  </a:cubicBezTo>
                  <a:cubicBezTo>
                    <a:pt x="47" y="85"/>
                    <a:pt x="50" y="79"/>
                    <a:pt x="56" y="79"/>
                  </a:cubicBezTo>
                  <a:cubicBezTo>
                    <a:pt x="58" y="79"/>
                    <a:pt x="59" y="80"/>
                    <a:pt x="61" y="79"/>
                  </a:cubicBezTo>
                  <a:cubicBezTo>
                    <a:pt x="64" y="79"/>
                    <a:pt x="66" y="77"/>
                    <a:pt x="68" y="78"/>
                  </a:cubicBezTo>
                  <a:cubicBezTo>
                    <a:pt x="70" y="79"/>
                    <a:pt x="77" y="87"/>
                    <a:pt x="77" y="90"/>
                  </a:cubicBezTo>
                  <a:cubicBezTo>
                    <a:pt x="77" y="93"/>
                    <a:pt x="70" y="97"/>
                    <a:pt x="68" y="100"/>
                  </a:cubicBezTo>
                  <a:cubicBezTo>
                    <a:pt x="66" y="103"/>
                    <a:pt x="64" y="106"/>
                    <a:pt x="62" y="110"/>
                  </a:cubicBezTo>
                  <a:cubicBezTo>
                    <a:pt x="61" y="113"/>
                    <a:pt x="59" y="117"/>
                    <a:pt x="60" y="120"/>
                  </a:cubicBezTo>
                  <a:cubicBezTo>
                    <a:pt x="60" y="123"/>
                    <a:pt x="61" y="123"/>
                    <a:pt x="62" y="125"/>
                  </a:cubicBezTo>
                  <a:cubicBezTo>
                    <a:pt x="63" y="128"/>
                    <a:pt x="58" y="134"/>
                    <a:pt x="62" y="135"/>
                  </a:cubicBezTo>
                  <a:cubicBezTo>
                    <a:pt x="63" y="141"/>
                    <a:pt x="56" y="147"/>
                    <a:pt x="59" y="152"/>
                  </a:cubicBezTo>
                  <a:cubicBezTo>
                    <a:pt x="55" y="154"/>
                    <a:pt x="51" y="160"/>
                    <a:pt x="50" y="164"/>
                  </a:cubicBezTo>
                  <a:cubicBezTo>
                    <a:pt x="50" y="169"/>
                    <a:pt x="56" y="173"/>
                    <a:pt x="58" y="179"/>
                  </a:cubicBezTo>
                  <a:cubicBezTo>
                    <a:pt x="59" y="183"/>
                    <a:pt x="54" y="188"/>
                    <a:pt x="55" y="194"/>
                  </a:cubicBezTo>
                  <a:cubicBezTo>
                    <a:pt x="55" y="198"/>
                    <a:pt x="58" y="200"/>
                    <a:pt x="58" y="204"/>
                  </a:cubicBezTo>
                  <a:cubicBezTo>
                    <a:pt x="57" y="215"/>
                    <a:pt x="39" y="230"/>
                    <a:pt x="49" y="241"/>
                  </a:cubicBezTo>
                  <a:cubicBezTo>
                    <a:pt x="50" y="241"/>
                    <a:pt x="50" y="241"/>
                    <a:pt x="50" y="241"/>
                  </a:cubicBezTo>
                  <a:cubicBezTo>
                    <a:pt x="54" y="237"/>
                    <a:pt x="56" y="235"/>
                    <a:pt x="60" y="239"/>
                  </a:cubicBezTo>
                  <a:cubicBezTo>
                    <a:pt x="64" y="244"/>
                    <a:pt x="52" y="242"/>
                    <a:pt x="64" y="244"/>
                  </a:cubicBezTo>
                  <a:cubicBezTo>
                    <a:pt x="77" y="245"/>
                    <a:pt x="78" y="240"/>
                    <a:pt x="79" y="245"/>
                  </a:cubicBezTo>
                  <a:cubicBezTo>
                    <a:pt x="80" y="251"/>
                    <a:pt x="72" y="252"/>
                    <a:pt x="75" y="258"/>
                  </a:cubicBezTo>
                  <a:cubicBezTo>
                    <a:pt x="78" y="263"/>
                    <a:pt x="78" y="267"/>
                    <a:pt x="80" y="270"/>
                  </a:cubicBezTo>
                  <a:cubicBezTo>
                    <a:pt x="83" y="273"/>
                    <a:pt x="89" y="271"/>
                    <a:pt x="94" y="276"/>
                  </a:cubicBezTo>
                  <a:cubicBezTo>
                    <a:pt x="99" y="281"/>
                    <a:pt x="101" y="276"/>
                    <a:pt x="104" y="271"/>
                  </a:cubicBezTo>
                  <a:cubicBezTo>
                    <a:pt x="108" y="265"/>
                    <a:pt x="111" y="260"/>
                    <a:pt x="117" y="261"/>
                  </a:cubicBezTo>
                  <a:cubicBezTo>
                    <a:pt x="123" y="262"/>
                    <a:pt x="123" y="263"/>
                    <a:pt x="127" y="258"/>
                  </a:cubicBezTo>
                  <a:cubicBezTo>
                    <a:pt x="130" y="254"/>
                    <a:pt x="126" y="251"/>
                    <a:pt x="134" y="254"/>
                  </a:cubicBezTo>
                  <a:cubicBezTo>
                    <a:pt x="142" y="257"/>
                    <a:pt x="145" y="258"/>
                    <a:pt x="150" y="257"/>
                  </a:cubicBezTo>
                  <a:cubicBezTo>
                    <a:pt x="155" y="256"/>
                    <a:pt x="156" y="255"/>
                    <a:pt x="161" y="255"/>
                  </a:cubicBezTo>
                  <a:cubicBezTo>
                    <a:pt x="166" y="255"/>
                    <a:pt x="167" y="259"/>
                    <a:pt x="170" y="258"/>
                  </a:cubicBezTo>
                  <a:cubicBezTo>
                    <a:pt x="174" y="257"/>
                    <a:pt x="178" y="254"/>
                    <a:pt x="180" y="253"/>
                  </a:cubicBezTo>
                  <a:cubicBezTo>
                    <a:pt x="181" y="252"/>
                    <a:pt x="188" y="254"/>
                    <a:pt x="190" y="250"/>
                  </a:cubicBezTo>
                  <a:cubicBezTo>
                    <a:pt x="192" y="247"/>
                    <a:pt x="195" y="242"/>
                    <a:pt x="196" y="241"/>
                  </a:cubicBezTo>
                  <a:cubicBezTo>
                    <a:pt x="197" y="240"/>
                    <a:pt x="197" y="238"/>
                    <a:pt x="198" y="236"/>
                  </a:cubicBezTo>
                  <a:cubicBezTo>
                    <a:pt x="200" y="235"/>
                    <a:pt x="196" y="231"/>
                    <a:pt x="199" y="229"/>
                  </a:cubicBezTo>
                  <a:cubicBezTo>
                    <a:pt x="202" y="227"/>
                    <a:pt x="205" y="225"/>
                    <a:pt x="212" y="227"/>
                  </a:cubicBezTo>
                  <a:cubicBezTo>
                    <a:pt x="218" y="229"/>
                    <a:pt x="222" y="227"/>
                    <a:pt x="223" y="226"/>
                  </a:cubicBezTo>
                  <a:cubicBezTo>
                    <a:pt x="224" y="224"/>
                    <a:pt x="223" y="219"/>
                    <a:pt x="222" y="216"/>
                  </a:cubicBezTo>
                  <a:cubicBezTo>
                    <a:pt x="222" y="212"/>
                    <a:pt x="224" y="209"/>
                    <a:pt x="224" y="209"/>
                  </a:cubicBezTo>
                  <a:cubicBezTo>
                    <a:pt x="225" y="208"/>
                    <a:pt x="230" y="203"/>
                    <a:pt x="231" y="199"/>
                  </a:cubicBezTo>
                  <a:cubicBezTo>
                    <a:pt x="233" y="196"/>
                    <a:pt x="239" y="192"/>
                    <a:pt x="240" y="192"/>
                  </a:cubicBezTo>
                  <a:cubicBezTo>
                    <a:pt x="242" y="191"/>
                    <a:pt x="243" y="187"/>
                    <a:pt x="244" y="185"/>
                  </a:cubicBezTo>
                  <a:cubicBezTo>
                    <a:pt x="245" y="184"/>
                    <a:pt x="240" y="181"/>
                    <a:pt x="235" y="174"/>
                  </a:cubicBezTo>
                  <a:cubicBezTo>
                    <a:pt x="230" y="168"/>
                    <a:pt x="231" y="163"/>
                    <a:pt x="231" y="161"/>
                  </a:cubicBezTo>
                  <a:cubicBezTo>
                    <a:pt x="232" y="158"/>
                    <a:pt x="234" y="156"/>
                    <a:pt x="234" y="154"/>
                  </a:cubicBezTo>
                  <a:cubicBezTo>
                    <a:pt x="234" y="153"/>
                    <a:pt x="239" y="148"/>
                    <a:pt x="243" y="141"/>
                  </a:cubicBezTo>
                  <a:cubicBezTo>
                    <a:pt x="246" y="134"/>
                    <a:pt x="249" y="128"/>
                    <a:pt x="253" y="125"/>
                  </a:cubicBezTo>
                  <a:cubicBezTo>
                    <a:pt x="256" y="121"/>
                    <a:pt x="259" y="118"/>
                    <a:pt x="259" y="114"/>
                  </a:cubicBezTo>
                  <a:cubicBezTo>
                    <a:pt x="260" y="111"/>
                    <a:pt x="263" y="107"/>
                    <a:pt x="271" y="106"/>
                  </a:cubicBezTo>
                  <a:cubicBezTo>
                    <a:pt x="279" y="106"/>
                    <a:pt x="287" y="99"/>
                    <a:pt x="288" y="100"/>
                  </a:cubicBezTo>
                  <a:cubicBezTo>
                    <a:pt x="289" y="101"/>
                    <a:pt x="300" y="91"/>
                    <a:pt x="304" y="89"/>
                  </a:cubicBezTo>
                  <a:cubicBezTo>
                    <a:pt x="307" y="87"/>
                    <a:pt x="325" y="80"/>
                    <a:pt x="320" y="72"/>
                  </a:cubicBezTo>
                  <a:cubicBezTo>
                    <a:pt x="315" y="63"/>
                    <a:pt x="324" y="65"/>
                    <a:pt x="322" y="60"/>
                  </a:cubicBezTo>
                  <a:cubicBezTo>
                    <a:pt x="322" y="60"/>
                    <a:pt x="322" y="59"/>
                    <a:pt x="321" y="58"/>
                  </a:cubicBezTo>
                  <a:cubicBezTo>
                    <a:pt x="320" y="57"/>
                    <a:pt x="320" y="57"/>
                    <a:pt x="320" y="57"/>
                  </a:cubicBezTo>
                  <a:cubicBezTo>
                    <a:pt x="319" y="56"/>
                    <a:pt x="315" y="58"/>
                    <a:pt x="313" y="58"/>
                  </a:cubicBezTo>
                  <a:cubicBezTo>
                    <a:pt x="311" y="57"/>
                    <a:pt x="309" y="57"/>
                    <a:pt x="307" y="58"/>
                  </a:cubicBezTo>
                  <a:cubicBezTo>
                    <a:pt x="305" y="58"/>
                    <a:pt x="303" y="60"/>
                    <a:pt x="301" y="61"/>
                  </a:cubicBezTo>
                  <a:cubicBezTo>
                    <a:pt x="298" y="61"/>
                    <a:pt x="294" y="58"/>
                    <a:pt x="290" y="57"/>
                  </a:cubicBezTo>
                  <a:cubicBezTo>
                    <a:pt x="286" y="56"/>
                    <a:pt x="282" y="57"/>
                    <a:pt x="279" y="56"/>
                  </a:cubicBezTo>
                  <a:cubicBezTo>
                    <a:pt x="271" y="53"/>
                    <a:pt x="270" y="43"/>
                    <a:pt x="260" y="47"/>
                  </a:cubicBezTo>
                  <a:cubicBezTo>
                    <a:pt x="259" y="48"/>
                    <a:pt x="257" y="50"/>
                    <a:pt x="256" y="50"/>
                  </a:cubicBezTo>
                  <a:cubicBezTo>
                    <a:pt x="254" y="51"/>
                    <a:pt x="251" y="50"/>
                    <a:pt x="249" y="50"/>
                  </a:cubicBezTo>
                  <a:cubicBezTo>
                    <a:pt x="247" y="50"/>
                    <a:pt x="245" y="50"/>
                    <a:pt x="243" y="49"/>
                  </a:cubicBezTo>
                  <a:cubicBezTo>
                    <a:pt x="241" y="49"/>
                    <a:pt x="240" y="47"/>
                    <a:pt x="238" y="47"/>
                  </a:cubicBezTo>
                  <a:cubicBezTo>
                    <a:pt x="235" y="46"/>
                    <a:pt x="231" y="46"/>
                    <a:pt x="228" y="46"/>
                  </a:cubicBezTo>
                  <a:cubicBezTo>
                    <a:pt x="223" y="45"/>
                    <a:pt x="221" y="42"/>
                    <a:pt x="217" y="40"/>
                  </a:cubicBezTo>
                  <a:cubicBezTo>
                    <a:pt x="213" y="38"/>
                    <a:pt x="209" y="38"/>
                    <a:pt x="206" y="35"/>
                  </a:cubicBezTo>
                  <a:cubicBezTo>
                    <a:pt x="203" y="33"/>
                    <a:pt x="202" y="31"/>
                    <a:pt x="200" y="29"/>
                  </a:cubicBezTo>
                  <a:cubicBezTo>
                    <a:pt x="197" y="27"/>
                    <a:pt x="196" y="27"/>
                    <a:pt x="194" y="25"/>
                  </a:cubicBezTo>
                  <a:cubicBezTo>
                    <a:pt x="193" y="25"/>
                    <a:pt x="193" y="25"/>
                    <a:pt x="193" y="25"/>
                  </a:cubicBezTo>
                  <a:cubicBezTo>
                    <a:pt x="192" y="25"/>
                    <a:pt x="192" y="25"/>
                    <a:pt x="192" y="25"/>
                  </a:cubicBezTo>
                  <a:cubicBezTo>
                    <a:pt x="182" y="27"/>
                    <a:pt x="180" y="31"/>
                    <a:pt x="173" y="26"/>
                  </a:cubicBezTo>
                  <a:cubicBezTo>
                    <a:pt x="164" y="20"/>
                    <a:pt x="164" y="23"/>
                    <a:pt x="156" y="26"/>
                  </a:cubicBezTo>
                  <a:cubicBezTo>
                    <a:pt x="147" y="28"/>
                    <a:pt x="148" y="22"/>
                    <a:pt x="143" y="22"/>
                  </a:cubicBezTo>
                  <a:cubicBezTo>
                    <a:pt x="138" y="22"/>
                    <a:pt x="138" y="20"/>
                    <a:pt x="132" y="23"/>
                  </a:cubicBezTo>
                  <a:cubicBezTo>
                    <a:pt x="126" y="25"/>
                    <a:pt x="128" y="24"/>
                    <a:pt x="113" y="23"/>
                  </a:cubicBezTo>
                  <a:cubicBezTo>
                    <a:pt x="98" y="23"/>
                    <a:pt x="96" y="19"/>
                    <a:pt x="92" y="21"/>
                  </a:cubicBezTo>
                  <a:cubicBezTo>
                    <a:pt x="87" y="23"/>
                    <a:pt x="87" y="12"/>
                    <a:pt x="82" y="16"/>
                  </a:cubicBezTo>
                  <a:cubicBezTo>
                    <a:pt x="77" y="19"/>
                    <a:pt x="81" y="19"/>
                    <a:pt x="71" y="20"/>
                  </a:cubicBezTo>
                  <a:cubicBezTo>
                    <a:pt x="61" y="21"/>
                    <a:pt x="63" y="23"/>
                    <a:pt x="58" y="21"/>
                  </a:cubicBezTo>
                  <a:cubicBezTo>
                    <a:pt x="52" y="19"/>
                    <a:pt x="47" y="18"/>
                    <a:pt x="42" y="16"/>
                  </a:cubicBezTo>
                  <a:cubicBezTo>
                    <a:pt x="36" y="13"/>
                    <a:pt x="38" y="0"/>
                    <a:pt x="30" y="12"/>
                  </a:cubicBezTo>
                  <a:cubicBezTo>
                    <a:pt x="23" y="23"/>
                    <a:pt x="20" y="17"/>
                    <a:pt x="23" y="23"/>
                  </a:cubicBezTo>
                  <a:cubicBezTo>
                    <a:pt x="25" y="30"/>
                    <a:pt x="32" y="27"/>
                    <a:pt x="19" y="34"/>
                  </a:cubicBezTo>
                  <a:cubicBezTo>
                    <a:pt x="6" y="40"/>
                    <a:pt x="4" y="41"/>
                    <a:pt x="4" y="45"/>
                  </a:cubicBezTo>
                  <a:cubicBezTo>
                    <a:pt x="4" y="48"/>
                    <a:pt x="0" y="46"/>
                    <a:pt x="5" y="50"/>
                  </a:cubicBezTo>
                  <a:cubicBezTo>
                    <a:pt x="10" y="54"/>
                    <a:pt x="16" y="50"/>
                    <a:pt x="13" y="58"/>
                  </a:cubicBezTo>
                  <a:cubicBezTo>
                    <a:pt x="11" y="66"/>
                    <a:pt x="7" y="63"/>
                    <a:pt x="11" y="66"/>
                  </a:cubicBezTo>
                  <a:cubicBezTo>
                    <a:pt x="14" y="68"/>
                    <a:pt x="16" y="70"/>
                    <a:pt x="16" y="73"/>
                  </a:cubicBezTo>
                  <a:cubicBezTo>
                    <a:pt x="16" y="75"/>
                    <a:pt x="16" y="75"/>
                    <a:pt x="16" y="75"/>
                  </a:cubicBezTo>
                  <a:lnTo>
                    <a:pt x="17" y="74"/>
                  </a:lnTo>
                  <a:close/>
                </a:path>
              </a:pathLst>
            </a:custGeom>
            <a:solidFill>
              <a:schemeClr val="accent1"/>
            </a:solidFill>
            <a:ln w="3175" cap="rnd">
              <a:solidFill>
                <a:schemeClr val="bg1"/>
              </a:solidFill>
              <a:round/>
              <a:headEnd/>
              <a:tailEnd/>
            </a:ln>
          </p:spPr>
          <p:txBody>
            <a:bodyPr/>
            <a:lstStyle/>
            <a:p>
              <a:endParaRPr lang="de-DE"/>
            </a:p>
          </p:txBody>
        </p:sp>
        <p:sp>
          <p:nvSpPr>
            <p:cNvPr id="6461" name="Freeform 1280"/>
            <p:cNvSpPr>
              <a:spLocks/>
            </p:cNvSpPr>
            <p:nvPr/>
          </p:nvSpPr>
          <p:spPr bwMode="gray">
            <a:xfrm>
              <a:off x="2518" y="2022"/>
              <a:ext cx="55" cy="44"/>
            </a:xfrm>
            <a:custGeom>
              <a:avLst/>
              <a:gdLst>
                <a:gd name="T0" fmla="*/ 0 w 99"/>
                <a:gd name="T1" fmla="*/ 1 h 79"/>
                <a:gd name="T2" fmla="*/ 1 w 99"/>
                <a:gd name="T3" fmla="*/ 2 h 79"/>
                <a:gd name="T4" fmla="*/ 1 w 99"/>
                <a:gd name="T5" fmla="*/ 2 h 79"/>
                <a:gd name="T6" fmla="*/ 2 w 99"/>
                <a:gd name="T7" fmla="*/ 4 h 79"/>
                <a:gd name="T8" fmla="*/ 3 w 99"/>
                <a:gd name="T9" fmla="*/ 4 h 79"/>
                <a:gd name="T10" fmla="*/ 3 w 99"/>
                <a:gd name="T11" fmla="*/ 4 h 79"/>
                <a:gd name="T12" fmla="*/ 4 w 99"/>
                <a:gd name="T13" fmla="*/ 6 h 79"/>
                <a:gd name="T14" fmla="*/ 6 w 99"/>
                <a:gd name="T15" fmla="*/ 6 h 79"/>
                <a:gd name="T16" fmla="*/ 7 w 99"/>
                <a:gd name="T17" fmla="*/ 7 h 79"/>
                <a:gd name="T18" fmla="*/ 7 w 99"/>
                <a:gd name="T19" fmla="*/ 7 h 79"/>
                <a:gd name="T20" fmla="*/ 7 w 99"/>
                <a:gd name="T21" fmla="*/ 8 h 79"/>
                <a:gd name="T22" fmla="*/ 8 w 99"/>
                <a:gd name="T23" fmla="*/ 8 h 79"/>
                <a:gd name="T24" fmla="*/ 8 w 99"/>
                <a:gd name="T25" fmla="*/ 7 h 79"/>
                <a:gd name="T26" fmla="*/ 9 w 99"/>
                <a:gd name="T27" fmla="*/ 5 h 79"/>
                <a:gd name="T28" fmla="*/ 9 w 99"/>
                <a:gd name="T29" fmla="*/ 4 h 79"/>
                <a:gd name="T30" fmla="*/ 9 w 99"/>
                <a:gd name="T31" fmla="*/ 3 h 79"/>
                <a:gd name="T32" fmla="*/ 8 w 99"/>
                <a:gd name="T33" fmla="*/ 2 h 79"/>
                <a:gd name="T34" fmla="*/ 8 w 99"/>
                <a:gd name="T35" fmla="*/ 3 h 79"/>
                <a:gd name="T36" fmla="*/ 8 w 99"/>
                <a:gd name="T37" fmla="*/ 2 h 79"/>
                <a:gd name="T38" fmla="*/ 7 w 99"/>
                <a:gd name="T39" fmla="*/ 2 h 79"/>
                <a:gd name="T40" fmla="*/ 7 w 99"/>
                <a:gd name="T41" fmla="*/ 1 h 79"/>
                <a:gd name="T42" fmla="*/ 7 w 99"/>
                <a:gd name="T43" fmla="*/ 0 h 79"/>
                <a:gd name="T44" fmla="*/ 6 w 99"/>
                <a:gd name="T45" fmla="*/ 1 h 79"/>
                <a:gd name="T46" fmla="*/ 5 w 99"/>
                <a:gd name="T47" fmla="*/ 1 h 79"/>
                <a:gd name="T48" fmla="*/ 4 w 99"/>
                <a:gd name="T49" fmla="*/ 1 h 79"/>
                <a:gd name="T50" fmla="*/ 3 w 99"/>
                <a:gd name="T51" fmla="*/ 1 h 79"/>
                <a:gd name="T52" fmla="*/ 2 w 99"/>
                <a:gd name="T53" fmla="*/ 1 h 79"/>
                <a:gd name="T54" fmla="*/ 2 w 99"/>
                <a:gd name="T55" fmla="*/ 1 h 79"/>
                <a:gd name="T56" fmla="*/ 2 w 99"/>
                <a:gd name="T57" fmla="*/ 1 h 79"/>
                <a:gd name="T58" fmla="*/ 2 w 99"/>
                <a:gd name="T59" fmla="*/ 1 h 79"/>
                <a:gd name="T60" fmla="*/ 1 w 99"/>
                <a:gd name="T61" fmla="*/ 1 h 79"/>
                <a:gd name="T62" fmla="*/ 0 w 99"/>
                <a:gd name="T63" fmla="*/ 1 h 79"/>
                <a:gd name="T64" fmla="*/ 0 w 99"/>
                <a:gd name="T65" fmla="*/ 1 h 79"/>
                <a:gd name="T66" fmla="*/ 0 w 99"/>
                <a:gd name="T67" fmla="*/ 1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79"/>
                <a:gd name="T104" fmla="*/ 99 w 99"/>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79">
                  <a:moveTo>
                    <a:pt x="0" y="15"/>
                  </a:moveTo>
                  <a:cubicBezTo>
                    <a:pt x="1" y="18"/>
                    <a:pt x="2" y="22"/>
                    <a:pt x="4" y="25"/>
                  </a:cubicBezTo>
                  <a:cubicBezTo>
                    <a:pt x="8" y="30"/>
                    <a:pt x="6" y="27"/>
                    <a:pt x="11" y="27"/>
                  </a:cubicBezTo>
                  <a:cubicBezTo>
                    <a:pt x="20" y="28"/>
                    <a:pt x="17" y="32"/>
                    <a:pt x="22" y="38"/>
                  </a:cubicBezTo>
                  <a:cubicBezTo>
                    <a:pt x="25" y="41"/>
                    <a:pt x="25" y="40"/>
                    <a:pt x="28" y="41"/>
                  </a:cubicBezTo>
                  <a:cubicBezTo>
                    <a:pt x="31" y="42"/>
                    <a:pt x="32" y="41"/>
                    <a:pt x="35" y="43"/>
                  </a:cubicBezTo>
                  <a:cubicBezTo>
                    <a:pt x="42" y="46"/>
                    <a:pt x="42" y="51"/>
                    <a:pt x="47" y="57"/>
                  </a:cubicBezTo>
                  <a:cubicBezTo>
                    <a:pt x="52" y="64"/>
                    <a:pt x="57" y="54"/>
                    <a:pt x="62" y="58"/>
                  </a:cubicBezTo>
                  <a:cubicBezTo>
                    <a:pt x="63" y="59"/>
                    <a:pt x="64" y="65"/>
                    <a:pt x="66" y="68"/>
                  </a:cubicBezTo>
                  <a:cubicBezTo>
                    <a:pt x="68" y="72"/>
                    <a:pt x="72" y="75"/>
                    <a:pt x="76" y="78"/>
                  </a:cubicBezTo>
                  <a:cubicBezTo>
                    <a:pt x="78" y="78"/>
                    <a:pt x="79" y="79"/>
                    <a:pt x="80" y="79"/>
                  </a:cubicBezTo>
                  <a:cubicBezTo>
                    <a:pt x="81" y="79"/>
                    <a:pt x="81" y="79"/>
                    <a:pt x="81" y="79"/>
                  </a:cubicBezTo>
                  <a:cubicBezTo>
                    <a:pt x="84" y="74"/>
                    <a:pt x="82" y="73"/>
                    <a:pt x="82" y="68"/>
                  </a:cubicBezTo>
                  <a:cubicBezTo>
                    <a:pt x="82" y="62"/>
                    <a:pt x="94" y="51"/>
                    <a:pt x="94" y="51"/>
                  </a:cubicBezTo>
                  <a:cubicBezTo>
                    <a:pt x="93" y="45"/>
                    <a:pt x="94" y="44"/>
                    <a:pt x="97" y="39"/>
                  </a:cubicBezTo>
                  <a:cubicBezTo>
                    <a:pt x="99" y="35"/>
                    <a:pt x="94" y="28"/>
                    <a:pt x="94" y="28"/>
                  </a:cubicBezTo>
                  <a:cubicBezTo>
                    <a:pt x="92" y="27"/>
                    <a:pt x="91" y="27"/>
                    <a:pt x="88" y="27"/>
                  </a:cubicBezTo>
                  <a:cubicBezTo>
                    <a:pt x="87" y="27"/>
                    <a:pt x="86" y="28"/>
                    <a:pt x="85" y="28"/>
                  </a:cubicBezTo>
                  <a:cubicBezTo>
                    <a:pt x="83" y="27"/>
                    <a:pt x="84" y="26"/>
                    <a:pt x="83" y="25"/>
                  </a:cubicBezTo>
                  <a:cubicBezTo>
                    <a:pt x="80" y="23"/>
                    <a:pt x="77" y="23"/>
                    <a:pt x="76" y="19"/>
                  </a:cubicBezTo>
                  <a:cubicBezTo>
                    <a:pt x="76" y="15"/>
                    <a:pt x="78" y="9"/>
                    <a:pt x="79" y="6"/>
                  </a:cubicBezTo>
                  <a:cubicBezTo>
                    <a:pt x="81" y="0"/>
                    <a:pt x="80" y="1"/>
                    <a:pt x="74" y="0"/>
                  </a:cubicBezTo>
                  <a:cubicBezTo>
                    <a:pt x="71" y="0"/>
                    <a:pt x="68" y="1"/>
                    <a:pt x="64" y="1"/>
                  </a:cubicBezTo>
                  <a:cubicBezTo>
                    <a:pt x="61" y="0"/>
                    <a:pt x="54" y="0"/>
                    <a:pt x="51" y="2"/>
                  </a:cubicBezTo>
                  <a:cubicBezTo>
                    <a:pt x="49" y="3"/>
                    <a:pt x="47" y="11"/>
                    <a:pt x="43" y="6"/>
                  </a:cubicBezTo>
                  <a:cubicBezTo>
                    <a:pt x="41" y="8"/>
                    <a:pt x="36" y="13"/>
                    <a:pt x="33" y="12"/>
                  </a:cubicBezTo>
                  <a:cubicBezTo>
                    <a:pt x="31" y="12"/>
                    <a:pt x="28" y="9"/>
                    <a:pt x="27" y="8"/>
                  </a:cubicBezTo>
                  <a:cubicBezTo>
                    <a:pt x="24" y="6"/>
                    <a:pt x="22" y="6"/>
                    <a:pt x="18" y="4"/>
                  </a:cubicBezTo>
                  <a:cubicBezTo>
                    <a:pt x="18" y="3"/>
                    <a:pt x="18" y="3"/>
                    <a:pt x="18" y="3"/>
                  </a:cubicBezTo>
                  <a:cubicBezTo>
                    <a:pt x="17" y="3"/>
                    <a:pt x="17" y="3"/>
                    <a:pt x="17" y="3"/>
                  </a:cubicBezTo>
                  <a:cubicBezTo>
                    <a:pt x="15" y="6"/>
                    <a:pt x="12" y="9"/>
                    <a:pt x="10" y="12"/>
                  </a:cubicBezTo>
                  <a:cubicBezTo>
                    <a:pt x="8" y="14"/>
                    <a:pt x="3" y="14"/>
                    <a:pt x="0" y="14"/>
                  </a:cubicBezTo>
                  <a:cubicBezTo>
                    <a:pt x="0" y="14"/>
                    <a:pt x="0" y="14"/>
                    <a:pt x="0" y="14"/>
                  </a:cubicBezTo>
                  <a:lnTo>
                    <a:pt x="0" y="15"/>
                  </a:lnTo>
                  <a:close/>
                </a:path>
              </a:pathLst>
            </a:custGeom>
            <a:solidFill>
              <a:schemeClr val="accent1"/>
            </a:solidFill>
            <a:ln w="3175" cap="rnd">
              <a:solidFill>
                <a:schemeClr val="bg1"/>
              </a:solidFill>
              <a:round/>
              <a:headEnd/>
              <a:tailEnd/>
            </a:ln>
          </p:spPr>
          <p:txBody>
            <a:bodyPr/>
            <a:lstStyle/>
            <a:p>
              <a:endParaRPr lang="de-DE"/>
            </a:p>
          </p:txBody>
        </p:sp>
        <p:sp>
          <p:nvSpPr>
            <p:cNvPr id="6462" name="Freeform 1281"/>
            <p:cNvSpPr>
              <a:spLocks/>
            </p:cNvSpPr>
            <p:nvPr/>
          </p:nvSpPr>
          <p:spPr bwMode="gray">
            <a:xfrm>
              <a:off x="2528" y="1969"/>
              <a:ext cx="59" cy="69"/>
            </a:xfrm>
            <a:custGeom>
              <a:avLst/>
              <a:gdLst>
                <a:gd name="T0" fmla="*/ 7 w 105"/>
                <a:gd name="T1" fmla="*/ 12 h 124"/>
                <a:gd name="T2" fmla="*/ 7 w 105"/>
                <a:gd name="T3" fmla="*/ 12 h 124"/>
                <a:gd name="T4" fmla="*/ 7 w 105"/>
                <a:gd name="T5" fmla="*/ 12 h 124"/>
                <a:gd name="T6" fmla="*/ 7 w 105"/>
                <a:gd name="T7" fmla="*/ 12 h 124"/>
                <a:gd name="T8" fmla="*/ 6 w 105"/>
                <a:gd name="T9" fmla="*/ 11 h 124"/>
                <a:gd name="T10" fmla="*/ 6 w 105"/>
                <a:gd name="T11" fmla="*/ 9 h 124"/>
                <a:gd name="T12" fmla="*/ 6 w 105"/>
                <a:gd name="T13" fmla="*/ 9 h 124"/>
                <a:gd name="T14" fmla="*/ 4 w 105"/>
                <a:gd name="T15" fmla="*/ 9 h 124"/>
                <a:gd name="T16" fmla="*/ 3 w 105"/>
                <a:gd name="T17" fmla="*/ 9 h 124"/>
                <a:gd name="T18" fmla="*/ 2 w 105"/>
                <a:gd name="T19" fmla="*/ 10 h 124"/>
                <a:gd name="T20" fmla="*/ 1 w 105"/>
                <a:gd name="T21" fmla="*/ 10 h 124"/>
                <a:gd name="T22" fmla="*/ 1 w 105"/>
                <a:gd name="T23" fmla="*/ 10 h 124"/>
                <a:gd name="T24" fmla="*/ 0 w 105"/>
                <a:gd name="T25" fmla="*/ 9 h 124"/>
                <a:gd name="T26" fmla="*/ 0 w 105"/>
                <a:gd name="T27" fmla="*/ 9 h 124"/>
                <a:gd name="T28" fmla="*/ 0 w 105"/>
                <a:gd name="T29" fmla="*/ 9 h 124"/>
                <a:gd name="T30" fmla="*/ 1 w 105"/>
                <a:gd name="T31" fmla="*/ 9 h 124"/>
                <a:gd name="T32" fmla="*/ 1 w 105"/>
                <a:gd name="T33" fmla="*/ 9 h 124"/>
                <a:gd name="T34" fmla="*/ 2 w 105"/>
                <a:gd name="T35" fmla="*/ 9 h 124"/>
                <a:gd name="T36" fmla="*/ 2 w 105"/>
                <a:gd name="T37" fmla="*/ 8 h 124"/>
                <a:gd name="T38" fmla="*/ 1 w 105"/>
                <a:gd name="T39" fmla="*/ 8 h 124"/>
                <a:gd name="T40" fmla="*/ 2 w 105"/>
                <a:gd name="T41" fmla="*/ 7 h 124"/>
                <a:gd name="T42" fmla="*/ 2 w 105"/>
                <a:gd name="T43" fmla="*/ 7 h 124"/>
                <a:gd name="T44" fmla="*/ 2 w 105"/>
                <a:gd name="T45" fmla="*/ 6 h 124"/>
                <a:gd name="T46" fmla="*/ 3 w 105"/>
                <a:gd name="T47" fmla="*/ 5 h 124"/>
                <a:gd name="T48" fmla="*/ 4 w 105"/>
                <a:gd name="T49" fmla="*/ 3 h 124"/>
                <a:gd name="T50" fmla="*/ 4 w 105"/>
                <a:gd name="T51" fmla="*/ 2 h 124"/>
                <a:gd name="T52" fmla="*/ 6 w 105"/>
                <a:gd name="T53" fmla="*/ 1 h 124"/>
                <a:gd name="T54" fmla="*/ 8 w 105"/>
                <a:gd name="T55" fmla="*/ 1 h 124"/>
                <a:gd name="T56" fmla="*/ 7 w 105"/>
                <a:gd name="T57" fmla="*/ 1 h 124"/>
                <a:gd name="T58" fmla="*/ 5 w 105"/>
                <a:gd name="T59" fmla="*/ 1 h 124"/>
                <a:gd name="T60" fmla="*/ 4 w 105"/>
                <a:gd name="T61" fmla="*/ 2 h 124"/>
                <a:gd name="T62" fmla="*/ 4 w 105"/>
                <a:gd name="T63" fmla="*/ 3 h 124"/>
                <a:gd name="T64" fmla="*/ 6 w 105"/>
                <a:gd name="T65" fmla="*/ 4 h 124"/>
                <a:gd name="T66" fmla="*/ 5 w 105"/>
                <a:gd name="T67" fmla="*/ 4 h 124"/>
                <a:gd name="T68" fmla="*/ 6 w 105"/>
                <a:gd name="T69" fmla="*/ 4 h 124"/>
                <a:gd name="T70" fmla="*/ 6 w 105"/>
                <a:gd name="T71" fmla="*/ 2 h 124"/>
                <a:gd name="T72" fmla="*/ 6 w 105"/>
                <a:gd name="T73" fmla="*/ 1 h 124"/>
                <a:gd name="T74" fmla="*/ 7 w 105"/>
                <a:gd name="T75" fmla="*/ 1 h 124"/>
                <a:gd name="T76" fmla="*/ 8 w 105"/>
                <a:gd name="T77" fmla="*/ 1 h 124"/>
                <a:gd name="T78" fmla="*/ 9 w 105"/>
                <a:gd name="T79" fmla="*/ 1 h 124"/>
                <a:gd name="T80" fmla="*/ 10 w 105"/>
                <a:gd name="T81" fmla="*/ 1 h 124"/>
                <a:gd name="T82" fmla="*/ 11 w 105"/>
                <a:gd name="T83" fmla="*/ 1 h 124"/>
                <a:gd name="T84" fmla="*/ 11 w 105"/>
                <a:gd name="T85" fmla="*/ 1 h 124"/>
                <a:gd name="T86" fmla="*/ 11 w 105"/>
                <a:gd name="T87" fmla="*/ 1 h 124"/>
                <a:gd name="T88" fmla="*/ 11 w 105"/>
                <a:gd name="T89" fmla="*/ 2 h 124"/>
                <a:gd name="T90" fmla="*/ 10 w 105"/>
                <a:gd name="T91" fmla="*/ 3 h 124"/>
                <a:gd name="T92" fmla="*/ 10 w 105"/>
                <a:gd name="T93" fmla="*/ 3 h 124"/>
                <a:gd name="T94" fmla="*/ 10 w 105"/>
                <a:gd name="T95" fmla="*/ 4 h 124"/>
                <a:gd name="T96" fmla="*/ 10 w 105"/>
                <a:gd name="T97" fmla="*/ 5 h 124"/>
                <a:gd name="T98" fmla="*/ 9 w 105"/>
                <a:gd name="T99" fmla="*/ 7 h 124"/>
                <a:gd name="T100" fmla="*/ 8 w 105"/>
                <a:gd name="T101" fmla="*/ 7 h 124"/>
                <a:gd name="T102" fmla="*/ 8 w 105"/>
                <a:gd name="T103" fmla="*/ 7 h 124"/>
                <a:gd name="T104" fmla="*/ 7 w 105"/>
                <a:gd name="T105" fmla="*/ 7 h 124"/>
                <a:gd name="T106" fmla="*/ 7 w 105"/>
                <a:gd name="T107" fmla="*/ 8 h 124"/>
                <a:gd name="T108" fmla="*/ 7 w 105"/>
                <a:gd name="T109" fmla="*/ 8 h 124"/>
                <a:gd name="T110" fmla="*/ 7 w 105"/>
                <a:gd name="T111" fmla="*/ 10 h 124"/>
                <a:gd name="T112" fmla="*/ 7 w 105"/>
                <a:gd name="T113" fmla="*/ 10 h 124"/>
                <a:gd name="T114" fmla="*/ 7 w 105"/>
                <a:gd name="T115" fmla="*/ 11 h 124"/>
                <a:gd name="T116" fmla="*/ 7 w 105"/>
                <a:gd name="T117" fmla="*/ 12 h 1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
                <a:gd name="T178" fmla="*/ 0 h 124"/>
                <a:gd name="T179" fmla="*/ 105 w 105"/>
                <a:gd name="T180" fmla="*/ 124 h 1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 h="124">
                  <a:moveTo>
                    <a:pt x="76" y="124"/>
                  </a:moveTo>
                  <a:cubicBezTo>
                    <a:pt x="74" y="123"/>
                    <a:pt x="73" y="123"/>
                    <a:pt x="70" y="123"/>
                  </a:cubicBezTo>
                  <a:cubicBezTo>
                    <a:pt x="69" y="123"/>
                    <a:pt x="68" y="124"/>
                    <a:pt x="67" y="124"/>
                  </a:cubicBezTo>
                  <a:cubicBezTo>
                    <a:pt x="65" y="123"/>
                    <a:pt x="66" y="122"/>
                    <a:pt x="65" y="121"/>
                  </a:cubicBezTo>
                  <a:cubicBezTo>
                    <a:pt x="62" y="119"/>
                    <a:pt x="59" y="119"/>
                    <a:pt x="58" y="115"/>
                  </a:cubicBezTo>
                  <a:cubicBezTo>
                    <a:pt x="58" y="111"/>
                    <a:pt x="60" y="105"/>
                    <a:pt x="61" y="101"/>
                  </a:cubicBezTo>
                  <a:cubicBezTo>
                    <a:pt x="63" y="96"/>
                    <a:pt x="62" y="96"/>
                    <a:pt x="56" y="96"/>
                  </a:cubicBezTo>
                  <a:cubicBezTo>
                    <a:pt x="53" y="96"/>
                    <a:pt x="50" y="97"/>
                    <a:pt x="46" y="96"/>
                  </a:cubicBezTo>
                  <a:cubicBezTo>
                    <a:pt x="43" y="96"/>
                    <a:pt x="37" y="96"/>
                    <a:pt x="33" y="98"/>
                  </a:cubicBezTo>
                  <a:cubicBezTo>
                    <a:pt x="31" y="99"/>
                    <a:pt x="29" y="107"/>
                    <a:pt x="25" y="102"/>
                  </a:cubicBezTo>
                  <a:cubicBezTo>
                    <a:pt x="23" y="104"/>
                    <a:pt x="18" y="109"/>
                    <a:pt x="15" y="108"/>
                  </a:cubicBezTo>
                  <a:cubicBezTo>
                    <a:pt x="13" y="108"/>
                    <a:pt x="10" y="105"/>
                    <a:pt x="9" y="104"/>
                  </a:cubicBezTo>
                  <a:cubicBezTo>
                    <a:pt x="6" y="102"/>
                    <a:pt x="4" y="101"/>
                    <a:pt x="0" y="100"/>
                  </a:cubicBezTo>
                  <a:cubicBezTo>
                    <a:pt x="0" y="99"/>
                    <a:pt x="0" y="99"/>
                    <a:pt x="0" y="99"/>
                  </a:cubicBezTo>
                  <a:cubicBezTo>
                    <a:pt x="0" y="98"/>
                    <a:pt x="0" y="98"/>
                    <a:pt x="0" y="98"/>
                  </a:cubicBezTo>
                  <a:cubicBezTo>
                    <a:pt x="1" y="98"/>
                    <a:pt x="2" y="97"/>
                    <a:pt x="2" y="97"/>
                  </a:cubicBezTo>
                  <a:cubicBezTo>
                    <a:pt x="3" y="96"/>
                    <a:pt x="6" y="91"/>
                    <a:pt x="11" y="95"/>
                  </a:cubicBezTo>
                  <a:cubicBezTo>
                    <a:pt x="15" y="98"/>
                    <a:pt x="16" y="96"/>
                    <a:pt x="17" y="95"/>
                  </a:cubicBezTo>
                  <a:cubicBezTo>
                    <a:pt x="18" y="94"/>
                    <a:pt x="16" y="89"/>
                    <a:pt x="16" y="87"/>
                  </a:cubicBezTo>
                  <a:cubicBezTo>
                    <a:pt x="16" y="85"/>
                    <a:pt x="12" y="82"/>
                    <a:pt x="15" y="80"/>
                  </a:cubicBezTo>
                  <a:cubicBezTo>
                    <a:pt x="18" y="79"/>
                    <a:pt x="20" y="77"/>
                    <a:pt x="20" y="76"/>
                  </a:cubicBezTo>
                  <a:cubicBezTo>
                    <a:pt x="21" y="74"/>
                    <a:pt x="20" y="73"/>
                    <a:pt x="22" y="71"/>
                  </a:cubicBezTo>
                  <a:cubicBezTo>
                    <a:pt x="24" y="69"/>
                    <a:pt x="23" y="66"/>
                    <a:pt x="24" y="64"/>
                  </a:cubicBezTo>
                  <a:cubicBezTo>
                    <a:pt x="25" y="62"/>
                    <a:pt x="30" y="56"/>
                    <a:pt x="32" y="51"/>
                  </a:cubicBezTo>
                  <a:cubicBezTo>
                    <a:pt x="35" y="47"/>
                    <a:pt x="36" y="34"/>
                    <a:pt x="37" y="30"/>
                  </a:cubicBezTo>
                  <a:cubicBezTo>
                    <a:pt x="37" y="26"/>
                    <a:pt x="34" y="20"/>
                    <a:pt x="38" y="16"/>
                  </a:cubicBezTo>
                  <a:cubicBezTo>
                    <a:pt x="41" y="12"/>
                    <a:pt x="51" y="6"/>
                    <a:pt x="60" y="4"/>
                  </a:cubicBezTo>
                  <a:cubicBezTo>
                    <a:pt x="69" y="1"/>
                    <a:pt x="72" y="7"/>
                    <a:pt x="82" y="1"/>
                  </a:cubicBezTo>
                  <a:cubicBezTo>
                    <a:pt x="82" y="1"/>
                    <a:pt x="76" y="6"/>
                    <a:pt x="66" y="6"/>
                  </a:cubicBezTo>
                  <a:cubicBezTo>
                    <a:pt x="56" y="6"/>
                    <a:pt x="54" y="10"/>
                    <a:pt x="51" y="13"/>
                  </a:cubicBezTo>
                  <a:cubicBezTo>
                    <a:pt x="48" y="16"/>
                    <a:pt x="43" y="21"/>
                    <a:pt x="44" y="25"/>
                  </a:cubicBezTo>
                  <a:cubicBezTo>
                    <a:pt x="45" y="28"/>
                    <a:pt x="44" y="29"/>
                    <a:pt x="48" y="32"/>
                  </a:cubicBezTo>
                  <a:cubicBezTo>
                    <a:pt x="51" y="36"/>
                    <a:pt x="54" y="36"/>
                    <a:pt x="53" y="40"/>
                  </a:cubicBezTo>
                  <a:cubicBezTo>
                    <a:pt x="51" y="44"/>
                    <a:pt x="46" y="47"/>
                    <a:pt x="51" y="47"/>
                  </a:cubicBezTo>
                  <a:cubicBezTo>
                    <a:pt x="56" y="47"/>
                    <a:pt x="57" y="45"/>
                    <a:pt x="58" y="42"/>
                  </a:cubicBezTo>
                  <a:cubicBezTo>
                    <a:pt x="59" y="38"/>
                    <a:pt x="54" y="24"/>
                    <a:pt x="56" y="21"/>
                  </a:cubicBezTo>
                  <a:cubicBezTo>
                    <a:pt x="58" y="17"/>
                    <a:pt x="59" y="11"/>
                    <a:pt x="62" y="11"/>
                  </a:cubicBezTo>
                  <a:cubicBezTo>
                    <a:pt x="66" y="11"/>
                    <a:pt x="70" y="9"/>
                    <a:pt x="70" y="9"/>
                  </a:cubicBezTo>
                  <a:cubicBezTo>
                    <a:pt x="70" y="9"/>
                    <a:pt x="77" y="13"/>
                    <a:pt x="83" y="10"/>
                  </a:cubicBezTo>
                  <a:cubicBezTo>
                    <a:pt x="89" y="6"/>
                    <a:pt x="90" y="0"/>
                    <a:pt x="92" y="5"/>
                  </a:cubicBezTo>
                  <a:cubicBezTo>
                    <a:pt x="95" y="10"/>
                    <a:pt x="96" y="15"/>
                    <a:pt x="99" y="15"/>
                  </a:cubicBezTo>
                  <a:cubicBezTo>
                    <a:pt x="102" y="15"/>
                    <a:pt x="101" y="10"/>
                    <a:pt x="103" y="10"/>
                  </a:cubicBezTo>
                  <a:cubicBezTo>
                    <a:pt x="105" y="11"/>
                    <a:pt x="105" y="11"/>
                    <a:pt x="105" y="11"/>
                  </a:cubicBezTo>
                  <a:cubicBezTo>
                    <a:pt x="104" y="14"/>
                    <a:pt x="104" y="14"/>
                    <a:pt x="104" y="14"/>
                  </a:cubicBezTo>
                  <a:cubicBezTo>
                    <a:pt x="104" y="15"/>
                    <a:pt x="104" y="17"/>
                    <a:pt x="103" y="17"/>
                  </a:cubicBezTo>
                  <a:cubicBezTo>
                    <a:pt x="101" y="22"/>
                    <a:pt x="98" y="23"/>
                    <a:pt x="100" y="29"/>
                  </a:cubicBezTo>
                  <a:cubicBezTo>
                    <a:pt x="101" y="32"/>
                    <a:pt x="102" y="31"/>
                    <a:pt x="100" y="34"/>
                  </a:cubicBezTo>
                  <a:cubicBezTo>
                    <a:pt x="98" y="38"/>
                    <a:pt x="95" y="41"/>
                    <a:pt x="94" y="45"/>
                  </a:cubicBezTo>
                  <a:cubicBezTo>
                    <a:pt x="94" y="49"/>
                    <a:pt x="97" y="53"/>
                    <a:pt x="100" y="56"/>
                  </a:cubicBezTo>
                  <a:cubicBezTo>
                    <a:pt x="96" y="61"/>
                    <a:pt x="91" y="69"/>
                    <a:pt x="89" y="76"/>
                  </a:cubicBezTo>
                  <a:cubicBezTo>
                    <a:pt x="88" y="75"/>
                    <a:pt x="87" y="73"/>
                    <a:pt x="85" y="74"/>
                  </a:cubicBezTo>
                  <a:cubicBezTo>
                    <a:pt x="83" y="74"/>
                    <a:pt x="82" y="77"/>
                    <a:pt x="81" y="77"/>
                  </a:cubicBezTo>
                  <a:cubicBezTo>
                    <a:pt x="79" y="77"/>
                    <a:pt x="79" y="75"/>
                    <a:pt x="77" y="76"/>
                  </a:cubicBezTo>
                  <a:cubicBezTo>
                    <a:pt x="76" y="76"/>
                    <a:pt x="77" y="79"/>
                    <a:pt x="77" y="81"/>
                  </a:cubicBezTo>
                  <a:cubicBezTo>
                    <a:pt x="73" y="79"/>
                    <a:pt x="70" y="84"/>
                    <a:pt x="71" y="87"/>
                  </a:cubicBezTo>
                  <a:cubicBezTo>
                    <a:pt x="72" y="91"/>
                    <a:pt x="74" y="99"/>
                    <a:pt x="76" y="102"/>
                  </a:cubicBezTo>
                  <a:cubicBezTo>
                    <a:pt x="75" y="104"/>
                    <a:pt x="72" y="106"/>
                    <a:pt x="70" y="108"/>
                  </a:cubicBezTo>
                  <a:cubicBezTo>
                    <a:pt x="70" y="110"/>
                    <a:pt x="72" y="112"/>
                    <a:pt x="73" y="114"/>
                  </a:cubicBezTo>
                  <a:cubicBezTo>
                    <a:pt x="74" y="117"/>
                    <a:pt x="76" y="120"/>
                    <a:pt x="76" y="124"/>
                  </a:cubicBezTo>
                  <a:close/>
                </a:path>
              </a:pathLst>
            </a:custGeom>
            <a:solidFill>
              <a:schemeClr val="accent1"/>
            </a:solidFill>
            <a:ln w="3175" cap="rnd">
              <a:solidFill>
                <a:schemeClr val="bg1"/>
              </a:solidFill>
              <a:round/>
              <a:headEnd/>
              <a:tailEnd/>
            </a:ln>
          </p:spPr>
          <p:txBody>
            <a:bodyPr/>
            <a:lstStyle/>
            <a:p>
              <a:endParaRPr lang="de-DE"/>
            </a:p>
          </p:txBody>
        </p:sp>
        <p:sp>
          <p:nvSpPr>
            <p:cNvPr id="6463" name="Freeform 1282"/>
            <p:cNvSpPr>
              <a:spLocks/>
            </p:cNvSpPr>
            <p:nvPr/>
          </p:nvSpPr>
          <p:spPr bwMode="gray">
            <a:xfrm>
              <a:off x="2656" y="2028"/>
              <a:ext cx="94" cy="59"/>
            </a:xfrm>
            <a:custGeom>
              <a:avLst/>
              <a:gdLst>
                <a:gd name="T0" fmla="*/ 12 w 168"/>
                <a:gd name="T1" fmla="*/ 9 h 106"/>
                <a:gd name="T2" fmla="*/ 11 w 168"/>
                <a:gd name="T3" fmla="*/ 9 h 106"/>
                <a:gd name="T4" fmla="*/ 10 w 168"/>
                <a:gd name="T5" fmla="*/ 9 h 106"/>
                <a:gd name="T6" fmla="*/ 8 w 168"/>
                <a:gd name="T7" fmla="*/ 8 h 106"/>
                <a:gd name="T8" fmla="*/ 7 w 168"/>
                <a:gd name="T9" fmla="*/ 9 h 106"/>
                <a:gd name="T10" fmla="*/ 7 w 168"/>
                <a:gd name="T11" fmla="*/ 9 h 106"/>
                <a:gd name="T12" fmla="*/ 6 w 168"/>
                <a:gd name="T13" fmla="*/ 10 h 106"/>
                <a:gd name="T14" fmla="*/ 4 w 168"/>
                <a:gd name="T15" fmla="*/ 9 h 106"/>
                <a:gd name="T16" fmla="*/ 4 w 168"/>
                <a:gd name="T17" fmla="*/ 9 h 106"/>
                <a:gd name="T18" fmla="*/ 4 w 168"/>
                <a:gd name="T19" fmla="*/ 9 h 106"/>
                <a:gd name="T20" fmla="*/ 3 w 168"/>
                <a:gd name="T21" fmla="*/ 9 h 106"/>
                <a:gd name="T22" fmla="*/ 3 w 168"/>
                <a:gd name="T23" fmla="*/ 7 h 106"/>
                <a:gd name="T24" fmla="*/ 2 w 168"/>
                <a:gd name="T25" fmla="*/ 8 h 106"/>
                <a:gd name="T26" fmla="*/ 2 w 168"/>
                <a:gd name="T27" fmla="*/ 7 h 106"/>
                <a:gd name="T28" fmla="*/ 1 w 168"/>
                <a:gd name="T29" fmla="*/ 6 h 106"/>
                <a:gd name="T30" fmla="*/ 0 w 168"/>
                <a:gd name="T31" fmla="*/ 4 h 106"/>
                <a:gd name="T32" fmla="*/ 1 w 168"/>
                <a:gd name="T33" fmla="*/ 3 h 106"/>
                <a:gd name="T34" fmla="*/ 3 w 168"/>
                <a:gd name="T35" fmla="*/ 2 h 106"/>
                <a:gd name="T36" fmla="*/ 5 w 168"/>
                <a:gd name="T37" fmla="*/ 1 h 106"/>
                <a:gd name="T38" fmla="*/ 6 w 168"/>
                <a:gd name="T39" fmla="*/ 1 h 106"/>
                <a:gd name="T40" fmla="*/ 7 w 168"/>
                <a:gd name="T41" fmla="*/ 1 h 106"/>
                <a:gd name="T42" fmla="*/ 7 w 168"/>
                <a:gd name="T43" fmla="*/ 1 h 106"/>
                <a:gd name="T44" fmla="*/ 7 w 168"/>
                <a:gd name="T45" fmla="*/ 0 h 106"/>
                <a:gd name="T46" fmla="*/ 8 w 168"/>
                <a:gd name="T47" fmla="*/ 1 h 106"/>
                <a:gd name="T48" fmla="*/ 8 w 168"/>
                <a:gd name="T49" fmla="*/ 2 h 106"/>
                <a:gd name="T50" fmla="*/ 9 w 168"/>
                <a:gd name="T51" fmla="*/ 2 h 106"/>
                <a:gd name="T52" fmla="*/ 10 w 168"/>
                <a:gd name="T53" fmla="*/ 2 h 106"/>
                <a:gd name="T54" fmla="*/ 10 w 168"/>
                <a:gd name="T55" fmla="*/ 2 h 106"/>
                <a:gd name="T56" fmla="*/ 11 w 168"/>
                <a:gd name="T57" fmla="*/ 2 h 106"/>
                <a:gd name="T58" fmla="*/ 11 w 168"/>
                <a:gd name="T59" fmla="*/ 3 h 106"/>
                <a:gd name="T60" fmla="*/ 12 w 168"/>
                <a:gd name="T61" fmla="*/ 4 h 106"/>
                <a:gd name="T62" fmla="*/ 12 w 168"/>
                <a:gd name="T63" fmla="*/ 3 h 106"/>
                <a:gd name="T64" fmla="*/ 13 w 168"/>
                <a:gd name="T65" fmla="*/ 3 h 106"/>
                <a:gd name="T66" fmla="*/ 13 w 168"/>
                <a:gd name="T67" fmla="*/ 3 h 106"/>
                <a:gd name="T68" fmla="*/ 13 w 168"/>
                <a:gd name="T69" fmla="*/ 4 h 106"/>
                <a:gd name="T70" fmla="*/ 15 w 168"/>
                <a:gd name="T71" fmla="*/ 3 h 106"/>
                <a:gd name="T72" fmla="*/ 15 w 168"/>
                <a:gd name="T73" fmla="*/ 4 h 106"/>
                <a:gd name="T74" fmla="*/ 16 w 168"/>
                <a:gd name="T75" fmla="*/ 4 h 106"/>
                <a:gd name="T76" fmla="*/ 16 w 168"/>
                <a:gd name="T77" fmla="*/ 4 h 106"/>
                <a:gd name="T78" fmla="*/ 16 w 168"/>
                <a:gd name="T79" fmla="*/ 6 h 106"/>
                <a:gd name="T80" fmla="*/ 17 w 168"/>
                <a:gd name="T81" fmla="*/ 6 h 106"/>
                <a:gd name="T82" fmla="*/ 15 w 168"/>
                <a:gd name="T83" fmla="*/ 7 h 106"/>
                <a:gd name="T84" fmla="*/ 14 w 168"/>
                <a:gd name="T85" fmla="*/ 8 h 106"/>
                <a:gd name="T86" fmla="*/ 13 w 168"/>
                <a:gd name="T87" fmla="*/ 8 h 106"/>
                <a:gd name="T88" fmla="*/ 12 w 168"/>
                <a:gd name="T89" fmla="*/ 8 h 106"/>
                <a:gd name="T90" fmla="*/ 12 w 168"/>
                <a:gd name="T91" fmla="*/ 9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8"/>
                <a:gd name="T139" fmla="*/ 0 h 106"/>
                <a:gd name="T140" fmla="*/ 168 w 168"/>
                <a:gd name="T141" fmla="*/ 106 h 1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8" h="106">
                  <a:moveTo>
                    <a:pt x="119" y="93"/>
                  </a:moveTo>
                  <a:cubicBezTo>
                    <a:pt x="115" y="89"/>
                    <a:pt x="116" y="89"/>
                    <a:pt x="111" y="89"/>
                  </a:cubicBezTo>
                  <a:cubicBezTo>
                    <a:pt x="106" y="90"/>
                    <a:pt x="101" y="92"/>
                    <a:pt x="96" y="91"/>
                  </a:cubicBezTo>
                  <a:cubicBezTo>
                    <a:pt x="89" y="91"/>
                    <a:pt x="87" y="80"/>
                    <a:pt x="81" y="80"/>
                  </a:cubicBezTo>
                  <a:cubicBezTo>
                    <a:pt x="77" y="80"/>
                    <a:pt x="75" y="87"/>
                    <a:pt x="73" y="90"/>
                  </a:cubicBezTo>
                  <a:cubicBezTo>
                    <a:pt x="71" y="92"/>
                    <a:pt x="71" y="92"/>
                    <a:pt x="68" y="94"/>
                  </a:cubicBezTo>
                  <a:cubicBezTo>
                    <a:pt x="64" y="96"/>
                    <a:pt x="58" y="106"/>
                    <a:pt x="54" y="105"/>
                  </a:cubicBezTo>
                  <a:cubicBezTo>
                    <a:pt x="52" y="105"/>
                    <a:pt x="46" y="102"/>
                    <a:pt x="44" y="100"/>
                  </a:cubicBezTo>
                  <a:cubicBezTo>
                    <a:pt x="43" y="100"/>
                    <a:pt x="43" y="100"/>
                    <a:pt x="42" y="98"/>
                  </a:cubicBezTo>
                  <a:cubicBezTo>
                    <a:pt x="40" y="97"/>
                    <a:pt x="40" y="95"/>
                    <a:pt x="39" y="93"/>
                  </a:cubicBezTo>
                  <a:cubicBezTo>
                    <a:pt x="37" y="92"/>
                    <a:pt x="34" y="91"/>
                    <a:pt x="34" y="90"/>
                  </a:cubicBezTo>
                  <a:cubicBezTo>
                    <a:pt x="31" y="88"/>
                    <a:pt x="31" y="82"/>
                    <a:pt x="31" y="78"/>
                  </a:cubicBezTo>
                  <a:cubicBezTo>
                    <a:pt x="28" y="78"/>
                    <a:pt x="24" y="80"/>
                    <a:pt x="22" y="82"/>
                  </a:cubicBezTo>
                  <a:cubicBezTo>
                    <a:pt x="21" y="77"/>
                    <a:pt x="23" y="72"/>
                    <a:pt x="23" y="68"/>
                  </a:cubicBezTo>
                  <a:cubicBezTo>
                    <a:pt x="17" y="67"/>
                    <a:pt x="14" y="65"/>
                    <a:pt x="11" y="60"/>
                  </a:cubicBezTo>
                  <a:cubicBezTo>
                    <a:pt x="8" y="52"/>
                    <a:pt x="4" y="44"/>
                    <a:pt x="0" y="37"/>
                  </a:cubicBezTo>
                  <a:cubicBezTo>
                    <a:pt x="4" y="36"/>
                    <a:pt x="9" y="35"/>
                    <a:pt x="13" y="33"/>
                  </a:cubicBezTo>
                  <a:cubicBezTo>
                    <a:pt x="20" y="31"/>
                    <a:pt x="24" y="25"/>
                    <a:pt x="31" y="23"/>
                  </a:cubicBezTo>
                  <a:cubicBezTo>
                    <a:pt x="39" y="20"/>
                    <a:pt x="46" y="13"/>
                    <a:pt x="50" y="5"/>
                  </a:cubicBezTo>
                  <a:cubicBezTo>
                    <a:pt x="55" y="7"/>
                    <a:pt x="58" y="11"/>
                    <a:pt x="63" y="14"/>
                  </a:cubicBezTo>
                  <a:cubicBezTo>
                    <a:pt x="64" y="10"/>
                    <a:pt x="65" y="7"/>
                    <a:pt x="67" y="4"/>
                  </a:cubicBezTo>
                  <a:cubicBezTo>
                    <a:pt x="68" y="4"/>
                    <a:pt x="68" y="3"/>
                    <a:pt x="69" y="3"/>
                  </a:cubicBezTo>
                  <a:cubicBezTo>
                    <a:pt x="70" y="0"/>
                    <a:pt x="70" y="0"/>
                    <a:pt x="70" y="0"/>
                  </a:cubicBezTo>
                  <a:cubicBezTo>
                    <a:pt x="71" y="1"/>
                    <a:pt x="76" y="1"/>
                    <a:pt x="78" y="3"/>
                  </a:cubicBezTo>
                  <a:cubicBezTo>
                    <a:pt x="83" y="8"/>
                    <a:pt x="79" y="15"/>
                    <a:pt x="83" y="20"/>
                  </a:cubicBezTo>
                  <a:cubicBezTo>
                    <a:pt x="85" y="17"/>
                    <a:pt x="89" y="15"/>
                    <a:pt x="92" y="17"/>
                  </a:cubicBezTo>
                  <a:cubicBezTo>
                    <a:pt x="93" y="18"/>
                    <a:pt x="94" y="21"/>
                    <a:pt x="95" y="22"/>
                  </a:cubicBezTo>
                  <a:cubicBezTo>
                    <a:pt x="97" y="23"/>
                    <a:pt x="98" y="21"/>
                    <a:pt x="99" y="24"/>
                  </a:cubicBezTo>
                  <a:cubicBezTo>
                    <a:pt x="102" y="23"/>
                    <a:pt x="104" y="21"/>
                    <a:pt x="108" y="21"/>
                  </a:cubicBezTo>
                  <a:cubicBezTo>
                    <a:pt x="109" y="25"/>
                    <a:pt x="108" y="30"/>
                    <a:pt x="107" y="34"/>
                  </a:cubicBezTo>
                  <a:cubicBezTo>
                    <a:pt x="111" y="35"/>
                    <a:pt x="115" y="40"/>
                    <a:pt x="119" y="41"/>
                  </a:cubicBezTo>
                  <a:cubicBezTo>
                    <a:pt x="119" y="39"/>
                    <a:pt x="118" y="31"/>
                    <a:pt x="120" y="29"/>
                  </a:cubicBezTo>
                  <a:cubicBezTo>
                    <a:pt x="121" y="27"/>
                    <a:pt x="128" y="28"/>
                    <a:pt x="130" y="28"/>
                  </a:cubicBezTo>
                  <a:cubicBezTo>
                    <a:pt x="132" y="28"/>
                    <a:pt x="136" y="26"/>
                    <a:pt x="138" y="28"/>
                  </a:cubicBezTo>
                  <a:cubicBezTo>
                    <a:pt x="139" y="30"/>
                    <a:pt x="137" y="38"/>
                    <a:pt x="136" y="40"/>
                  </a:cubicBezTo>
                  <a:cubicBezTo>
                    <a:pt x="140" y="40"/>
                    <a:pt x="142" y="34"/>
                    <a:pt x="146" y="34"/>
                  </a:cubicBezTo>
                  <a:cubicBezTo>
                    <a:pt x="147" y="37"/>
                    <a:pt x="148" y="46"/>
                    <a:pt x="151" y="48"/>
                  </a:cubicBezTo>
                  <a:cubicBezTo>
                    <a:pt x="153" y="50"/>
                    <a:pt x="155" y="47"/>
                    <a:pt x="159" y="46"/>
                  </a:cubicBezTo>
                  <a:cubicBezTo>
                    <a:pt x="160" y="46"/>
                    <a:pt x="163" y="45"/>
                    <a:pt x="165" y="47"/>
                  </a:cubicBezTo>
                  <a:cubicBezTo>
                    <a:pt x="167" y="50"/>
                    <a:pt x="162" y="55"/>
                    <a:pt x="163" y="57"/>
                  </a:cubicBezTo>
                  <a:cubicBezTo>
                    <a:pt x="168" y="64"/>
                    <a:pt x="168" y="64"/>
                    <a:pt x="168" y="64"/>
                  </a:cubicBezTo>
                  <a:cubicBezTo>
                    <a:pt x="165" y="70"/>
                    <a:pt x="153" y="62"/>
                    <a:pt x="149" y="67"/>
                  </a:cubicBezTo>
                  <a:cubicBezTo>
                    <a:pt x="147" y="70"/>
                    <a:pt x="148" y="77"/>
                    <a:pt x="145" y="80"/>
                  </a:cubicBezTo>
                  <a:cubicBezTo>
                    <a:pt x="142" y="82"/>
                    <a:pt x="141" y="82"/>
                    <a:pt x="138" y="82"/>
                  </a:cubicBezTo>
                  <a:cubicBezTo>
                    <a:pt x="133" y="82"/>
                    <a:pt x="126" y="80"/>
                    <a:pt x="123" y="84"/>
                  </a:cubicBezTo>
                  <a:cubicBezTo>
                    <a:pt x="121" y="86"/>
                    <a:pt x="119" y="91"/>
                    <a:pt x="119" y="93"/>
                  </a:cubicBezTo>
                  <a:close/>
                </a:path>
              </a:pathLst>
            </a:custGeom>
            <a:solidFill>
              <a:schemeClr val="accent1"/>
            </a:solidFill>
            <a:ln w="3175" cap="rnd">
              <a:solidFill>
                <a:schemeClr val="bg1"/>
              </a:solidFill>
              <a:round/>
              <a:headEnd/>
              <a:tailEnd/>
            </a:ln>
          </p:spPr>
          <p:txBody>
            <a:bodyPr/>
            <a:lstStyle/>
            <a:p>
              <a:endParaRPr lang="de-DE"/>
            </a:p>
          </p:txBody>
        </p:sp>
        <p:sp>
          <p:nvSpPr>
            <p:cNvPr id="6464" name="Freeform 1283"/>
            <p:cNvSpPr>
              <a:spLocks/>
            </p:cNvSpPr>
            <p:nvPr/>
          </p:nvSpPr>
          <p:spPr bwMode="gray">
            <a:xfrm>
              <a:off x="2619" y="2073"/>
              <a:ext cx="105" cy="60"/>
            </a:xfrm>
            <a:custGeom>
              <a:avLst/>
              <a:gdLst>
                <a:gd name="T0" fmla="*/ 18 w 188"/>
                <a:gd name="T1" fmla="*/ 3 h 108"/>
                <a:gd name="T2" fmla="*/ 18 w 188"/>
                <a:gd name="T3" fmla="*/ 5 h 108"/>
                <a:gd name="T4" fmla="*/ 17 w 188"/>
                <a:gd name="T5" fmla="*/ 6 h 108"/>
                <a:gd name="T6" fmla="*/ 17 w 188"/>
                <a:gd name="T7" fmla="*/ 7 h 108"/>
                <a:gd name="T8" fmla="*/ 16 w 188"/>
                <a:gd name="T9" fmla="*/ 8 h 108"/>
                <a:gd name="T10" fmla="*/ 16 w 188"/>
                <a:gd name="T11" fmla="*/ 9 h 108"/>
                <a:gd name="T12" fmla="*/ 15 w 188"/>
                <a:gd name="T13" fmla="*/ 9 h 108"/>
                <a:gd name="T14" fmla="*/ 15 w 188"/>
                <a:gd name="T15" fmla="*/ 9 h 108"/>
                <a:gd name="T16" fmla="*/ 14 w 188"/>
                <a:gd name="T17" fmla="*/ 9 h 108"/>
                <a:gd name="T18" fmla="*/ 13 w 188"/>
                <a:gd name="T19" fmla="*/ 9 h 108"/>
                <a:gd name="T20" fmla="*/ 12 w 188"/>
                <a:gd name="T21" fmla="*/ 10 h 108"/>
                <a:gd name="T22" fmla="*/ 10 w 188"/>
                <a:gd name="T23" fmla="*/ 10 h 108"/>
                <a:gd name="T24" fmla="*/ 10 w 188"/>
                <a:gd name="T25" fmla="*/ 10 h 108"/>
                <a:gd name="T26" fmla="*/ 10 w 188"/>
                <a:gd name="T27" fmla="*/ 10 h 108"/>
                <a:gd name="T28" fmla="*/ 9 w 188"/>
                <a:gd name="T29" fmla="*/ 9 h 108"/>
                <a:gd name="T30" fmla="*/ 9 w 188"/>
                <a:gd name="T31" fmla="*/ 9 h 108"/>
                <a:gd name="T32" fmla="*/ 8 w 188"/>
                <a:gd name="T33" fmla="*/ 9 h 108"/>
                <a:gd name="T34" fmla="*/ 7 w 188"/>
                <a:gd name="T35" fmla="*/ 9 h 108"/>
                <a:gd name="T36" fmla="*/ 6 w 188"/>
                <a:gd name="T37" fmla="*/ 8 h 108"/>
                <a:gd name="T38" fmla="*/ 6 w 188"/>
                <a:gd name="T39" fmla="*/ 8 h 108"/>
                <a:gd name="T40" fmla="*/ 6 w 188"/>
                <a:gd name="T41" fmla="*/ 8 h 108"/>
                <a:gd name="T42" fmla="*/ 5 w 188"/>
                <a:gd name="T43" fmla="*/ 8 h 108"/>
                <a:gd name="T44" fmla="*/ 4 w 188"/>
                <a:gd name="T45" fmla="*/ 9 h 108"/>
                <a:gd name="T46" fmla="*/ 3 w 188"/>
                <a:gd name="T47" fmla="*/ 9 h 108"/>
                <a:gd name="T48" fmla="*/ 2 w 188"/>
                <a:gd name="T49" fmla="*/ 8 h 108"/>
                <a:gd name="T50" fmla="*/ 2 w 188"/>
                <a:gd name="T51" fmla="*/ 8 h 108"/>
                <a:gd name="T52" fmla="*/ 1 w 188"/>
                <a:gd name="T53" fmla="*/ 9 h 108"/>
                <a:gd name="T54" fmla="*/ 1 w 188"/>
                <a:gd name="T55" fmla="*/ 8 h 108"/>
                <a:gd name="T56" fmla="*/ 0 w 188"/>
                <a:gd name="T57" fmla="*/ 8 h 108"/>
                <a:gd name="T58" fmla="*/ 1 w 188"/>
                <a:gd name="T59" fmla="*/ 7 h 108"/>
                <a:gd name="T60" fmla="*/ 1 w 188"/>
                <a:gd name="T61" fmla="*/ 7 h 108"/>
                <a:gd name="T62" fmla="*/ 1 w 188"/>
                <a:gd name="T63" fmla="*/ 7 h 108"/>
                <a:gd name="T64" fmla="*/ 1 w 188"/>
                <a:gd name="T65" fmla="*/ 7 h 108"/>
                <a:gd name="T66" fmla="*/ 2 w 188"/>
                <a:gd name="T67" fmla="*/ 7 h 108"/>
                <a:gd name="T68" fmla="*/ 2 w 188"/>
                <a:gd name="T69" fmla="*/ 7 h 108"/>
                <a:gd name="T70" fmla="*/ 3 w 188"/>
                <a:gd name="T71" fmla="*/ 6 h 108"/>
                <a:gd name="T72" fmla="*/ 3 w 188"/>
                <a:gd name="T73" fmla="*/ 6 h 108"/>
                <a:gd name="T74" fmla="*/ 4 w 188"/>
                <a:gd name="T75" fmla="*/ 7 h 108"/>
                <a:gd name="T76" fmla="*/ 5 w 188"/>
                <a:gd name="T77" fmla="*/ 6 h 108"/>
                <a:gd name="T78" fmla="*/ 7 w 188"/>
                <a:gd name="T79" fmla="*/ 5 h 108"/>
                <a:gd name="T80" fmla="*/ 7 w 188"/>
                <a:gd name="T81" fmla="*/ 6 h 108"/>
                <a:gd name="T82" fmla="*/ 8 w 188"/>
                <a:gd name="T83" fmla="*/ 6 h 108"/>
                <a:gd name="T84" fmla="*/ 8 w 188"/>
                <a:gd name="T85" fmla="*/ 6 h 108"/>
                <a:gd name="T86" fmla="*/ 8 w 188"/>
                <a:gd name="T87" fmla="*/ 6 h 108"/>
                <a:gd name="T88" fmla="*/ 9 w 188"/>
                <a:gd name="T89" fmla="*/ 6 h 108"/>
                <a:gd name="T90" fmla="*/ 9 w 188"/>
                <a:gd name="T91" fmla="*/ 4 h 108"/>
                <a:gd name="T92" fmla="*/ 8 w 188"/>
                <a:gd name="T93" fmla="*/ 4 h 108"/>
                <a:gd name="T94" fmla="*/ 9 w 188"/>
                <a:gd name="T95" fmla="*/ 3 h 108"/>
                <a:gd name="T96" fmla="*/ 9 w 188"/>
                <a:gd name="T97" fmla="*/ 3 h 108"/>
                <a:gd name="T98" fmla="*/ 10 w 188"/>
                <a:gd name="T99" fmla="*/ 3 h 108"/>
                <a:gd name="T100" fmla="*/ 11 w 188"/>
                <a:gd name="T101" fmla="*/ 2 h 108"/>
                <a:gd name="T102" fmla="*/ 11 w 188"/>
                <a:gd name="T103" fmla="*/ 2 h 108"/>
                <a:gd name="T104" fmla="*/ 12 w 188"/>
                <a:gd name="T105" fmla="*/ 2 h 108"/>
                <a:gd name="T106" fmla="*/ 13 w 188"/>
                <a:gd name="T107" fmla="*/ 1 h 108"/>
                <a:gd name="T108" fmla="*/ 14 w 188"/>
                <a:gd name="T109" fmla="*/ 1 h 108"/>
                <a:gd name="T110" fmla="*/ 15 w 188"/>
                <a:gd name="T111" fmla="*/ 0 h 108"/>
                <a:gd name="T112" fmla="*/ 16 w 188"/>
                <a:gd name="T113" fmla="*/ 1 h 108"/>
                <a:gd name="T114" fmla="*/ 17 w 188"/>
                <a:gd name="T115" fmla="*/ 1 h 108"/>
                <a:gd name="T116" fmla="*/ 18 w 188"/>
                <a:gd name="T117" fmla="*/ 1 h 108"/>
                <a:gd name="T118" fmla="*/ 18 w 188"/>
                <a:gd name="T119" fmla="*/ 1 h 108"/>
                <a:gd name="T120" fmla="*/ 18 w 188"/>
                <a:gd name="T121" fmla="*/ 3 h 1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08"/>
                <a:gd name="T185" fmla="*/ 188 w 188"/>
                <a:gd name="T186" fmla="*/ 108 h 1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08">
                  <a:moveTo>
                    <a:pt x="184" y="36"/>
                  </a:moveTo>
                  <a:cubicBezTo>
                    <a:pt x="185" y="41"/>
                    <a:pt x="188" y="46"/>
                    <a:pt x="186" y="51"/>
                  </a:cubicBezTo>
                  <a:cubicBezTo>
                    <a:pt x="184" y="55"/>
                    <a:pt x="179" y="57"/>
                    <a:pt x="178" y="61"/>
                  </a:cubicBezTo>
                  <a:cubicBezTo>
                    <a:pt x="178" y="64"/>
                    <a:pt x="181" y="66"/>
                    <a:pt x="179" y="70"/>
                  </a:cubicBezTo>
                  <a:cubicBezTo>
                    <a:pt x="175" y="77"/>
                    <a:pt x="166" y="80"/>
                    <a:pt x="165" y="88"/>
                  </a:cubicBezTo>
                  <a:cubicBezTo>
                    <a:pt x="164" y="91"/>
                    <a:pt x="166" y="96"/>
                    <a:pt x="162" y="98"/>
                  </a:cubicBezTo>
                  <a:cubicBezTo>
                    <a:pt x="159" y="99"/>
                    <a:pt x="157" y="96"/>
                    <a:pt x="156" y="94"/>
                  </a:cubicBezTo>
                  <a:cubicBezTo>
                    <a:pt x="154" y="95"/>
                    <a:pt x="153" y="97"/>
                    <a:pt x="152" y="98"/>
                  </a:cubicBezTo>
                  <a:cubicBezTo>
                    <a:pt x="149" y="97"/>
                    <a:pt x="145" y="97"/>
                    <a:pt x="142" y="97"/>
                  </a:cubicBezTo>
                  <a:cubicBezTo>
                    <a:pt x="138" y="96"/>
                    <a:pt x="137" y="96"/>
                    <a:pt x="134" y="99"/>
                  </a:cubicBezTo>
                  <a:cubicBezTo>
                    <a:pt x="131" y="101"/>
                    <a:pt x="128" y="106"/>
                    <a:pt x="124" y="107"/>
                  </a:cubicBezTo>
                  <a:cubicBezTo>
                    <a:pt x="117" y="108"/>
                    <a:pt x="110" y="103"/>
                    <a:pt x="103" y="103"/>
                  </a:cubicBezTo>
                  <a:cubicBezTo>
                    <a:pt x="102" y="104"/>
                    <a:pt x="102" y="104"/>
                    <a:pt x="102" y="104"/>
                  </a:cubicBezTo>
                  <a:cubicBezTo>
                    <a:pt x="102" y="103"/>
                    <a:pt x="102" y="103"/>
                    <a:pt x="102" y="103"/>
                  </a:cubicBezTo>
                  <a:cubicBezTo>
                    <a:pt x="101" y="102"/>
                    <a:pt x="99" y="102"/>
                    <a:pt x="97" y="101"/>
                  </a:cubicBezTo>
                  <a:cubicBezTo>
                    <a:pt x="95" y="100"/>
                    <a:pt x="93" y="98"/>
                    <a:pt x="91" y="97"/>
                  </a:cubicBezTo>
                  <a:cubicBezTo>
                    <a:pt x="88" y="96"/>
                    <a:pt x="88" y="96"/>
                    <a:pt x="86" y="96"/>
                  </a:cubicBezTo>
                  <a:cubicBezTo>
                    <a:pt x="82" y="97"/>
                    <a:pt x="80" y="98"/>
                    <a:pt x="76" y="97"/>
                  </a:cubicBezTo>
                  <a:cubicBezTo>
                    <a:pt x="71" y="96"/>
                    <a:pt x="68" y="90"/>
                    <a:pt x="65" y="86"/>
                  </a:cubicBezTo>
                  <a:cubicBezTo>
                    <a:pt x="64" y="85"/>
                    <a:pt x="63" y="84"/>
                    <a:pt x="62" y="84"/>
                  </a:cubicBezTo>
                  <a:cubicBezTo>
                    <a:pt x="61" y="84"/>
                    <a:pt x="60" y="85"/>
                    <a:pt x="59" y="85"/>
                  </a:cubicBezTo>
                  <a:cubicBezTo>
                    <a:pt x="57" y="85"/>
                    <a:pt x="56" y="84"/>
                    <a:pt x="54" y="84"/>
                  </a:cubicBezTo>
                  <a:cubicBezTo>
                    <a:pt x="49" y="84"/>
                    <a:pt x="45" y="88"/>
                    <a:pt x="41" y="90"/>
                  </a:cubicBezTo>
                  <a:cubicBezTo>
                    <a:pt x="36" y="93"/>
                    <a:pt x="33" y="92"/>
                    <a:pt x="29" y="90"/>
                  </a:cubicBezTo>
                  <a:cubicBezTo>
                    <a:pt x="26" y="89"/>
                    <a:pt x="23" y="89"/>
                    <a:pt x="21" y="89"/>
                  </a:cubicBezTo>
                  <a:cubicBezTo>
                    <a:pt x="21" y="89"/>
                    <a:pt x="20" y="88"/>
                    <a:pt x="19" y="88"/>
                  </a:cubicBezTo>
                  <a:cubicBezTo>
                    <a:pt x="17" y="88"/>
                    <a:pt x="16" y="94"/>
                    <a:pt x="13" y="93"/>
                  </a:cubicBezTo>
                  <a:cubicBezTo>
                    <a:pt x="11" y="93"/>
                    <a:pt x="10" y="88"/>
                    <a:pt x="9" y="87"/>
                  </a:cubicBezTo>
                  <a:cubicBezTo>
                    <a:pt x="7" y="84"/>
                    <a:pt x="3" y="85"/>
                    <a:pt x="0" y="85"/>
                  </a:cubicBezTo>
                  <a:cubicBezTo>
                    <a:pt x="0" y="80"/>
                    <a:pt x="4" y="75"/>
                    <a:pt x="5" y="70"/>
                  </a:cubicBezTo>
                  <a:cubicBezTo>
                    <a:pt x="6" y="67"/>
                    <a:pt x="5" y="67"/>
                    <a:pt x="2" y="66"/>
                  </a:cubicBezTo>
                  <a:cubicBezTo>
                    <a:pt x="2" y="66"/>
                    <a:pt x="8" y="65"/>
                    <a:pt x="9" y="66"/>
                  </a:cubicBezTo>
                  <a:cubicBezTo>
                    <a:pt x="11" y="66"/>
                    <a:pt x="13" y="68"/>
                    <a:pt x="15" y="69"/>
                  </a:cubicBezTo>
                  <a:cubicBezTo>
                    <a:pt x="16" y="70"/>
                    <a:pt x="17" y="72"/>
                    <a:pt x="19" y="72"/>
                  </a:cubicBezTo>
                  <a:cubicBezTo>
                    <a:pt x="20" y="72"/>
                    <a:pt x="22" y="70"/>
                    <a:pt x="24" y="70"/>
                  </a:cubicBezTo>
                  <a:cubicBezTo>
                    <a:pt x="25" y="69"/>
                    <a:pt x="27" y="67"/>
                    <a:pt x="28" y="65"/>
                  </a:cubicBezTo>
                  <a:cubicBezTo>
                    <a:pt x="29" y="65"/>
                    <a:pt x="30" y="62"/>
                    <a:pt x="31" y="62"/>
                  </a:cubicBezTo>
                  <a:cubicBezTo>
                    <a:pt x="34" y="61"/>
                    <a:pt x="40" y="68"/>
                    <a:pt x="42" y="69"/>
                  </a:cubicBezTo>
                  <a:cubicBezTo>
                    <a:pt x="46" y="72"/>
                    <a:pt x="51" y="66"/>
                    <a:pt x="55" y="64"/>
                  </a:cubicBezTo>
                  <a:cubicBezTo>
                    <a:pt x="58" y="61"/>
                    <a:pt x="63" y="58"/>
                    <a:pt x="67" y="56"/>
                  </a:cubicBezTo>
                  <a:cubicBezTo>
                    <a:pt x="70" y="55"/>
                    <a:pt x="71" y="55"/>
                    <a:pt x="74" y="57"/>
                  </a:cubicBezTo>
                  <a:cubicBezTo>
                    <a:pt x="77" y="58"/>
                    <a:pt x="79" y="59"/>
                    <a:pt x="82" y="58"/>
                  </a:cubicBezTo>
                  <a:cubicBezTo>
                    <a:pt x="82" y="58"/>
                    <a:pt x="83" y="57"/>
                    <a:pt x="84" y="57"/>
                  </a:cubicBezTo>
                  <a:cubicBezTo>
                    <a:pt x="85" y="56"/>
                    <a:pt x="86" y="57"/>
                    <a:pt x="87" y="57"/>
                  </a:cubicBezTo>
                  <a:cubicBezTo>
                    <a:pt x="89" y="58"/>
                    <a:pt x="91" y="59"/>
                    <a:pt x="93" y="60"/>
                  </a:cubicBezTo>
                  <a:cubicBezTo>
                    <a:pt x="93" y="56"/>
                    <a:pt x="91" y="52"/>
                    <a:pt x="90" y="49"/>
                  </a:cubicBezTo>
                  <a:cubicBezTo>
                    <a:pt x="89" y="46"/>
                    <a:pt x="87" y="45"/>
                    <a:pt x="84" y="43"/>
                  </a:cubicBezTo>
                  <a:cubicBezTo>
                    <a:pt x="86" y="39"/>
                    <a:pt x="92" y="35"/>
                    <a:pt x="96" y="32"/>
                  </a:cubicBezTo>
                  <a:cubicBezTo>
                    <a:pt x="97" y="30"/>
                    <a:pt x="98" y="29"/>
                    <a:pt x="100" y="30"/>
                  </a:cubicBezTo>
                  <a:cubicBezTo>
                    <a:pt x="101" y="30"/>
                    <a:pt x="101" y="31"/>
                    <a:pt x="102" y="32"/>
                  </a:cubicBezTo>
                  <a:cubicBezTo>
                    <a:pt x="102" y="24"/>
                    <a:pt x="108" y="18"/>
                    <a:pt x="108" y="18"/>
                  </a:cubicBezTo>
                  <a:cubicBezTo>
                    <a:pt x="109" y="19"/>
                    <a:pt x="110" y="20"/>
                    <a:pt x="111" y="20"/>
                  </a:cubicBezTo>
                  <a:cubicBezTo>
                    <a:pt x="113" y="22"/>
                    <a:pt x="119" y="25"/>
                    <a:pt x="121" y="25"/>
                  </a:cubicBezTo>
                  <a:cubicBezTo>
                    <a:pt x="125" y="26"/>
                    <a:pt x="131" y="16"/>
                    <a:pt x="135" y="14"/>
                  </a:cubicBezTo>
                  <a:cubicBezTo>
                    <a:pt x="138" y="12"/>
                    <a:pt x="138" y="12"/>
                    <a:pt x="140" y="10"/>
                  </a:cubicBezTo>
                  <a:cubicBezTo>
                    <a:pt x="142" y="7"/>
                    <a:pt x="144" y="0"/>
                    <a:pt x="148" y="0"/>
                  </a:cubicBezTo>
                  <a:cubicBezTo>
                    <a:pt x="153" y="0"/>
                    <a:pt x="156" y="11"/>
                    <a:pt x="163" y="11"/>
                  </a:cubicBezTo>
                  <a:cubicBezTo>
                    <a:pt x="167" y="12"/>
                    <a:pt x="173" y="10"/>
                    <a:pt x="178" y="9"/>
                  </a:cubicBezTo>
                  <a:cubicBezTo>
                    <a:pt x="183" y="9"/>
                    <a:pt x="183" y="9"/>
                    <a:pt x="186" y="13"/>
                  </a:cubicBezTo>
                  <a:cubicBezTo>
                    <a:pt x="186" y="14"/>
                    <a:pt x="186" y="14"/>
                    <a:pt x="186" y="14"/>
                  </a:cubicBezTo>
                  <a:cubicBezTo>
                    <a:pt x="186" y="21"/>
                    <a:pt x="187" y="30"/>
                    <a:pt x="185" y="36"/>
                  </a:cubicBezTo>
                </a:path>
              </a:pathLst>
            </a:custGeom>
            <a:solidFill>
              <a:schemeClr val="accent1"/>
            </a:solidFill>
            <a:ln w="3175" cap="rnd">
              <a:solidFill>
                <a:schemeClr val="bg1"/>
              </a:solidFill>
              <a:round/>
              <a:headEnd/>
              <a:tailEnd/>
            </a:ln>
          </p:spPr>
          <p:txBody>
            <a:bodyPr/>
            <a:lstStyle/>
            <a:p>
              <a:endParaRPr lang="de-DE"/>
            </a:p>
          </p:txBody>
        </p:sp>
        <p:sp>
          <p:nvSpPr>
            <p:cNvPr id="6465" name="Freeform 1284"/>
            <p:cNvSpPr>
              <a:spLocks/>
            </p:cNvSpPr>
            <p:nvPr/>
          </p:nvSpPr>
          <p:spPr bwMode="gray">
            <a:xfrm>
              <a:off x="2619" y="2073"/>
              <a:ext cx="105" cy="60"/>
            </a:xfrm>
            <a:custGeom>
              <a:avLst/>
              <a:gdLst>
                <a:gd name="T0" fmla="*/ 18 w 188"/>
                <a:gd name="T1" fmla="*/ 3 h 108"/>
                <a:gd name="T2" fmla="*/ 18 w 188"/>
                <a:gd name="T3" fmla="*/ 5 h 108"/>
                <a:gd name="T4" fmla="*/ 17 w 188"/>
                <a:gd name="T5" fmla="*/ 6 h 108"/>
                <a:gd name="T6" fmla="*/ 17 w 188"/>
                <a:gd name="T7" fmla="*/ 7 h 108"/>
                <a:gd name="T8" fmla="*/ 16 w 188"/>
                <a:gd name="T9" fmla="*/ 8 h 108"/>
                <a:gd name="T10" fmla="*/ 16 w 188"/>
                <a:gd name="T11" fmla="*/ 9 h 108"/>
                <a:gd name="T12" fmla="*/ 15 w 188"/>
                <a:gd name="T13" fmla="*/ 9 h 108"/>
                <a:gd name="T14" fmla="*/ 15 w 188"/>
                <a:gd name="T15" fmla="*/ 9 h 108"/>
                <a:gd name="T16" fmla="*/ 14 w 188"/>
                <a:gd name="T17" fmla="*/ 9 h 108"/>
                <a:gd name="T18" fmla="*/ 13 w 188"/>
                <a:gd name="T19" fmla="*/ 9 h 108"/>
                <a:gd name="T20" fmla="*/ 12 w 188"/>
                <a:gd name="T21" fmla="*/ 10 h 108"/>
                <a:gd name="T22" fmla="*/ 10 w 188"/>
                <a:gd name="T23" fmla="*/ 10 h 108"/>
                <a:gd name="T24" fmla="*/ 10 w 188"/>
                <a:gd name="T25" fmla="*/ 10 h 108"/>
                <a:gd name="T26" fmla="*/ 10 w 188"/>
                <a:gd name="T27" fmla="*/ 10 h 108"/>
                <a:gd name="T28" fmla="*/ 9 w 188"/>
                <a:gd name="T29" fmla="*/ 9 h 108"/>
                <a:gd name="T30" fmla="*/ 9 w 188"/>
                <a:gd name="T31" fmla="*/ 9 h 108"/>
                <a:gd name="T32" fmla="*/ 8 w 188"/>
                <a:gd name="T33" fmla="*/ 9 h 108"/>
                <a:gd name="T34" fmla="*/ 7 w 188"/>
                <a:gd name="T35" fmla="*/ 9 h 108"/>
                <a:gd name="T36" fmla="*/ 6 w 188"/>
                <a:gd name="T37" fmla="*/ 8 h 108"/>
                <a:gd name="T38" fmla="*/ 6 w 188"/>
                <a:gd name="T39" fmla="*/ 8 h 108"/>
                <a:gd name="T40" fmla="*/ 6 w 188"/>
                <a:gd name="T41" fmla="*/ 8 h 108"/>
                <a:gd name="T42" fmla="*/ 5 w 188"/>
                <a:gd name="T43" fmla="*/ 8 h 108"/>
                <a:gd name="T44" fmla="*/ 4 w 188"/>
                <a:gd name="T45" fmla="*/ 9 h 108"/>
                <a:gd name="T46" fmla="*/ 3 w 188"/>
                <a:gd name="T47" fmla="*/ 9 h 108"/>
                <a:gd name="T48" fmla="*/ 2 w 188"/>
                <a:gd name="T49" fmla="*/ 8 h 108"/>
                <a:gd name="T50" fmla="*/ 2 w 188"/>
                <a:gd name="T51" fmla="*/ 8 h 108"/>
                <a:gd name="T52" fmla="*/ 1 w 188"/>
                <a:gd name="T53" fmla="*/ 9 h 108"/>
                <a:gd name="T54" fmla="*/ 1 w 188"/>
                <a:gd name="T55" fmla="*/ 8 h 108"/>
                <a:gd name="T56" fmla="*/ 0 w 188"/>
                <a:gd name="T57" fmla="*/ 8 h 108"/>
                <a:gd name="T58" fmla="*/ 1 w 188"/>
                <a:gd name="T59" fmla="*/ 7 h 108"/>
                <a:gd name="T60" fmla="*/ 1 w 188"/>
                <a:gd name="T61" fmla="*/ 7 h 108"/>
                <a:gd name="T62" fmla="*/ 1 w 188"/>
                <a:gd name="T63" fmla="*/ 7 h 108"/>
                <a:gd name="T64" fmla="*/ 1 w 188"/>
                <a:gd name="T65" fmla="*/ 7 h 108"/>
                <a:gd name="T66" fmla="*/ 2 w 188"/>
                <a:gd name="T67" fmla="*/ 7 h 108"/>
                <a:gd name="T68" fmla="*/ 2 w 188"/>
                <a:gd name="T69" fmla="*/ 7 h 108"/>
                <a:gd name="T70" fmla="*/ 3 w 188"/>
                <a:gd name="T71" fmla="*/ 6 h 108"/>
                <a:gd name="T72" fmla="*/ 3 w 188"/>
                <a:gd name="T73" fmla="*/ 6 h 108"/>
                <a:gd name="T74" fmla="*/ 4 w 188"/>
                <a:gd name="T75" fmla="*/ 7 h 108"/>
                <a:gd name="T76" fmla="*/ 5 w 188"/>
                <a:gd name="T77" fmla="*/ 6 h 108"/>
                <a:gd name="T78" fmla="*/ 7 w 188"/>
                <a:gd name="T79" fmla="*/ 5 h 108"/>
                <a:gd name="T80" fmla="*/ 7 w 188"/>
                <a:gd name="T81" fmla="*/ 6 h 108"/>
                <a:gd name="T82" fmla="*/ 8 w 188"/>
                <a:gd name="T83" fmla="*/ 6 h 108"/>
                <a:gd name="T84" fmla="*/ 8 w 188"/>
                <a:gd name="T85" fmla="*/ 6 h 108"/>
                <a:gd name="T86" fmla="*/ 8 w 188"/>
                <a:gd name="T87" fmla="*/ 6 h 108"/>
                <a:gd name="T88" fmla="*/ 9 w 188"/>
                <a:gd name="T89" fmla="*/ 6 h 108"/>
                <a:gd name="T90" fmla="*/ 9 w 188"/>
                <a:gd name="T91" fmla="*/ 4 h 108"/>
                <a:gd name="T92" fmla="*/ 8 w 188"/>
                <a:gd name="T93" fmla="*/ 4 h 108"/>
                <a:gd name="T94" fmla="*/ 9 w 188"/>
                <a:gd name="T95" fmla="*/ 3 h 108"/>
                <a:gd name="T96" fmla="*/ 9 w 188"/>
                <a:gd name="T97" fmla="*/ 3 h 108"/>
                <a:gd name="T98" fmla="*/ 10 w 188"/>
                <a:gd name="T99" fmla="*/ 3 h 108"/>
                <a:gd name="T100" fmla="*/ 11 w 188"/>
                <a:gd name="T101" fmla="*/ 2 h 108"/>
                <a:gd name="T102" fmla="*/ 11 w 188"/>
                <a:gd name="T103" fmla="*/ 2 h 108"/>
                <a:gd name="T104" fmla="*/ 12 w 188"/>
                <a:gd name="T105" fmla="*/ 2 h 108"/>
                <a:gd name="T106" fmla="*/ 13 w 188"/>
                <a:gd name="T107" fmla="*/ 1 h 108"/>
                <a:gd name="T108" fmla="*/ 14 w 188"/>
                <a:gd name="T109" fmla="*/ 1 h 108"/>
                <a:gd name="T110" fmla="*/ 15 w 188"/>
                <a:gd name="T111" fmla="*/ 0 h 108"/>
                <a:gd name="T112" fmla="*/ 16 w 188"/>
                <a:gd name="T113" fmla="*/ 1 h 108"/>
                <a:gd name="T114" fmla="*/ 17 w 188"/>
                <a:gd name="T115" fmla="*/ 1 h 108"/>
                <a:gd name="T116" fmla="*/ 18 w 188"/>
                <a:gd name="T117" fmla="*/ 1 h 108"/>
                <a:gd name="T118" fmla="*/ 18 w 188"/>
                <a:gd name="T119" fmla="*/ 1 h 108"/>
                <a:gd name="T120" fmla="*/ 18 w 188"/>
                <a:gd name="T121" fmla="*/ 3 h 1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08"/>
                <a:gd name="T185" fmla="*/ 188 w 188"/>
                <a:gd name="T186" fmla="*/ 108 h 1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08">
                  <a:moveTo>
                    <a:pt x="184" y="36"/>
                  </a:moveTo>
                  <a:cubicBezTo>
                    <a:pt x="185" y="41"/>
                    <a:pt x="188" y="46"/>
                    <a:pt x="186" y="51"/>
                  </a:cubicBezTo>
                  <a:cubicBezTo>
                    <a:pt x="184" y="55"/>
                    <a:pt x="179" y="57"/>
                    <a:pt x="178" y="61"/>
                  </a:cubicBezTo>
                  <a:cubicBezTo>
                    <a:pt x="178" y="64"/>
                    <a:pt x="181" y="66"/>
                    <a:pt x="179" y="70"/>
                  </a:cubicBezTo>
                  <a:cubicBezTo>
                    <a:pt x="175" y="77"/>
                    <a:pt x="166" y="80"/>
                    <a:pt x="165" y="88"/>
                  </a:cubicBezTo>
                  <a:cubicBezTo>
                    <a:pt x="164" y="91"/>
                    <a:pt x="166" y="96"/>
                    <a:pt x="162" y="98"/>
                  </a:cubicBezTo>
                  <a:cubicBezTo>
                    <a:pt x="159" y="99"/>
                    <a:pt x="157" y="96"/>
                    <a:pt x="156" y="94"/>
                  </a:cubicBezTo>
                  <a:cubicBezTo>
                    <a:pt x="154" y="95"/>
                    <a:pt x="153" y="97"/>
                    <a:pt x="152" y="98"/>
                  </a:cubicBezTo>
                  <a:cubicBezTo>
                    <a:pt x="149" y="97"/>
                    <a:pt x="145" y="97"/>
                    <a:pt x="142" y="97"/>
                  </a:cubicBezTo>
                  <a:cubicBezTo>
                    <a:pt x="138" y="96"/>
                    <a:pt x="137" y="96"/>
                    <a:pt x="134" y="99"/>
                  </a:cubicBezTo>
                  <a:cubicBezTo>
                    <a:pt x="131" y="101"/>
                    <a:pt x="128" y="106"/>
                    <a:pt x="124" y="107"/>
                  </a:cubicBezTo>
                  <a:cubicBezTo>
                    <a:pt x="117" y="108"/>
                    <a:pt x="110" y="103"/>
                    <a:pt x="103" y="103"/>
                  </a:cubicBezTo>
                  <a:cubicBezTo>
                    <a:pt x="102" y="104"/>
                    <a:pt x="102" y="104"/>
                    <a:pt x="102" y="104"/>
                  </a:cubicBezTo>
                  <a:cubicBezTo>
                    <a:pt x="102" y="103"/>
                    <a:pt x="102" y="103"/>
                    <a:pt x="102" y="103"/>
                  </a:cubicBezTo>
                  <a:cubicBezTo>
                    <a:pt x="101" y="102"/>
                    <a:pt x="99" y="102"/>
                    <a:pt x="97" y="101"/>
                  </a:cubicBezTo>
                  <a:cubicBezTo>
                    <a:pt x="95" y="100"/>
                    <a:pt x="93" y="98"/>
                    <a:pt x="91" y="97"/>
                  </a:cubicBezTo>
                  <a:cubicBezTo>
                    <a:pt x="88" y="96"/>
                    <a:pt x="88" y="96"/>
                    <a:pt x="86" y="96"/>
                  </a:cubicBezTo>
                  <a:cubicBezTo>
                    <a:pt x="82" y="97"/>
                    <a:pt x="80" y="98"/>
                    <a:pt x="76" y="97"/>
                  </a:cubicBezTo>
                  <a:cubicBezTo>
                    <a:pt x="71" y="96"/>
                    <a:pt x="68" y="90"/>
                    <a:pt x="65" y="86"/>
                  </a:cubicBezTo>
                  <a:cubicBezTo>
                    <a:pt x="64" y="85"/>
                    <a:pt x="63" y="84"/>
                    <a:pt x="62" y="84"/>
                  </a:cubicBezTo>
                  <a:cubicBezTo>
                    <a:pt x="61" y="84"/>
                    <a:pt x="60" y="85"/>
                    <a:pt x="59" y="85"/>
                  </a:cubicBezTo>
                  <a:cubicBezTo>
                    <a:pt x="57" y="85"/>
                    <a:pt x="56" y="84"/>
                    <a:pt x="54" y="84"/>
                  </a:cubicBezTo>
                  <a:cubicBezTo>
                    <a:pt x="49" y="84"/>
                    <a:pt x="45" y="88"/>
                    <a:pt x="41" y="90"/>
                  </a:cubicBezTo>
                  <a:cubicBezTo>
                    <a:pt x="36" y="93"/>
                    <a:pt x="33" y="92"/>
                    <a:pt x="29" y="90"/>
                  </a:cubicBezTo>
                  <a:cubicBezTo>
                    <a:pt x="26" y="89"/>
                    <a:pt x="23" y="89"/>
                    <a:pt x="21" y="89"/>
                  </a:cubicBezTo>
                  <a:cubicBezTo>
                    <a:pt x="21" y="89"/>
                    <a:pt x="20" y="88"/>
                    <a:pt x="19" y="88"/>
                  </a:cubicBezTo>
                  <a:cubicBezTo>
                    <a:pt x="17" y="88"/>
                    <a:pt x="16" y="94"/>
                    <a:pt x="13" y="93"/>
                  </a:cubicBezTo>
                  <a:cubicBezTo>
                    <a:pt x="11" y="93"/>
                    <a:pt x="10" y="88"/>
                    <a:pt x="9" y="87"/>
                  </a:cubicBezTo>
                  <a:cubicBezTo>
                    <a:pt x="7" y="84"/>
                    <a:pt x="3" y="85"/>
                    <a:pt x="0" y="85"/>
                  </a:cubicBezTo>
                  <a:cubicBezTo>
                    <a:pt x="0" y="80"/>
                    <a:pt x="4" y="75"/>
                    <a:pt x="5" y="70"/>
                  </a:cubicBezTo>
                  <a:cubicBezTo>
                    <a:pt x="6" y="67"/>
                    <a:pt x="5" y="67"/>
                    <a:pt x="2" y="66"/>
                  </a:cubicBezTo>
                  <a:cubicBezTo>
                    <a:pt x="2" y="66"/>
                    <a:pt x="8" y="65"/>
                    <a:pt x="9" y="66"/>
                  </a:cubicBezTo>
                  <a:cubicBezTo>
                    <a:pt x="11" y="66"/>
                    <a:pt x="13" y="68"/>
                    <a:pt x="15" y="69"/>
                  </a:cubicBezTo>
                  <a:cubicBezTo>
                    <a:pt x="16" y="70"/>
                    <a:pt x="17" y="72"/>
                    <a:pt x="19" y="72"/>
                  </a:cubicBezTo>
                  <a:cubicBezTo>
                    <a:pt x="20" y="72"/>
                    <a:pt x="22" y="70"/>
                    <a:pt x="24" y="70"/>
                  </a:cubicBezTo>
                  <a:cubicBezTo>
                    <a:pt x="25" y="69"/>
                    <a:pt x="27" y="67"/>
                    <a:pt x="28" y="65"/>
                  </a:cubicBezTo>
                  <a:cubicBezTo>
                    <a:pt x="29" y="65"/>
                    <a:pt x="30" y="62"/>
                    <a:pt x="31" y="62"/>
                  </a:cubicBezTo>
                  <a:cubicBezTo>
                    <a:pt x="34" y="61"/>
                    <a:pt x="40" y="68"/>
                    <a:pt x="42" y="69"/>
                  </a:cubicBezTo>
                  <a:cubicBezTo>
                    <a:pt x="46" y="72"/>
                    <a:pt x="51" y="66"/>
                    <a:pt x="55" y="64"/>
                  </a:cubicBezTo>
                  <a:cubicBezTo>
                    <a:pt x="58" y="61"/>
                    <a:pt x="63" y="58"/>
                    <a:pt x="67" y="56"/>
                  </a:cubicBezTo>
                  <a:cubicBezTo>
                    <a:pt x="70" y="55"/>
                    <a:pt x="71" y="55"/>
                    <a:pt x="74" y="57"/>
                  </a:cubicBezTo>
                  <a:cubicBezTo>
                    <a:pt x="77" y="58"/>
                    <a:pt x="79" y="59"/>
                    <a:pt x="82" y="58"/>
                  </a:cubicBezTo>
                  <a:cubicBezTo>
                    <a:pt x="82" y="58"/>
                    <a:pt x="83" y="57"/>
                    <a:pt x="84" y="57"/>
                  </a:cubicBezTo>
                  <a:cubicBezTo>
                    <a:pt x="85" y="56"/>
                    <a:pt x="86" y="57"/>
                    <a:pt x="87" y="57"/>
                  </a:cubicBezTo>
                  <a:cubicBezTo>
                    <a:pt x="89" y="58"/>
                    <a:pt x="91" y="59"/>
                    <a:pt x="93" y="60"/>
                  </a:cubicBezTo>
                  <a:cubicBezTo>
                    <a:pt x="93" y="56"/>
                    <a:pt x="91" y="52"/>
                    <a:pt x="90" y="49"/>
                  </a:cubicBezTo>
                  <a:cubicBezTo>
                    <a:pt x="89" y="46"/>
                    <a:pt x="87" y="45"/>
                    <a:pt x="84" y="43"/>
                  </a:cubicBezTo>
                  <a:cubicBezTo>
                    <a:pt x="86" y="39"/>
                    <a:pt x="92" y="35"/>
                    <a:pt x="96" y="32"/>
                  </a:cubicBezTo>
                  <a:cubicBezTo>
                    <a:pt x="97" y="30"/>
                    <a:pt x="98" y="29"/>
                    <a:pt x="100" y="30"/>
                  </a:cubicBezTo>
                  <a:cubicBezTo>
                    <a:pt x="101" y="30"/>
                    <a:pt x="101" y="31"/>
                    <a:pt x="102" y="32"/>
                  </a:cubicBezTo>
                  <a:cubicBezTo>
                    <a:pt x="102" y="24"/>
                    <a:pt x="108" y="18"/>
                    <a:pt x="108" y="18"/>
                  </a:cubicBezTo>
                  <a:cubicBezTo>
                    <a:pt x="109" y="19"/>
                    <a:pt x="110" y="20"/>
                    <a:pt x="111" y="20"/>
                  </a:cubicBezTo>
                  <a:cubicBezTo>
                    <a:pt x="113" y="22"/>
                    <a:pt x="119" y="25"/>
                    <a:pt x="121" y="25"/>
                  </a:cubicBezTo>
                  <a:cubicBezTo>
                    <a:pt x="125" y="26"/>
                    <a:pt x="131" y="16"/>
                    <a:pt x="135" y="14"/>
                  </a:cubicBezTo>
                  <a:cubicBezTo>
                    <a:pt x="138" y="12"/>
                    <a:pt x="138" y="12"/>
                    <a:pt x="140" y="10"/>
                  </a:cubicBezTo>
                  <a:cubicBezTo>
                    <a:pt x="142" y="7"/>
                    <a:pt x="144" y="0"/>
                    <a:pt x="148" y="0"/>
                  </a:cubicBezTo>
                  <a:cubicBezTo>
                    <a:pt x="153" y="0"/>
                    <a:pt x="156" y="11"/>
                    <a:pt x="163" y="11"/>
                  </a:cubicBezTo>
                  <a:cubicBezTo>
                    <a:pt x="167" y="12"/>
                    <a:pt x="173" y="10"/>
                    <a:pt x="178" y="9"/>
                  </a:cubicBezTo>
                  <a:cubicBezTo>
                    <a:pt x="183" y="9"/>
                    <a:pt x="183" y="9"/>
                    <a:pt x="186" y="13"/>
                  </a:cubicBezTo>
                  <a:cubicBezTo>
                    <a:pt x="186" y="14"/>
                    <a:pt x="186" y="14"/>
                    <a:pt x="186" y="14"/>
                  </a:cubicBezTo>
                  <a:cubicBezTo>
                    <a:pt x="186" y="21"/>
                    <a:pt x="187" y="30"/>
                    <a:pt x="185" y="36"/>
                  </a:cubicBezTo>
                </a:path>
              </a:pathLst>
            </a:custGeom>
            <a:solidFill>
              <a:schemeClr val="accent1"/>
            </a:solidFill>
            <a:ln w="3175" cap="rnd">
              <a:solidFill>
                <a:schemeClr val="bg1"/>
              </a:solidFill>
              <a:round/>
              <a:headEnd/>
              <a:tailEnd/>
            </a:ln>
          </p:spPr>
          <p:txBody>
            <a:bodyPr/>
            <a:lstStyle/>
            <a:p>
              <a:endParaRPr lang="de-DE"/>
            </a:p>
          </p:txBody>
        </p:sp>
        <p:sp>
          <p:nvSpPr>
            <p:cNvPr id="6466" name="Freeform 1285"/>
            <p:cNvSpPr>
              <a:spLocks/>
            </p:cNvSpPr>
            <p:nvPr/>
          </p:nvSpPr>
          <p:spPr bwMode="gray">
            <a:xfrm>
              <a:off x="2673" y="2119"/>
              <a:ext cx="48" cy="35"/>
            </a:xfrm>
            <a:custGeom>
              <a:avLst/>
              <a:gdLst>
                <a:gd name="T0" fmla="*/ 1 w 85"/>
                <a:gd name="T1" fmla="*/ 2 h 63"/>
                <a:gd name="T2" fmla="*/ 3 w 85"/>
                <a:gd name="T3" fmla="*/ 2 h 63"/>
                <a:gd name="T4" fmla="*/ 3 w 85"/>
                <a:gd name="T5" fmla="*/ 2 h 63"/>
                <a:gd name="T6" fmla="*/ 5 w 85"/>
                <a:gd name="T7" fmla="*/ 1 h 63"/>
                <a:gd name="T8" fmla="*/ 6 w 85"/>
                <a:gd name="T9" fmla="*/ 1 h 63"/>
                <a:gd name="T10" fmla="*/ 6 w 85"/>
                <a:gd name="T11" fmla="*/ 1 h 63"/>
                <a:gd name="T12" fmla="*/ 6 w 85"/>
                <a:gd name="T13" fmla="*/ 1 h 63"/>
                <a:gd name="T14" fmla="*/ 7 w 85"/>
                <a:gd name="T15" fmla="*/ 1 h 63"/>
                <a:gd name="T16" fmla="*/ 7 w 85"/>
                <a:gd name="T17" fmla="*/ 0 h 63"/>
                <a:gd name="T18" fmla="*/ 7 w 85"/>
                <a:gd name="T19" fmla="*/ 0 h 63"/>
                <a:gd name="T20" fmla="*/ 8 w 85"/>
                <a:gd name="T21" fmla="*/ 1 h 63"/>
                <a:gd name="T22" fmla="*/ 8 w 85"/>
                <a:gd name="T23" fmla="*/ 2 h 63"/>
                <a:gd name="T24" fmla="*/ 8 w 85"/>
                <a:gd name="T25" fmla="*/ 2 h 63"/>
                <a:gd name="T26" fmla="*/ 7 w 85"/>
                <a:gd name="T27" fmla="*/ 2 h 63"/>
                <a:gd name="T28" fmla="*/ 6 w 85"/>
                <a:gd name="T29" fmla="*/ 3 h 63"/>
                <a:gd name="T30" fmla="*/ 6 w 85"/>
                <a:gd name="T31" fmla="*/ 4 h 63"/>
                <a:gd name="T32" fmla="*/ 6 w 85"/>
                <a:gd name="T33" fmla="*/ 4 h 63"/>
                <a:gd name="T34" fmla="*/ 6 w 85"/>
                <a:gd name="T35" fmla="*/ 6 h 63"/>
                <a:gd name="T36" fmla="*/ 3 w 85"/>
                <a:gd name="T37" fmla="*/ 5 h 63"/>
                <a:gd name="T38" fmla="*/ 3 w 85"/>
                <a:gd name="T39" fmla="*/ 6 h 63"/>
                <a:gd name="T40" fmla="*/ 2 w 85"/>
                <a:gd name="T41" fmla="*/ 6 h 63"/>
                <a:gd name="T42" fmla="*/ 1 w 85"/>
                <a:gd name="T43" fmla="*/ 6 h 63"/>
                <a:gd name="T44" fmla="*/ 1 w 85"/>
                <a:gd name="T45" fmla="*/ 6 h 63"/>
                <a:gd name="T46" fmla="*/ 1 w 85"/>
                <a:gd name="T47" fmla="*/ 5 h 63"/>
                <a:gd name="T48" fmla="*/ 1 w 85"/>
                <a:gd name="T49" fmla="*/ 4 h 63"/>
                <a:gd name="T50" fmla="*/ 1 w 85"/>
                <a:gd name="T51" fmla="*/ 4 h 63"/>
                <a:gd name="T52" fmla="*/ 1 w 85"/>
                <a:gd name="T53" fmla="*/ 4 h 63"/>
                <a:gd name="T54" fmla="*/ 1 w 85"/>
                <a:gd name="T55" fmla="*/ 3 h 63"/>
                <a:gd name="T56" fmla="*/ 1 w 85"/>
                <a:gd name="T57" fmla="*/ 2 h 63"/>
                <a:gd name="T58" fmla="*/ 1 w 85"/>
                <a:gd name="T59" fmla="*/ 2 h 63"/>
                <a:gd name="T60" fmla="*/ 1 w 85"/>
                <a:gd name="T61" fmla="*/ 2 h 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63"/>
                <a:gd name="T95" fmla="*/ 85 w 85"/>
                <a:gd name="T96" fmla="*/ 63 h 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63">
                  <a:moveTo>
                    <a:pt x="5" y="20"/>
                  </a:moveTo>
                  <a:cubicBezTo>
                    <a:pt x="12" y="20"/>
                    <a:pt x="19" y="25"/>
                    <a:pt x="26" y="24"/>
                  </a:cubicBezTo>
                  <a:cubicBezTo>
                    <a:pt x="30" y="23"/>
                    <a:pt x="33" y="18"/>
                    <a:pt x="36" y="16"/>
                  </a:cubicBezTo>
                  <a:cubicBezTo>
                    <a:pt x="39" y="13"/>
                    <a:pt x="40" y="13"/>
                    <a:pt x="44" y="14"/>
                  </a:cubicBezTo>
                  <a:cubicBezTo>
                    <a:pt x="47" y="14"/>
                    <a:pt x="51" y="14"/>
                    <a:pt x="54" y="15"/>
                  </a:cubicBezTo>
                  <a:cubicBezTo>
                    <a:pt x="55" y="14"/>
                    <a:pt x="56" y="12"/>
                    <a:pt x="58" y="11"/>
                  </a:cubicBezTo>
                  <a:cubicBezTo>
                    <a:pt x="59" y="13"/>
                    <a:pt x="61" y="16"/>
                    <a:pt x="64" y="15"/>
                  </a:cubicBezTo>
                  <a:cubicBezTo>
                    <a:pt x="68" y="13"/>
                    <a:pt x="66" y="8"/>
                    <a:pt x="67" y="5"/>
                  </a:cubicBezTo>
                  <a:cubicBezTo>
                    <a:pt x="67" y="3"/>
                    <a:pt x="68" y="1"/>
                    <a:pt x="69" y="0"/>
                  </a:cubicBezTo>
                  <a:cubicBezTo>
                    <a:pt x="69" y="0"/>
                    <a:pt x="69" y="0"/>
                    <a:pt x="69" y="0"/>
                  </a:cubicBezTo>
                  <a:cubicBezTo>
                    <a:pt x="73" y="5"/>
                    <a:pt x="76" y="11"/>
                    <a:pt x="80" y="15"/>
                  </a:cubicBezTo>
                  <a:cubicBezTo>
                    <a:pt x="85" y="18"/>
                    <a:pt x="85" y="18"/>
                    <a:pt x="85" y="18"/>
                  </a:cubicBezTo>
                  <a:cubicBezTo>
                    <a:pt x="81" y="20"/>
                    <a:pt x="77" y="22"/>
                    <a:pt x="74" y="23"/>
                  </a:cubicBezTo>
                  <a:cubicBezTo>
                    <a:pt x="71" y="24"/>
                    <a:pt x="69" y="26"/>
                    <a:pt x="67" y="27"/>
                  </a:cubicBezTo>
                  <a:cubicBezTo>
                    <a:pt x="65" y="28"/>
                    <a:pt x="59" y="30"/>
                    <a:pt x="58" y="31"/>
                  </a:cubicBezTo>
                  <a:cubicBezTo>
                    <a:pt x="56" y="35"/>
                    <a:pt x="63" y="40"/>
                    <a:pt x="63" y="44"/>
                  </a:cubicBezTo>
                  <a:cubicBezTo>
                    <a:pt x="62" y="47"/>
                    <a:pt x="56" y="48"/>
                    <a:pt x="54" y="49"/>
                  </a:cubicBezTo>
                  <a:cubicBezTo>
                    <a:pt x="53" y="53"/>
                    <a:pt x="53" y="57"/>
                    <a:pt x="55" y="61"/>
                  </a:cubicBezTo>
                  <a:cubicBezTo>
                    <a:pt x="46" y="61"/>
                    <a:pt x="38" y="62"/>
                    <a:pt x="32" y="54"/>
                  </a:cubicBezTo>
                  <a:cubicBezTo>
                    <a:pt x="29" y="56"/>
                    <a:pt x="30" y="61"/>
                    <a:pt x="28" y="62"/>
                  </a:cubicBezTo>
                  <a:cubicBezTo>
                    <a:pt x="27" y="63"/>
                    <a:pt x="23" y="62"/>
                    <a:pt x="22" y="62"/>
                  </a:cubicBezTo>
                  <a:cubicBezTo>
                    <a:pt x="18" y="62"/>
                    <a:pt x="5" y="58"/>
                    <a:pt x="4" y="60"/>
                  </a:cubicBezTo>
                  <a:cubicBezTo>
                    <a:pt x="4" y="58"/>
                    <a:pt x="4" y="58"/>
                    <a:pt x="4" y="58"/>
                  </a:cubicBezTo>
                  <a:cubicBezTo>
                    <a:pt x="5" y="57"/>
                    <a:pt x="6" y="55"/>
                    <a:pt x="6" y="52"/>
                  </a:cubicBezTo>
                  <a:cubicBezTo>
                    <a:pt x="7" y="49"/>
                    <a:pt x="7" y="48"/>
                    <a:pt x="6" y="48"/>
                  </a:cubicBezTo>
                  <a:cubicBezTo>
                    <a:pt x="5" y="48"/>
                    <a:pt x="5" y="48"/>
                    <a:pt x="5" y="48"/>
                  </a:cubicBezTo>
                  <a:cubicBezTo>
                    <a:pt x="4" y="45"/>
                    <a:pt x="2" y="42"/>
                    <a:pt x="3" y="40"/>
                  </a:cubicBezTo>
                  <a:cubicBezTo>
                    <a:pt x="3" y="38"/>
                    <a:pt x="6" y="37"/>
                    <a:pt x="6" y="35"/>
                  </a:cubicBezTo>
                  <a:cubicBezTo>
                    <a:pt x="0" y="34"/>
                    <a:pt x="2" y="27"/>
                    <a:pt x="3" y="24"/>
                  </a:cubicBezTo>
                  <a:cubicBezTo>
                    <a:pt x="4" y="22"/>
                    <a:pt x="5" y="21"/>
                    <a:pt x="4" y="21"/>
                  </a:cubicBezTo>
                  <a:lnTo>
                    <a:pt x="5" y="20"/>
                  </a:lnTo>
                  <a:close/>
                </a:path>
              </a:pathLst>
            </a:custGeom>
            <a:solidFill>
              <a:schemeClr val="accent1"/>
            </a:solidFill>
            <a:ln w="3175" cap="rnd">
              <a:solidFill>
                <a:schemeClr val="bg1"/>
              </a:solidFill>
              <a:round/>
              <a:headEnd/>
              <a:tailEnd/>
            </a:ln>
          </p:spPr>
          <p:txBody>
            <a:bodyPr/>
            <a:lstStyle/>
            <a:p>
              <a:endParaRPr lang="de-DE"/>
            </a:p>
          </p:txBody>
        </p:sp>
        <p:sp>
          <p:nvSpPr>
            <p:cNvPr id="6467" name="Freeform 1286"/>
            <p:cNvSpPr>
              <a:spLocks/>
            </p:cNvSpPr>
            <p:nvPr/>
          </p:nvSpPr>
          <p:spPr bwMode="gray">
            <a:xfrm>
              <a:off x="2675" y="2129"/>
              <a:ext cx="83" cy="75"/>
            </a:xfrm>
            <a:custGeom>
              <a:avLst/>
              <a:gdLst>
                <a:gd name="T0" fmla="*/ 11 w 148"/>
                <a:gd name="T1" fmla="*/ 13 h 134"/>
                <a:gd name="T2" fmla="*/ 10 w 148"/>
                <a:gd name="T3" fmla="*/ 12 h 134"/>
                <a:gd name="T4" fmla="*/ 8 w 148"/>
                <a:gd name="T5" fmla="*/ 10 h 134"/>
                <a:gd name="T6" fmla="*/ 7 w 148"/>
                <a:gd name="T7" fmla="*/ 10 h 134"/>
                <a:gd name="T8" fmla="*/ 7 w 148"/>
                <a:gd name="T9" fmla="*/ 8 h 134"/>
                <a:gd name="T10" fmla="*/ 6 w 148"/>
                <a:gd name="T11" fmla="*/ 6 h 134"/>
                <a:gd name="T12" fmla="*/ 6 w 148"/>
                <a:gd name="T13" fmla="*/ 5 h 134"/>
                <a:gd name="T14" fmla="*/ 7 w 148"/>
                <a:gd name="T15" fmla="*/ 6 h 134"/>
                <a:gd name="T16" fmla="*/ 9 w 148"/>
                <a:gd name="T17" fmla="*/ 5 h 134"/>
                <a:gd name="T18" fmla="*/ 10 w 148"/>
                <a:gd name="T19" fmla="*/ 6 h 134"/>
                <a:gd name="T20" fmla="*/ 12 w 148"/>
                <a:gd name="T21" fmla="*/ 6 h 134"/>
                <a:gd name="T22" fmla="*/ 13 w 148"/>
                <a:gd name="T23" fmla="*/ 6 h 134"/>
                <a:gd name="T24" fmla="*/ 14 w 148"/>
                <a:gd name="T25" fmla="*/ 6 h 134"/>
                <a:gd name="T26" fmla="*/ 15 w 148"/>
                <a:gd name="T27" fmla="*/ 4 h 134"/>
                <a:gd name="T28" fmla="*/ 14 w 148"/>
                <a:gd name="T29" fmla="*/ 4 h 134"/>
                <a:gd name="T30" fmla="*/ 13 w 148"/>
                <a:gd name="T31" fmla="*/ 4 h 134"/>
                <a:gd name="T32" fmla="*/ 14 w 148"/>
                <a:gd name="T33" fmla="*/ 3 h 134"/>
                <a:gd name="T34" fmla="*/ 13 w 148"/>
                <a:gd name="T35" fmla="*/ 2 h 134"/>
                <a:gd name="T36" fmla="*/ 13 w 148"/>
                <a:gd name="T37" fmla="*/ 2 h 134"/>
                <a:gd name="T38" fmla="*/ 12 w 148"/>
                <a:gd name="T39" fmla="*/ 2 h 134"/>
                <a:gd name="T40" fmla="*/ 11 w 148"/>
                <a:gd name="T41" fmla="*/ 2 h 134"/>
                <a:gd name="T42" fmla="*/ 8 w 148"/>
                <a:gd name="T43" fmla="*/ 1 h 134"/>
                <a:gd name="T44" fmla="*/ 8 w 148"/>
                <a:gd name="T45" fmla="*/ 0 h 134"/>
                <a:gd name="T46" fmla="*/ 8 w 148"/>
                <a:gd name="T47" fmla="*/ 0 h 134"/>
                <a:gd name="T48" fmla="*/ 7 w 148"/>
                <a:gd name="T49" fmla="*/ 1 h 134"/>
                <a:gd name="T50" fmla="*/ 6 w 148"/>
                <a:gd name="T51" fmla="*/ 1 h 134"/>
                <a:gd name="T52" fmla="*/ 6 w 148"/>
                <a:gd name="T53" fmla="*/ 1 h 134"/>
                <a:gd name="T54" fmla="*/ 6 w 148"/>
                <a:gd name="T55" fmla="*/ 2 h 134"/>
                <a:gd name="T56" fmla="*/ 5 w 148"/>
                <a:gd name="T57" fmla="*/ 3 h 134"/>
                <a:gd name="T58" fmla="*/ 5 w 148"/>
                <a:gd name="T59" fmla="*/ 4 h 134"/>
                <a:gd name="T60" fmla="*/ 3 w 148"/>
                <a:gd name="T61" fmla="*/ 3 h 134"/>
                <a:gd name="T62" fmla="*/ 2 w 148"/>
                <a:gd name="T63" fmla="*/ 4 h 134"/>
                <a:gd name="T64" fmla="*/ 2 w 148"/>
                <a:gd name="T65" fmla="*/ 4 h 134"/>
                <a:gd name="T66" fmla="*/ 1 w 148"/>
                <a:gd name="T67" fmla="*/ 4 h 134"/>
                <a:gd name="T68" fmla="*/ 1 w 148"/>
                <a:gd name="T69" fmla="*/ 4 h 134"/>
                <a:gd name="T70" fmla="*/ 1 w 148"/>
                <a:gd name="T71" fmla="*/ 4 h 134"/>
                <a:gd name="T72" fmla="*/ 1 w 148"/>
                <a:gd name="T73" fmla="*/ 6 h 134"/>
                <a:gd name="T74" fmla="*/ 1 w 148"/>
                <a:gd name="T75" fmla="*/ 6 h 134"/>
                <a:gd name="T76" fmla="*/ 2 w 148"/>
                <a:gd name="T77" fmla="*/ 5 h 134"/>
                <a:gd name="T78" fmla="*/ 2 w 148"/>
                <a:gd name="T79" fmla="*/ 4 h 134"/>
                <a:gd name="T80" fmla="*/ 4 w 148"/>
                <a:gd name="T81" fmla="*/ 6 h 134"/>
                <a:gd name="T82" fmla="*/ 3 w 148"/>
                <a:gd name="T83" fmla="*/ 7 h 134"/>
                <a:gd name="T84" fmla="*/ 4 w 148"/>
                <a:gd name="T85" fmla="*/ 8 h 134"/>
                <a:gd name="T86" fmla="*/ 4 w 148"/>
                <a:gd name="T87" fmla="*/ 8 h 134"/>
                <a:gd name="T88" fmla="*/ 4 w 148"/>
                <a:gd name="T89" fmla="*/ 9 h 134"/>
                <a:gd name="T90" fmla="*/ 6 w 148"/>
                <a:gd name="T91" fmla="*/ 10 h 134"/>
                <a:gd name="T92" fmla="*/ 7 w 148"/>
                <a:gd name="T93" fmla="*/ 11 h 134"/>
                <a:gd name="T94" fmla="*/ 8 w 148"/>
                <a:gd name="T95" fmla="*/ 11 h 134"/>
                <a:gd name="T96" fmla="*/ 8 w 148"/>
                <a:gd name="T97" fmla="*/ 12 h 134"/>
                <a:gd name="T98" fmla="*/ 10 w 148"/>
                <a:gd name="T99" fmla="*/ 13 h 134"/>
                <a:gd name="T100" fmla="*/ 11 w 148"/>
                <a:gd name="T101" fmla="*/ 13 h 1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
                <a:gd name="T154" fmla="*/ 0 h 134"/>
                <a:gd name="T155" fmla="*/ 148 w 148"/>
                <a:gd name="T156" fmla="*/ 134 h 1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 h="134">
                  <a:moveTo>
                    <a:pt x="107" y="134"/>
                  </a:moveTo>
                  <a:cubicBezTo>
                    <a:pt x="109" y="129"/>
                    <a:pt x="105" y="127"/>
                    <a:pt x="101" y="122"/>
                  </a:cubicBezTo>
                  <a:cubicBezTo>
                    <a:pt x="95" y="115"/>
                    <a:pt x="92" y="106"/>
                    <a:pt x="84" y="100"/>
                  </a:cubicBezTo>
                  <a:cubicBezTo>
                    <a:pt x="81" y="99"/>
                    <a:pt x="78" y="98"/>
                    <a:pt x="77" y="95"/>
                  </a:cubicBezTo>
                  <a:cubicBezTo>
                    <a:pt x="75" y="92"/>
                    <a:pt x="77" y="88"/>
                    <a:pt x="75" y="84"/>
                  </a:cubicBezTo>
                  <a:cubicBezTo>
                    <a:pt x="72" y="75"/>
                    <a:pt x="55" y="70"/>
                    <a:pt x="58" y="60"/>
                  </a:cubicBezTo>
                  <a:cubicBezTo>
                    <a:pt x="59" y="57"/>
                    <a:pt x="61" y="52"/>
                    <a:pt x="63" y="52"/>
                  </a:cubicBezTo>
                  <a:cubicBezTo>
                    <a:pt x="64" y="52"/>
                    <a:pt x="68" y="55"/>
                    <a:pt x="69" y="55"/>
                  </a:cubicBezTo>
                  <a:cubicBezTo>
                    <a:pt x="76" y="56"/>
                    <a:pt x="83" y="53"/>
                    <a:pt x="89" y="52"/>
                  </a:cubicBezTo>
                  <a:cubicBezTo>
                    <a:pt x="96" y="52"/>
                    <a:pt x="97" y="55"/>
                    <a:pt x="102" y="59"/>
                  </a:cubicBezTo>
                  <a:cubicBezTo>
                    <a:pt x="109" y="62"/>
                    <a:pt x="112" y="57"/>
                    <a:pt x="118" y="56"/>
                  </a:cubicBezTo>
                  <a:cubicBezTo>
                    <a:pt x="124" y="56"/>
                    <a:pt x="128" y="61"/>
                    <a:pt x="132" y="65"/>
                  </a:cubicBezTo>
                  <a:cubicBezTo>
                    <a:pt x="139" y="71"/>
                    <a:pt x="138" y="62"/>
                    <a:pt x="145" y="61"/>
                  </a:cubicBezTo>
                  <a:cubicBezTo>
                    <a:pt x="146" y="57"/>
                    <a:pt x="148" y="52"/>
                    <a:pt x="148" y="48"/>
                  </a:cubicBezTo>
                  <a:cubicBezTo>
                    <a:pt x="146" y="48"/>
                    <a:pt x="143" y="48"/>
                    <a:pt x="141" y="48"/>
                  </a:cubicBezTo>
                  <a:cubicBezTo>
                    <a:pt x="141" y="45"/>
                    <a:pt x="142" y="38"/>
                    <a:pt x="138" y="37"/>
                  </a:cubicBezTo>
                  <a:cubicBezTo>
                    <a:pt x="139" y="35"/>
                    <a:pt x="141" y="32"/>
                    <a:pt x="141" y="30"/>
                  </a:cubicBezTo>
                  <a:cubicBezTo>
                    <a:pt x="142" y="28"/>
                    <a:pt x="139" y="24"/>
                    <a:pt x="138" y="23"/>
                  </a:cubicBezTo>
                  <a:cubicBezTo>
                    <a:pt x="138" y="22"/>
                    <a:pt x="138" y="22"/>
                    <a:pt x="138" y="22"/>
                  </a:cubicBezTo>
                  <a:cubicBezTo>
                    <a:pt x="134" y="24"/>
                    <a:pt x="129" y="25"/>
                    <a:pt x="125" y="25"/>
                  </a:cubicBezTo>
                  <a:cubicBezTo>
                    <a:pt x="121" y="25"/>
                    <a:pt x="114" y="16"/>
                    <a:pt x="111" y="25"/>
                  </a:cubicBezTo>
                  <a:cubicBezTo>
                    <a:pt x="102" y="20"/>
                    <a:pt x="95" y="13"/>
                    <a:pt x="88" y="6"/>
                  </a:cubicBezTo>
                  <a:cubicBezTo>
                    <a:pt x="86" y="3"/>
                    <a:pt x="84" y="2"/>
                    <a:pt x="81" y="0"/>
                  </a:cubicBezTo>
                  <a:cubicBezTo>
                    <a:pt x="80" y="0"/>
                    <a:pt x="80" y="0"/>
                    <a:pt x="80" y="0"/>
                  </a:cubicBezTo>
                  <a:cubicBezTo>
                    <a:pt x="77" y="1"/>
                    <a:pt x="74" y="3"/>
                    <a:pt x="70" y="4"/>
                  </a:cubicBezTo>
                  <a:cubicBezTo>
                    <a:pt x="68" y="5"/>
                    <a:pt x="66" y="7"/>
                    <a:pt x="64" y="8"/>
                  </a:cubicBezTo>
                  <a:cubicBezTo>
                    <a:pt x="62" y="9"/>
                    <a:pt x="56" y="11"/>
                    <a:pt x="55" y="12"/>
                  </a:cubicBezTo>
                  <a:cubicBezTo>
                    <a:pt x="53" y="16"/>
                    <a:pt x="60" y="21"/>
                    <a:pt x="60" y="25"/>
                  </a:cubicBezTo>
                  <a:cubicBezTo>
                    <a:pt x="59" y="28"/>
                    <a:pt x="53" y="29"/>
                    <a:pt x="51" y="30"/>
                  </a:cubicBezTo>
                  <a:cubicBezTo>
                    <a:pt x="50" y="34"/>
                    <a:pt x="50" y="38"/>
                    <a:pt x="52" y="42"/>
                  </a:cubicBezTo>
                  <a:cubicBezTo>
                    <a:pt x="42" y="42"/>
                    <a:pt x="35" y="43"/>
                    <a:pt x="29" y="35"/>
                  </a:cubicBezTo>
                  <a:cubicBezTo>
                    <a:pt x="26" y="37"/>
                    <a:pt x="27" y="42"/>
                    <a:pt x="25" y="43"/>
                  </a:cubicBezTo>
                  <a:cubicBezTo>
                    <a:pt x="24" y="44"/>
                    <a:pt x="20" y="43"/>
                    <a:pt x="19" y="43"/>
                  </a:cubicBezTo>
                  <a:cubicBezTo>
                    <a:pt x="15" y="43"/>
                    <a:pt x="2" y="39"/>
                    <a:pt x="1" y="41"/>
                  </a:cubicBezTo>
                  <a:cubicBezTo>
                    <a:pt x="1" y="42"/>
                    <a:pt x="1" y="42"/>
                    <a:pt x="1" y="42"/>
                  </a:cubicBezTo>
                  <a:cubicBezTo>
                    <a:pt x="0" y="46"/>
                    <a:pt x="0" y="48"/>
                    <a:pt x="2" y="49"/>
                  </a:cubicBezTo>
                  <a:cubicBezTo>
                    <a:pt x="4" y="52"/>
                    <a:pt x="2" y="54"/>
                    <a:pt x="6" y="60"/>
                  </a:cubicBezTo>
                  <a:cubicBezTo>
                    <a:pt x="10" y="66"/>
                    <a:pt x="11" y="71"/>
                    <a:pt x="15" y="64"/>
                  </a:cubicBezTo>
                  <a:cubicBezTo>
                    <a:pt x="18" y="58"/>
                    <a:pt x="18" y="57"/>
                    <a:pt x="20" y="51"/>
                  </a:cubicBezTo>
                  <a:cubicBezTo>
                    <a:pt x="22" y="45"/>
                    <a:pt x="22" y="44"/>
                    <a:pt x="26" y="49"/>
                  </a:cubicBezTo>
                  <a:cubicBezTo>
                    <a:pt x="31" y="54"/>
                    <a:pt x="37" y="57"/>
                    <a:pt x="38" y="61"/>
                  </a:cubicBezTo>
                  <a:cubicBezTo>
                    <a:pt x="40" y="65"/>
                    <a:pt x="34" y="59"/>
                    <a:pt x="36" y="66"/>
                  </a:cubicBezTo>
                  <a:cubicBezTo>
                    <a:pt x="39" y="74"/>
                    <a:pt x="44" y="79"/>
                    <a:pt x="46" y="81"/>
                  </a:cubicBezTo>
                  <a:cubicBezTo>
                    <a:pt x="48" y="84"/>
                    <a:pt x="54" y="88"/>
                    <a:pt x="47" y="87"/>
                  </a:cubicBezTo>
                  <a:cubicBezTo>
                    <a:pt x="40" y="87"/>
                    <a:pt x="38" y="87"/>
                    <a:pt x="44" y="92"/>
                  </a:cubicBezTo>
                  <a:cubicBezTo>
                    <a:pt x="51" y="98"/>
                    <a:pt x="55" y="101"/>
                    <a:pt x="59" y="105"/>
                  </a:cubicBezTo>
                  <a:cubicBezTo>
                    <a:pt x="63" y="110"/>
                    <a:pt x="62" y="111"/>
                    <a:pt x="66" y="114"/>
                  </a:cubicBezTo>
                  <a:cubicBezTo>
                    <a:pt x="70" y="117"/>
                    <a:pt x="73" y="116"/>
                    <a:pt x="78" y="116"/>
                  </a:cubicBezTo>
                  <a:cubicBezTo>
                    <a:pt x="82" y="117"/>
                    <a:pt x="80" y="111"/>
                    <a:pt x="86" y="118"/>
                  </a:cubicBezTo>
                  <a:cubicBezTo>
                    <a:pt x="91" y="125"/>
                    <a:pt x="92" y="128"/>
                    <a:pt x="97" y="130"/>
                  </a:cubicBezTo>
                  <a:cubicBezTo>
                    <a:pt x="101" y="133"/>
                    <a:pt x="102" y="129"/>
                    <a:pt x="107" y="134"/>
                  </a:cubicBezTo>
                  <a:close/>
                </a:path>
              </a:pathLst>
            </a:custGeom>
            <a:solidFill>
              <a:schemeClr val="accent1"/>
            </a:solidFill>
            <a:ln w="3175" cap="rnd">
              <a:solidFill>
                <a:schemeClr val="bg1"/>
              </a:solidFill>
              <a:round/>
              <a:headEnd/>
              <a:tailEnd/>
            </a:ln>
          </p:spPr>
          <p:txBody>
            <a:bodyPr/>
            <a:lstStyle/>
            <a:p>
              <a:endParaRPr lang="de-DE"/>
            </a:p>
          </p:txBody>
        </p:sp>
        <p:sp>
          <p:nvSpPr>
            <p:cNvPr id="6468" name="Freeform 1287"/>
            <p:cNvSpPr>
              <a:spLocks/>
            </p:cNvSpPr>
            <p:nvPr/>
          </p:nvSpPr>
          <p:spPr bwMode="gray">
            <a:xfrm>
              <a:off x="2706" y="2158"/>
              <a:ext cx="58" cy="53"/>
            </a:xfrm>
            <a:custGeom>
              <a:avLst/>
              <a:gdLst>
                <a:gd name="T0" fmla="*/ 8 w 105"/>
                <a:gd name="T1" fmla="*/ 1 h 95"/>
                <a:gd name="T2" fmla="*/ 7 w 105"/>
                <a:gd name="T3" fmla="*/ 1 h 95"/>
                <a:gd name="T4" fmla="*/ 6 w 105"/>
                <a:gd name="T5" fmla="*/ 1 h 95"/>
                <a:gd name="T6" fmla="*/ 4 w 105"/>
                <a:gd name="T7" fmla="*/ 1 h 95"/>
                <a:gd name="T8" fmla="*/ 3 w 105"/>
                <a:gd name="T9" fmla="*/ 0 h 95"/>
                <a:gd name="T10" fmla="*/ 1 w 105"/>
                <a:gd name="T11" fmla="*/ 1 h 95"/>
                <a:gd name="T12" fmla="*/ 1 w 105"/>
                <a:gd name="T13" fmla="*/ 0 h 95"/>
                <a:gd name="T14" fmla="*/ 1 w 105"/>
                <a:gd name="T15" fmla="*/ 1 h 95"/>
                <a:gd name="T16" fmla="*/ 2 w 105"/>
                <a:gd name="T17" fmla="*/ 3 h 95"/>
                <a:gd name="T18" fmla="*/ 2 w 105"/>
                <a:gd name="T19" fmla="*/ 4 h 95"/>
                <a:gd name="T20" fmla="*/ 3 w 105"/>
                <a:gd name="T21" fmla="*/ 4 h 95"/>
                <a:gd name="T22" fmla="*/ 4 w 105"/>
                <a:gd name="T23" fmla="*/ 7 h 95"/>
                <a:gd name="T24" fmla="*/ 5 w 105"/>
                <a:gd name="T25" fmla="*/ 8 h 95"/>
                <a:gd name="T26" fmla="*/ 5 w 105"/>
                <a:gd name="T27" fmla="*/ 8 h 95"/>
                <a:gd name="T28" fmla="*/ 5 w 105"/>
                <a:gd name="T29" fmla="*/ 8 h 95"/>
                <a:gd name="T30" fmla="*/ 7 w 105"/>
                <a:gd name="T31" fmla="*/ 9 h 95"/>
                <a:gd name="T32" fmla="*/ 8 w 105"/>
                <a:gd name="T33" fmla="*/ 7 h 95"/>
                <a:gd name="T34" fmla="*/ 8 w 105"/>
                <a:gd name="T35" fmla="*/ 7 h 95"/>
                <a:gd name="T36" fmla="*/ 8 w 105"/>
                <a:gd name="T37" fmla="*/ 6 h 95"/>
                <a:gd name="T38" fmla="*/ 8 w 105"/>
                <a:gd name="T39" fmla="*/ 6 h 95"/>
                <a:gd name="T40" fmla="*/ 9 w 105"/>
                <a:gd name="T41" fmla="*/ 6 h 95"/>
                <a:gd name="T42" fmla="*/ 8 w 105"/>
                <a:gd name="T43" fmla="*/ 4 h 95"/>
                <a:gd name="T44" fmla="*/ 10 w 105"/>
                <a:gd name="T45" fmla="*/ 4 h 95"/>
                <a:gd name="T46" fmla="*/ 9 w 105"/>
                <a:gd name="T47" fmla="*/ 3 h 95"/>
                <a:gd name="T48" fmla="*/ 9 w 105"/>
                <a:gd name="T49" fmla="*/ 2 h 95"/>
                <a:gd name="T50" fmla="*/ 8 w 105"/>
                <a:gd name="T51" fmla="*/ 1 h 95"/>
                <a:gd name="T52" fmla="*/ 8 w 105"/>
                <a:gd name="T53" fmla="*/ 1 h 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5"/>
                <a:gd name="T82" fmla="*/ 0 h 95"/>
                <a:gd name="T83" fmla="*/ 105 w 105"/>
                <a:gd name="T84" fmla="*/ 95 h 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5" h="95">
                  <a:moveTo>
                    <a:pt x="90" y="9"/>
                  </a:moveTo>
                  <a:cubicBezTo>
                    <a:pt x="83" y="10"/>
                    <a:pt x="84" y="19"/>
                    <a:pt x="77" y="13"/>
                  </a:cubicBezTo>
                  <a:cubicBezTo>
                    <a:pt x="73" y="9"/>
                    <a:pt x="69" y="4"/>
                    <a:pt x="63" y="4"/>
                  </a:cubicBezTo>
                  <a:cubicBezTo>
                    <a:pt x="57" y="5"/>
                    <a:pt x="54" y="10"/>
                    <a:pt x="47" y="7"/>
                  </a:cubicBezTo>
                  <a:cubicBezTo>
                    <a:pt x="42" y="3"/>
                    <a:pt x="41" y="0"/>
                    <a:pt x="34" y="0"/>
                  </a:cubicBezTo>
                  <a:cubicBezTo>
                    <a:pt x="28" y="1"/>
                    <a:pt x="21" y="4"/>
                    <a:pt x="14" y="3"/>
                  </a:cubicBezTo>
                  <a:cubicBezTo>
                    <a:pt x="13" y="3"/>
                    <a:pt x="9" y="0"/>
                    <a:pt x="8" y="0"/>
                  </a:cubicBezTo>
                  <a:cubicBezTo>
                    <a:pt x="6" y="0"/>
                    <a:pt x="4" y="5"/>
                    <a:pt x="3" y="8"/>
                  </a:cubicBezTo>
                  <a:cubicBezTo>
                    <a:pt x="0" y="18"/>
                    <a:pt x="17" y="23"/>
                    <a:pt x="20" y="32"/>
                  </a:cubicBezTo>
                  <a:cubicBezTo>
                    <a:pt x="22" y="36"/>
                    <a:pt x="20" y="40"/>
                    <a:pt x="22" y="43"/>
                  </a:cubicBezTo>
                  <a:cubicBezTo>
                    <a:pt x="23" y="46"/>
                    <a:pt x="26" y="47"/>
                    <a:pt x="29" y="48"/>
                  </a:cubicBezTo>
                  <a:cubicBezTo>
                    <a:pt x="37" y="54"/>
                    <a:pt x="40" y="63"/>
                    <a:pt x="46" y="70"/>
                  </a:cubicBezTo>
                  <a:cubicBezTo>
                    <a:pt x="50" y="75"/>
                    <a:pt x="54" y="77"/>
                    <a:pt x="52" y="82"/>
                  </a:cubicBezTo>
                  <a:cubicBezTo>
                    <a:pt x="53" y="82"/>
                    <a:pt x="53" y="82"/>
                    <a:pt x="53" y="82"/>
                  </a:cubicBezTo>
                  <a:cubicBezTo>
                    <a:pt x="55" y="82"/>
                    <a:pt x="55" y="82"/>
                    <a:pt x="55" y="82"/>
                  </a:cubicBezTo>
                  <a:cubicBezTo>
                    <a:pt x="64" y="82"/>
                    <a:pt x="69" y="91"/>
                    <a:pt x="74" y="95"/>
                  </a:cubicBezTo>
                  <a:cubicBezTo>
                    <a:pt x="75" y="86"/>
                    <a:pt x="80" y="78"/>
                    <a:pt x="81" y="70"/>
                  </a:cubicBezTo>
                  <a:cubicBezTo>
                    <a:pt x="83" y="70"/>
                    <a:pt x="86" y="70"/>
                    <a:pt x="87" y="69"/>
                  </a:cubicBezTo>
                  <a:cubicBezTo>
                    <a:pt x="89" y="68"/>
                    <a:pt x="87" y="67"/>
                    <a:pt x="88" y="65"/>
                  </a:cubicBezTo>
                  <a:cubicBezTo>
                    <a:pt x="90" y="63"/>
                    <a:pt x="90" y="63"/>
                    <a:pt x="91" y="62"/>
                  </a:cubicBezTo>
                  <a:cubicBezTo>
                    <a:pt x="93" y="61"/>
                    <a:pt x="98" y="60"/>
                    <a:pt x="99" y="58"/>
                  </a:cubicBezTo>
                  <a:cubicBezTo>
                    <a:pt x="101" y="53"/>
                    <a:pt x="93" y="50"/>
                    <a:pt x="93" y="45"/>
                  </a:cubicBezTo>
                  <a:cubicBezTo>
                    <a:pt x="94" y="40"/>
                    <a:pt x="103" y="42"/>
                    <a:pt x="105" y="39"/>
                  </a:cubicBezTo>
                  <a:cubicBezTo>
                    <a:pt x="102" y="36"/>
                    <a:pt x="96" y="34"/>
                    <a:pt x="94" y="29"/>
                  </a:cubicBezTo>
                  <a:cubicBezTo>
                    <a:pt x="92" y="25"/>
                    <a:pt x="94" y="24"/>
                    <a:pt x="95" y="20"/>
                  </a:cubicBezTo>
                  <a:cubicBezTo>
                    <a:pt x="96" y="13"/>
                    <a:pt x="95" y="12"/>
                    <a:pt x="90" y="10"/>
                  </a:cubicBezTo>
                  <a:lnTo>
                    <a:pt x="90" y="9"/>
                  </a:lnTo>
                  <a:close/>
                </a:path>
              </a:pathLst>
            </a:custGeom>
            <a:solidFill>
              <a:schemeClr val="accent1"/>
            </a:solidFill>
            <a:ln w="3175" cap="rnd">
              <a:solidFill>
                <a:schemeClr val="bg1"/>
              </a:solidFill>
              <a:round/>
              <a:headEnd/>
              <a:tailEnd/>
            </a:ln>
          </p:spPr>
          <p:txBody>
            <a:bodyPr/>
            <a:lstStyle/>
            <a:p>
              <a:endParaRPr lang="de-DE"/>
            </a:p>
          </p:txBody>
        </p:sp>
        <p:sp>
          <p:nvSpPr>
            <p:cNvPr id="6469" name="Freeform 1288"/>
            <p:cNvSpPr>
              <a:spLocks/>
            </p:cNvSpPr>
            <p:nvPr/>
          </p:nvSpPr>
          <p:spPr bwMode="gray">
            <a:xfrm>
              <a:off x="2755" y="2208"/>
              <a:ext cx="26" cy="60"/>
            </a:xfrm>
            <a:custGeom>
              <a:avLst/>
              <a:gdLst>
                <a:gd name="T0" fmla="*/ 4 w 48"/>
                <a:gd name="T1" fmla="*/ 7 h 107"/>
                <a:gd name="T2" fmla="*/ 4 w 48"/>
                <a:gd name="T3" fmla="*/ 9 h 107"/>
                <a:gd name="T4" fmla="*/ 3 w 48"/>
                <a:gd name="T5" fmla="*/ 10 h 107"/>
                <a:gd name="T6" fmla="*/ 3 w 48"/>
                <a:gd name="T7" fmla="*/ 11 h 107"/>
                <a:gd name="T8" fmla="*/ 2 w 48"/>
                <a:gd name="T9" fmla="*/ 11 h 107"/>
                <a:gd name="T10" fmla="*/ 2 w 48"/>
                <a:gd name="T11" fmla="*/ 11 h 107"/>
                <a:gd name="T12" fmla="*/ 1 w 48"/>
                <a:gd name="T13" fmla="*/ 8 h 107"/>
                <a:gd name="T14" fmla="*/ 1 w 48"/>
                <a:gd name="T15" fmla="*/ 8 h 107"/>
                <a:gd name="T16" fmla="*/ 1 w 48"/>
                <a:gd name="T17" fmla="*/ 7 h 107"/>
                <a:gd name="T18" fmla="*/ 1 w 48"/>
                <a:gd name="T19" fmla="*/ 6 h 107"/>
                <a:gd name="T20" fmla="*/ 1 w 48"/>
                <a:gd name="T21" fmla="*/ 4 h 107"/>
                <a:gd name="T22" fmla="*/ 1 w 48"/>
                <a:gd name="T23" fmla="*/ 3 h 107"/>
                <a:gd name="T24" fmla="*/ 1 w 48"/>
                <a:gd name="T25" fmla="*/ 3 h 107"/>
                <a:gd name="T26" fmla="*/ 1 w 48"/>
                <a:gd name="T27" fmla="*/ 3 h 107"/>
                <a:gd name="T28" fmla="*/ 1 w 48"/>
                <a:gd name="T29" fmla="*/ 1 h 107"/>
                <a:gd name="T30" fmla="*/ 2 w 48"/>
                <a:gd name="T31" fmla="*/ 1 h 107"/>
                <a:gd name="T32" fmla="*/ 4 w 48"/>
                <a:gd name="T33" fmla="*/ 2 h 107"/>
                <a:gd name="T34" fmla="*/ 4 w 48"/>
                <a:gd name="T35" fmla="*/ 4 h 107"/>
                <a:gd name="T36" fmla="*/ 4 w 48"/>
                <a:gd name="T37" fmla="*/ 7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07"/>
                <a:gd name="T59" fmla="*/ 48 w 48"/>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07">
                  <a:moveTo>
                    <a:pt x="44" y="68"/>
                  </a:moveTo>
                  <a:cubicBezTo>
                    <a:pt x="44" y="77"/>
                    <a:pt x="48" y="85"/>
                    <a:pt x="42" y="93"/>
                  </a:cubicBezTo>
                  <a:cubicBezTo>
                    <a:pt x="39" y="96"/>
                    <a:pt x="38" y="99"/>
                    <a:pt x="35" y="102"/>
                  </a:cubicBezTo>
                  <a:cubicBezTo>
                    <a:pt x="33" y="103"/>
                    <a:pt x="31" y="105"/>
                    <a:pt x="29" y="107"/>
                  </a:cubicBezTo>
                  <a:cubicBezTo>
                    <a:pt x="28" y="107"/>
                    <a:pt x="28" y="107"/>
                    <a:pt x="28" y="107"/>
                  </a:cubicBezTo>
                  <a:cubicBezTo>
                    <a:pt x="28" y="105"/>
                    <a:pt x="26" y="106"/>
                    <a:pt x="24" y="105"/>
                  </a:cubicBezTo>
                  <a:cubicBezTo>
                    <a:pt x="20" y="102"/>
                    <a:pt x="20" y="98"/>
                    <a:pt x="10" y="86"/>
                  </a:cubicBezTo>
                  <a:cubicBezTo>
                    <a:pt x="0" y="74"/>
                    <a:pt x="12" y="83"/>
                    <a:pt x="9" y="79"/>
                  </a:cubicBezTo>
                  <a:cubicBezTo>
                    <a:pt x="5" y="76"/>
                    <a:pt x="7" y="72"/>
                    <a:pt x="12" y="66"/>
                  </a:cubicBezTo>
                  <a:cubicBezTo>
                    <a:pt x="16" y="60"/>
                    <a:pt x="13" y="61"/>
                    <a:pt x="9" y="58"/>
                  </a:cubicBezTo>
                  <a:cubicBezTo>
                    <a:pt x="5" y="56"/>
                    <a:pt x="9" y="46"/>
                    <a:pt x="13" y="41"/>
                  </a:cubicBezTo>
                  <a:cubicBezTo>
                    <a:pt x="17" y="37"/>
                    <a:pt x="12" y="38"/>
                    <a:pt x="9" y="36"/>
                  </a:cubicBezTo>
                  <a:cubicBezTo>
                    <a:pt x="8" y="35"/>
                    <a:pt x="7" y="34"/>
                    <a:pt x="7" y="34"/>
                  </a:cubicBezTo>
                  <a:cubicBezTo>
                    <a:pt x="7" y="33"/>
                    <a:pt x="7" y="33"/>
                    <a:pt x="7" y="33"/>
                  </a:cubicBezTo>
                  <a:cubicBezTo>
                    <a:pt x="7" y="26"/>
                    <a:pt x="8" y="20"/>
                    <a:pt x="8" y="13"/>
                  </a:cubicBezTo>
                  <a:cubicBezTo>
                    <a:pt x="8" y="5"/>
                    <a:pt x="10" y="5"/>
                    <a:pt x="18" y="3"/>
                  </a:cubicBezTo>
                  <a:cubicBezTo>
                    <a:pt x="29" y="0"/>
                    <a:pt x="34" y="9"/>
                    <a:pt x="41" y="17"/>
                  </a:cubicBezTo>
                  <a:cubicBezTo>
                    <a:pt x="35" y="28"/>
                    <a:pt x="43" y="36"/>
                    <a:pt x="45" y="46"/>
                  </a:cubicBezTo>
                  <a:cubicBezTo>
                    <a:pt x="46" y="52"/>
                    <a:pt x="47" y="64"/>
                    <a:pt x="44" y="68"/>
                  </a:cubicBezTo>
                  <a:close/>
                </a:path>
              </a:pathLst>
            </a:custGeom>
            <a:solidFill>
              <a:schemeClr val="accent1"/>
            </a:solidFill>
            <a:ln w="3175" cap="rnd">
              <a:solidFill>
                <a:schemeClr val="bg1"/>
              </a:solidFill>
              <a:round/>
              <a:headEnd/>
              <a:tailEnd/>
            </a:ln>
          </p:spPr>
          <p:txBody>
            <a:bodyPr/>
            <a:lstStyle/>
            <a:p>
              <a:endParaRPr lang="de-DE"/>
            </a:p>
          </p:txBody>
        </p:sp>
        <p:sp>
          <p:nvSpPr>
            <p:cNvPr id="6470" name="Freeform 1289"/>
            <p:cNvSpPr>
              <a:spLocks/>
            </p:cNvSpPr>
            <p:nvPr/>
          </p:nvSpPr>
          <p:spPr bwMode="gray">
            <a:xfrm>
              <a:off x="2771" y="2201"/>
              <a:ext cx="44" cy="46"/>
            </a:xfrm>
            <a:custGeom>
              <a:avLst/>
              <a:gdLst>
                <a:gd name="T0" fmla="*/ 1 w 79"/>
                <a:gd name="T1" fmla="*/ 8 h 83"/>
                <a:gd name="T2" fmla="*/ 4 w 79"/>
                <a:gd name="T3" fmla="*/ 8 h 83"/>
                <a:gd name="T4" fmla="*/ 4 w 79"/>
                <a:gd name="T5" fmla="*/ 7 h 83"/>
                <a:gd name="T6" fmla="*/ 5 w 79"/>
                <a:gd name="T7" fmla="*/ 7 h 83"/>
                <a:gd name="T8" fmla="*/ 6 w 79"/>
                <a:gd name="T9" fmla="*/ 7 h 83"/>
                <a:gd name="T10" fmla="*/ 7 w 79"/>
                <a:gd name="T11" fmla="*/ 6 h 83"/>
                <a:gd name="T12" fmla="*/ 6 w 79"/>
                <a:gd name="T13" fmla="*/ 3 h 83"/>
                <a:gd name="T14" fmla="*/ 6 w 79"/>
                <a:gd name="T15" fmla="*/ 2 h 83"/>
                <a:gd name="T16" fmla="*/ 6 w 79"/>
                <a:gd name="T17" fmla="*/ 2 h 83"/>
                <a:gd name="T18" fmla="*/ 4 w 79"/>
                <a:gd name="T19" fmla="*/ 3 h 83"/>
                <a:gd name="T20" fmla="*/ 2 w 79"/>
                <a:gd name="T21" fmla="*/ 1 h 83"/>
                <a:gd name="T22" fmla="*/ 1 w 79"/>
                <a:gd name="T23" fmla="*/ 1 h 83"/>
                <a:gd name="T24" fmla="*/ 0 w 79"/>
                <a:gd name="T25" fmla="*/ 2 h 83"/>
                <a:gd name="T26" fmla="*/ 0 w 79"/>
                <a:gd name="T27" fmla="*/ 2 h 83"/>
                <a:gd name="T28" fmla="*/ 1 w 79"/>
                <a:gd name="T29" fmla="*/ 3 h 83"/>
                <a:gd name="T30" fmla="*/ 1 w 79"/>
                <a:gd name="T31" fmla="*/ 6 h 83"/>
                <a:gd name="T32" fmla="*/ 1 w 79"/>
                <a:gd name="T33" fmla="*/ 8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83"/>
                <a:gd name="T53" fmla="*/ 79 w 7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83">
                  <a:moveTo>
                    <a:pt x="14" y="82"/>
                  </a:moveTo>
                  <a:cubicBezTo>
                    <a:pt x="22" y="80"/>
                    <a:pt x="31" y="78"/>
                    <a:pt x="38" y="83"/>
                  </a:cubicBezTo>
                  <a:cubicBezTo>
                    <a:pt x="41" y="79"/>
                    <a:pt x="42" y="73"/>
                    <a:pt x="46" y="72"/>
                  </a:cubicBezTo>
                  <a:cubicBezTo>
                    <a:pt x="48" y="71"/>
                    <a:pt x="52" y="72"/>
                    <a:pt x="54" y="72"/>
                  </a:cubicBezTo>
                  <a:cubicBezTo>
                    <a:pt x="58" y="71"/>
                    <a:pt x="62" y="69"/>
                    <a:pt x="65" y="68"/>
                  </a:cubicBezTo>
                  <a:cubicBezTo>
                    <a:pt x="69" y="66"/>
                    <a:pt x="73" y="63"/>
                    <a:pt x="75" y="58"/>
                  </a:cubicBezTo>
                  <a:cubicBezTo>
                    <a:pt x="79" y="51"/>
                    <a:pt x="67" y="39"/>
                    <a:pt x="63" y="32"/>
                  </a:cubicBezTo>
                  <a:cubicBezTo>
                    <a:pt x="61" y="28"/>
                    <a:pt x="57" y="25"/>
                    <a:pt x="58" y="21"/>
                  </a:cubicBezTo>
                  <a:cubicBezTo>
                    <a:pt x="57" y="22"/>
                    <a:pt x="57" y="22"/>
                    <a:pt x="57" y="22"/>
                  </a:cubicBezTo>
                  <a:cubicBezTo>
                    <a:pt x="51" y="25"/>
                    <a:pt x="44" y="32"/>
                    <a:pt x="38" y="28"/>
                  </a:cubicBezTo>
                  <a:cubicBezTo>
                    <a:pt x="30" y="23"/>
                    <a:pt x="25" y="10"/>
                    <a:pt x="18" y="3"/>
                  </a:cubicBezTo>
                  <a:cubicBezTo>
                    <a:pt x="14" y="0"/>
                    <a:pt x="7" y="1"/>
                    <a:pt x="4" y="6"/>
                  </a:cubicBezTo>
                  <a:cubicBezTo>
                    <a:pt x="2" y="9"/>
                    <a:pt x="1" y="15"/>
                    <a:pt x="0" y="19"/>
                  </a:cubicBezTo>
                  <a:cubicBezTo>
                    <a:pt x="0" y="19"/>
                    <a:pt x="0" y="19"/>
                    <a:pt x="0" y="19"/>
                  </a:cubicBezTo>
                  <a:cubicBezTo>
                    <a:pt x="4" y="22"/>
                    <a:pt x="7" y="26"/>
                    <a:pt x="11" y="31"/>
                  </a:cubicBezTo>
                  <a:cubicBezTo>
                    <a:pt x="5" y="42"/>
                    <a:pt x="13" y="49"/>
                    <a:pt x="15" y="60"/>
                  </a:cubicBezTo>
                  <a:cubicBezTo>
                    <a:pt x="16" y="66"/>
                    <a:pt x="17" y="78"/>
                    <a:pt x="14" y="82"/>
                  </a:cubicBezTo>
                  <a:close/>
                </a:path>
              </a:pathLst>
            </a:custGeom>
            <a:solidFill>
              <a:schemeClr val="accent1"/>
            </a:solidFill>
            <a:ln w="3175" cap="rnd">
              <a:solidFill>
                <a:schemeClr val="bg1"/>
              </a:solidFill>
              <a:round/>
              <a:headEnd/>
              <a:tailEnd/>
            </a:ln>
          </p:spPr>
          <p:txBody>
            <a:bodyPr/>
            <a:lstStyle/>
            <a:p>
              <a:endParaRPr lang="de-DE"/>
            </a:p>
          </p:txBody>
        </p:sp>
        <p:sp>
          <p:nvSpPr>
            <p:cNvPr id="6471" name="Freeform 1290"/>
            <p:cNvSpPr>
              <a:spLocks/>
            </p:cNvSpPr>
            <p:nvPr/>
          </p:nvSpPr>
          <p:spPr bwMode="gray">
            <a:xfrm>
              <a:off x="2734" y="2136"/>
              <a:ext cx="77" cy="91"/>
            </a:xfrm>
            <a:custGeom>
              <a:avLst/>
              <a:gdLst>
                <a:gd name="T0" fmla="*/ 3 w 138"/>
                <a:gd name="T1" fmla="*/ 1 h 164"/>
                <a:gd name="T2" fmla="*/ 4 w 138"/>
                <a:gd name="T3" fmla="*/ 1 h 164"/>
                <a:gd name="T4" fmla="*/ 6 w 138"/>
                <a:gd name="T5" fmla="*/ 1 h 164"/>
                <a:gd name="T6" fmla="*/ 7 w 138"/>
                <a:gd name="T7" fmla="*/ 1 h 164"/>
                <a:gd name="T8" fmla="*/ 7 w 138"/>
                <a:gd name="T9" fmla="*/ 2 h 164"/>
                <a:gd name="T10" fmla="*/ 8 w 138"/>
                <a:gd name="T11" fmla="*/ 4 h 164"/>
                <a:gd name="T12" fmla="*/ 9 w 138"/>
                <a:gd name="T13" fmla="*/ 4 h 164"/>
                <a:gd name="T14" fmla="*/ 9 w 138"/>
                <a:gd name="T15" fmla="*/ 5 h 164"/>
                <a:gd name="T16" fmla="*/ 11 w 138"/>
                <a:gd name="T17" fmla="*/ 6 h 164"/>
                <a:gd name="T18" fmla="*/ 12 w 138"/>
                <a:gd name="T19" fmla="*/ 7 h 164"/>
                <a:gd name="T20" fmla="*/ 13 w 138"/>
                <a:gd name="T21" fmla="*/ 7 h 164"/>
                <a:gd name="T22" fmla="*/ 12 w 138"/>
                <a:gd name="T23" fmla="*/ 8 h 164"/>
                <a:gd name="T24" fmla="*/ 13 w 138"/>
                <a:gd name="T25" fmla="*/ 10 h 164"/>
                <a:gd name="T26" fmla="*/ 13 w 138"/>
                <a:gd name="T27" fmla="*/ 12 h 164"/>
                <a:gd name="T28" fmla="*/ 12 w 138"/>
                <a:gd name="T29" fmla="*/ 13 h 164"/>
                <a:gd name="T30" fmla="*/ 12 w 138"/>
                <a:gd name="T31" fmla="*/ 13 h 164"/>
                <a:gd name="T32" fmla="*/ 10 w 138"/>
                <a:gd name="T33" fmla="*/ 13 h 164"/>
                <a:gd name="T34" fmla="*/ 8 w 138"/>
                <a:gd name="T35" fmla="*/ 12 h 164"/>
                <a:gd name="T36" fmla="*/ 7 w 138"/>
                <a:gd name="T37" fmla="*/ 12 h 164"/>
                <a:gd name="T38" fmla="*/ 7 w 138"/>
                <a:gd name="T39" fmla="*/ 13 h 164"/>
                <a:gd name="T40" fmla="*/ 7 w 138"/>
                <a:gd name="T41" fmla="*/ 13 h 164"/>
                <a:gd name="T42" fmla="*/ 5 w 138"/>
                <a:gd name="T43" fmla="*/ 13 h 164"/>
                <a:gd name="T44" fmla="*/ 4 w 138"/>
                <a:gd name="T45" fmla="*/ 13 h 164"/>
                <a:gd name="T46" fmla="*/ 4 w 138"/>
                <a:gd name="T47" fmla="*/ 16 h 164"/>
                <a:gd name="T48" fmla="*/ 4 w 138"/>
                <a:gd name="T49" fmla="*/ 16 h 164"/>
                <a:gd name="T50" fmla="*/ 4 w 138"/>
                <a:gd name="T51" fmla="*/ 14 h 164"/>
                <a:gd name="T52" fmla="*/ 2 w 138"/>
                <a:gd name="T53" fmla="*/ 14 h 164"/>
                <a:gd name="T54" fmla="*/ 1 w 138"/>
                <a:gd name="T55" fmla="*/ 13 h 164"/>
                <a:gd name="T56" fmla="*/ 1 w 138"/>
                <a:gd name="T57" fmla="*/ 13 h 164"/>
                <a:gd name="T58" fmla="*/ 1 w 138"/>
                <a:gd name="T59" fmla="*/ 12 h 164"/>
                <a:gd name="T60" fmla="*/ 1 w 138"/>
                <a:gd name="T61" fmla="*/ 12 h 164"/>
                <a:gd name="T62" fmla="*/ 2 w 138"/>
                <a:gd name="T63" fmla="*/ 13 h 164"/>
                <a:gd name="T64" fmla="*/ 3 w 138"/>
                <a:gd name="T65" fmla="*/ 11 h 164"/>
                <a:gd name="T66" fmla="*/ 3 w 138"/>
                <a:gd name="T67" fmla="*/ 10 h 164"/>
                <a:gd name="T68" fmla="*/ 4 w 138"/>
                <a:gd name="T69" fmla="*/ 10 h 164"/>
                <a:gd name="T70" fmla="*/ 4 w 138"/>
                <a:gd name="T71" fmla="*/ 10 h 164"/>
                <a:gd name="T72" fmla="*/ 4 w 138"/>
                <a:gd name="T73" fmla="*/ 9 h 164"/>
                <a:gd name="T74" fmla="*/ 4 w 138"/>
                <a:gd name="T75" fmla="*/ 8 h 164"/>
                <a:gd name="T76" fmla="*/ 5 w 138"/>
                <a:gd name="T77" fmla="*/ 7 h 164"/>
                <a:gd name="T78" fmla="*/ 4 w 138"/>
                <a:gd name="T79" fmla="*/ 7 h 164"/>
                <a:gd name="T80" fmla="*/ 4 w 138"/>
                <a:gd name="T81" fmla="*/ 6 h 164"/>
                <a:gd name="T82" fmla="*/ 4 w 138"/>
                <a:gd name="T83" fmla="*/ 5 h 164"/>
                <a:gd name="T84" fmla="*/ 4 w 138"/>
                <a:gd name="T85" fmla="*/ 4 h 164"/>
                <a:gd name="T86" fmla="*/ 4 w 138"/>
                <a:gd name="T87" fmla="*/ 3 h 164"/>
                <a:gd name="T88" fmla="*/ 3 w 138"/>
                <a:gd name="T89" fmla="*/ 4 h 164"/>
                <a:gd name="T90" fmla="*/ 3 w 138"/>
                <a:gd name="T91" fmla="*/ 2 h 164"/>
                <a:gd name="T92" fmla="*/ 3 w 138"/>
                <a:gd name="T93" fmla="*/ 2 h 164"/>
                <a:gd name="T94" fmla="*/ 3 w 138"/>
                <a:gd name="T95" fmla="*/ 1 h 164"/>
                <a:gd name="T96" fmla="*/ 3 w 138"/>
                <a:gd name="T97" fmla="*/ 1 h 1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8"/>
                <a:gd name="T148" fmla="*/ 0 h 164"/>
                <a:gd name="T149" fmla="*/ 138 w 138"/>
                <a:gd name="T150" fmla="*/ 164 h 1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8" h="164">
                  <a:moveTo>
                    <a:pt x="36" y="9"/>
                  </a:moveTo>
                  <a:cubicBezTo>
                    <a:pt x="42" y="8"/>
                    <a:pt x="42" y="4"/>
                    <a:pt x="46" y="1"/>
                  </a:cubicBezTo>
                  <a:cubicBezTo>
                    <a:pt x="49" y="0"/>
                    <a:pt x="55" y="1"/>
                    <a:pt x="58" y="1"/>
                  </a:cubicBezTo>
                  <a:cubicBezTo>
                    <a:pt x="63" y="1"/>
                    <a:pt x="64" y="0"/>
                    <a:pt x="67" y="3"/>
                  </a:cubicBezTo>
                  <a:cubicBezTo>
                    <a:pt x="71" y="8"/>
                    <a:pt x="73" y="16"/>
                    <a:pt x="76" y="22"/>
                  </a:cubicBezTo>
                  <a:cubicBezTo>
                    <a:pt x="79" y="27"/>
                    <a:pt x="82" y="32"/>
                    <a:pt x="85" y="37"/>
                  </a:cubicBezTo>
                  <a:cubicBezTo>
                    <a:pt x="90" y="36"/>
                    <a:pt x="94" y="40"/>
                    <a:pt x="99" y="41"/>
                  </a:cubicBezTo>
                  <a:cubicBezTo>
                    <a:pt x="99" y="45"/>
                    <a:pt x="97" y="49"/>
                    <a:pt x="96" y="52"/>
                  </a:cubicBezTo>
                  <a:cubicBezTo>
                    <a:pt x="103" y="53"/>
                    <a:pt x="109" y="58"/>
                    <a:pt x="115" y="61"/>
                  </a:cubicBezTo>
                  <a:cubicBezTo>
                    <a:pt x="118" y="63"/>
                    <a:pt x="123" y="64"/>
                    <a:pt x="126" y="66"/>
                  </a:cubicBezTo>
                  <a:cubicBezTo>
                    <a:pt x="129" y="69"/>
                    <a:pt x="130" y="71"/>
                    <a:pt x="132" y="74"/>
                  </a:cubicBezTo>
                  <a:cubicBezTo>
                    <a:pt x="130" y="78"/>
                    <a:pt x="128" y="81"/>
                    <a:pt x="127" y="84"/>
                  </a:cubicBezTo>
                  <a:cubicBezTo>
                    <a:pt x="130" y="91"/>
                    <a:pt x="131" y="99"/>
                    <a:pt x="134" y="107"/>
                  </a:cubicBezTo>
                  <a:cubicBezTo>
                    <a:pt x="135" y="111"/>
                    <a:pt x="138" y="115"/>
                    <a:pt x="137" y="119"/>
                  </a:cubicBezTo>
                  <a:cubicBezTo>
                    <a:pt x="134" y="125"/>
                    <a:pt x="127" y="130"/>
                    <a:pt x="125" y="137"/>
                  </a:cubicBezTo>
                  <a:cubicBezTo>
                    <a:pt x="124" y="138"/>
                    <a:pt x="124" y="138"/>
                    <a:pt x="124" y="138"/>
                  </a:cubicBezTo>
                  <a:cubicBezTo>
                    <a:pt x="118" y="141"/>
                    <a:pt x="111" y="148"/>
                    <a:pt x="105" y="144"/>
                  </a:cubicBezTo>
                  <a:cubicBezTo>
                    <a:pt x="97" y="139"/>
                    <a:pt x="92" y="126"/>
                    <a:pt x="84" y="119"/>
                  </a:cubicBezTo>
                  <a:cubicBezTo>
                    <a:pt x="81" y="116"/>
                    <a:pt x="74" y="117"/>
                    <a:pt x="71" y="122"/>
                  </a:cubicBezTo>
                  <a:cubicBezTo>
                    <a:pt x="69" y="125"/>
                    <a:pt x="68" y="130"/>
                    <a:pt x="67" y="134"/>
                  </a:cubicBezTo>
                  <a:cubicBezTo>
                    <a:pt x="67" y="135"/>
                    <a:pt x="67" y="135"/>
                    <a:pt x="67" y="135"/>
                  </a:cubicBezTo>
                  <a:cubicBezTo>
                    <a:pt x="63" y="133"/>
                    <a:pt x="60" y="132"/>
                    <a:pt x="55" y="133"/>
                  </a:cubicBezTo>
                  <a:cubicBezTo>
                    <a:pt x="47" y="135"/>
                    <a:pt x="45" y="135"/>
                    <a:pt x="45" y="143"/>
                  </a:cubicBezTo>
                  <a:cubicBezTo>
                    <a:pt x="45" y="150"/>
                    <a:pt x="44" y="156"/>
                    <a:pt x="44" y="163"/>
                  </a:cubicBezTo>
                  <a:cubicBezTo>
                    <a:pt x="44" y="164"/>
                    <a:pt x="44" y="164"/>
                    <a:pt x="44" y="164"/>
                  </a:cubicBezTo>
                  <a:cubicBezTo>
                    <a:pt x="42" y="162"/>
                    <a:pt x="41" y="159"/>
                    <a:pt x="37" y="154"/>
                  </a:cubicBezTo>
                  <a:cubicBezTo>
                    <a:pt x="31" y="147"/>
                    <a:pt x="31" y="152"/>
                    <a:pt x="25" y="149"/>
                  </a:cubicBezTo>
                  <a:cubicBezTo>
                    <a:pt x="20" y="147"/>
                    <a:pt x="23" y="145"/>
                    <a:pt x="14" y="138"/>
                  </a:cubicBezTo>
                  <a:cubicBezTo>
                    <a:pt x="4" y="131"/>
                    <a:pt x="14" y="138"/>
                    <a:pt x="7" y="135"/>
                  </a:cubicBezTo>
                  <a:cubicBezTo>
                    <a:pt x="0" y="133"/>
                    <a:pt x="7" y="128"/>
                    <a:pt x="2" y="122"/>
                  </a:cubicBezTo>
                  <a:cubicBezTo>
                    <a:pt x="4" y="123"/>
                    <a:pt x="4" y="123"/>
                    <a:pt x="4" y="123"/>
                  </a:cubicBezTo>
                  <a:cubicBezTo>
                    <a:pt x="13" y="122"/>
                    <a:pt x="18" y="131"/>
                    <a:pt x="23" y="135"/>
                  </a:cubicBezTo>
                  <a:cubicBezTo>
                    <a:pt x="24" y="126"/>
                    <a:pt x="29" y="118"/>
                    <a:pt x="30" y="110"/>
                  </a:cubicBezTo>
                  <a:cubicBezTo>
                    <a:pt x="32" y="110"/>
                    <a:pt x="35" y="110"/>
                    <a:pt x="36" y="109"/>
                  </a:cubicBezTo>
                  <a:cubicBezTo>
                    <a:pt x="38" y="108"/>
                    <a:pt x="36" y="107"/>
                    <a:pt x="37" y="105"/>
                  </a:cubicBezTo>
                  <a:cubicBezTo>
                    <a:pt x="39" y="103"/>
                    <a:pt x="39" y="103"/>
                    <a:pt x="40" y="102"/>
                  </a:cubicBezTo>
                  <a:cubicBezTo>
                    <a:pt x="42" y="101"/>
                    <a:pt x="47" y="100"/>
                    <a:pt x="48" y="98"/>
                  </a:cubicBezTo>
                  <a:cubicBezTo>
                    <a:pt x="50" y="93"/>
                    <a:pt x="42" y="90"/>
                    <a:pt x="42" y="85"/>
                  </a:cubicBezTo>
                  <a:cubicBezTo>
                    <a:pt x="43" y="80"/>
                    <a:pt x="52" y="82"/>
                    <a:pt x="54" y="79"/>
                  </a:cubicBezTo>
                  <a:cubicBezTo>
                    <a:pt x="51" y="76"/>
                    <a:pt x="45" y="74"/>
                    <a:pt x="43" y="69"/>
                  </a:cubicBezTo>
                  <a:cubicBezTo>
                    <a:pt x="41" y="65"/>
                    <a:pt x="43" y="64"/>
                    <a:pt x="44" y="60"/>
                  </a:cubicBezTo>
                  <a:cubicBezTo>
                    <a:pt x="45" y="53"/>
                    <a:pt x="44" y="52"/>
                    <a:pt x="39" y="50"/>
                  </a:cubicBezTo>
                  <a:cubicBezTo>
                    <a:pt x="39" y="49"/>
                    <a:pt x="39" y="49"/>
                    <a:pt x="39" y="49"/>
                  </a:cubicBezTo>
                  <a:cubicBezTo>
                    <a:pt x="40" y="45"/>
                    <a:pt x="42" y="40"/>
                    <a:pt x="42" y="36"/>
                  </a:cubicBezTo>
                  <a:cubicBezTo>
                    <a:pt x="40" y="36"/>
                    <a:pt x="37" y="36"/>
                    <a:pt x="35" y="37"/>
                  </a:cubicBezTo>
                  <a:cubicBezTo>
                    <a:pt x="35" y="33"/>
                    <a:pt x="36" y="26"/>
                    <a:pt x="32" y="25"/>
                  </a:cubicBezTo>
                  <a:cubicBezTo>
                    <a:pt x="33" y="23"/>
                    <a:pt x="35" y="20"/>
                    <a:pt x="35" y="18"/>
                  </a:cubicBezTo>
                  <a:cubicBezTo>
                    <a:pt x="36" y="16"/>
                    <a:pt x="32" y="10"/>
                    <a:pt x="32" y="10"/>
                  </a:cubicBezTo>
                  <a:lnTo>
                    <a:pt x="36" y="9"/>
                  </a:lnTo>
                  <a:close/>
                </a:path>
              </a:pathLst>
            </a:custGeom>
            <a:solidFill>
              <a:schemeClr val="accent1"/>
            </a:solidFill>
            <a:ln w="3175" cap="rnd">
              <a:solidFill>
                <a:schemeClr val="bg1"/>
              </a:solidFill>
              <a:round/>
              <a:headEnd/>
              <a:tailEnd/>
            </a:ln>
          </p:spPr>
          <p:txBody>
            <a:bodyPr/>
            <a:lstStyle/>
            <a:p>
              <a:endParaRPr lang="de-DE"/>
            </a:p>
          </p:txBody>
        </p:sp>
        <p:sp>
          <p:nvSpPr>
            <p:cNvPr id="6472" name="Freeform 1291"/>
            <p:cNvSpPr>
              <a:spLocks/>
            </p:cNvSpPr>
            <p:nvPr/>
          </p:nvSpPr>
          <p:spPr bwMode="gray">
            <a:xfrm>
              <a:off x="2803" y="2179"/>
              <a:ext cx="90" cy="58"/>
            </a:xfrm>
            <a:custGeom>
              <a:avLst/>
              <a:gdLst>
                <a:gd name="T0" fmla="*/ 2 w 162"/>
                <a:gd name="T1" fmla="*/ 10 h 103"/>
                <a:gd name="T2" fmla="*/ 4 w 162"/>
                <a:gd name="T3" fmla="*/ 10 h 103"/>
                <a:gd name="T4" fmla="*/ 5 w 162"/>
                <a:gd name="T5" fmla="*/ 10 h 103"/>
                <a:gd name="T6" fmla="*/ 7 w 162"/>
                <a:gd name="T7" fmla="*/ 10 h 103"/>
                <a:gd name="T8" fmla="*/ 8 w 162"/>
                <a:gd name="T9" fmla="*/ 10 h 103"/>
                <a:gd name="T10" fmla="*/ 10 w 162"/>
                <a:gd name="T11" fmla="*/ 8 h 103"/>
                <a:gd name="T12" fmla="*/ 13 w 162"/>
                <a:gd name="T13" fmla="*/ 8 h 103"/>
                <a:gd name="T14" fmla="*/ 13 w 162"/>
                <a:gd name="T15" fmla="*/ 8 h 103"/>
                <a:gd name="T16" fmla="*/ 13 w 162"/>
                <a:gd name="T17" fmla="*/ 6 h 103"/>
                <a:gd name="T18" fmla="*/ 13 w 162"/>
                <a:gd name="T19" fmla="*/ 5 h 103"/>
                <a:gd name="T20" fmla="*/ 14 w 162"/>
                <a:gd name="T21" fmla="*/ 3 h 103"/>
                <a:gd name="T22" fmla="*/ 16 w 162"/>
                <a:gd name="T23" fmla="*/ 2 h 103"/>
                <a:gd name="T24" fmla="*/ 16 w 162"/>
                <a:gd name="T25" fmla="*/ 2 h 103"/>
                <a:gd name="T26" fmla="*/ 14 w 162"/>
                <a:gd name="T27" fmla="*/ 1 h 103"/>
                <a:gd name="T28" fmla="*/ 13 w 162"/>
                <a:gd name="T29" fmla="*/ 1 h 103"/>
                <a:gd name="T30" fmla="*/ 12 w 162"/>
                <a:gd name="T31" fmla="*/ 1 h 103"/>
                <a:gd name="T32" fmla="*/ 9 w 162"/>
                <a:gd name="T33" fmla="*/ 1 h 103"/>
                <a:gd name="T34" fmla="*/ 9 w 162"/>
                <a:gd name="T35" fmla="*/ 1 h 103"/>
                <a:gd name="T36" fmla="*/ 7 w 162"/>
                <a:gd name="T37" fmla="*/ 2 h 103"/>
                <a:gd name="T38" fmla="*/ 7 w 162"/>
                <a:gd name="T39" fmla="*/ 2 h 103"/>
                <a:gd name="T40" fmla="*/ 6 w 162"/>
                <a:gd name="T41" fmla="*/ 2 h 103"/>
                <a:gd name="T42" fmla="*/ 4 w 162"/>
                <a:gd name="T43" fmla="*/ 2 h 103"/>
                <a:gd name="T44" fmla="*/ 2 w 162"/>
                <a:gd name="T45" fmla="*/ 1 h 103"/>
                <a:gd name="T46" fmla="*/ 1 w 162"/>
                <a:gd name="T47" fmla="*/ 1 h 103"/>
                <a:gd name="T48" fmla="*/ 1 w 162"/>
                <a:gd name="T49" fmla="*/ 1 h 103"/>
                <a:gd name="T50" fmla="*/ 1 w 162"/>
                <a:gd name="T51" fmla="*/ 3 h 103"/>
                <a:gd name="T52" fmla="*/ 1 w 162"/>
                <a:gd name="T53" fmla="*/ 4 h 103"/>
                <a:gd name="T54" fmla="*/ 1 w 162"/>
                <a:gd name="T55" fmla="*/ 6 h 103"/>
                <a:gd name="T56" fmla="*/ 1 w 162"/>
                <a:gd name="T57" fmla="*/ 7 h 103"/>
                <a:gd name="T58" fmla="*/ 2 w 162"/>
                <a:gd name="T59" fmla="*/ 10 h 103"/>
                <a:gd name="T60" fmla="*/ 2 w 162"/>
                <a:gd name="T61" fmla="*/ 10 h 1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103"/>
                <a:gd name="T95" fmla="*/ 162 w 162"/>
                <a:gd name="T96" fmla="*/ 103 h 1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103">
                  <a:moveTo>
                    <a:pt x="19" y="98"/>
                  </a:moveTo>
                  <a:cubicBezTo>
                    <a:pt x="26" y="100"/>
                    <a:pt x="38" y="92"/>
                    <a:pt x="45" y="94"/>
                  </a:cubicBezTo>
                  <a:cubicBezTo>
                    <a:pt x="50" y="95"/>
                    <a:pt x="52" y="98"/>
                    <a:pt x="56" y="100"/>
                  </a:cubicBezTo>
                  <a:cubicBezTo>
                    <a:pt x="61" y="103"/>
                    <a:pt x="68" y="102"/>
                    <a:pt x="74" y="102"/>
                  </a:cubicBezTo>
                  <a:cubicBezTo>
                    <a:pt x="82" y="103"/>
                    <a:pt x="81" y="103"/>
                    <a:pt x="88" y="97"/>
                  </a:cubicBezTo>
                  <a:cubicBezTo>
                    <a:pt x="94" y="91"/>
                    <a:pt x="101" y="81"/>
                    <a:pt x="108" y="78"/>
                  </a:cubicBezTo>
                  <a:cubicBezTo>
                    <a:pt x="117" y="74"/>
                    <a:pt x="130" y="81"/>
                    <a:pt x="140" y="80"/>
                  </a:cubicBezTo>
                  <a:cubicBezTo>
                    <a:pt x="141" y="79"/>
                    <a:pt x="141" y="79"/>
                    <a:pt x="141" y="79"/>
                  </a:cubicBezTo>
                  <a:cubicBezTo>
                    <a:pt x="141" y="74"/>
                    <a:pt x="139" y="65"/>
                    <a:pt x="134" y="63"/>
                  </a:cubicBezTo>
                  <a:cubicBezTo>
                    <a:pt x="129" y="61"/>
                    <a:pt x="135" y="56"/>
                    <a:pt x="141" y="52"/>
                  </a:cubicBezTo>
                  <a:cubicBezTo>
                    <a:pt x="146" y="48"/>
                    <a:pt x="148" y="42"/>
                    <a:pt x="152" y="35"/>
                  </a:cubicBezTo>
                  <a:cubicBezTo>
                    <a:pt x="156" y="29"/>
                    <a:pt x="161" y="35"/>
                    <a:pt x="162" y="23"/>
                  </a:cubicBezTo>
                  <a:cubicBezTo>
                    <a:pt x="162" y="21"/>
                    <a:pt x="162" y="21"/>
                    <a:pt x="162" y="21"/>
                  </a:cubicBezTo>
                  <a:cubicBezTo>
                    <a:pt x="160" y="15"/>
                    <a:pt x="157" y="15"/>
                    <a:pt x="151" y="13"/>
                  </a:cubicBezTo>
                  <a:cubicBezTo>
                    <a:pt x="147" y="11"/>
                    <a:pt x="142" y="9"/>
                    <a:pt x="138" y="7"/>
                  </a:cubicBezTo>
                  <a:cubicBezTo>
                    <a:pt x="133" y="5"/>
                    <a:pt x="129" y="1"/>
                    <a:pt x="124" y="1"/>
                  </a:cubicBezTo>
                  <a:cubicBezTo>
                    <a:pt x="117" y="0"/>
                    <a:pt x="108" y="6"/>
                    <a:pt x="101" y="7"/>
                  </a:cubicBezTo>
                  <a:cubicBezTo>
                    <a:pt x="97" y="8"/>
                    <a:pt x="94" y="9"/>
                    <a:pt x="90" y="11"/>
                  </a:cubicBezTo>
                  <a:cubicBezTo>
                    <a:pt x="87" y="14"/>
                    <a:pt x="84" y="19"/>
                    <a:pt x="79" y="19"/>
                  </a:cubicBezTo>
                  <a:cubicBezTo>
                    <a:pt x="76" y="19"/>
                    <a:pt x="75" y="16"/>
                    <a:pt x="72" y="15"/>
                  </a:cubicBezTo>
                  <a:cubicBezTo>
                    <a:pt x="69" y="15"/>
                    <a:pt x="66" y="16"/>
                    <a:pt x="64" y="17"/>
                  </a:cubicBezTo>
                  <a:cubicBezTo>
                    <a:pt x="56" y="18"/>
                    <a:pt x="49" y="17"/>
                    <a:pt x="43" y="14"/>
                  </a:cubicBezTo>
                  <a:cubicBezTo>
                    <a:pt x="36" y="11"/>
                    <a:pt x="29" y="13"/>
                    <a:pt x="23" y="10"/>
                  </a:cubicBezTo>
                  <a:cubicBezTo>
                    <a:pt x="16" y="6"/>
                    <a:pt x="10" y="4"/>
                    <a:pt x="2" y="4"/>
                  </a:cubicBezTo>
                  <a:cubicBezTo>
                    <a:pt x="2" y="6"/>
                    <a:pt x="2" y="6"/>
                    <a:pt x="2" y="6"/>
                  </a:cubicBezTo>
                  <a:cubicBezTo>
                    <a:pt x="6" y="13"/>
                    <a:pt x="7" y="21"/>
                    <a:pt x="10" y="29"/>
                  </a:cubicBezTo>
                  <a:cubicBezTo>
                    <a:pt x="11" y="33"/>
                    <a:pt x="14" y="37"/>
                    <a:pt x="13" y="41"/>
                  </a:cubicBezTo>
                  <a:cubicBezTo>
                    <a:pt x="10" y="47"/>
                    <a:pt x="3" y="52"/>
                    <a:pt x="1" y="59"/>
                  </a:cubicBezTo>
                  <a:cubicBezTo>
                    <a:pt x="0" y="63"/>
                    <a:pt x="4" y="66"/>
                    <a:pt x="6" y="70"/>
                  </a:cubicBezTo>
                  <a:cubicBezTo>
                    <a:pt x="10" y="77"/>
                    <a:pt x="22" y="89"/>
                    <a:pt x="18" y="96"/>
                  </a:cubicBezTo>
                  <a:lnTo>
                    <a:pt x="19" y="98"/>
                  </a:lnTo>
                  <a:close/>
                </a:path>
              </a:pathLst>
            </a:custGeom>
            <a:solidFill>
              <a:schemeClr val="accent1"/>
            </a:solidFill>
            <a:ln w="3175" cap="rnd">
              <a:solidFill>
                <a:schemeClr val="bg1"/>
              </a:solidFill>
              <a:round/>
              <a:headEnd/>
              <a:tailEnd/>
            </a:ln>
          </p:spPr>
          <p:txBody>
            <a:bodyPr/>
            <a:lstStyle/>
            <a:p>
              <a:endParaRPr lang="de-DE"/>
            </a:p>
          </p:txBody>
        </p:sp>
        <p:sp>
          <p:nvSpPr>
            <p:cNvPr id="6473" name="Freeform 1292"/>
            <p:cNvSpPr>
              <a:spLocks/>
            </p:cNvSpPr>
            <p:nvPr/>
          </p:nvSpPr>
          <p:spPr bwMode="gray">
            <a:xfrm>
              <a:off x="2770" y="2224"/>
              <a:ext cx="94" cy="110"/>
            </a:xfrm>
            <a:custGeom>
              <a:avLst/>
              <a:gdLst>
                <a:gd name="T0" fmla="*/ 1 w 169"/>
                <a:gd name="T1" fmla="*/ 6 h 199"/>
                <a:gd name="T2" fmla="*/ 1 w 169"/>
                <a:gd name="T3" fmla="*/ 7 h 199"/>
                <a:gd name="T4" fmla="*/ 1 w 169"/>
                <a:gd name="T5" fmla="*/ 8 h 199"/>
                <a:gd name="T6" fmla="*/ 1 w 169"/>
                <a:gd name="T7" fmla="*/ 10 h 199"/>
                <a:gd name="T8" fmla="*/ 2 w 169"/>
                <a:gd name="T9" fmla="*/ 11 h 199"/>
                <a:gd name="T10" fmla="*/ 4 w 169"/>
                <a:gd name="T11" fmla="*/ 12 h 199"/>
                <a:gd name="T12" fmla="*/ 7 w 169"/>
                <a:gd name="T13" fmla="*/ 12 h 199"/>
                <a:gd name="T14" fmla="*/ 8 w 169"/>
                <a:gd name="T15" fmla="*/ 13 h 199"/>
                <a:gd name="T16" fmla="*/ 6 w 169"/>
                <a:gd name="T17" fmla="*/ 13 h 199"/>
                <a:gd name="T18" fmla="*/ 4 w 169"/>
                <a:gd name="T19" fmla="*/ 12 h 199"/>
                <a:gd name="T20" fmla="*/ 3 w 169"/>
                <a:gd name="T21" fmla="*/ 12 h 199"/>
                <a:gd name="T22" fmla="*/ 2 w 169"/>
                <a:gd name="T23" fmla="*/ 14 h 199"/>
                <a:gd name="T24" fmla="*/ 4 w 169"/>
                <a:gd name="T25" fmla="*/ 15 h 199"/>
                <a:gd name="T26" fmla="*/ 4 w 169"/>
                <a:gd name="T27" fmla="*/ 16 h 199"/>
                <a:gd name="T28" fmla="*/ 4 w 169"/>
                <a:gd name="T29" fmla="*/ 16 h 199"/>
                <a:gd name="T30" fmla="*/ 5 w 169"/>
                <a:gd name="T31" fmla="*/ 17 h 199"/>
                <a:gd name="T32" fmla="*/ 6 w 169"/>
                <a:gd name="T33" fmla="*/ 17 h 199"/>
                <a:gd name="T34" fmla="*/ 7 w 169"/>
                <a:gd name="T35" fmla="*/ 17 h 199"/>
                <a:gd name="T36" fmla="*/ 7 w 169"/>
                <a:gd name="T37" fmla="*/ 17 h 199"/>
                <a:gd name="T38" fmla="*/ 7 w 169"/>
                <a:gd name="T39" fmla="*/ 15 h 199"/>
                <a:gd name="T40" fmla="*/ 7 w 169"/>
                <a:gd name="T41" fmla="*/ 15 h 199"/>
                <a:gd name="T42" fmla="*/ 8 w 169"/>
                <a:gd name="T43" fmla="*/ 14 h 199"/>
                <a:gd name="T44" fmla="*/ 8 w 169"/>
                <a:gd name="T45" fmla="*/ 13 h 199"/>
                <a:gd name="T46" fmla="*/ 9 w 169"/>
                <a:gd name="T47" fmla="*/ 14 h 199"/>
                <a:gd name="T48" fmla="*/ 11 w 169"/>
                <a:gd name="T49" fmla="*/ 14 h 199"/>
                <a:gd name="T50" fmla="*/ 9 w 169"/>
                <a:gd name="T51" fmla="*/ 12 h 199"/>
                <a:gd name="T52" fmla="*/ 7 w 169"/>
                <a:gd name="T53" fmla="*/ 11 h 199"/>
                <a:gd name="T54" fmla="*/ 7 w 169"/>
                <a:gd name="T55" fmla="*/ 11 h 199"/>
                <a:gd name="T56" fmla="*/ 8 w 169"/>
                <a:gd name="T57" fmla="*/ 11 h 199"/>
                <a:gd name="T58" fmla="*/ 9 w 169"/>
                <a:gd name="T59" fmla="*/ 12 h 199"/>
                <a:gd name="T60" fmla="*/ 11 w 169"/>
                <a:gd name="T61" fmla="*/ 13 h 199"/>
                <a:gd name="T62" fmla="*/ 11 w 169"/>
                <a:gd name="T63" fmla="*/ 12 h 199"/>
                <a:gd name="T64" fmla="*/ 10 w 169"/>
                <a:gd name="T65" fmla="*/ 11 h 199"/>
                <a:gd name="T66" fmla="*/ 8 w 169"/>
                <a:gd name="T67" fmla="*/ 10 h 199"/>
                <a:gd name="T68" fmla="*/ 7 w 169"/>
                <a:gd name="T69" fmla="*/ 8 h 199"/>
                <a:gd name="T70" fmla="*/ 7 w 169"/>
                <a:gd name="T71" fmla="*/ 8 h 199"/>
                <a:gd name="T72" fmla="*/ 6 w 169"/>
                <a:gd name="T73" fmla="*/ 6 h 199"/>
                <a:gd name="T74" fmla="*/ 7 w 169"/>
                <a:gd name="T75" fmla="*/ 5 h 199"/>
                <a:gd name="T76" fmla="*/ 8 w 169"/>
                <a:gd name="T77" fmla="*/ 7 h 199"/>
                <a:gd name="T78" fmla="*/ 9 w 169"/>
                <a:gd name="T79" fmla="*/ 6 h 199"/>
                <a:gd name="T80" fmla="*/ 9 w 169"/>
                <a:gd name="T81" fmla="*/ 6 h 199"/>
                <a:gd name="T82" fmla="*/ 9 w 169"/>
                <a:gd name="T83" fmla="*/ 6 h 199"/>
                <a:gd name="T84" fmla="*/ 10 w 169"/>
                <a:gd name="T85" fmla="*/ 5 h 199"/>
                <a:gd name="T86" fmla="*/ 9 w 169"/>
                <a:gd name="T87" fmla="*/ 4 h 199"/>
                <a:gd name="T88" fmla="*/ 11 w 169"/>
                <a:gd name="T89" fmla="*/ 4 h 199"/>
                <a:gd name="T90" fmla="*/ 12 w 169"/>
                <a:gd name="T91" fmla="*/ 4 h 199"/>
                <a:gd name="T92" fmla="*/ 14 w 169"/>
                <a:gd name="T93" fmla="*/ 4 h 199"/>
                <a:gd name="T94" fmla="*/ 15 w 169"/>
                <a:gd name="T95" fmla="*/ 4 h 199"/>
                <a:gd name="T96" fmla="*/ 16 w 169"/>
                <a:gd name="T97" fmla="*/ 1 h 199"/>
                <a:gd name="T98" fmla="*/ 16 w 169"/>
                <a:gd name="T99" fmla="*/ 1 h 199"/>
                <a:gd name="T100" fmla="*/ 13 w 169"/>
                <a:gd name="T101" fmla="*/ 2 h 199"/>
                <a:gd name="T102" fmla="*/ 10 w 169"/>
                <a:gd name="T103" fmla="*/ 1 h 199"/>
                <a:gd name="T104" fmla="*/ 7 w 169"/>
                <a:gd name="T105" fmla="*/ 2 h 199"/>
                <a:gd name="T106" fmla="*/ 5 w 169"/>
                <a:gd name="T107" fmla="*/ 3 h 199"/>
                <a:gd name="T108" fmla="*/ 4 w 169"/>
                <a:gd name="T109" fmla="*/ 4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9"/>
                <a:gd name="T166" fmla="*/ 0 h 199"/>
                <a:gd name="T167" fmla="*/ 169 w 169"/>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9" h="199">
                  <a:moveTo>
                    <a:pt x="16" y="42"/>
                  </a:moveTo>
                  <a:cubicBezTo>
                    <a:pt x="16" y="50"/>
                    <a:pt x="20" y="58"/>
                    <a:pt x="14" y="66"/>
                  </a:cubicBezTo>
                  <a:cubicBezTo>
                    <a:pt x="11" y="69"/>
                    <a:pt x="10" y="72"/>
                    <a:pt x="8" y="75"/>
                  </a:cubicBezTo>
                  <a:cubicBezTo>
                    <a:pt x="6" y="76"/>
                    <a:pt x="3" y="78"/>
                    <a:pt x="1" y="80"/>
                  </a:cubicBezTo>
                  <a:cubicBezTo>
                    <a:pt x="0" y="80"/>
                    <a:pt x="0" y="80"/>
                    <a:pt x="0" y="80"/>
                  </a:cubicBezTo>
                  <a:cubicBezTo>
                    <a:pt x="1" y="81"/>
                    <a:pt x="1" y="82"/>
                    <a:pt x="1" y="86"/>
                  </a:cubicBezTo>
                  <a:cubicBezTo>
                    <a:pt x="0" y="94"/>
                    <a:pt x="2" y="97"/>
                    <a:pt x="6" y="99"/>
                  </a:cubicBezTo>
                  <a:cubicBezTo>
                    <a:pt x="11" y="101"/>
                    <a:pt x="11" y="100"/>
                    <a:pt x="15" y="103"/>
                  </a:cubicBezTo>
                  <a:cubicBezTo>
                    <a:pt x="18" y="106"/>
                    <a:pt x="17" y="106"/>
                    <a:pt x="20" y="113"/>
                  </a:cubicBezTo>
                  <a:cubicBezTo>
                    <a:pt x="23" y="120"/>
                    <a:pt x="22" y="120"/>
                    <a:pt x="26" y="122"/>
                  </a:cubicBezTo>
                  <a:cubicBezTo>
                    <a:pt x="29" y="124"/>
                    <a:pt x="29" y="130"/>
                    <a:pt x="34" y="128"/>
                  </a:cubicBezTo>
                  <a:cubicBezTo>
                    <a:pt x="39" y="127"/>
                    <a:pt x="41" y="130"/>
                    <a:pt x="45" y="128"/>
                  </a:cubicBezTo>
                  <a:cubicBezTo>
                    <a:pt x="49" y="127"/>
                    <a:pt x="53" y="127"/>
                    <a:pt x="57" y="128"/>
                  </a:cubicBezTo>
                  <a:cubicBezTo>
                    <a:pt x="61" y="128"/>
                    <a:pt x="66" y="126"/>
                    <a:pt x="68" y="130"/>
                  </a:cubicBezTo>
                  <a:cubicBezTo>
                    <a:pt x="70" y="134"/>
                    <a:pt x="68" y="138"/>
                    <a:pt x="73" y="136"/>
                  </a:cubicBezTo>
                  <a:cubicBezTo>
                    <a:pt x="78" y="134"/>
                    <a:pt x="80" y="130"/>
                    <a:pt x="83" y="137"/>
                  </a:cubicBezTo>
                  <a:cubicBezTo>
                    <a:pt x="83" y="137"/>
                    <a:pt x="70" y="141"/>
                    <a:pt x="68" y="139"/>
                  </a:cubicBezTo>
                  <a:cubicBezTo>
                    <a:pt x="66" y="138"/>
                    <a:pt x="64" y="139"/>
                    <a:pt x="61" y="136"/>
                  </a:cubicBezTo>
                  <a:cubicBezTo>
                    <a:pt x="57" y="132"/>
                    <a:pt x="56" y="134"/>
                    <a:pt x="54" y="134"/>
                  </a:cubicBezTo>
                  <a:cubicBezTo>
                    <a:pt x="51" y="133"/>
                    <a:pt x="44" y="130"/>
                    <a:pt x="42" y="129"/>
                  </a:cubicBezTo>
                  <a:cubicBezTo>
                    <a:pt x="41" y="128"/>
                    <a:pt x="40" y="131"/>
                    <a:pt x="39" y="130"/>
                  </a:cubicBezTo>
                  <a:cubicBezTo>
                    <a:pt x="37" y="129"/>
                    <a:pt x="37" y="130"/>
                    <a:pt x="35" y="131"/>
                  </a:cubicBezTo>
                  <a:cubicBezTo>
                    <a:pt x="32" y="132"/>
                    <a:pt x="32" y="133"/>
                    <a:pt x="31" y="133"/>
                  </a:cubicBezTo>
                  <a:cubicBezTo>
                    <a:pt x="29" y="133"/>
                    <a:pt x="26" y="143"/>
                    <a:pt x="25" y="147"/>
                  </a:cubicBezTo>
                  <a:cubicBezTo>
                    <a:pt x="24" y="151"/>
                    <a:pt x="27" y="148"/>
                    <a:pt x="30" y="150"/>
                  </a:cubicBezTo>
                  <a:cubicBezTo>
                    <a:pt x="32" y="151"/>
                    <a:pt x="35" y="154"/>
                    <a:pt x="39" y="155"/>
                  </a:cubicBezTo>
                  <a:cubicBezTo>
                    <a:pt x="43" y="155"/>
                    <a:pt x="41" y="161"/>
                    <a:pt x="41" y="162"/>
                  </a:cubicBezTo>
                  <a:cubicBezTo>
                    <a:pt x="41" y="164"/>
                    <a:pt x="40" y="168"/>
                    <a:pt x="39" y="173"/>
                  </a:cubicBezTo>
                  <a:cubicBezTo>
                    <a:pt x="39" y="178"/>
                    <a:pt x="42" y="181"/>
                    <a:pt x="44" y="182"/>
                  </a:cubicBezTo>
                  <a:cubicBezTo>
                    <a:pt x="46" y="183"/>
                    <a:pt x="46" y="174"/>
                    <a:pt x="47" y="172"/>
                  </a:cubicBezTo>
                  <a:cubicBezTo>
                    <a:pt x="47" y="170"/>
                    <a:pt x="51" y="176"/>
                    <a:pt x="54" y="176"/>
                  </a:cubicBezTo>
                  <a:cubicBezTo>
                    <a:pt x="56" y="177"/>
                    <a:pt x="56" y="181"/>
                    <a:pt x="56" y="183"/>
                  </a:cubicBezTo>
                  <a:cubicBezTo>
                    <a:pt x="56" y="186"/>
                    <a:pt x="58" y="194"/>
                    <a:pt x="61" y="196"/>
                  </a:cubicBezTo>
                  <a:cubicBezTo>
                    <a:pt x="65" y="199"/>
                    <a:pt x="63" y="191"/>
                    <a:pt x="62" y="185"/>
                  </a:cubicBezTo>
                  <a:cubicBezTo>
                    <a:pt x="60" y="178"/>
                    <a:pt x="64" y="181"/>
                    <a:pt x="66" y="180"/>
                  </a:cubicBezTo>
                  <a:cubicBezTo>
                    <a:pt x="68" y="179"/>
                    <a:pt x="67" y="182"/>
                    <a:pt x="69" y="183"/>
                  </a:cubicBezTo>
                  <a:cubicBezTo>
                    <a:pt x="70" y="184"/>
                    <a:pt x="71" y="188"/>
                    <a:pt x="75" y="189"/>
                  </a:cubicBezTo>
                  <a:cubicBezTo>
                    <a:pt x="79" y="191"/>
                    <a:pt x="78" y="189"/>
                    <a:pt x="78" y="183"/>
                  </a:cubicBezTo>
                  <a:cubicBezTo>
                    <a:pt x="79" y="177"/>
                    <a:pt x="77" y="179"/>
                    <a:pt x="76" y="172"/>
                  </a:cubicBezTo>
                  <a:cubicBezTo>
                    <a:pt x="74" y="165"/>
                    <a:pt x="75" y="167"/>
                    <a:pt x="73" y="162"/>
                  </a:cubicBezTo>
                  <a:cubicBezTo>
                    <a:pt x="71" y="158"/>
                    <a:pt x="73" y="158"/>
                    <a:pt x="75" y="158"/>
                  </a:cubicBezTo>
                  <a:cubicBezTo>
                    <a:pt x="78" y="159"/>
                    <a:pt x="77" y="162"/>
                    <a:pt x="78" y="163"/>
                  </a:cubicBezTo>
                  <a:cubicBezTo>
                    <a:pt x="79" y="165"/>
                    <a:pt x="83" y="162"/>
                    <a:pt x="84" y="160"/>
                  </a:cubicBezTo>
                  <a:cubicBezTo>
                    <a:pt x="85" y="158"/>
                    <a:pt x="84" y="151"/>
                    <a:pt x="82" y="152"/>
                  </a:cubicBezTo>
                  <a:cubicBezTo>
                    <a:pt x="79" y="152"/>
                    <a:pt x="79" y="146"/>
                    <a:pt x="79" y="144"/>
                  </a:cubicBezTo>
                  <a:cubicBezTo>
                    <a:pt x="79" y="141"/>
                    <a:pt x="82" y="142"/>
                    <a:pt x="84" y="142"/>
                  </a:cubicBezTo>
                  <a:cubicBezTo>
                    <a:pt x="87" y="141"/>
                    <a:pt x="87" y="141"/>
                    <a:pt x="87" y="141"/>
                  </a:cubicBezTo>
                  <a:cubicBezTo>
                    <a:pt x="87" y="141"/>
                    <a:pt x="92" y="147"/>
                    <a:pt x="96" y="148"/>
                  </a:cubicBezTo>
                  <a:cubicBezTo>
                    <a:pt x="100" y="148"/>
                    <a:pt x="99" y="149"/>
                    <a:pt x="103" y="151"/>
                  </a:cubicBezTo>
                  <a:cubicBezTo>
                    <a:pt x="107" y="153"/>
                    <a:pt x="109" y="150"/>
                    <a:pt x="109" y="150"/>
                  </a:cubicBezTo>
                  <a:cubicBezTo>
                    <a:pt x="109" y="150"/>
                    <a:pt x="100" y="142"/>
                    <a:pt x="99" y="139"/>
                  </a:cubicBezTo>
                  <a:cubicBezTo>
                    <a:pt x="98" y="137"/>
                    <a:pt x="96" y="133"/>
                    <a:pt x="96" y="131"/>
                  </a:cubicBezTo>
                  <a:cubicBezTo>
                    <a:pt x="97" y="128"/>
                    <a:pt x="103" y="130"/>
                    <a:pt x="92" y="123"/>
                  </a:cubicBezTo>
                  <a:cubicBezTo>
                    <a:pt x="80" y="115"/>
                    <a:pt x="77" y="113"/>
                    <a:pt x="75" y="114"/>
                  </a:cubicBezTo>
                  <a:cubicBezTo>
                    <a:pt x="74" y="114"/>
                    <a:pt x="71" y="113"/>
                    <a:pt x="71" y="113"/>
                  </a:cubicBezTo>
                  <a:cubicBezTo>
                    <a:pt x="71" y="113"/>
                    <a:pt x="66" y="111"/>
                    <a:pt x="66" y="110"/>
                  </a:cubicBezTo>
                  <a:cubicBezTo>
                    <a:pt x="67" y="108"/>
                    <a:pt x="70" y="107"/>
                    <a:pt x="74" y="108"/>
                  </a:cubicBezTo>
                  <a:cubicBezTo>
                    <a:pt x="79" y="109"/>
                    <a:pt x="81" y="112"/>
                    <a:pt x="83" y="113"/>
                  </a:cubicBezTo>
                  <a:cubicBezTo>
                    <a:pt x="85" y="114"/>
                    <a:pt x="88" y="117"/>
                    <a:pt x="92" y="118"/>
                  </a:cubicBezTo>
                  <a:cubicBezTo>
                    <a:pt x="96" y="120"/>
                    <a:pt x="97" y="122"/>
                    <a:pt x="99" y="125"/>
                  </a:cubicBezTo>
                  <a:cubicBezTo>
                    <a:pt x="101" y="129"/>
                    <a:pt x="101" y="134"/>
                    <a:pt x="105" y="137"/>
                  </a:cubicBezTo>
                  <a:cubicBezTo>
                    <a:pt x="110" y="139"/>
                    <a:pt x="109" y="140"/>
                    <a:pt x="111" y="139"/>
                  </a:cubicBezTo>
                  <a:cubicBezTo>
                    <a:pt x="114" y="138"/>
                    <a:pt x="117" y="142"/>
                    <a:pt x="117" y="138"/>
                  </a:cubicBezTo>
                  <a:cubicBezTo>
                    <a:pt x="118" y="135"/>
                    <a:pt x="124" y="128"/>
                    <a:pt x="116" y="129"/>
                  </a:cubicBezTo>
                  <a:cubicBezTo>
                    <a:pt x="108" y="130"/>
                    <a:pt x="107" y="130"/>
                    <a:pt x="106" y="125"/>
                  </a:cubicBezTo>
                  <a:cubicBezTo>
                    <a:pt x="105" y="121"/>
                    <a:pt x="105" y="118"/>
                    <a:pt x="103" y="117"/>
                  </a:cubicBezTo>
                  <a:cubicBezTo>
                    <a:pt x="101" y="116"/>
                    <a:pt x="104" y="116"/>
                    <a:pt x="99" y="114"/>
                  </a:cubicBezTo>
                  <a:cubicBezTo>
                    <a:pt x="95" y="113"/>
                    <a:pt x="88" y="116"/>
                    <a:pt x="86" y="107"/>
                  </a:cubicBezTo>
                  <a:cubicBezTo>
                    <a:pt x="84" y="99"/>
                    <a:pt x="80" y="106"/>
                    <a:pt x="76" y="99"/>
                  </a:cubicBezTo>
                  <a:cubicBezTo>
                    <a:pt x="72" y="93"/>
                    <a:pt x="71" y="85"/>
                    <a:pt x="78" y="92"/>
                  </a:cubicBezTo>
                  <a:cubicBezTo>
                    <a:pt x="85" y="99"/>
                    <a:pt x="88" y="103"/>
                    <a:pt x="86" y="96"/>
                  </a:cubicBezTo>
                  <a:cubicBezTo>
                    <a:pt x="84" y="89"/>
                    <a:pt x="78" y="82"/>
                    <a:pt x="74" y="82"/>
                  </a:cubicBezTo>
                  <a:cubicBezTo>
                    <a:pt x="70" y="81"/>
                    <a:pt x="71" y="78"/>
                    <a:pt x="69" y="73"/>
                  </a:cubicBezTo>
                  <a:cubicBezTo>
                    <a:pt x="67" y="68"/>
                    <a:pt x="60" y="66"/>
                    <a:pt x="63" y="60"/>
                  </a:cubicBezTo>
                  <a:cubicBezTo>
                    <a:pt x="66" y="54"/>
                    <a:pt x="62" y="47"/>
                    <a:pt x="68" y="48"/>
                  </a:cubicBezTo>
                  <a:cubicBezTo>
                    <a:pt x="75" y="49"/>
                    <a:pt x="76" y="45"/>
                    <a:pt x="77" y="53"/>
                  </a:cubicBezTo>
                  <a:cubicBezTo>
                    <a:pt x="78" y="61"/>
                    <a:pt x="79" y="62"/>
                    <a:pt x="83" y="64"/>
                  </a:cubicBezTo>
                  <a:cubicBezTo>
                    <a:pt x="86" y="65"/>
                    <a:pt x="78" y="73"/>
                    <a:pt x="84" y="75"/>
                  </a:cubicBezTo>
                  <a:cubicBezTo>
                    <a:pt x="91" y="78"/>
                    <a:pt x="92" y="78"/>
                    <a:pt x="93" y="76"/>
                  </a:cubicBezTo>
                  <a:cubicBezTo>
                    <a:pt x="93" y="73"/>
                    <a:pt x="90" y="68"/>
                    <a:pt x="90" y="64"/>
                  </a:cubicBezTo>
                  <a:cubicBezTo>
                    <a:pt x="90" y="61"/>
                    <a:pt x="94" y="72"/>
                    <a:pt x="97" y="70"/>
                  </a:cubicBezTo>
                  <a:cubicBezTo>
                    <a:pt x="101" y="68"/>
                    <a:pt x="99" y="62"/>
                    <a:pt x="96" y="62"/>
                  </a:cubicBezTo>
                  <a:cubicBezTo>
                    <a:pt x="93" y="62"/>
                    <a:pt x="92" y="58"/>
                    <a:pt x="95" y="58"/>
                  </a:cubicBezTo>
                  <a:cubicBezTo>
                    <a:pt x="97" y="58"/>
                    <a:pt x="97" y="57"/>
                    <a:pt x="101" y="61"/>
                  </a:cubicBezTo>
                  <a:cubicBezTo>
                    <a:pt x="105" y="66"/>
                    <a:pt x="108" y="70"/>
                    <a:pt x="109" y="66"/>
                  </a:cubicBezTo>
                  <a:cubicBezTo>
                    <a:pt x="111" y="62"/>
                    <a:pt x="109" y="56"/>
                    <a:pt x="106" y="55"/>
                  </a:cubicBezTo>
                  <a:cubicBezTo>
                    <a:pt x="104" y="55"/>
                    <a:pt x="100" y="53"/>
                    <a:pt x="98" y="50"/>
                  </a:cubicBezTo>
                  <a:cubicBezTo>
                    <a:pt x="97" y="47"/>
                    <a:pt x="91" y="45"/>
                    <a:pt x="96" y="44"/>
                  </a:cubicBezTo>
                  <a:cubicBezTo>
                    <a:pt x="102" y="44"/>
                    <a:pt x="101" y="41"/>
                    <a:pt x="105" y="44"/>
                  </a:cubicBezTo>
                  <a:cubicBezTo>
                    <a:pt x="108" y="46"/>
                    <a:pt x="110" y="43"/>
                    <a:pt x="110" y="43"/>
                  </a:cubicBezTo>
                  <a:cubicBezTo>
                    <a:pt x="110" y="43"/>
                    <a:pt x="113" y="38"/>
                    <a:pt x="118" y="40"/>
                  </a:cubicBezTo>
                  <a:cubicBezTo>
                    <a:pt x="123" y="42"/>
                    <a:pt x="120" y="45"/>
                    <a:pt x="126" y="40"/>
                  </a:cubicBezTo>
                  <a:cubicBezTo>
                    <a:pt x="131" y="36"/>
                    <a:pt x="141" y="36"/>
                    <a:pt x="143" y="37"/>
                  </a:cubicBezTo>
                  <a:cubicBezTo>
                    <a:pt x="144" y="38"/>
                    <a:pt x="140" y="40"/>
                    <a:pt x="146" y="40"/>
                  </a:cubicBezTo>
                  <a:cubicBezTo>
                    <a:pt x="152" y="40"/>
                    <a:pt x="144" y="31"/>
                    <a:pt x="152" y="40"/>
                  </a:cubicBezTo>
                  <a:cubicBezTo>
                    <a:pt x="156" y="43"/>
                    <a:pt x="156" y="43"/>
                    <a:pt x="156" y="43"/>
                  </a:cubicBezTo>
                  <a:cubicBezTo>
                    <a:pt x="159" y="36"/>
                    <a:pt x="164" y="31"/>
                    <a:pt x="167" y="23"/>
                  </a:cubicBezTo>
                  <a:cubicBezTo>
                    <a:pt x="168" y="19"/>
                    <a:pt x="169" y="15"/>
                    <a:pt x="168" y="11"/>
                  </a:cubicBezTo>
                  <a:cubicBezTo>
                    <a:pt x="167" y="8"/>
                    <a:pt x="164" y="3"/>
                    <a:pt x="165" y="0"/>
                  </a:cubicBezTo>
                  <a:cubicBezTo>
                    <a:pt x="165" y="1"/>
                    <a:pt x="165" y="1"/>
                    <a:pt x="165" y="1"/>
                  </a:cubicBezTo>
                  <a:cubicBezTo>
                    <a:pt x="158" y="5"/>
                    <a:pt x="152" y="13"/>
                    <a:pt x="147" y="18"/>
                  </a:cubicBezTo>
                  <a:cubicBezTo>
                    <a:pt x="140" y="24"/>
                    <a:pt x="141" y="24"/>
                    <a:pt x="133" y="23"/>
                  </a:cubicBezTo>
                  <a:cubicBezTo>
                    <a:pt x="127" y="23"/>
                    <a:pt x="120" y="24"/>
                    <a:pt x="115" y="21"/>
                  </a:cubicBezTo>
                  <a:cubicBezTo>
                    <a:pt x="111" y="19"/>
                    <a:pt x="109" y="16"/>
                    <a:pt x="104" y="15"/>
                  </a:cubicBezTo>
                  <a:cubicBezTo>
                    <a:pt x="97" y="13"/>
                    <a:pt x="85" y="21"/>
                    <a:pt x="78" y="19"/>
                  </a:cubicBezTo>
                  <a:cubicBezTo>
                    <a:pt x="77" y="17"/>
                    <a:pt x="77" y="17"/>
                    <a:pt x="77" y="17"/>
                  </a:cubicBezTo>
                  <a:cubicBezTo>
                    <a:pt x="75" y="22"/>
                    <a:pt x="71" y="25"/>
                    <a:pt x="67" y="27"/>
                  </a:cubicBezTo>
                  <a:cubicBezTo>
                    <a:pt x="63" y="28"/>
                    <a:pt x="60" y="30"/>
                    <a:pt x="56" y="31"/>
                  </a:cubicBezTo>
                  <a:cubicBezTo>
                    <a:pt x="54" y="31"/>
                    <a:pt x="50" y="30"/>
                    <a:pt x="48" y="31"/>
                  </a:cubicBezTo>
                  <a:cubicBezTo>
                    <a:pt x="44" y="32"/>
                    <a:pt x="43" y="38"/>
                    <a:pt x="40" y="42"/>
                  </a:cubicBezTo>
                  <a:cubicBezTo>
                    <a:pt x="33" y="37"/>
                    <a:pt x="24" y="39"/>
                    <a:pt x="16" y="41"/>
                  </a:cubicBezTo>
                </a:path>
              </a:pathLst>
            </a:custGeom>
            <a:solidFill>
              <a:schemeClr val="accent1"/>
            </a:solidFill>
            <a:ln w="3175" cap="rnd">
              <a:solidFill>
                <a:schemeClr val="bg1"/>
              </a:solidFill>
              <a:round/>
              <a:headEnd/>
              <a:tailEnd/>
            </a:ln>
          </p:spPr>
          <p:txBody>
            <a:bodyPr/>
            <a:lstStyle/>
            <a:p>
              <a:endParaRPr lang="de-DE"/>
            </a:p>
          </p:txBody>
        </p:sp>
        <p:sp>
          <p:nvSpPr>
            <p:cNvPr id="6474" name="Freeform 1293"/>
            <p:cNvSpPr>
              <a:spLocks/>
            </p:cNvSpPr>
            <p:nvPr/>
          </p:nvSpPr>
          <p:spPr bwMode="gray">
            <a:xfrm>
              <a:off x="2770" y="2224"/>
              <a:ext cx="94" cy="110"/>
            </a:xfrm>
            <a:custGeom>
              <a:avLst/>
              <a:gdLst>
                <a:gd name="T0" fmla="*/ 1 w 169"/>
                <a:gd name="T1" fmla="*/ 6 h 199"/>
                <a:gd name="T2" fmla="*/ 1 w 169"/>
                <a:gd name="T3" fmla="*/ 7 h 199"/>
                <a:gd name="T4" fmla="*/ 1 w 169"/>
                <a:gd name="T5" fmla="*/ 8 h 199"/>
                <a:gd name="T6" fmla="*/ 1 w 169"/>
                <a:gd name="T7" fmla="*/ 10 h 199"/>
                <a:gd name="T8" fmla="*/ 2 w 169"/>
                <a:gd name="T9" fmla="*/ 11 h 199"/>
                <a:gd name="T10" fmla="*/ 4 w 169"/>
                <a:gd name="T11" fmla="*/ 12 h 199"/>
                <a:gd name="T12" fmla="*/ 7 w 169"/>
                <a:gd name="T13" fmla="*/ 12 h 199"/>
                <a:gd name="T14" fmla="*/ 8 w 169"/>
                <a:gd name="T15" fmla="*/ 13 h 199"/>
                <a:gd name="T16" fmla="*/ 6 w 169"/>
                <a:gd name="T17" fmla="*/ 13 h 199"/>
                <a:gd name="T18" fmla="*/ 4 w 169"/>
                <a:gd name="T19" fmla="*/ 12 h 199"/>
                <a:gd name="T20" fmla="*/ 3 w 169"/>
                <a:gd name="T21" fmla="*/ 12 h 199"/>
                <a:gd name="T22" fmla="*/ 2 w 169"/>
                <a:gd name="T23" fmla="*/ 14 h 199"/>
                <a:gd name="T24" fmla="*/ 4 w 169"/>
                <a:gd name="T25" fmla="*/ 15 h 199"/>
                <a:gd name="T26" fmla="*/ 4 w 169"/>
                <a:gd name="T27" fmla="*/ 16 h 199"/>
                <a:gd name="T28" fmla="*/ 4 w 169"/>
                <a:gd name="T29" fmla="*/ 16 h 199"/>
                <a:gd name="T30" fmla="*/ 5 w 169"/>
                <a:gd name="T31" fmla="*/ 17 h 199"/>
                <a:gd name="T32" fmla="*/ 6 w 169"/>
                <a:gd name="T33" fmla="*/ 17 h 199"/>
                <a:gd name="T34" fmla="*/ 7 w 169"/>
                <a:gd name="T35" fmla="*/ 17 h 199"/>
                <a:gd name="T36" fmla="*/ 7 w 169"/>
                <a:gd name="T37" fmla="*/ 17 h 199"/>
                <a:gd name="T38" fmla="*/ 7 w 169"/>
                <a:gd name="T39" fmla="*/ 15 h 199"/>
                <a:gd name="T40" fmla="*/ 7 w 169"/>
                <a:gd name="T41" fmla="*/ 15 h 199"/>
                <a:gd name="T42" fmla="*/ 8 w 169"/>
                <a:gd name="T43" fmla="*/ 14 h 199"/>
                <a:gd name="T44" fmla="*/ 8 w 169"/>
                <a:gd name="T45" fmla="*/ 13 h 199"/>
                <a:gd name="T46" fmla="*/ 9 w 169"/>
                <a:gd name="T47" fmla="*/ 14 h 199"/>
                <a:gd name="T48" fmla="*/ 11 w 169"/>
                <a:gd name="T49" fmla="*/ 14 h 199"/>
                <a:gd name="T50" fmla="*/ 9 w 169"/>
                <a:gd name="T51" fmla="*/ 12 h 199"/>
                <a:gd name="T52" fmla="*/ 7 w 169"/>
                <a:gd name="T53" fmla="*/ 11 h 199"/>
                <a:gd name="T54" fmla="*/ 7 w 169"/>
                <a:gd name="T55" fmla="*/ 11 h 199"/>
                <a:gd name="T56" fmla="*/ 8 w 169"/>
                <a:gd name="T57" fmla="*/ 11 h 199"/>
                <a:gd name="T58" fmla="*/ 9 w 169"/>
                <a:gd name="T59" fmla="*/ 12 h 199"/>
                <a:gd name="T60" fmla="*/ 11 w 169"/>
                <a:gd name="T61" fmla="*/ 13 h 199"/>
                <a:gd name="T62" fmla="*/ 11 w 169"/>
                <a:gd name="T63" fmla="*/ 12 h 199"/>
                <a:gd name="T64" fmla="*/ 10 w 169"/>
                <a:gd name="T65" fmla="*/ 11 h 199"/>
                <a:gd name="T66" fmla="*/ 8 w 169"/>
                <a:gd name="T67" fmla="*/ 10 h 199"/>
                <a:gd name="T68" fmla="*/ 7 w 169"/>
                <a:gd name="T69" fmla="*/ 8 h 199"/>
                <a:gd name="T70" fmla="*/ 7 w 169"/>
                <a:gd name="T71" fmla="*/ 8 h 199"/>
                <a:gd name="T72" fmla="*/ 6 w 169"/>
                <a:gd name="T73" fmla="*/ 6 h 199"/>
                <a:gd name="T74" fmla="*/ 7 w 169"/>
                <a:gd name="T75" fmla="*/ 5 h 199"/>
                <a:gd name="T76" fmla="*/ 8 w 169"/>
                <a:gd name="T77" fmla="*/ 7 h 199"/>
                <a:gd name="T78" fmla="*/ 9 w 169"/>
                <a:gd name="T79" fmla="*/ 6 h 199"/>
                <a:gd name="T80" fmla="*/ 9 w 169"/>
                <a:gd name="T81" fmla="*/ 6 h 199"/>
                <a:gd name="T82" fmla="*/ 9 w 169"/>
                <a:gd name="T83" fmla="*/ 6 h 199"/>
                <a:gd name="T84" fmla="*/ 10 w 169"/>
                <a:gd name="T85" fmla="*/ 5 h 199"/>
                <a:gd name="T86" fmla="*/ 9 w 169"/>
                <a:gd name="T87" fmla="*/ 4 h 199"/>
                <a:gd name="T88" fmla="*/ 11 w 169"/>
                <a:gd name="T89" fmla="*/ 4 h 199"/>
                <a:gd name="T90" fmla="*/ 12 w 169"/>
                <a:gd name="T91" fmla="*/ 4 h 199"/>
                <a:gd name="T92" fmla="*/ 14 w 169"/>
                <a:gd name="T93" fmla="*/ 4 h 199"/>
                <a:gd name="T94" fmla="*/ 15 w 169"/>
                <a:gd name="T95" fmla="*/ 4 h 199"/>
                <a:gd name="T96" fmla="*/ 16 w 169"/>
                <a:gd name="T97" fmla="*/ 1 h 199"/>
                <a:gd name="T98" fmla="*/ 16 w 169"/>
                <a:gd name="T99" fmla="*/ 1 h 199"/>
                <a:gd name="T100" fmla="*/ 13 w 169"/>
                <a:gd name="T101" fmla="*/ 2 h 199"/>
                <a:gd name="T102" fmla="*/ 10 w 169"/>
                <a:gd name="T103" fmla="*/ 1 h 199"/>
                <a:gd name="T104" fmla="*/ 7 w 169"/>
                <a:gd name="T105" fmla="*/ 2 h 199"/>
                <a:gd name="T106" fmla="*/ 5 w 169"/>
                <a:gd name="T107" fmla="*/ 3 h 199"/>
                <a:gd name="T108" fmla="*/ 4 w 169"/>
                <a:gd name="T109" fmla="*/ 4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9"/>
                <a:gd name="T166" fmla="*/ 0 h 199"/>
                <a:gd name="T167" fmla="*/ 169 w 169"/>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9" h="199">
                  <a:moveTo>
                    <a:pt x="16" y="42"/>
                  </a:moveTo>
                  <a:cubicBezTo>
                    <a:pt x="16" y="50"/>
                    <a:pt x="20" y="58"/>
                    <a:pt x="14" y="66"/>
                  </a:cubicBezTo>
                  <a:cubicBezTo>
                    <a:pt x="11" y="69"/>
                    <a:pt x="10" y="72"/>
                    <a:pt x="8" y="75"/>
                  </a:cubicBezTo>
                  <a:cubicBezTo>
                    <a:pt x="6" y="76"/>
                    <a:pt x="3" y="78"/>
                    <a:pt x="1" y="80"/>
                  </a:cubicBezTo>
                  <a:cubicBezTo>
                    <a:pt x="0" y="80"/>
                    <a:pt x="0" y="80"/>
                    <a:pt x="0" y="80"/>
                  </a:cubicBezTo>
                  <a:cubicBezTo>
                    <a:pt x="1" y="81"/>
                    <a:pt x="1" y="82"/>
                    <a:pt x="1" y="86"/>
                  </a:cubicBezTo>
                  <a:cubicBezTo>
                    <a:pt x="0" y="94"/>
                    <a:pt x="2" y="97"/>
                    <a:pt x="6" y="99"/>
                  </a:cubicBezTo>
                  <a:cubicBezTo>
                    <a:pt x="11" y="101"/>
                    <a:pt x="11" y="100"/>
                    <a:pt x="15" y="103"/>
                  </a:cubicBezTo>
                  <a:cubicBezTo>
                    <a:pt x="18" y="106"/>
                    <a:pt x="17" y="106"/>
                    <a:pt x="20" y="113"/>
                  </a:cubicBezTo>
                  <a:cubicBezTo>
                    <a:pt x="23" y="120"/>
                    <a:pt x="22" y="120"/>
                    <a:pt x="26" y="122"/>
                  </a:cubicBezTo>
                  <a:cubicBezTo>
                    <a:pt x="29" y="124"/>
                    <a:pt x="29" y="130"/>
                    <a:pt x="34" y="128"/>
                  </a:cubicBezTo>
                  <a:cubicBezTo>
                    <a:pt x="39" y="127"/>
                    <a:pt x="41" y="130"/>
                    <a:pt x="45" y="128"/>
                  </a:cubicBezTo>
                  <a:cubicBezTo>
                    <a:pt x="49" y="127"/>
                    <a:pt x="53" y="127"/>
                    <a:pt x="57" y="128"/>
                  </a:cubicBezTo>
                  <a:cubicBezTo>
                    <a:pt x="61" y="128"/>
                    <a:pt x="66" y="126"/>
                    <a:pt x="68" y="130"/>
                  </a:cubicBezTo>
                  <a:cubicBezTo>
                    <a:pt x="70" y="134"/>
                    <a:pt x="68" y="138"/>
                    <a:pt x="73" y="136"/>
                  </a:cubicBezTo>
                  <a:cubicBezTo>
                    <a:pt x="78" y="134"/>
                    <a:pt x="80" y="130"/>
                    <a:pt x="83" y="137"/>
                  </a:cubicBezTo>
                  <a:cubicBezTo>
                    <a:pt x="83" y="137"/>
                    <a:pt x="70" y="141"/>
                    <a:pt x="68" y="139"/>
                  </a:cubicBezTo>
                  <a:cubicBezTo>
                    <a:pt x="66" y="138"/>
                    <a:pt x="64" y="139"/>
                    <a:pt x="61" y="136"/>
                  </a:cubicBezTo>
                  <a:cubicBezTo>
                    <a:pt x="57" y="132"/>
                    <a:pt x="56" y="134"/>
                    <a:pt x="54" y="134"/>
                  </a:cubicBezTo>
                  <a:cubicBezTo>
                    <a:pt x="51" y="133"/>
                    <a:pt x="44" y="130"/>
                    <a:pt x="42" y="129"/>
                  </a:cubicBezTo>
                  <a:cubicBezTo>
                    <a:pt x="41" y="128"/>
                    <a:pt x="40" y="131"/>
                    <a:pt x="39" y="130"/>
                  </a:cubicBezTo>
                  <a:cubicBezTo>
                    <a:pt x="37" y="129"/>
                    <a:pt x="37" y="130"/>
                    <a:pt x="35" y="131"/>
                  </a:cubicBezTo>
                  <a:cubicBezTo>
                    <a:pt x="32" y="132"/>
                    <a:pt x="32" y="133"/>
                    <a:pt x="31" y="133"/>
                  </a:cubicBezTo>
                  <a:cubicBezTo>
                    <a:pt x="29" y="133"/>
                    <a:pt x="26" y="143"/>
                    <a:pt x="25" y="147"/>
                  </a:cubicBezTo>
                  <a:cubicBezTo>
                    <a:pt x="24" y="151"/>
                    <a:pt x="27" y="148"/>
                    <a:pt x="30" y="150"/>
                  </a:cubicBezTo>
                  <a:cubicBezTo>
                    <a:pt x="32" y="151"/>
                    <a:pt x="35" y="154"/>
                    <a:pt x="39" y="155"/>
                  </a:cubicBezTo>
                  <a:cubicBezTo>
                    <a:pt x="43" y="155"/>
                    <a:pt x="41" y="161"/>
                    <a:pt x="41" y="162"/>
                  </a:cubicBezTo>
                  <a:cubicBezTo>
                    <a:pt x="41" y="164"/>
                    <a:pt x="40" y="168"/>
                    <a:pt x="39" y="173"/>
                  </a:cubicBezTo>
                  <a:cubicBezTo>
                    <a:pt x="39" y="178"/>
                    <a:pt x="42" y="181"/>
                    <a:pt x="44" y="182"/>
                  </a:cubicBezTo>
                  <a:cubicBezTo>
                    <a:pt x="46" y="183"/>
                    <a:pt x="46" y="174"/>
                    <a:pt x="47" y="172"/>
                  </a:cubicBezTo>
                  <a:cubicBezTo>
                    <a:pt x="47" y="170"/>
                    <a:pt x="51" y="176"/>
                    <a:pt x="54" y="176"/>
                  </a:cubicBezTo>
                  <a:cubicBezTo>
                    <a:pt x="56" y="177"/>
                    <a:pt x="56" y="181"/>
                    <a:pt x="56" y="183"/>
                  </a:cubicBezTo>
                  <a:cubicBezTo>
                    <a:pt x="56" y="186"/>
                    <a:pt x="58" y="194"/>
                    <a:pt x="61" y="196"/>
                  </a:cubicBezTo>
                  <a:cubicBezTo>
                    <a:pt x="65" y="199"/>
                    <a:pt x="63" y="191"/>
                    <a:pt x="62" y="185"/>
                  </a:cubicBezTo>
                  <a:cubicBezTo>
                    <a:pt x="60" y="178"/>
                    <a:pt x="64" y="181"/>
                    <a:pt x="66" y="180"/>
                  </a:cubicBezTo>
                  <a:cubicBezTo>
                    <a:pt x="68" y="179"/>
                    <a:pt x="67" y="182"/>
                    <a:pt x="69" y="183"/>
                  </a:cubicBezTo>
                  <a:cubicBezTo>
                    <a:pt x="70" y="184"/>
                    <a:pt x="71" y="188"/>
                    <a:pt x="75" y="189"/>
                  </a:cubicBezTo>
                  <a:cubicBezTo>
                    <a:pt x="79" y="191"/>
                    <a:pt x="78" y="189"/>
                    <a:pt x="78" y="183"/>
                  </a:cubicBezTo>
                  <a:cubicBezTo>
                    <a:pt x="79" y="177"/>
                    <a:pt x="77" y="179"/>
                    <a:pt x="76" y="172"/>
                  </a:cubicBezTo>
                  <a:cubicBezTo>
                    <a:pt x="74" y="165"/>
                    <a:pt x="75" y="167"/>
                    <a:pt x="73" y="162"/>
                  </a:cubicBezTo>
                  <a:cubicBezTo>
                    <a:pt x="71" y="158"/>
                    <a:pt x="73" y="158"/>
                    <a:pt x="75" y="158"/>
                  </a:cubicBezTo>
                  <a:cubicBezTo>
                    <a:pt x="78" y="159"/>
                    <a:pt x="77" y="162"/>
                    <a:pt x="78" y="163"/>
                  </a:cubicBezTo>
                  <a:cubicBezTo>
                    <a:pt x="79" y="165"/>
                    <a:pt x="83" y="162"/>
                    <a:pt x="84" y="160"/>
                  </a:cubicBezTo>
                  <a:cubicBezTo>
                    <a:pt x="85" y="158"/>
                    <a:pt x="84" y="151"/>
                    <a:pt x="82" y="152"/>
                  </a:cubicBezTo>
                  <a:cubicBezTo>
                    <a:pt x="79" y="152"/>
                    <a:pt x="79" y="146"/>
                    <a:pt x="79" y="144"/>
                  </a:cubicBezTo>
                  <a:cubicBezTo>
                    <a:pt x="79" y="141"/>
                    <a:pt x="82" y="142"/>
                    <a:pt x="84" y="142"/>
                  </a:cubicBezTo>
                  <a:cubicBezTo>
                    <a:pt x="87" y="141"/>
                    <a:pt x="87" y="141"/>
                    <a:pt x="87" y="141"/>
                  </a:cubicBezTo>
                  <a:cubicBezTo>
                    <a:pt x="87" y="141"/>
                    <a:pt x="92" y="147"/>
                    <a:pt x="96" y="148"/>
                  </a:cubicBezTo>
                  <a:cubicBezTo>
                    <a:pt x="100" y="148"/>
                    <a:pt x="99" y="149"/>
                    <a:pt x="103" y="151"/>
                  </a:cubicBezTo>
                  <a:cubicBezTo>
                    <a:pt x="107" y="153"/>
                    <a:pt x="109" y="150"/>
                    <a:pt x="109" y="150"/>
                  </a:cubicBezTo>
                  <a:cubicBezTo>
                    <a:pt x="109" y="150"/>
                    <a:pt x="100" y="142"/>
                    <a:pt x="99" y="139"/>
                  </a:cubicBezTo>
                  <a:cubicBezTo>
                    <a:pt x="98" y="137"/>
                    <a:pt x="96" y="133"/>
                    <a:pt x="96" y="131"/>
                  </a:cubicBezTo>
                  <a:cubicBezTo>
                    <a:pt x="97" y="128"/>
                    <a:pt x="103" y="130"/>
                    <a:pt x="92" y="123"/>
                  </a:cubicBezTo>
                  <a:cubicBezTo>
                    <a:pt x="80" y="115"/>
                    <a:pt x="77" y="113"/>
                    <a:pt x="75" y="114"/>
                  </a:cubicBezTo>
                  <a:cubicBezTo>
                    <a:pt x="74" y="114"/>
                    <a:pt x="71" y="113"/>
                    <a:pt x="71" y="113"/>
                  </a:cubicBezTo>
                  <a:cubicBezTo>
                    <a:pt x="71" y="113"/>
                    <a:pt x="66" y="111"/>
                    <a:pt x="66" y="110"/>
                  </a:cubicBezTo>
                  <a:cubicBezTo>
                    <a:pt x="67" y="108"/>
                    <a:pt x="70" y="107"/>
                    <a:pt x="74" y="108"/>
                  </a:cubicBezTo>
                  <a:cubicBezTo>
                    <a:pt x="79" y="109"/>
                    <a:pt x="81" y="112"/>
                    <a:pt x="83" y="113"/>
                  </a:cubicBezTo>
                  <a:cubicBezTo>
                    <a:pt x="85" y="114"/>
                    <a:pt x="88" y="117"/>
                    <a:pt x="92" y="118"/>
                  </a:cubicBezTo>
                  <a:cubicBezTo>
                    <a:pt x="96" y="120"/>
                    <a:pt x="97" y="122"/>
                    <a:pt x="99" y="125"/>
                  </a:cubicBezTo>
                  <a:cubicBezTo>
                    <a:pt x="101" y="129"/>
                    <a:pt x="101" y="134"/>
                    <a:pt x="105" y="137"/>
                  </a:cubicBezTo>
                  <a:cubicBezTo>
                    <a:pt x="110" y="139"/>
                    <a:pt x="109" y="140"/>
                    <a:pt x="111" y="139"/>
                  </a:cubicBezTo>
                  <a:cubicBezTo>
                    <a:pt x="114" y="138"/>
                    <a:pt x="117" y="142"/>
                    <a:pt x="117" y="138"/>
                  </a:cubicBezTo>
                  <a:cubicBezTo>
                    <a:pt x="118" y="135"/>
                    <a:pt x="124" y="128"/>
                    <a:pt x="116" y="129"/>
                  </a:cubicBezTo>
                  <a:cubicBezTo>
                    <a:pt x="108" y="130"/>
                    <a:pt x="107" y="130"/>
                    <a:pt x="106" y="125"/>
                  </a:cubicBezTo>
                  <a:cubicBezTo>
                    <a:pt x="105" y="121"/>
                    <a:pt x="105" y="118"/>
                    <a:pt x="103" y="117"/>
                  </a:cubicBezTo>
                  <a:cubicBezTo>
                    <a:pt x="101" y="116"/>
                    <a:pt x="104" y="116"/>
                    <a:pt x="99" y="114"/>
                  </a:cubicBezTo>
                  <a:cubicBezTo>
                    <a:pt x="95" y="113"/>
                    <a:pt x="88" y="116"/>
                    <a:pt x="86" y="107"/>
                  </a:cubicBezTo>
                  <a:cubicBezTo>
                    <a:pt x="84" y="99"/>
                    <a:pt x="80" y="106"/>
                    <a:pt x="76" y="99"/>
                  </a:cubicBezTo>
                  <a:cubicBezTo>
                    <a:pt x="72" y="93"/>
                    <a:pt x="71" y="85"/>
                    <a:pt x="78" y="92"/>
                  </a:cubicBezTo>
                  <a:cubicBezTo>
                    <a:pt x="85" y="99"/>
                    <a:pt x="88" y="103"/>
                    <a:pt x="86" y="96"/>
                  </a:cubicBezTo>
                  <a:cubicBezTo>
                    <a:pt x="84" y="89"/>
                    <a:pt x="78" y="82"/>
                    <a:pt x="74" y="82"/>
                  </a:cubicBezTo>
                  <a:cubicBezTo>
                    <a:pt x="70" y="81"/>
                    <a:pt x="71" y="78"/>
                    <a:pt x="69" y="73"/>
                  </a:cubicBezTo>
                  <a:cubicBezTo>
                    <a:pt x="67" y="68"/>
                    <a:pt x="60" y="66"/>
                    <a:pt x="63" y="60"/>
                  </a:cubicBezTo>
                  <a:cubicBezTo>
                    <a:pt x="66" y="54"/>
                    <a:pt x="62" y="47"/>
                    <a:pt x="68" y="48"/>
                  </a:cubicBezTo>
                  <a:cubicBezTo>
                    <a:pt x="75" y="49"/>
                    <a:pt x="76" y="45"/>
                    <a:pt x="77" y="53"/>
                  </a:cubicBezTo>
                  <a:cubicBezTo>
                    <a:pt x="78" y="61"/>
                    <a:pt x="79" y="62"/>
                    <a:pt x="83" y="64"/>
                  </a:cubicBezTo>
                  <a:cubicBezTo>
                    <a:pt x="86" y="65"/>
                    <a:pt x="78" y="73"/>
                    <a:pt x="84" y="75"/>
                  </a:cubicBezTo>
                  <a:cubicBezTo>
                    <a:pt x="91" y="78"/>
                    <a:pt x="92" y="78"/>
                    <a:pt x="93" y="76"/>
                  </a:cubicBezTo>
                  <a:cubicBezTo>
                    <a:pt x="93" y="73"/>
                    <a:pt x="90" y="68"/>
                    <a:pt x="90" y="64"/>
                  </a:cubicBezTo>
                  <a:cubicBezTo>
                    <a:pt x="90" y="61"/>
                    <a:pt x="94" y="72"/>
                    <a:pt x="97" y="70"/>
                  </a:cubicBezTo>
                  <a:cubicBezTo>
                    <a:pt x="101" y="68"/>
                    <a:pt x="99" y="62"/>
                    <a:pt x="96" y="62"/>
                  </a:cubicBezTo>
                  <a:cubicBezTo>
                    <a:pt x="93" y="62"/>
                    <a:pt x="92" y="58"/>
                    <a:pt x="95" y="58"/>
                  </a:cubicBezTo>
                  <a:cubicBezTo>
                    <a:pt x="97" y="58"/>
                    <a:pt x="97" y="57"/>
                    <a:pt x="101" y="61"/>
                  </a:cubicBezTo>
                  <a:cubicBezTo>
                    <a:pt x="105" y="66"/>
                    <a:pt x="108" y="70"/>
                    <a:pt x="109" y="66"/>
                  </a:cubicBezTo>
                  <a:cubicBezTo>
                    <a:pt x="111" y="62"/>
                    <a:pt x="109" y="56"/>
                    <a:pt x="106" y="55"/>
                  </a:cubicBezTo>
                  <a:cubicBezTo>
                    <a:pt x="104" y="55"/>
                    <a:pt x="100" y="53"/>
                    <a:pt x="98" y="50"/>
                  </a:cubicBezTo>
                  <a:cubicBezTo>
                    <a:pt x="97" y="47"/>
                    <a:pt x="91" y="45"/>
                    <a:pt x="96" y="44"/>
                  </a:cubicBezTo>
                  <a:cubicBezTo>
                    <a:pt x="102" y="44"/>
                    <a:pt x="101" y="41"/>
                    <a:pt x="105" y="44"/>
                  </a:cubicBezTo>
                  <a:cubicBezTo>
                    <a:pt x="108" y="46"/>
                    <a:pt x="110" y="43"/>
                    <a:pt x="110" y="43"/>
                  </a:cubicBezTo>
                  <a:cubicBezTo>
                    <a:pt x="110" y="43"/>
                    <a:pt x="113" y="38"/>
                    <a:pt x="118" y="40"/>
                  </a:cubicBezTo>
                  <a:cubicBezTo>
                    <a:pt x="123" y="42"/>
                    <a:pt x="120" y="45"/>
                    <a:pt x="126" y="40"/>
                  </a:cubicBezTo>
                  <a:cubicBezTo>
                    <a:pt x="131" y="36"/>
                    <a:pt x="141" y="36"/>
                    <a:pt x="143" y="37"/>
                  </a:cubicBezTo>
                  <a:cubicBezTo>
                    <a:pt x="144" y="38"/>
                    <a:pt x="140" y="40"/>
                    <a:pt x="146" y="40"/>
                  </a:cubicBezTo>
                  <a:cubicBezTo>
                    <a:pt x="152" y="40"/>
                    <a:pt x="144" y="31"/>
                    <a:pt x="152" y="40"/>
                  </a:cubicBezTo>
                  <a:cubicBezTo>
                    <a:pt x="156" y="43"/>
                    <a:pt x="156" y="43"/>
                    <a:pt x="156" y="43"/>
                  </a:cubicBezTo>
                  <a:cubicBezTo>
                    <a:pt x="159" y="36"/>
                    <a:pt x="164" y="31"/>
                    <a:pt x="167" y="23"/>
                  </a:cubicBezTo>
                  <a:cubicBezTo>
                    <a:pt x="168" y="19"/>
                    <a:pt x="169" y="15"/>
                    <a:pt x="168" y="11"/>
                  </a:cubicBezTo>
                  <a:cubicBezTo>
                    <a:pt x="167" y="8"/>
                    <a:pt x="164" y="3"/>
                    <a:pt x="165" y="0"/>
                  </a:cubicBezTo>
                  <a:cubicBezTo>
                    <a:pt x="165" y="1"/>
                    <a:pt x="165" y="1"/>
                    <a:pt x="165" y="1"/>
                  </a:cubicBezTo>
                  <a:cubicBezTo>
                    <a:pt x="158" y="5"/>
                    <a:pt x="152" y="13"/>
                    <a:pt x="147" y="18"/>
                  </a:cubicBezTo>
                  <a:cubicBezTo>
                    <a:pt x="140" y="24"/>
                    <a:pt x="141" y="24"/>
                    <a:pt x="133" y="23"/>
                  </a:cubicBezTo>
                  <a:cubicBezTo>
                    <a:pt x="127" y="23"/>
                    <a:pt x="120" y="24"/>
                    <a:pt x="115" y="21"/>
                  </a:cubicBezTo>
                  <a:cubicBezTo>
                    <a:pt x="111" y="19"/>
                    <a:pt x="109" y="16"/>
                    <a:pt x="104" y="15"/>
                  </a:cubicBezTo>
                  <a:cubicBezTo>
                    <a:pt x="97" y="13"/>
                    <a:pt x="85" y="21"/>
                    <a:pt x="78" y="19"/>
                  </a:cubicBezTo>
                  <a:cubicBezTo>
                    <a:pt x="77" y="17"/>
                    <a:pt x="77" y="17"/>
                    <a:pt x="77" y="17"/>
                  </a:cubicBezTo>
                  <a:cubicBezTo>
                    <a:pt x="75" y="22"/>
                    <a:pt x="71" y="25"/>
                    <a:pt x="67" y="27"/>
                  </a:cubicBezTo>
                  <a:cubicBezTo>
                    <a:pt x="63" y="28"/>
                    <a:pt x="60" y="30"/>
                    <a:pt x="56" y="31"/>
                  </a:cubicBezTo>
                  <a:cubicBezTo>
                    <a:pt x="54" y="31"/>
                    <a:pt x="50" y="30"/>
                    <a:pt x="48" y="31"/>
                  </a:cubicBezTo>
                  <a:cubicBezTo>
                    <a:pt x="44" y="32"/>
                    <a:pt x="43" y="38"/>
                    <a:pt x="40" y="42"/>
                  </a:cubicBezTo>
                  <a:cubicBezTo>
                    <a:pt x="33" y="37"/>
                    <a:pt x="24" y="39"/>
                    <a:pt x="16" y="41"/>
                  </a:cubicBezTo>
                </a:path>
              </a:pathLst>
            </a:custGeom>
            <a:solidFill>
              <a:schemeClr val="accent1"/>
            </a:solidFill>
            <a:ln w="3175" cap="rnd">
              <a:solidFill>
                <a:schemeClr val="bg1"/>
              </a:solidFill>
              <a:round/>
              <a:headEnd/>
              <a:tailEnd/>
            </a:ln>
          </p:spPr>
          <p:txBody>
            <a:bodyPr/>
            <a:lstStyle/>
            <a:p>
              <a:endParaRPr lang="de-DE"/>
            </a:p>
          </p:txBody>
        </p:sp>
        <p:sp>
          <p:nvSpPr>
            <p:cNvPr id="6475" name="Freeform 1294"/>
            <p:cNvSpPr>
              <a:spLocks/>
            </p:cNvSpPr>
            <p:nvPr/>
          </p:nvSpPr>
          <p:spPr bwMode="gray">
            <a:xfrm>
              <a:off x="2770" y="2090"/>
              <a:ext cx="138" cy="101"/>
            </a:xfrm>
            <a:custGeom>
              <a:avLst/>
              <a:gdLst>
                <a:gd name="T0" fmla="*/ 23 w 248"/>
                <a:gd name="T1" fmla="*/ 12 h 181"/>
                <a:gd name="T2" fmla="*/ 23 w 248"/>
                <a:gd name="T3" fmla="*/ 11 h 181"/>
                <a:gd name="T4" fmla="*/ 22 w 248"/>
                <a:gd name="T5" fmla="*/ 11 h 181"/>
                <a:gd name="T6" fmla="*/ 21 w 248"/>
                <a:gd name="T7" fmla="*/ 11 h 181"/>
                <a:gd name="T8" fmla="*/ 19 w 248"/>
                <a:gd name="T9" fmla="*/ 10 h 181"/>
                <a:gd name="T10" fmla="*/ 20 w 248"/>
                <a:gd name="T11" fmla="*/ 9 h 181"/>
                <a:gd name="T12" fmla="*/ 19 w 248"/>
                <a:gd name="T13" fmla="*/ 6 h 181"/>
                <a:gd name="T14" fmla="*/ 19 w 248"/>
                <a:gd name="T15" fmla="*/ 4 h 181"/>
                <a:gd name="T16" fmla="*/ 18 w 248"/>
                <a:gd name="T17" fmla="*/ 3 h 181"/>
                <a:gd name="T18" fmla="*/ 17 w 248"/>
                <a:gd name="T19" fmla="*/ 1 h 181"/>
                <a:gd name="T20" fmla="*/ 17 w 248"/>
                <a:gd name="T21" fmla="*/ 1 h 181"/>
                <a:gd name="T22" fmla="*/ 16 w 248"/>
                <a:gd name="T23" fmla="*/ 1 h 181"/>
                <a:gd name="T24" fmla="*/ 15 w 248"/>
                <a:gd name="T25" fmla="*/ 1 h 181"/>
                <a:gd name="T26" fmla="*/ 14 w 248"/>
                <a:gd name="T27" fmla="*/ 1 h 181"/>
                <a:gd name="T28" fmla="*/ 12 w 248"/>
                <a:gd name="T29" fmla="*/ 2 h 181"/>
                <a:gd name="T30" fmla="*/ 11 w 248"/>
                <a:gd name="T31" fmla="*/ 2 h 181"/>
                <a:gd name="T32" fmla="*/ 8 w 248"/>
                <a:gd name="T33" fmla="*/ 1 h 181"/>
                <a:gd name="T34" fmla="*/ 7 w 248"/>
                <a:gd name="T35" fmla="*/ 1 h 181"/>
                <a:gd name="T36" fmla="*/ 7 w 248"/>
                <a:gd name="T37" fmla="*/ 2 h 181"/>
                <a:gd name="T38" fmla="*/ 5 w 248"/>
                <a:gd name="T39" fmla="*/ 3 h 181"/>
                <a:gd name="T40" fmla="*/ 3 w 248"/>
                <a:gd name="T41" fmla="*/ 5 h 181"/>
                <a:gd name="T42" fmla="*/ 2 w 248"/>
                <a:gd name="T43" fmla="*/ 8 h 181"/>
                <a:gd name="T44" fmla="*/ 1 w 248"/>
                <a:gd name="T45" fmla="*/ 8 h 181"/>
                <a:gd name="T46" fmla="*/ 0 w 248"/>
                <a:gd name="T47" fmla="*/ 8 h 181"/>
                <a:gd name="T48" fmla="*/ 0 w 248"/>
                <a:gd name="T49" fmla="*/ 8 h 181"/>
                <a:gd name="T50" fmla="*/ 1 w 248"/>
                <a:gd name="T51" fmla="*/ 8 h 181"/>
                <a:gd name="T52" fmla="*/ 1 w 248"/>
                <a:gd name="T53" fmla="*/ 10 h 181"/>
                <a:gd name="T54" fmla="*/ 2 w 248"/>
                <a:gd name="T55" fmla="*/ 12 h 181"/>
                <a:gd name="T56" fmla="*/ 3 w 248"/>
                <a:gd name="T57" fmla="*/ 12 h 181"/>
                <a:gd name="T58" fmla="*/ 3 w 248"/>
                <a:gd name="T59" fmla="*/ 13 h 181"/>
                <a:gd name="T60" fmla="*/ 5 w 248"/>
                <a:gd name="T61" fmla="*/ 14 h 181"/>
                <a:gd name="T62" fmla="*/ 6 w 248"/>
                <a:gd name="T63" fmla="*/ 15 h 181"/>
                <a:gd name="T64" fmla="*/ 7 w 248"/>
                <a:gd name="T65" fmla="*/ 15 h 181"/>
                <a:gd name="T66" fmla="*/ 6 w 248"/>
                <a:gd name="T67" fmla="*/ 16 h 181"/>
                <a:gd name="T68" fmla="*/ 6 w 248"/>
                <a:gd name="T69" fmla="*/ 16 h 181"/>
                <a:gd name="T70" fmla="*/ 8 w 248"/>
                <a:gd name="T71" fmla="*/ 17 h 181"/>
                <a:gd name="T72" fmla="*/ 10 w 248"/>
                <a:gd name="T73" fmla="*/ 17 h 181"/>
                <a:gd name="T74" fmla="*/ 12 w 248"/>
                <a:gd name="T75" fmla="*/ 17 h 181"/>
                <a:gd name="T76" fmla="*/ 13 w 248"/>
                <a:gd name="T77" fmla="*/ 17 h 181"/>
                <a:gd name="T78" fmla="*/ 13 w 248"/>
                <a:gd name="T79" fmla="*/ 17 h 181"/>
                <a:gd name="T80" fmla="*/ 14 w 248"/>
                <a:gd name="T81" fmla="*/ 17 h 181"/>
                <a:gd name="T82" fmla="*/ 16 w 248"/>
                <a:gd name="T83" fmla="*/ 16 h 181"/>
                <a:gd name="T84" fmla="*/ 18 w 248"/>
                <a:gd name="T85" fmla="*/ 16 h 181"/>
                <a:gd name="T86" fmla="*/ 19 w 248"/>
                <a:gd name="T87" fmla="*/ 16 h 181"/>
                <a:gd name="T88" fmla="*/ 20 w 248"/>
                <a:gd name="T89" fmla="*/ 17 h 181"/>
                <a:gd name="T90" fmla="*/ 21 w 248"/>
                <a:gd name="T91" fmla="*/ 17 h 181"/>
                <a:gd name="T92" fmla="*/ 21 w 248"/>
                <a:gd name="T93" fmla="*/ 17 h 181"/>
                <a:gd name="T94" fmla="*/ 21 w 248"/>
                <a:gd name="T95" fmla="*/ 16 h 181"/>
                <a:gd name="T96" fmla="*/ 21 w 248"/>
                <a:gd name="T97" fmla="*/ 15 h 181"/>
                <a:gd name="T98" fmla="*/ 22 w 248"/>
                <a:gd name="T99" fmla="*/ 14 h 181"/>
                <a:gd name="T100" fmla="*/ 21 w 248"/>
                <a:gd name="T101" fmla="*/ 13 h 181"/>
                <a:gd name="T102" fmla="*/ 23 w 248"/>
                <a:gd name="T103" fmla="*/ 13 h 181"/>
                <a:gd name="T104" fmla="*/ 23 w 248"/>
                <a:gd name="T105" fmla="*/ 14 h 181"/>
                <a:gd name="T106" fmla="*/ 24 w 248"/>
                <a:gd name="T107" fmla="*/ 12 h 181"/>
                <a:gd name="T108" fmla="*/ 23 w 248"/>
                <a:gd name="T109" fmla="*/ 12 h 1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8"/>
                <a:gd name="T166" fmla="*/ 0 h 181"/>
                <a:gd name="T167" fmla="*/ 248 w 248"/>
                <a:gd name="T168" fmla="*/ 181 h 1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8" h="181">
                  <a:moveTo>
                    <a:pt x="247" y="121"/>
                  </a:moveTo>
                  <a:cubicBezTo>
                    <a:pt x="246" y="119"/>
                    <a:pt x="245" y="118"/>
                    <a:pt x="244" y="116"/>
                  </a:cubicBezTo>
                  <a:cubicBezTo>
                    <a:pt x="239" y="114"/>
                    <a:pt x="235" y="115"/>
                    <a:pt x="229" y="115"/>
                  </a:cubicBezTo>
                  <a:cubicBezTo>
                    <a:pt x="225" y="115"/>
                    <a:pt x="218" y="114"/>
                    <a:pt x="214" y="117"/>
                  </a:cubicBezTo>
                  <a:cubicBezTo>
                    <a:pt x="211" y="115"/>
                    <a:pt x="205" y="110"/>
                    <a:pt x="205" y="107"/>
                  </a:cubicBezTo>
                  <a:cubicBezTo>
                    <a:pt x="204" y="103"/>
                    <a:pt x="209" y="95"/>
                    <a:pt x="209" y="91"/>
                  </a:cubicBezTo>
                  <a:cubicBezTo>
                    <a:pt x="210" y="82"/>
                    <a:pt x="206" y="74"/>
                    <a:pt x="205" y="65"/>
                  </a:cubicBezTo>
                  <a:cubicBezTo>
                    <a:pt x="205" y="60"/>
                    <a:pt x="208" y="53"/>
                    <a:pt x="205" y="48"/>
                  </a:cubicBezTo>
                  <a:cubicBezTo>
                    <a:pt x="202" y="42"/>
                    <a:pt x="194" y="36"/>
                    <a:pt x="188" y="32"/>
                  </a:cubicBezTo>
                  <a:cubicBezTo>
                    <a:pt x="182" y="27"/>
                    <a:pt x="178" y="20"/>
                    <a:pt x="177" y="12"/>
                  </a:cubicBezTo>
                  <a:cubicBezTo>
                    <a:pt x="176" y="9"/>
                    <a:pt x="177" y="5"/>
                    <a:pt x="175" y="3"/>
                  </a:cubicBezTo>
                  <a:cubicBezTo>
                    <a:pt x="173" y="0"/>
                    <a:pt x="166" y="1"/>
                    <a:pt x="163" y="1"/>
                  </a:cubicBezTo>
                  <a:cubicBezTo>
                    <a:pt x="155" y="1"/>
                    <a:pt x="156" y="2"/>
                    <a:pt x="154" y="11"/>
                  </a:cubicBezTo>
                  <a:cubicBezTo>
                    <a:pt x="152" y="11"/>
                    <a:pt x="151" y="12"/>
                    <a:pt x="149" y="12"/>
                  </a:cubicBezTo>
                  <a:cubicBezTo>
                    <a:pt x="141" y="15"/>
                    <a:pt x="135" y="22"/>
                    <a:pt x="126" y="19"/>
                  </a:cubicBezTo>
                  <a:cubicBezTo>
                    <a:pt x="121" y="17"/>
                    <a:pt x="117" y="19"/>
                    <a:pt x="112" y="17"/>
                  </a:cubicBezTo>
                  <a:cubicBezTo>
                    <a:pt x="104" y="15"/>
                    <a:pt x="96" y="10"/>
                    <a:pt x="87" y="10"/>
                  </a:cubicBezTo>
                  <a:cubicBezTo>
                    <a:pt x="84" y="10"/>
                    <a:pt x="79" y="11"/>
                    <a:pt x="76" y="13"/>
                  </a:cubicBezTo>
                  <a:cubicBezTo>
                    <a:pt x="72" y="15"/>
                    <a:pt x="72" y="18"/>
                    <a:pt x="69" y="22"/>
                  </a:cubicBezTo>
                  <a:cubicBezTo>
                    <a:pt x="65" y="27"/>
                    <a:pt x="57" y="23"/>
                    <a:pt x="52" y="28"/>
                  </a:cubicBezTo>
                  <a:cubicBezTo>
                    <a:pt x="44" y="34"/>
                    <a:pt x="40" y="46"/>
                    <a:pt x="36" y="56"/>
                  </a:cubicBezTo>
                  <a:cubicBezTo>
                    <a:pt x="33" y="62"/>
                    <a:pt x="31" y="75"/>
                    <a:pt x="25" y="78"/>
                  </a:cubicBezTo>
                  <a:cubicBezTo>
                    <a:pt x="21" y="80"/>
                    <a:pt x="14" y="80"/>
                    <a:pt x="10" y="82"/>
                  </a:cubicBezTo>
                  <a:cubicBezTo>
                    <a:pt x="6" y="83"/>
                    <a:pt x="4" y="83"/>
                    <a:pt x="0" y="83"/>
                  </a:cubicBezTo>
                  <a:cubicBezTo>
                    <a:pt x="0" y="83"/>
                    <a:pt x="0" y="83"/>
                    <a:pt x="0" y="83"/>
                  </a:cubicBezTo>
                  <a:cubicBezTo>
                    <a:pt x="1" y="84"/>
                    <a:pt x="1" y="84"/>
                    <a:pt x="2" y="85"/>
                  </a:cubicBezTo>
                  <a:cubicBezTo>
                    <a:pt x="6" y="90"/>
                    <a:pt x="8" y="98"/>
                    <a:pt x="11" y="104"/>
                  </a:cubicBezTo>
                  <a:cubicBezTo>
                    <a:pt x="14" y="109"/>
                    <a:pt x="17" y="114"/>
                    <a:pt x="20" y="119"/>
                  </a:cubicBezTo>
                  <a:cubicBezTo>
                    <a:pt x="25" y="118"/>
                    <a:pt x="29" y="122"/>
                    <a:pt x="34" y="123"/>
                  </a:cubicBezTo>
                  <a:cubicBezTo>
                    <a:pt x="34" y="126"/>
                    <a:pt x="32" y="131"/>
                    <a:pt x="31" y="134"/>
                  </a:cubicBezTo>
                  <a:cubicBezTo>
                    <a:pt x="38" y="135"/>
                    <a:pt x="44" y="140"/>
                    <a:pt x="50" y="143"/>
                  </a:cubicBezTo>
                  <a:cubicBezTo>
                    <a:pt x="54" y="145"/>
                    <a:pt x="58" y="146"/>
                    <a:pt x="61" y="148"/>
                  </a:cubicBezTo>
                  <a:cubicBezTo>
                    <a:pt x="64" y="150"/>
                    <a:pt x="65" y="153"/>
                    <a:pt x="67" y="156"/>
                  </a:cubicBezTo>
                  <a:cubicBezTo>
                    <a:pt x="66" y="159"/>
                    <a:pt x="64" y="162"/>
                    <a:pt x="63" y="164"/>
                  </a:cubicBezTo>
                  <a:cubicBezTo>
                    <a:pt x="63" y="164"/>
                    <a:pt x="63" y="164"/>
                    <a:pt x="63" y="164"/>
                  </a:cubicBezTo>
                  <a:cubicBezTo>
                    <a:pt x="70" y="164"/>
                    <a:pt x="75" y="167"/>
                    <a:pt x="82" y="170"/>
                  </a:cubicBezTo>
                  <a:cubicBezTo>
                    <a:pt x="88" y="173"/>
                    <a:pt x="95" y="171"/>
                    <a:pt x="102" y="174"/>
                  </a:cubicBezTo>
                  <a:cubicBezTo>
                    <a:pt x="109" y="177"/>
                    <a:pt x="115" y="178"/>
                    <a:pt x="123" y="177"/>
                  </a:cubicBezTo>
                  <a:cubicBezTo>
                    <a:pt x="126" y="176"/>
                    <a:pt x="128" y="175"/>
                    <a:pt x="131" y="175"/>
                  </a:cubicBezTo>
                  <a:cubicBezTo>
                    <a:pt x="134" y="176"/>
                    <a:pt x="136" y="179"/>
                    <a:pt x="139" y="179"/>
                  </a:cubicBezTo>
                  <a:cubicBezTo>
                    <a:pt x="143" y="179"/>
                    <a:pt x="146" y="174"/>
                    <a:pt x="149" y="171"/>
                  </a:cubicBezTo>
                  <a:cubicBezTo>
                    <a:pt x="153" y="169"/>
                    <a:pt x="156" y="168"/>
                    <a:pt x="160" y="167"/>
                  </a:cubicBezTo>
                  <a:cubicBezTo>
                    <a:pt x="167" y="166"/>
                    <a:pt x="176" y="160"/>
                    <a:pt x="183" y="161"/>
                  </a:cubicBezTo>
                  <a:cubicBezTo>
                    <a:pt x="189" y="161"/>
                    <a:pt x="192" y="165"/>
                    <a:pt x="197" y="167"/>
                  </a:cubicBezTo>
                  <a:cubicBezTo>
                    <a:pt x="201" y="169"/>
                    <a:pt x="206" y="171"/>
                    <a:pt x="211" y="173"/>
                  </a:cubicBezTo>
                  <a:cubicBezTo>
                    <a:pt x="216" y="175"/>
                    <a:pt x="219" y="175"/>
                    <a:pt x="221" y="181"/>
                  </a:cubicBezTo>
                  <a:cubicBezTo>
                    <a:pt x="221" y="181"/>
                    <a:pt x="221" y="181"/>
                    <a:pt x="221" y="181"/>
                  </a:cubicBezTo>
                  <a:cubicBezTo>
                    <a:pt x="222" y="170"/>
                    <a:pt x="224" y="166"/>
                    <a:pt x="223" y="160"/>
                  </a:cubicBezTo>
                  <a:cubicBezTo>
                    <a:pt x="222" y="154"/>
                    <a:pt x="220" y="151"/>
                    <a:pt x="222" y="147"/>
                  </a:cubicBezTo>
                  <a:cubicBezTo>
                    <a:pt x="224" y="142"/>
                    <a:pt x="228" y="141"/>
                    <a:pt x="228" y="141"/>
                  </a:cubicBezTo>
                  <a:cubicBezTo>
                    <a:pt x="228" y="141"/>
                    <a:pt x="216" y="137"/>
                    <a:pt x="223" y="133"/>
                  </a:cubicBezTo>
                  <a:cubicBezTo>
                    <a:pt x="230" y="128"/>
                    <a:pt x="237" y="128"/>
                    <a:pt x="236" y="135"/>
                  </a:cubicBezTo>
                  <a:cubicBezTo>
                    <a:pt x="235" y="142"/>
                    <a:pt x="236" y="141"/>
                    <a:pt x="240" y="140"/>
                  </a:cubicBezTo>
                  <a:cubicBezTo>
                    <a:pt x="244" y="138"/>
                    <a:pt x="247" y="127"/>
                    <a:pt x="248" y="121"/>
                  </a:cubicBezTo>
                  <a:lnTo>
                    <a:pt x="247" y="121"/>
                  </a:lnTo>
                  <a:close/>
                </a:path>
              </a:pathLst>
            </a:custGeom>
            <a:solidFill>
              <a:schemeClr val="accent1"/>
            </a:solidFill>
            <a:ln w="3175" cap="rnd">
              <a:solidFill>
                <a:schemeClr val="bg1"/>
              </a:solidFill>
              <a:round/>
              <a:headEnd/>
              <a:tailEnd/>
            </a:ln>
          </p:spPr>
          <p:txBody>
            <a:bodyPr/>
            <a:lstStyle/>
            <a:p>
              <a:endParaRPr lang="de-DE"/>
            </a:p>
          </p:txBody>
        </p:sp>
        <p:sp>
          <p:nvSpPr>
            <p:cNvPr id="6476" name="Freeform 1295"/>
            <p:cNvSpPr>
              <a:spLocks/>
            </p:cNvSpPr>
            <p:nvPr/>
          </p:nvSpPr>
          <p:spPr bwMode="gray">
            <a:xfrm>
              <a:off x="2866" y="2085"/>
              <a:ext cx="46" cy="59"/>
            </a:xfrm>
            <a:custGeom>
              <a:avLst/>
              <a:gdLst>
                <a:gd name="T0" fmla="*/ 0 w 84"/>
                <a:gd name="T1" fmla="*/ 1 h 106"/>
                <a:gd name="T2" fmla="*/ 1 w 84"/>
                <a:gd name="T3" fmla="*/ 1 h 106"/>
                <a:gd name="T4" fmla="*/ 1 w 84"/>
                <a:gd name="T5" fmla="*/ 1 h 106"/>
                <a:gd name="T6" fmla="*/ 2 w 84"/>
                <a:gd name="T7" fmla="*/ 1 h 106"/>
                <a:gd name="T8" fmla="*/ 4 w 84"/>
                <a:gd name="T9" fmla="*/ 1 h 106"/>
                <a:gd name="T10" fmla="*/ 5 w 84"/>
                <a:gd name="T11" fmla="*/ 2 h 106"/>
                <a:gd name="T12" fmla="*/ 5 w 84"/>
                <a:gd name="T13" fmla="*/ 3 h 106"/>
                <a:gd name="T14" fmla="*/ 6 w 84"/>
                <a:gd name="T15" fmla="*/ 4 h 106"/>
                <a:gd name="T16" fmla="*/ 7 w 84"/>
                <a:gd name="T17" fmla="*/ 6 h 106"/>
                <a:gd name="T18" fmla="*/ 8 w 84"/>
                <a:gd name="T19" fmla="*/ 7 h 106"/>
                <a:gd name="T20" fmla="*/ 8 w 84"/>
                <a:gd name="T21" fmla="*/ 8 h 106"/>
                <a:gd name="T22" fmla="*/ 7 w 84"/>
                <a:gd name="T23" fmla="*/ 8 h 106"/>
                <a:gd name="T24" fmla="*/ 5 w 84"/>
                <a:gd name="T25" fmla="*/ 8 h 106"/>
                <a:gd name="T26" fmla="*/ 4 w 84"/>
                <a:gd name="T27" fmla="*/ 10 h 106"/>
                <a:gd name="T28" fmla="*/ 3 w 84"/>
                <a:gd name="T29" fmla="*/ 10 h 106"/>
                <a:gd name="T30" fmla="*/ 4 w 84"/>
                <a:gd name="T31" fmla="*/ 9 h 106"/>
                <a:gd name="T32" fmla="*/ 3 w 84"/>
                <a:gd name="T33" fmla="*/ 7 h 106"/>
                <a:gd name="T34" fmla="*/ 3 w 84"/>
                <a:gd name="T35" fmla="*/ 6 h 106"/>
                <a:gd name="T36" fmla="*/ 2 w 84"/>
                <a:gd name="T37" fmla="*/ 4 h 106"/>
                <a:gd name="T38" fmla="*/ 1 w 84"/>
                <a:gd name="T39" fmla="*/ 2 h 106"/>
                <a:gd name="T40" fmla="*/ 1 w 84"/>
                <a:gd name="T41" fmla="*/ 1 h 106"/>
                <a:gd name="T42" fmla="*/ 0 w 84"/>
                <a:gd name="T43" fmla="*/ 1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
                <a:gd name="T67" fmla="*/ 0 h 106"/>
                <a:gd name="T68" fmla="*/ 84 w 84"/>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 h="106">
                  <a:moveTo>
                    <a:pt x="0" y="11"/>
                  </a:moveTo>
                  <a:cubicBezTo>
                    <a:pt x="1" y="10"/>
                    <a:pt x="1" y="6"/>
                    <a:pt x="2" y="5"/>
                  </a:cubicBezTo>
                  <a:cubicBezTo>
                    <a:pt x="4" y="3"/>
                    <a:pt x="6" y="3"/>
                    <a:pt x="8" y="3"/>
                  </a:cubicBezTo>
                  <a:cubicBezTo>
                    <a:pt x="17" y="1"/>
                    <a:pt x="18" y="0"/>
                    <a:pt x="25" y="4"/>
                  </a:cubicBezTo>
                  <a:cubicBezTo>
                    <a:pt x="32" y="8"/>
                    <a:pt x="39" y="9"/>
                    <a:pt x="46" y="12"/>
                  </a:cubicBezTo>
                  <a:cubicBezTo>
                    <a:pt x="51" y="14"/>
                    <a:pt x="58" y="16"/>
                    <a:pt x="60" y="20"/>
                  </a:cubicBezTo>
                  <a:cubicBezTo>
                    <a:pt x="61" y="23"/>
                    <a:pt x="61" y="28"/>
                    <a:pt x="63" y="31"/>
                  </a:cubicBezTo>
                  <a:cubicBezTo>
                    <a:pt x="64" y="35"/>
                    <a:pt x="66" y="39"/>
                    <a:pt x="67" y="43"/>
                  </a:cubicBezTo>
                  <a:cubicBezTo>
                    <a:pt x="69" y="49"/>
                    <a:pt x="72" y="54"/>
                    <a:pt x="76" y="59"/>
                  </a:cubicBezTo>
                  <a:cubicBezTo>
                    <a:pt x="80" y="63"/>
                    <a:pt x="82" y="64"/>
                    <a:pt x="82" y="69"/>
                  </a:cubicBezTo>
                  <a:cubicBezTo>
                    <a:pt x="82" y="73"/>
                    <a:pt x="84" y="78"/>
                    <a:pt x="83" y="82"/>
                  </a:cubicBezTo>
                  <a:cubicBezTo>
                    <a:pt x="78" y="83"/>
                    <a:pt x="75" y="82"/>
                    <a:pt x="69" y="81"/>
                  </a:cubicBezTo>
                  <a:cubicBezTo>
                    <a:pt x="64" y="81"/>
                    <a:pt x="58" y="80"/>
                    <a:pt x="55" y="85"/>
                  </a:cubicBezTo>
                  <a:cubicBezTo>
                    <a:pt x="53" y="89"/>
                    <a:pt x="54" y="98"/>
                    <a:pt x="50" y="102"/>
                  </a:cubicBezTo>
                  <a:cubicBezTo>
                    <a:pt x="47" y="105"/>
                    <a:pt x="39" y="105"/>
                    <a:pt x="36" y="106"/>
                  </a:cubicBezTo>
                  <a:cubicBezTo>
                    <a:pt x="38" y="101"/>
                    <a:pt x="38" y="101"/>
                    <a:pt x="38" y="101"/>
                  </a:cubicBezTo>
                  <a:cubicBezTo>
                    <a:pt x="39" y="92"/>
                    <a:pt x="34" y="84"/>
                    <a:pt x="34" y="75"/>
                  </a:cubicBezTo>
                  <a:cubicBezTo>
                    <a:pt x="34" y="70"/>
                    <a:pt x="36" y="63"/>
                    <a:pt x="34" y="58"/>
                  </a:cubicBezTo>
                  <a:cubicBezTo>
                    <a:pt x="31" y="52"/>
                    <a:pt x="23" y="46"/>
                    <a:pt x="17" y="42"/>
                  </a:cubicBezTo>
                  <a:cubicBezTo>
                    <a:pt x="11" y="37"/>
                    <a:pt x="7" y="30"/>
                    <a:pt x="6" y="22"/>
                  </a:cubicBezTo>
                  <a:cubicBezTo>
                    <a:pt x="5" y="19"/>
                    <a:pt x="6" y="15"/>
                    <a:pt x="4" y="13"/>
                  </a:cubicBezTo>
                  <a:cubicBezTo>
                    <a:pt x="3" y="12"/>
                    <a:pt x="2" y="11"/>
                    <a:pt x="0" y="11"/>
                  </a:cubicBezTo>
                  <a:close/>
                </a:path>
              </a:pathLst>
            </a:custGeom>
            <a:solidFill>
              <a:schemeClr val="accent1"/>
            </a:solidFill>
            <a:ln w="3175" cap="rnd">
              <a:solidFill>
                <a:schemeClr val="bg1"/>
              </a:solidFill>
              <a:round/>
              <a:headEnd/>
              <a:tailEnd/>
            </a:ln>
          </p:spPr>
          <p:txBody>
            <a:bodyPr/>
            <a:lstStyle/>
            <a:p>
              <a:endParaRPr lang="de-DE"/>
            </a:p>
          </p:txBody>
        </p:sp>
        <p:sp>
          <p:nvSpPr>
            <p:cNvPr id="6477" name="Freeform 1296"/>
            <p:cNvSpPr>
              <a:spLocks/>
            </p:cNvSpPr>
            <p:nvPr/>
          </p:nvSpPr>
          <p:spPr bwMode="gray">
            <a:xfrm>
              <a:off x="2712" y="2083"/>
              <a:ext cx="96" cy="60"/>
            </a:xfrm>
            <a:custGeom>
              <a:avLst/>
              <a:gdLst>
                <a:gd name="T0" fmla="*/ 9 w 173"/>
                <a:gd name="T1" fmla="*/ 9 h 109"/>
                <a:gd name="T2" fmla="*/ 8 w 173"/>
                <a:gd name="T3" fmla="*/ 9 h 109"/>
                <a:gd name="T4" fmla="*/ 7 w 173"/>
                <a:gd name="T5" fmla="*/ 10 h 109"/>
                <a:gd name="T6" fmla="*/ 6 w 173"/>
                <a:gd name="T7" fmla="*/ 10 h 109"/>
                <a:gd name="T8" fmla="*/ 4 w 173"/>
                <a:gd name="T9" fmla="*/ 10 h 109"/>
                <a:gd name="T10" fmla="*/ 2 w 173"/>
                <a:gd name="T11" fmla="*/ 8 h 109"/>
                <a:gd name="T12" fmla="*/ 1 w 173"/>
                <a:gd name="T13" fmla="*/ 7 h 109"/>
                <a:gd name="T14" fmla="*/ 0 w 173"/>
                <a:gd name="T15" fmla="*/ 6 h 109"/>
                <a:gd name="T16" fmla="*/ 0 w 173"/>
                <a:gd name="T17" fmla="*/ 6 h 109"/>
                <a:gd name="T18" fmla="*/ 1 w 173"/>
                <a:gd name="T19" fmla="*/ 5 h 109"/>
                <a:gd name="T20" fmla="*/ 1 w 173"/>
                <a:gd name="T21" fmla="*/ 4 h 109"/>
                <a:gd name="T22" fmla="*/ 2 w 173"/>
                <a:gd name="T23" fmla="*/ 3 h 109"/>
                <a:gd name="T24" fmla="*/ 2 w 173"/>
                <a:gd name="T25" fmla="*/ 2 h 109"/>
                <a:gd name="T26" fmla="*/ 2 w 173"/>
                <a:gd name="T27" fmla="*/ 2 h 109"/>
                <a:gd name="T28" fmla="*/ 4 w 173"/>
                <a:gd name="T29" fmla="*/ 3 h 109"/>
                <a:gd name="T30" fmla="*/ 7 w 173"/>
                <a:gd name="T31" fmla="*/ 3 h 109"/>
                <a:gd name="T32" fmla="*/ 7 w 173"/>
                <a:gd name="T33" fmla="*/ 2 h 109"/>
                <a:gd name="T34" fmla="*/ 8 w 173"/>
                <a:gd name="T35" fmla="*/ 2 h 109"/>
                <a:gd name="T36" fmla="*/ 8 w 173"/>
                <a:gd name="T37" fmla="*/ 2 h 109"/>
                <a:gd name="T38" fmla="*/ 9 w 173"/>
                <a:gd name="T39" fmla="*/ 1 h 109"/>
                <a:gd name="T40" fmla="*/ 10 w 173"/>
                <a:gd name="T41" fmla="*/ 2 h 109"/>
                <a:gd name="T42" fmla="*/ 11 w 173"/>
                <a:gd name="T43" fmla="*/ 0 h 109"/>
                <a:gd name="T44" fmla="*/ 12 w 173"/>
                <a:gd name="T45" fmla="*/ 1 h 109"/>
                <a:gd name="T46" fmla="*/ 12 w 173"/>
                <a:gd name="T47" fmla="*/ 1 h 109"/>
                <a:gd name="T48" fmla="*/ 13 w 173"/>
                <a:gd name="T49" fmla="*/ 1 h 109"/>
                <a:gd name="T50" fmla="*/ 14 w 173"/>
                <a:gd name="T51" fmla="*/ 1 h 109"/>
                <a:gd name="T52" fmla="*/ 15 w 173"/>
                <a:gd name="T53" fmla="*/ 1 h 109"/>
                <a:gd name="T54" fmla="*/ 15 w 173"/>
                <a:gd name="T55" fmla="*/ 1 h 109"/>
                <a:gd name="T56" fmla="*/ 16 w 173"/>
                <a:gd name="T57" fmla="*/ 3 h 109"/>
                <a:gd name="T58" fmla="*/ 16 w 173"/>
                <a:gd name="T59" fmla="*/ 3 h 109"/>
                <a:gd name="T60" fmla="*/ 15 w 173"/>
                <a:gd name="T61" fmla="*/ 4 h 109"/>
                <a:gd name="T62" fmla="*/ 13 w 173"/>
                <a:gd name="T63" fmla="*/ 7 h 109"/>
                <a:gd name="T64" fmla="*/ 12 w 173"/>
                <a:gd name="T65" fmla="*/ 8 h 109"/>
                <a:gd name="T66" fmla="*/ 11 w 173"/>
                <a:gd name="T67" fmla="*/ 9 h 109"/>
                <a:gd name="T68" fmla="*/ 10 w 173"/>
                <a:gd name="T69" fmla="*/ 9 h 109"/>
                <a:gd name="T70" fmla="*/ 9 w 173"/>
                <a:gd name="T71" fmla="*/ 9 h 1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109"/>
                <a:gd name="T110" fmla="*/ 173 w 173"/>
                <a:gd name="T111" fmla="*/ 109 h 1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109">
                  <a:moveTo>
                    <a:pt x="98" y="97"/>
                  </a:moveTo>
                  <a:cubicBezTo>
                    <a:pt x="95" y="97"/>
                    <a:pt x="89" y="96"/>
                    <a:pt x="86" y="97"/>
                  </a:cubicBezTo>
                  <a:cubicBezTo>
                    <a:pt x="82" y="100"/>
                    <a:pt x="82" y="104"/>
                    <a:pt x="76" y="105"/>
                  </a:cubicBezTo>
                  <a:cubicBezTo>
                    <a:pt x="71" y="106"/>
                    <a:pt x="64" y="109"/>
                    <a:pt x="59" y="109"/>
                  </a:cubicBezTo>
                  <a:cubicBezTo>
                    <a:pt x="55" y="109"/>
                    <a:pt x="48" y="100"/>
                    <a:pt x="45" y="109"/>
                  </a:cubicBezTo>
                  <a:cubicBezTo>
                    <a:pt x="36" y="104"/>
                    <a:pt x="29" y="97"/>
                    <a:pt x="22" y="90"/>
                  </a:cubicBezTo>
                  <a:cubicBezTo>
                    <a:pt x="18" y="86"/>
                    <a:pt x="15" y="84"/>
                    <a:pt x="11" y="80"/>
                  </a:cubicBezTo>
                  <a:cubicBezTo>
                    <a:pt x="7" y="76"/>
                    <a:pt x="4" y="70"/>
                    <a:pt x="0" y="65"/>
                  </a:cubicBezTo>
                  <a:cubicBezTo>
                    <a:pt x="0" y="65"/>
                    <a:pt x="0" y="65"/>
                    <a:pt x="0" y="65"/>
                  </a:cubicBezTo>
                  <a:cubicBezTo>
                    <a:pt x="3" y="60"/>
                    <a:pt x="9" y="57"/>
                    <a:pt x="12" y="52"/>
                  </a:cubicBezTo>
                  <a:cubicBezTo>
                    <a:pt x="14" y="48"/>
                    <a:pt x="11" y="46"/>
                    <a:pt x="11" y="43"/>
                  </a:cubicBezTo>
                  <a:cubicBezTo>
                    <a:pt x="12" y="39"/>
                    <a:pt x="17" y="37"/>
                    <a:pt x="19" y="33"/>
                  </a:cubicBezTo>
                  <a:cubicBezTo>
                    <a:pt x="21" y="28"/>
                    <a:pt x="18" y="23"/>
                    <a:pt x="17" y="18"/>
                  </a:cubicBezTo>
                  <a:cubicBezTo>
                    <a:pt x="18" y="18"/>
                    <a:pt x="18" y="18"/>
                    <a:pt x="18" y="18"/>
                  </a:cubicBezTo>
                  <a:cubicBezTo>
                    <a:pt x="26" y="21"/>
                    <a:pt x="33" y="29"/>
                    <a:pt x="40" y="34"/>
                  </a:cubicBezTo>
                  <a:cubicBezTo>
                    <a:pt x="48" y="39"/>
                    <a:pt x="60" y="36"/>
                    <a:pt x="70" y="35"/>
                  </a:cubicBezTo>
                  <a:cubicBezTo>
                    <a:pt x="69" y="31"/>
                    <a:pt x="71" y="24"/>
                    <a:pt x="75" y="22"/>
                  </a:cubicBezTo>
                  <a:cubicBezTo>
                    <a:pt x="76" y="21"/>
                    <a:pt x="79" y="22"/>
                    <a:pt x="81" y="21"/>
                  </a:cubicBezTo>
                  <a:cubicBezTo>
                    <a:pt x="84" y="21"/>
                    <a:pt x="86" y="19"/>
                    <a:pt x="88" y="18"/>
                  </a:cubicBezTo>
                  <a:cubicBezTo>
                    <a:pt x="91" y="16"/>
                    <a:pt x="94" y="13"/>
                    <a:pt x="96" y="14"/>
                  </a:cubicBezTo>
                  <a:cubicBezTo>
                    <a:pt x="100" y="15"/>
                    <a:pt x="104" y="21"/>
                    <a:pt x="107" y="23"/>
                  </a:cubicBezTo>
                  <a:cubicBezTo>
                    <a:pt x="107" y="15"/>
                    <a:pt x="112" y="6"/>
                    <a:pt x="115" y="0"/>
                  </a:cubicBezTo>
                  <a:cubicBezTo>
                    <a:pt x="117" y="3"/>
                    <a:pt x="120" y="6"/>
                    <a:pt x="122" y="10"/>
                  </a:cubicBezTo>
                  <a:cubicBezTo>
                    <a:pt x="126" y="8"/>
                    <a:pt x="126" y="7"/>
                    <a:pt x="130" y="7"/>
                  </a:cubicBezTo>
                  <a:cubicBezTo>
                    <a:pt x="134" y="8"/>
                    <a:pt x="137" y="9"/>
                    <a:pt x="141" y="9"/>
                  </a:cubicBezTo>
                  <a:cubicBezTo>
                    <a:pt x="145" y="8"/>
                    <a:pt x="146" y="8"/>
                    <a:pt x="149" y="9"/>
                  </a:cubicBezTo>
                  <a:cubicBezTo>
                    <a:pt x="152" y="10"/>
                    <a:pt x="154" y="11"/>
                    <a:pt x="158" y="11"/>
                  </a:cubicBezTo>
                  <a:cubicBezTo>
                    <a:pt x="159" y="13"/>
                    <a:pt x="159" y="13"/>
                    <a:pt x="159" y="13"/>
                  </a:cubicBezTo>
                  <a:cubicBezTo>
                    <a:pt x="163" y="21"/>
                    <a:pt x="170" y="28"/>
                    <a:pt x="173" y="36"/>
                  </a:cubicBezTo>
                  <a:cubicBezTo>
                    <a:pt x="173" y="37"/>
                    <a:pt x="173" y="37"/>
                    <a:pt x="173" y="37"/>
                  </a:cubicBezTo>
                  <a:cubicBezTo>
                    <a:pt x="169" y="40"/>
                    <a:pt x="162" y="37"/>
                    <a:pt x="157" y="42"/>
                  </a:cubicBezTo>
                  <a:cubicBezTo>
                    <a:pt x="149" y="48"/>
                    <a:pt x="145" y="60"/>
                    <a:pt x="141" y="70"/>
                  </a:cubicBezTo>
                  <a:cubicBezTo>
                    <a:pt x="138" y="76"/>
                    <a:pt x="136" y="89"/>
                    <a:pt x="130" y="92"/>
                  </a:cubicBezTo>
                  <a:cubicBezTo>
                    <a:pt x="126" y="94"/>
                    <a:pt x="119" y="94"/>
                    <a:pt x="115" y="96"/>
                  </a:cubicBezTo>
                  <a:cubicBezTo>
                    <a:pt x="111" y="97"/>
                    <a:pt x="109" y="97"/>
                    <a:pt x="105" y="97"/>
                  </a:cubicBezTo>
                  <a:lnTo>
                    <a:pt x="98" y="97"/>
                  </a:lnTo>
                  <a:close/>
                </a:path>
              </a:pathLst>
            </a:custGeom>
            <a:solidFill>
              <a:schemeClr val="accent1"/>
            </a:solidFill>
            <a:ln w="3175" cap="rnd">
              <a:solidFill>
                <a:schemeClr val="bg1"/>
              </a:solidFill>
              <a:round/>
              <a:headEnd/>
              <a:tailEnd/>
            </a:ln>
          </p:spPr>
          <p:txBody>
            <a:bodyPr/>
            <a:lstStyle/>
            <a:p>
              <a:endParaRPr lang="de-DE"/>
            </a:p>
          </p:txBody>
        </p:sp>
        <p:sp>
          <p:nvSpPr>
            <p:cNvPr id="6478" name="Freeform 1297"/>
            <p:cNvSpPr>
              <a:spLocks/>
            </p:cNvSpPr>
            <p:nvPr/>
          </p:nvSpPr>
          <p:spPr bwMode="gray">
            <a:xfrm>
              <a:off x="2722" y="2060"/>
              <a:ext cx="80" cy="44"/>
            </a:xfrm>
            <a:custGeom>
              <a:avLst/>
              <a:gdLst>
                <a:gd name="T0" fmla="*/ 1 w 143"/>
                <a:gd name="T1" fmla="*/ 3 h 79"/>
                <a:gd name="T2" fmla="*/ 1 w 143"/>
                <a:gd name="T3" fmla="*/ 2 h 79"/>
                <a:gd name="T4" fmla="*/ 2 w 143"/>
                <a:gd name="T5" fmla="*/ 2 h 79"/>
                <a:gd name="T6" fmla="*/ 2 w 143"/>
                <a:gd name="T7" fmla="*/ 2 h 79"/>
                <a:gd name="T8" fmla="*/ 3 w 143"/>
                <a:gd name="T9" fmla="*/ 1 h 79"/>
                <a:gd name="T10" fmla="*/ 5 w 143"/>
                <a:gd name="T11" fmla="*/ 1 h 79"/>
                <a:gd name="T12" fmla="*/ 5 w 143"/>
                <a:gd name="T13" fmla="*/ 1 h 79"/>
                <a:gd name="T14" fmla="*/ 6 w 143"/>
                <a:gd name="T15" fmla="*/ 1 h 79"/>
                <a:gd name="T16" fmla="*/ 7 w 143"/>
                <a:gd name="T17" fmla="*/ 1 h 79"/>
                <a:gd name="T18" fmla="*/ 7 w 143"/>
                <a:gd name="T19" fmla="*/ 1 h 79"/>
                <a:gd name="T20" fmla="*/ 8 w 143"/>
                <a:gd name="T21" fmla="*/ 1 h 79"/>
                <a:gd name="T22" fmla="*/ 10 w 143"/>
                <a:gd name="T23" fmla="*/ 1 h 79"/>
                <a:gd name="T24" fmla="*/ 11 w 143"/>
                <a:gd name="T25" fmla="*/ 1 h 79"/>
                <a:gd name="T26" fmla="*/ 12 w 143"/>
                <a:gd name="T27" fmla="*/ 1 h 79"/>
                <a:gd name="T28" fmla="*/ 12 w 143"/>
                <a:gd name="T29" fmla="*/ 1 h 79"/>
                <a:gd name="T30" fmla="*/ 13 w 143"/>
                <a:gd name="T31" fmla="*/ 1 h 79"/>
                <a:gd name="T32" fmla="*/ 14 w 143"/>
                <a:gd name="T33" fmla="*/ 2 h 79"/>
                <a:gd name="T34" fmla="*/ 14 w 143"/>
                <a:gd name="T35" fmla="*/ 2 h 79"/>
                <a:gd name="T36" fmla="*/ 14 w 143"/>
                <a:gd name="T37" fmla="*/ 2 h 79"/>
                <a:gd name="T38" fmla="*/ 14 w 143"/>
                <a:gd name="T39" fmla="*/ 2 h 79"/>
                <a:gd name="T40" fmla="*/ 14 w 143"/>
                <a:gd name="T41" fmla="*/ 5 h 79"/>
                <a:gd name="T42" fmla="*/ 14 w 143"/>
                <a:gd name="T43" fmla="*/ 5 h 79"/>
                <a:gd name="T44" fmla="*/ 13 w 143"/>
                <a:gd name="T45" fmla="*/ 4 h 79"/>
                <a:gd name="T46" fmla="*/ 12 w 143"/>
                <a:gd name="T47" fmla="*/ 4 h 79"/>
                <a:gd name="T48" fmla="*/ 11 w 143"/>
                <a:gd name="T49" fmla="*/ 4 h 79"/>
                <a:gd name="T50" fmla="*/ 10 w 143"/>
                <a:gd name="T51" fmla="*/ 5 h 79"/>
                <a:gd name="T52" fmla="*/ 10 w 143"/>
                <a:gd name="T53" fmla="*/ 4 h 79"/>
                <a:gd name="T54" fmla="*/ 9 w 143"/>
                <a:gd name="T55" fmla="*/ 6 h 79"/>
                <a:gd name="T56" fmla="*/ 8 w 143"/>
                <a:gd name="T57" fmla="*/ 5 h 79"/>
                <a:gd name="T58" fmla="*/ 7 w 143"/>
                <a:gd name="T59" fmla="*/ 6 h 79"/>
                <a:gd name="T60" fmla="*/ 6 w 143"/>
                <a:gd name="T61" fmla="*/ 6 h 79"/>
                <a:gd name="T62" fmla="*/ 6 w 143"/>
                <a:gd name="T63" fmla="*/ 6 h 79"/>
                <a:gd name="T64" fmla="*/ 5 w 143"/>
                <a:gd name="T65" fmla="*/ 7 h 79"/>
                <a:gd name="T66" fmla="*/ 2 w 143"/>
                <a:gd name="T67" fmla="*/ 7 h 79"/>
                <a:gd name="T68" fmla="*/ 0 w 143"/>
                <a:gd name="T69" fmla="*/ 6 h 79"/>
                <a:gd name="T70" fmla="*/ 1 w 143"/>
                <a:gd name="T71" fmla="*/ 3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3"/>
                <a:gd name="T109" fmla="*/ 0 h 79"/>
                <a:gd name="T110" fmla="*/ 143 w 143"/>
                <a:gd name="T111" fmla="*/ 79 h 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3" h="79">
                  <a:moveTo>
                    <a:pt x="1" y="36"/>
                  </a:moveTo>
                  <a:cubicBezTo>
                    <a:pt x="1" y="34"/>
                    <a:pt x="3" y="28"/>
                    <a:pt x="5" y="26"/>
                  </a:cubicBezTo>
                  <a:cubicBezTo>
                    <a:pt x="8" y="22"/>
                    <a:pt x="15" y="24"/>
                    <a:pt x="20" y="24"/>
                  </a:cubicBezTo>
                  <a:cubicBezTo>
                    <a:pt x="23" y="24"/>
                    <a:pt x="24" y="24"/>
                    <a:pt x="27" y="22"/>
                  </a:cubicBezTo>
                  <a:cubicBezTo>
                    <a:pt x="30" y="19"/>
                    <a:pt x="29" y="13"/>
                    <a:pt x="31" y="9"/>
                  </a:cubicBezTo>
                  <a:cubicBezTo>
                    <a:pt x="35" y="4"/>
                    <a:pt x="47" y="12"/>
                    <a:pt x="50" y="6"/>
                  </a:cubicBezTo>
                  <a:cubicBezTo>
                    <a:pt x="50" y="6"/>
                    <a:pt x="50" y="6"/>
                    <a:pt x="50" y="6"/>
                  </a:cubicBezTo>
                  <a:cubicBezTo>
                    <a:pt x="53" y="9"/>
                    <a:pt x="57" y="12"/>
                    <a:pt x="58" y="12"/>
                  </a:cubicBezTo>
                  <a:cubicBezTo>
                    <a:pt x="64" y="14"/>
                    <a:pt x="63" y="2"/>
                    <a:pt x="69" y="1"/>
                  </a:cubicBezTo>
                  <a:cubicBezTo>
                    <a:pt x="71" y="4"/>
                    <a:pt x="71" y="13"/>
                    <a:pt x="74" y="15"/>
                  </a:cubicBezTo>
                  <a:cubicBezTo>
                    <a:pt x="78" y="17"/>
                    <a:pt x="79" y="13"/>
                    <a:pt x="82" y="12"/>
                  </a:cubicBezTo>
                  <a:cubicBezTo>
                    <a:pt x="86" y="10"/>
                    <a:pt x="90" y="11"/>
                    <a:pt x="94" y="10"/>
                  </a:cubicBezTo>
                  <a:cubicBezTo>
                    <a:pt x="100" y="8"/>
                    <a:pt x="103" y="10"/>
                    <a:pt x="108" y="10"/>
                  </a:cubicBezTo>
                  <a:cubicBezTo>
                    <a:pt x="107" y="2"/>
                    <a:pt x="117" y="8"/>
                    <a:pt x="120" y="7"/>
                  </a:cubicBezTo>
                  <a:cubicBezTo>
                    <a:pt x="124" y="5"/>
                    <a:pt x="125" y="0"/>
                    <a:pt x="129" y="3"/>
                  </a:cubicBezTo>
                  <a:cubicBezTo>
                    <a:pt x="129" y="3"/>
                    <a:pt x="130" y="7"/>
                    <a:pt x="131" y="8"/>
                  </a:cubicBezTo>
                  <a:cubicBezTo>
                    <a:pt x="133" y="10"/>
                    <a:pt x="136" y="13"/>
                    <a:pt x="139" y="16"/>
                  </a:cubicBezTo>
                  <a:cubicBezTo>
                    <a:pt x="140" y="16"/>
                    <a:pt x="141" y="18"/>
                    <a:pt x="143" y="19"/>
                  </a:cubicBezTo>
                  <a:cubicBezTo>
                    <a:pt x="142" y="20"/>
                    <a:pt x="142" y="20"/>
                    <a:pt x="142" y="20"/>
                  </a:cubicBezTo>
                  <a:cubicBezTo>
                    <a:pt x="142" y="22"/>
                    <a:pt x="141" y="25"/>
                    <a:pt x="140" y="27"/>
                  </a:cubicBezTo>
                  <a:cubicBezTo>
                    <a:pt x="138" y="34"/>
                    <a:pt x="137" y="42"/>
                    <a:pt x="140" y="51"/>
                  </a:cubicBezTo>
                  <a:cubicBezTo>
                    <a:pt x="139" y="51"/>
                    <a:pt x="139" y="51"/>
                    <a:pt x="139" y="51"/>
                  </a:cubicBezTo>
                  <a:cubicBezTo>
                    <a:pt x="136" y="51"/>
                    <a:pt x="134" y="50"/>
                    <a:pt x="131" y="49"/>
                  </a:cubicBezTo>
                  <a:cubicBezTo>
                    <a:pt x="128" y="48"/>
                    <a:pt x="127" y="48"/>
                    <a:pt x="123" y="49"/>
                  </a:cubicBezTo>
                  <a:cubicBezTo>
                    <a:pt x="118" y="49"/>
                    <a:pt x="116" y="48"/>
                    <a:pt x="112" y="47"/>
                  </a:cubicBezTo>
                  <a:cubicBezTo>
                    <a:pt x="108" y="47"/>
                    <a:pt x="107" y="48"/>
                    <a:pt x="104" y="50"/>
                  </a:cubicBezTo>
                  <a:cubicBezTo>
                    <a:pt x="102" y="46"/>
                    <a:pt x="99" y="43"/>
                    <a:pt x="97" y="40"/>
                  </a:cubicBezTo>
                  <a:cubicBezTo>
                    <a:pt x="94" y="46"/>
                    <a:pt x="89" y="55"/>
                    <a:pt x="89" y="63"/>
                  </a:cubicBezTo>
                  <a:cubicBezTo>
                    <a:pt x="86" y="61"/>
                    <a:pt x="82" y="55"/>
                    <a:pt x="78" y="54"/>
                  </a:cubicBezTo>
                  <a:cubicBezTo>
                    <a:pt x="76" y="53"/>
                    <a:pt x="73" y="56"/>
                    <a:pt x="70" y="58"/>
                  </a:cubicBezTo>
                  <a:cubicBezTo>
                    <a:pt x="68" y="59"/>
                    <a:pt x="66" y="61"/>
                    <a:pt x="63" y="61"/>
                  </a:cubicBezTo>
                  <a:cubicBezTo>
                    <a:pt x="61" y="62"/>
                    <a:pt x="58" y="61"/>
                    <a:pt x="57" y="62"/>
                  </a:cubicBezTo>
                  <a:cubicBezTo>
                    <a:pt x="53" y="64"/>
                    <a:pt x="51" y="71"/>
                    <a:pt x="51" y="75"/>
                  </a:cubicBezTo>
                  <a:cubicBezTo>
                    <a:pt x="42" y="76"/>
                    <a:pt x="30" y="79"/>
                    <a:pt x="22" y="74"/>
                  </a:cubicBezTo>
                  <a:cubicBezTo>
                    <a:pt x="15" y="69"/>
                    <a:pt x="8" y="61"/>
                    <a:pt x="0" y="58"/>
                  </a:cubicBezTo>
                  <a:cubicBezTo>
                    <a:pt x="2" y="52"/>
                    <a:pt x="1" y="43"/>
                    <a:pt x="1" y="36"/>
                  </a:cubicBezTo>
                </a:path>
              </a:pathLst>
            </a:custGeom>
            <a:solidFill>
              <a:schemeClr val="accent1"/>
            </a:solidFill>
            <a:ln w="3175" cap="rnd">
              <a:solidFill>
                <a:schemeClr val="bg1"/>
              </a:solidFill>
              <a:round/>
              <a:headEnd/>
              <a:tailEnd/>
            </a:ln>
          </p:spPr>
          <p:txBody>
            <a:bodyPr/>
            <a:lstStyle/>
            <a:p>
              <a:endParaRPr lang="de-DE"/>
            </a:p>
          </p:txBody>
        </p:sp>
        <p:sp>
          <p:nvSpPr>
            <p:cNvPr id="6479" name="Freeform 1298"/>
            <p:cNvSpPr>
              <a:spLocks/>
            </p:cNvSpPr>
            <p:nvPr/>
          </p:nvSpPr>
          <p:spPr bwMode="gray">
            <a:xfrm>
              <a:off x="2722" y="2060"/>
              <a:ext cx="80" cy="44"/>
            </a:xfrm>
            <a:custGeom>
              <a:avLst/>
              <a:gdLst>
                <a:gd name="T0" fmla="*/ 1 w 143"/>
                <a:gd name="T1" fmla="*/ 3 h 79"/>
                <a:gd name="T2" fmla="*/ 1 w 143"/>
                <a:gd name="T3" fmla="*/ 2 h 79"/>
                <a:gd name="T4" fmla="*/ 2 w 143"/>
                <a:gd name="T5" fmla="*/ 2 h 79"/>
                <a:gd name="T6" fmla="*/ 2 w 143"/>
                <a:gd name="T7" fmla="*/ 2 h 79"/>
                <a:gd name="T8" fmla="*/ 3 w 143"/>
                <a:gd name="T9" fmla="*/ 1 h 79"/>
                <a:gd name="T10" fmla="*/ 5 w 143"/>
                <a:gd name="T11" fmla="*/ 1 h 79"/>
                <a:gd name="T12" fmla="*/ 5 w 143"/>
                <a:gd name="T13" fmla="*/ 1 h 79"/>
                <a:gd name="T14" fmla="*/ 6 w 143"/>
                <a:gd name="T15" fmla="*/ 1 h 79"/>
                <a:gd name="T16" fmla="*/ 7 w 143"/>
                <a:gd name="T17" fmla="*/ 1 h 79"/>
                <a:gd name="T18" fmla="*/ 7 w 143"/>
                <a:gd name="T19" fmla="*/ 1 h 79"/>
                <a:gd name="T20" fmla="*/ 8 w 143"/>
                <a:gd name="T21" fmla="*/ 1 h 79"/>
                <a:gd name="T22" fmla="*/ 10 w 143"/>
                <a:gd name="T23" fmla="*/ 1 h 79"/>
                <a:gd name="T24" fmla="*/ 11 w 143"/>
                <a:gd name="T25" fmla="*/ 1 h 79"/>
                <a:gd name="T26" fmla="*/ 12 w 143"/>
                <a:gd name="T27" fmla="*/ 1 h 79"/>
                <a:gd name="T28" fmla="*/ 12 w 143"/>
                <a:gd name="T29" fmla="*/ 1 h 79"/>
                <a:gd name="T30" fmla="*/ 13 w 143"/>
                <a:gd name="T31" fmla="*/ 1 h 79"/>
                <a:gd name="T32" fmla="*/ 14 w 143"/>
                <a:gd name="T33" fmla="*/ 2 h 79"/>
                <a:gd name="T34" fmla="*/ 14 w 143"/>
                <a:gd name="T35" fmla="*/ 2 h 79"/>
                <a:gd name="T36" fmla="*/ 14 w 143"/>
                <a:gd name="T37" fmla="*/ 2 h 79"/>
                <a:gd name="T38" fmla="*/ 14 w 143"/>
                <a:gd name="T39" fmla="*/ 2 h 79"/>
                <a:gd name="T40" fmla="*/ 14 w 143"/>
                <a:gd name="T41" fmla="*/ 5 h 79"/>
                <a:gd name="T42" fmla="*/ 14 w 143"/>
                <a:gd name="T43" fmla="*/ 5 h 79"/>
                <a:gd name="T44" fmla="*/ 13 w 143"/>
                <a:gd name="T45" fmla="*/ 4 h 79"/>
                <a:gd name="T46" fmla="*/ 12 w 143"/>
                <a:gd name="T47" fmla="*/ 4 h 79"/>
                <a:gd name="T48" fmla="*/ 11 w 143"/>
                <a:gd name="T49" fmla="*/ 4 h 79"/>
                <a:gd name="T50" fmla="*/ 10 w 143"/>
                <a:gd name="T51" fmla="*/ 5 h 79"/>
                <a:gd name="T52" fmla="*/ 10 w 143"/>
                <a:gd name="T53" fmla="*/ 4 h 79"/>
                <a:gd name="T54" fmla="*/ 9 w 143"/>
                <a:gd name="T55" fmla="*/ 6 h 79"/>
                <a:gd name="T56" fmla="*/ 8 w 143"/>
                <a:gd name="T57" fmla="*/ 5 h 79"/>
                <a:gd name="T58" fmla="*/ 7 w 143"/>
                <a:gd name="T59" fmla="*/ 6 h 79"/>
                <a:gd name="T60" fmla="*/ 6 w 143"/>
                <a:gd name="T61" fmla="*/ 6 h 79"/>
                <a:gd name="T62" fmla="*/ 6 w 143"/>
                <a:gd name="T63" fmla="*/ 6 h 79"/>
                <a:gd name="T64" fmla="*/ 5 w 143"/>
                <a:gd name="T65" fmla="*/ 7 h 79"/>
                <a:gd name="T66" fmla="*/ 2 w 143"/>
                <a:gd name="T67" fmla="*/ 7 h 79"/>
                <a:gd name="T68" fmla="*/ 0 w 143"/>
                <a:gd name="T69" fmla="*/ 6 h 79"/>
                <a:gd name="T70" fmla="*/ 1 w 143"/>
                <a:gd name="T71" fmla="*/ 3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3"/>
                <a:gd name="T109" fmla="*/ 0 h 79"/>
                <a:gd name="T110" fmla="*/ 143 w 143"/>
                <a:gd name="T111" fmla="*/ 79 h 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3" h="79">
                  <a:moveTo>
                    <a:pt x="1" y="36"/>
                  </a:moveTo>
                  <a:cubicBezTo>
                    <a:pt x="1" y="34"/>
                    <a:pt x="3" y="28"/>
                    <a:pt x="5" y="26"/>
                  </a:cubicBezTo>
                  <a:cubicBezTo>
                    <a:pt x="8" y="22"/>
                    <a:pt x="15" y="24"/>
                    <a:pt x="20" y="24"/>
                  </a:cubicBezTo>
                  <a:cubicBezTo>
                    <a:pt x="23" y="24"/>
                    <a:pt x="24" y="24"/>
                    <a:pt x="27" y="22"/>
                  </a:cubicBezTo>
                  <a:cubicBezTo>
                    <a:pt x="30" y="19"/>
                    <a:pt x="29" y="13"/>
                    <a:pt x="31" y="9"/>
                  </a:cubicBezTo>
                  <a:cubicBezTo>
                    <a:pt x="35" y="4"/>
                    <a:pt x="47" y="12"/>
                    <a:pt x="50" y="6"/>
                  </a:cubicBezTo>
                  <a:cubicBezTo>
                    <a:pt x="50" y="6"/>
                    <a:pt x="50" y="6"/>
                    <a:pt x="50" y="6"/>
                  </a:cubicBezTo>
                  <a:cubicBezTo>
                    <a:pt x="53" y="9"/>
                    <a:pt x="57" y="12"/>
                    <a:pt x="58" y="12"/>
                  </a:cubicBezTo>
                  <a:cubicBezTo>
                    <a:pt x="64" y="14"/>
                    <a:pt x="63" y="2"/>
                    <a:pt x="69" y="1"/>
                  </a:cubicBezTo>
                  <a:cubicBezTo>
                    <a:pt x="71" y="4"/>
                    <a:pt x="71" y="13"/>
                    <a:pt x="74" y="15"/>
                  </a:cubicBezTo>
                  <a:cubicBezTo>
                    <a:pt x="78" y="17"/>
                    <a:pt x="79" y="13"/>
                    <a:pt x="82" y="12"/>
                  </a:cubicBezTo>
                  <a:cubicBezTo>
                    <a:pt x="86" y="10"/>
                    <a:pt x="90" y="11"/>
                    <a:pt x="94" y="10"/>
                  </a:cubicBezTo>
                  <a:cubicBezTo>
                    <a:pt x="100" y="8"/>
                    <a:pt x="103" y="10"/>
                    <a:pt x="108" y="10"/>
                  </a:cubicBezTo>
                  <a:cubicBezTo>
                    <a:pt x="107" y="2"/>
                    <a:pt x="117" y="8"/>
                    <a:pt x="120" y="7"/>
                  </a:cubicBezTo>
                  <a:cubicBezTo>
                    <a:pt x="124" y="5"/>
                    <a:pt x="125" y="0"/>
                    <a:pt x="129" y="3"/>
                  </a:cubicBezTo>
                  <a:cubicBezTo>
                    <a:pt x="129" y="3"/>
                    <a:pt x="130" y="7"/>
                    <a:pt x="131" y="8"/>
                  </a:cubicBezTo>
                  <a:cubicBezTo>
                    <a:pt x="133" y="10"/>
                    <a:pt x="136" y="13"/>
                    <a:pt x="139" y="16"/>
                  </a:cubicBezTo>
                  <a:cubicBezTo>
                    <a:pt x="140" y="16"/>
                    <a:pt x="141" y="18"/>
                    <a:pt x="143" y="19"/>
                  </a:cubicBezTo>
                  <a:cubicBezTo>
                    <a:pt x="142" y="20"/>
                    <a:pt x="142" y="20"/>
                    <a:pt x="142" y="20"/>
                  </a:cubicBezTo>
                  <a:cubicBezTo>
                    <a:pt x="142" y="22"/>
                    <a:pt x="141" y="25"/>
                    <a:pt x="140" y="27"/>
                  </a:cubicBezTo>
                  <a:cubicBezTo>
                    <a:pt x="138" y="34"/>
                    <a:pt x="137" y="42"/>
                    <a:pt x="140" y="51"/>
                  </a:cubicBezTo>
                  <a:cubicBezTo>
                    <a:pt x="139" y="51"/>
                    <a:pt x="139" y="51"/>
                    <a:pt x="139" y="51"/>
                  </a:cubicBezTo>
                  <a:cubicBezTo>
                    <a:pt x="136" y="51"/>
                    <a:pt x="134" y="50"/>
                    <a:pt x="131" y="49"/>
                  </a:cubicBezTo>
                  <a:cubicBezTo>
                    <a:pt x="128" y="48"/>
                    <a:pt x="127" y="48"/>
                    <a:pt x="123" y="49"/>
                  </a:cubicBezTo>
                  <a:cubicBezTo>
                    <a:pt x="118" y="49"/>
                    <a:pt x="116" y="48"/>
                    <a:pt x="112" y="47"/>
                  </a:cubicBezTo>
                  <a:cubicBezTo>
                    <a:pt x="108" y="47"/>
                    <a:pt x="107" y="48"/>
                    <a:pt x="104" y="50"/>
                  </a:cubicBezTo>
                  <a:cubicBezTo>
                    <a:pt x="102" y="46"/>
                    <a:pt x="99" y="43"/>
                    <a:pt x="97" y="40"/>
                  </a:cubicBezTo>
                  <a:cubicBezTo>
                    <a:pt x="94" y="46"/>
                    <a:pt x="89" y="55"/>
                    <a:pt x="89" y="63"/>
                  </a:cubicBezTo>
                  <a:cubicBezTo>
                    <a:pt x="86" y="61"/>
                    <a:pt x="82" y="55"/>
                    <a:pt x="78" y="54"/>
                  </a:cubicBezTo>
                  <a:cubicBezTo>
                    <a:pt x="76" y="53"/>
                    <a:pt x="73" y="56"/>
                    <a:pt x="70" y="58"/>
                  </a:cubicBezTo>
                  <a:cubicBezTo>
                    <a:pt x="68" y="59"/>
                    <a:pt x="66" y="61"/>
                    <a:pt x="63" y="61"/>
                  </a:cubicBezTo>
                  <a:cubicBezTo>
                    <a:pt x="61" y="62"/>
                    <a:pt x="58" y="61"/>
                    <a:pt x="57" y="62"/>
                  </a:cubicBezTo>
                  <a:cubicBezTo>
                    <a:pt x="53" y="64"/>
                    <a:pt x="51" y="71"/>
                    <a:pt x="51" y="75"/>
                  </a:cubicBezTo>
                  <a:cubicBezTo>
                    <a:pt x="42" y="76"/>
                    <a:pt x="30" y="79"/>
                    <a:pt x="22" y="74"/>
                  </a:cubicBezTo>
                  <a:cubicBezTo>
                    <a:pt x="15" y="69"/>
                    <a:pt x="8" y="61"/>
                    <a:pt x="0" y="58"/>
                  </a:cubicBezTo>
                  <a:cubicBezTo>
                    <a:pt x="2" y="52"/>
                    <a:pt x="1" y="43"/>
                    <a:pt x="1" y="36"/>
                  </a:cubicBezTo>
                </a:path>
              </a:pathLst>
            </a:custGeom>
            <a:solidFill>
              <a:schemeClr val="accent1"/>
            </a:solidFill>
            <a:ln w="3175" cap="rnd">
              <a:solidFill>
                <a:schemeClr val="bg1"/>
              </a:solidFill>
              <a:round/>
              <a:headEnd/>
              <a:tailEnd/>
            </a:ln>
          </p:spPr>
          <p:txBody>
            <a:bodyPr/>
            <a:lstStyle/>
            <a:p>
              <a:endParaRPr lang="de-DE"/>
            </a:p>
          </p:txBody>
        </p:sp>
        <p:sp>
          <p:nvSpPr>
            <p:cNvPr id="6480" name="Freeform 1299"/>
            <p:cNvSpPr>
              <a:spLocks/>
            </p:cNvSpPr>
            <p:nvPr/>
          </p:nvSpPr>
          <p:spPr bwMode="gray">
            <a:xfrm>
              <a:off x="2683" y="1934"/>
              <a:ext cx="145" cy="137"/>
            </a:xfrm>
            <a:custGeom>
              <a:avLst/>
              <a:gdLst>
                <a:gd name="T0" fmla="*/ 1 w 261"/>
                <a:gd name="T1" fmla="*/ 4 h 245"/>
                <a:gd name="T2" fmla="*/ 2 w 261"/>
                <a:gd name="T3" fmla="*/ 4 h 245"/>
                <a:gd name="T4" fmla="*/ 6 w 261"/>
                <a:gd name="T5" fmla="*/ 2 h 245"/>
                <a:gd name="T6" fmla="*/ 8 w 261"/>
                <a:gd name="T7" fmla="*/ 1 h 245"/>
                <a:gd name="T8" fmla="*/ 11 w 261"/>
                <a:gd name="T9" fmla="*/ 1 h 245"/>
                <a:gd name="T10" fmla="*/ 12 w 261"/>
                <a:gd name="T11" fmla="*/ 2 h 245"/>
                <a:gd name="T12" fmla="*/ 15 w 261"/>
                <a:gd name="T13" fmla="*/ 2 h 245"/>
                <a:gd name="T14" fmla="*/ 20 w 261"/>
                <a:gd name="T15" fmla="*/ 3 h 245"/>
                <a:gd name="T16" fmla="*/ 23 w 261"/>
                <a:gd name="T17" fmla="*/ 4 h 245"/>
                <a:gd name="T18" fmla="*/ 24 w 261"/>
                <a:gd name="T19" fmla="*/ 8 h 245"/>
                <a:gd name="T20" fmla="*/ 23 w 261"/>
                <a:gd name="T21" fmla="*/ 11 h 245"/>
                <a:gd name="T22" fmla="*/ 23 w 261"/>
                <a:gd name="T23" fmla="*/ 13 h 245"/>
                <a:gd name="T24" fmla="*/ 24 w 261"/>
                <a:gd name="T25" fmla="*/ 20 h 245"/>
                <a:gd name="T26" fmla="*/ 22 w 261"/>
                <a:gd name="T27" fmla="*/ 22 h 245"/>
                <a:gd name="T28" fmla="*/ 21 w 261"/>
                <a:gd name="T29" fmla="*/ 24 h 245"/>
                <a:gd name="T30" fmla="*/ 19 w 261"/>
                <a:gd name="T31" fmla="*/ 23 h 245"/>
                <a:gd name="T32" fmla="*/ 18 w 261"/>
                <a:gd name="T33" fmla="*/ 23 h 245"/>
                <a:gd name="T34" fmla="*/ 16 w 261"/>
                <a:gd name="T35" fmla="*/ 23 h 245"/>
                <a:gd name="T36" fmla="*/ 13 w 261"/>
                <a:gd name="T37" fmla="*/ 23 h 245"/>
                <a:gd name="T38" fmla="*/ 12 w 261"/>
                <a:gd name="T39" fmla="*/ 23 h 245"/>
                <a:gd name="T40" fmla="*/ 11 w 261"/>
                <a:gd name="T41" fmla="*/ 21 h 245"/>
                <a:gd name="T42" fmla="*/ 10 w 261"/>
                <a:gd name="T43" fmla="*/ 21 h 245"/>
                <a:gd name="T44" fmla="*/ 8 w 261"/>
                <a:gd name="T45" fmla="*/ 20 h 245"/>
                <a:gd name="T46" fmla="*/ 8 w 261"/>
                <a:gd name="T47" fmla="*/ 20 h 245"/>
                <a:gd name="T48" fmla="*/ 7 w 261"/>
                <a:gd name="T49" fmla="*/ 20 h 245"/>
                <a:gd name="T50" fmla="*/ 6 w 261"/>
                <a:gd name="T51" fmla="*/ 18 h 245"/>
                <a:gd name="T52" fmla="*/ 4 w 261"/>
                <a:gd name="T53" fmla="*/ 18 h 245"/>
                <a:gd name="T54" fmla="*/ 3 w 261"/>
                <a:gd name="T55" fmla="*/ 18 h 245"/>
                <a:gd name="T56" fmla="*/ 2 w 261"/>
                <a:gd name="T57" fmla="*/ 17 h 245"/>
                <a:gd name="T58" fmla="*/ 2 w 261"/>
                <a:gd name="T59" fmla="*/ 15 h 245"/>
                <a:gd name="T60" fmla="*/ 1 w 261"/>
                <a:gd name="T61" fmla="*/ 12 h 245"/>
                <a:gd name="T62" fmla="*/ 1 w 261"/>
                <a:gd name="T63" fmla="*/ 11 h 245"/>
                <a:gd name="T64" fmla="*/ 1 w 261"/>
                <a:gd name="T65" fmla="*/ 10 h 245"/>
                <a:gd name="T66" fmla="*/ 1 w 261"/>
                <a:gd name="T67" fmla="*/ 7 h 245"/>
                <a:gd name="T68" fmla="*/ 1 w 261"/>
                <a:gd name="T69" fmla="*/ 6 h 2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1"/>
                <a:gd name="T106" fmla="*/ 0 h 245"/>
                <a:gd name="T107" fmla="*/ 261 w 261"/>
                <a:gd name="T108" fmla="*/ 245 h 2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1" h="245">
                  <a:moveTo>
                    <a:pt x="8" y="55"/>
                  </a:moveTo>
                  <a:cubicBezTo>
                    <a:pt x="9" y="54"/>
                    <a:pt x="9" y="50"/>
                    <a:pt x="9" y="49"/>
                  </a:cubicBezTo>
                  <a:cubicBezTo>
                    <a:pt x="10" y="48"/>
                    <a:pt x="10" y="45"/>
                    <a:pt x="12" y="44"/>
                  </a:cubicBezTo>
                  <a:cubicBezTo>
                    <a:pt x="14" y="43"/>
                    <a:pt x="18" y="39"/>
                    <a:pt x="18" y="39"/>
                  </a:cubicBezTo>
                  <a:cubicBezTo>
                    <a:pt x="18" y="39"/>
                    <a:pt x="33" y="31"/>
                    <a:pt x="42" y="32"/>
                  </a:cubicBezTo>
                  <a:cubicBezTo>
                    <a:pt x="52" y="32"/>
                    <a:pt x="56" y="27"/>
                    <a:pt x="58" y="22"/>
                  </a:cubicBezTo>
                  <a:cubicBezTo>
                    <a:pt x="61" y="17"/>
                    <a:pt x="67" y="15"/>
                    <a:pt x="73" y="12"/>
                  </a:cubicBezTo>
                  <a:cubicBezTo>
                    <a:pt x="79" y="9"/>
                    <a:pt x="82" y="5"/>
                    <a:pt x="89" y="5"/>
                  </a:cubicBezTo>
                  <a:cubicBezTo>
                    <a:pt x="96" y="4"/>
                    <a:pt x="99" y="1"/>
                    <a:pt x="102" y="2"/>
                  </a:cubicBezTo>
                  <a:cubicBezTo>
                    <a:pt x="106" y="2"/>
                    <a:pt x="106" y="0"/>
                    <a:pt x="112" y="4"/>
                  </a:cubicBezTo>
                  <a:cubicBezTo>
                    <a:pt x="117" y="7"/>
                    <a:pt x="113" y="2"/>
                    <a:pt x="115" y="9"/>
                  </a:cubicBezTo>
                  <a:cubicBezTo>
                    <a:pt x="116" y="17"/>
                    <a:pt x="115" y="24"/>
                    <a:pt x="124" y="24"/>
                  </a:cubicBezTo>
                  <a:cubicBezTo>
                    <a:pt x="134" y="24"/>
                    <a:pt x="139" y="24"/>
                    <a:pt x="143" y="19"/>
                  </a:cubicBezTo>
                  <a:cubicBezTo>
                    <a:pt x="158" y="19"/>
                    <a:pt x="158" y="19"/>
                    <a:pt x="158" y="19"/>
                  </a:cubicBezTo>
                  <a:cubicBezTo>
                    <a:pt x="164" y="18"/>
                    <a:pt x="171" y="19"/>
                    <a:pt x="177" y="21"/>
                  </a:cubicBezTo>
                  <a:cubicBezTo>
                    <a:pt x="187" y="24"/>
                    <a:pt x="200" y="31"/>
                    <a:pt x="211" y="29"/>
                  </a:cubicBezTo>
                  <a:cubicBezTo>
                    <a:pt x="217" y="29"/>
                    <a:pt x="221" y="25"/>
                    <a:pt x="227" y="28"/>
                  </a:cubicBezTo>
                  <a:cubicBezTo>
                    <a:pt x="231" y="29"/>
                    <a:pt x="242" y="36"/>
                    <a:pt x="244" y="40"/>
                  </a:cubicBezTo>
                  <a:cubicBezTo>
                    <a:pt x="246" y="46"/>
                    <a:pt x="241" y="56"/>
                    <a:pt x="244" y="63"/>
                  </a:cubicBezTo>
                  <a:cubicBezTo>
                    <a:pt x="247" y="69"/>
                    <a:pt x="251" y="73"/>
                    <a:pt x="253" y="80"/>
                  </a:cubicBezTo>
                  <a:cubicBezTo>
                    <a:pt x="255" y="87"/>
                    <a:pt x="255" y="96"/>
                    <a:pt x="251" y="101"/>
                  </a:cubicBezTo>
                  <a:cubicBezTo>
                    <a:pt x="248" y="105"/>
                    <a:pt x="242" y="106"/>
                    <a:pt x="238" y="110"/>
                  </a:cubicBezTo>
                  <a:cubicBezTo>
                    <a:pt x="234" y="114"/>
                    <a:pt x="235" y="115"/>
                    <a:pt x="234" y="121"/>
                  </a:cubicBezTo>
                  <a:cubicBezTo>
                    <a:pt x="243" y="120"/>
                    <a:pt x="245" y="125"/>
                    <a:pt x="244" y="133"/>
                  </a:cubicBezTo>
                  <a:cubicBezTo>
                    <a:pt x="244" y="144"/>
                    <a:pt x="243" y="150"/>
                    <a:pt x="247" y="159"/>
                  </a:cubicBezTo>
                  <a:cubicBezTo>
                    <a:pt x="252" y="171"/>
                    <a:pt x="261" y="187"/>
                    <a:pt x="257" y="199"/>
                  </a:cubicBezTo>
                  <a:cubicBezTo>
                    <a:pt x="254" y="206"/>
                    <a:pt x="251" y="204"/>
                    <a:pt x="246" y="209"/>
                  </a:cubicBezTo>
                  <a:cubicBezTo>
                    <a:pt x="240" y="214"/>
                    <a:pt x="237" y="220"/>
                    <a:pt x="231" y="225"/>
                  </a:cubicBezTo>
                  <a:cubicBezTo>
                    <a:pt x="226" y="229"/>
                    <a:pt x="219" y="233"/>
                    <a:pt x="216" y="238"/>
                  </a:cubicBezTo>
                  <a:cubicBezTo>
                    <a:pt x="213" y="245"/>
                    <a:pt x="213" y="245"/>
                    <a:pt x="213" y="245"/>
                  </a:cubicBezTo>
                  <a:cubicBezTo>
                    <a:pt x="210" y="243"/>
                    <a:pt x="210" y="243"/>
                    <a:pt x="209" y="242"/>
                  </a:cubicBezTo>
                  <a:cubicBezTo>
                    <a:pt x="206" y="239"/>
                    <a:pt x="203" y="236"/>
                    <a:pt x="201" y="234"/>
                  </a:cubicBezTo>
                  <a:cubicBezTo>
                    <a:pt x="200" y="233"/>
                    <a:pt x="199" y="229"/>
                    <a:pt x="199" y="229"/>
                  </a:cubicBezTo>
                  <a:cubicBezTo>
                    <a:pt x="195" y="226"/>
                    <a:pt x="194" y="231"/>
                    <a:pt x="190" y="233"/>
                  </a:cubicBezTo>
                  <a:cubicBezTo>
                    <a:pt x="187" y="234"/>
                    <a:pt x="177" y="228"/>
                    <a:pt x="178" y="236"/>
                  </a:cubicBezTo>
                  <a:cubicBezTo>
                    <a:pt x="173" y="236"/>
                    <a:pt x="170" y="234"/>
                    <a:pt x="164" y="236"/>
                  </a:cubicBezTo>
                  <a:cubicBezTo>
                    <a:pt x="160" y="237"/>
                    <a:pt x="156" y="236"/>
                    <a:pt x="152" y="238"/>
                  </a:cubicBezTo>
                  <a:cubicBezTo>
                    <a:pt x="149" y="239"/>
                    <a:pt x="148" y="243"/>
                    <a:pt x="144" y="241"/>
                  </a:cubicBezTo>
                  <a:cubicBezTo>
                    <a:pt x="141" y="239"/>
                    <a:pt x="141" y="230"/>
                    <a:pt x="139" y="227"/>
                  </a:cubicBezTo>
                  <a:cubicBezTo>
                    <a:pt x="133" y="228"/>
                    <a:pt x="134" y="240"/>
                    <a:pt x="128" y="238"/>
                  </a:cubicBezTo>
                  <a:cubicBezTo>
                    <a:pt x="126" y="238"/>
                    <a:pt x="115" y="227"/>
                    <a:pt x="115" y="225"/>
                  </a:cubicBezTo>
                  <a:cubicBezTo>
                    <a:pt x="114" y="223"/>
                    <a:pt x="119" y="218"/>
                    <a:pt x="116" y="215"/>
                  </a:cubicBezTo>
                  <a:cubicBezTo>
                    <a:pt x="115" y="213"/>
                    <a:pt x="112" y="214"/>
                    <a:pt x="110" y="214"/>
                  </a:cubicBezTo>
                  <a:cubicBezTo>
                    <a:pt x="107" y="215"/>
                    <a:pt x="105" y="218"/>
                    <a:pt x="102" y="216"/>
                  </a:cubicBezTo>
                  <a:cubicBezTo>
                    <a:pt x="100" y="214"/>
                    <a:pt x="99" y="205"/>
                    <a:pt x="98" y="202"/>
                  </a:cubicBezTo>
                  <a:cubicBezTo>
                    <a:pt x="94" y="202"/>
                    <a:pt x="92" y="208"/>
                    <a:pt x="88" y="208"/>
                  </a:cubicBezTo>
                  <a:cubicBezTo>
                    <a:pt x="89" y="206"/>
                    <a:pt x="91" y="198"/>
                    <a:pt x="89" y="196"/>
                  </a:cubicBezTo>
                  <a:cubicBezTo>
                    <a:pt x="88" y="194"/>
                    <a:pt x="84" y="196"/>
                    <a:pt x="82" y="196"/>
                  </a:cubicBezTo>
                  <a:cubicBezTo>
                    <a:pt x="80" y="196"/>
                    <a:pt x="73" y="195"/>
                    <a:pt x="71" y="197"/>
                  </a:cubicBezTo>
                  <a:cubicBezTo>
                    <a:pt x="70" y="199"/>
                    <a:pt x="71" y="207"/>
                    <a:pt x="71" y="209"/>
                  </a:cubicBezTo>
                  <a:cubicBezTo>
                    <a:pt x="67" y="208"/>
                    <a:pt x="63" y="204"/>
                    <a:pt x="59" y="202"/>
                  </a:cubicBezTo>
                  <a:cubicBezTo>
                    <a:pt x="60" y="198"/>
                    <a:pt x="61" y="193"/>
                    <a:pt x="60" y="189"/>
                  </a:cubicBezTo>
                  <a:cubicBezTo>
                    <a:pt x="56" y="189"/>
                    <a:pt x="54" y="191"/>
                    <a:pt x="50" y="192"/>
                  </a:cubicBezTo>
                  <a:cubicBezTo>
                    <a:pt x="50" y="189"/>
                    <a:pt x="48" y="191"/>
                    <a:pt x="47" y="190"/>
                  </a:cubicBezTo>
                  <a:cubicBezTo>
                    <a:pt x="46" y="189"/>
                    <a:pt x="45" y="186"/>
                    <a:pt x="44" y="185"/>
                  </a:cubicBezTo>
                  <a:cubicBezTo>
                    <a:pt x="41" y="183"/>
                    <a:pt x="37" y="186"/>
                    <a:pt x="34" y="188"/>
                  </a:cubicBezTo>
                  <a:cubicBezTo>
                    <a:pt x="31" y="183"/>
                    <a:pt x="35" y="176"/>
                    <a:pt x="30" y="171"/>
                  </a:cubicBezTo>
                  <a:cubicBezTo>
                    <a:pt x="27" y="169"/>
                    <a:pt x="24" y="170"/>
                    <a:pt x="23" y="168"/>
                  </a:cubicBezTo>
                  <a:cubicBezTo>
                    <a:pt x="23" y="166"/>
                    <a:pt x="23" y="166"/>
                    <a:pt x="23" y="166"/>
                  </a:cubicBezTo>
                  <a:cubicBezTo>
                    <a:pt x="24" y="162"/>
                    <a:pt x="22" y="157"/>
                    <a:pt x="22" y="153"/>
                  </a:cubicBezTo>
                  <a:cubicBezTo>
                    <a:pt x="22" y="144"/>
                    <a:pt x="14" y="139"/>
                    <a:pt x="15" y="131"/>
                  </a:cubicBezTo>
                  <a:cubicBezTo>
                    <a:pt x="15" y="127"/>
                    <a:pt x="15" y="126"/>
                    <a:pt x="15" y="123"/>
                  </a:cubicBezTo>
                  <a:cubicBezTo>
                    <a:pt x="14" y="122"/>
                    <a:pt x="13" y="121"/>
                    <a:pt x="13" y="119"/>
                  </a:cubicBezTo>
                  <a:cubicBezTo>
                    <a:pt x="13" y="118"/>
                    <a:pt x="15" y="116"/>
                    <a:pt x="14" y="115"/>
                  </a:cubicBezTo>
                  <a:cubicBezTo>
                    <a:pt x="14" y="113"/>
                    <a:pt x="12" y="113"/>
                    <a:pt x="11" y="111"/>
                  </a:cubicBezTo>
                  <a:cubicBezTo>
                    <a:pt x="10" y="109"/>
                    <a:pt x="12" y="106"/>
                    <a:pt x="12" y="103"/>
                  </a:cubicBezTo>
                  <a:cubicBezTo>
                    <a:pt x="12" y="97"/>
                    <a:pt x="3" y="96"/>
                    <a:pt x="0" y="91"/>
                  </a:cubicBezTo>
                  <a:cubicBezTo>
                    <a:pt x="5" y="86"/>
                    <a:pt x="10" y="79"/>
                    <a:pt x="11" y="72"/>
                  </a:cubicBezTo>
                  <a:cubicBezTo>
                    <a:pt x="11" y="69"/>
                    <a:pt x="12" y="66"/>
                    <a:pt x="12" y="64"/>
                  </a:cubicBezTo>
                  <a:cubicBezTo>
                    <a:pt x="12" y="61"/>
                    <a:pt x="7" y="57"/>
                    <a:pt x="8" y="55"/>
                  </a:cubicBezTo>
                  <a:close/>
                </a:path>
              </a:pathLst>
            </a:custGeom>
            <a:solidFill>
              <a:schemeClr val="accent1"/>
            </a:solidFill>
            <a:ln w="3175" cap="rnd">
              <a:solidFill>
                <a:schemeClr val="bg1"/>
              </a:solidFill>
              <a:round/>
              <a:headEnd/>
              <a:tailEnd/>
            </a:ln>
          </p:spPr>
          <p:txBody>
            <a:bodyPr/>
            <a:lstStyle/>
            <a:p>
              <a:endParaRPr lang="de-DE"/>
            </a:p>
          </p:txBody>
        </p:sp>
        <p:sp>
          <p:nvSpPr>
            <p:cNvPr id="6481" name="Freeform 1300"/>
            <p:cNvSpPr>
              <a:spLocks/>
            </p:cNvSpPr>
            <p:nvPr/>
          </p:nvSpPr>
          <p:spPr bwMode="gray">
            <a:xfrm>
              <a:off x="2763" y="1924"/>
              <a:ext cx="47" cy="27"/>
            </a:xfrm>
            <a:custGeom>
              <a:avLst/>
              <a:gdLst>
                <a:gd name="T0" fmla="*/ 4 w 86"/>
                <a:gd name="T1" fmla="*/ 0 h 48"/>
                <a:gd name="T2" fmla="*/ 4 w 86"/>
                <a:gd name="T3" fmla="*/ 1 h 48"/>
                <a:gd name="T4" fmla="*/ 5 w 86"/>
                <a:gd name="T5" fmla="*/ 1 h 48"/>
                <a:gd name="T6" fmla="*/ 7 w 86"/>
                <a:gd name="T7" fmla="*/ 1 h 48"/>
                <a:gd name="T8" fmla="*/ 7 w 86"/>
                <a:gd name="T9" fmla="*/ 3 h 48"/>
                <a:gd name="T10" fmla="*/ 8 w 86"/>
                <a:gd name="T11" fmla="*/ 5 h 48"/>
                <a:gd name="T12" fmla="*/ 7 w 86"/>
                <a:gd name="T13" fmla="*/ 5 h 48"/>
                <a:gd name="T14" fmla="*/ 6 w 86"/>
                <a:gd name="T15" fmla="*/ 5 h 48"/>
                <a:gd name="T16" fmla="*/ 3 w 86"/>
                <a:gd name="T17" fmla="*/ 4 h 48"/>
                <a:gd name="T18" fmla="*/ 1 w 86"/>
                <a:gd name="T19" fmla="*/ 3 h 48"/>
                <a:gd name="T20" fmla="*/ 1 w 86"/>
                <a:gd name="T21" fmla="*/ 4 h 48"/>
                <a:gd name="T22" fmla="*/ 0 w 86"/>
                <a:gd name="T23" fmla="*/ 4 h 48"/>
                <a:gd name="T24" fmla="*/ 1 w 86"/>
                <a:gd name="T25" fmla="*/ 3 h 48"/>
                <a:gd name="T26" fmla="*/ 2 w 86"/>
                <a:gd name="T27" fmla="*/ 3 h 48"/>
                <a:gd name="T28" fmla="*/ 1 w 86"/>
                <a:gd name="T29" fmla="*/ 3 h 48"/>
                <a:gd name="T30" fmla="*/ 1 w 86"/>
                <a:gd name="T31" fmla="*/ 2 h 48"/>
                <a:gd name="T32" fmla="*/ 2 w 86"/>
                <a:gd name="T33" fmla="*/ 2 h 48"/>
                <a:gd name="T34" fmla="*/ 2 w 86"/>
                <a:gd name="T35" fmla="*/ 1 h 48"/>
                <a:gd name="T36" fmla="*/ 3 w 86"/>
                <a:gd name="T37" fmla="*/ 2 h 48"/>
                <a:gd name="T38" fmla="*/ 3 w 86"/>
                <a:gd name="T39" fmla="*/ 2 h 48"/>
                <a:gd name="T40" fmla="*/ 3 w 86"/>
                <a:gd name="T41" fmla="*/ 1 h 48"/>
                <a:gd name="T42" fmla="*/ 3 w 86"/>
                <a:gd name="T43" fmla="*/ 1 h 48"/>
                <a:gd name="T44" fmla="*/ 4 w 86"/>
                <a:gd name="T45" fmla="*/ 1 h 48"/>
                <a:gd name="T46" fmla="*/ 4 w 86"/>
                <a:gd name="T47" fmla="*/ 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48"/>
                <a:gd name="T74" fmla="*/ 86 w 86"/>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48">
                  <a:moveTo>
                    <a:pt x="41" y="0"/>
                  </a:moveTo>
                  <a:cubicBezTo>
                    <a:pt x="45" y="3"/>
                    <a:pt x="49" y="3"/>
                    <a:pt x="52" y="5"/>
                  </a:cubicBezTo>
                  <a:cubicBezTo>
                    <a:pt x="54" y="6"/>
                    <a:pt x="56" y="9"/>
                    <a:pt x="58" y="10"/>
                  </a:cubicBezTo>
                  <a:cubicBezTo>
                    <a:pt x="65" y="13"/>
                    <a:pt x="72" y="7"/>
                    <a:pt x="78" y="11"/>
                  </a:cubicBezTo>
                  <a:cubicBezTo>
                    <a:pt x="86" y="17"/>
                    <a:pt x="79" y="21"/>
                    <a:pt x="78" y="28"/>
                  </a:cubicBezTo>
                  <a:cubicBezTo>
                    <a:pt x="78" y="32"/>
                    <a:pt x="80" y="41"/>
                    <a:pt x="82" y="45"/>
                  </a:cubicBezTo>
                  <a:cubicBezTo>
                    <a:pt x="81" y="45"/>
                    <a:pt x="81" y="45"/>
                    <a:pt x="81" y="45"/>
                  </a:cubicBezTo>
                  <a:cubicBezTo>
                    <a:pt x="77" y="44"/>
                    <a:pt x="73" y="47"/>
                    <a:pt x="68" y="47"/>
                  </a:cubicBezTo>
                  <a:cubicBezTo>
                    <a:pt x="57" y="48"/>
                    <a:pt x="44" y="42"/>
                    <a:pt x="34" y="39"/>
                  </a:cubicBezTo>
                  <a:cubicBezTo>
                    <a:pt x="28" y="37"/>
                    <a:pt x="21" y="36"/>
                    <a:pt x="15" y="36"/>
                  </a:cubicBezTo>
                  <a:cubicBezTo>
                    <a:pt x="10" y="37"/>
                    <a:pt x="6" y="39"/>
                    <a:pt x="1" y="37"/>
                  </a:cubicBezTo>
                  <a:cubicBezTo>
                    <a:pt x="0" y="37"/>
                    <a:pt x="0" y="37"/>
                    <a:pt x="0" y="37"/>
                  </a:cubicBezTo>
                  <a:cubicBezTo>
                    <a:pt x="4" y="32"/>
                    <a:pt x="5" y="29"/>
                    <a:pt x="13" y="30"/>
                  </a:cubicBezTo>
                  <a:cubicBezTo>
                    <a:pt x="20" y="30"/>
                    <a:pt x="20" y="25"/>
                    <a:pt x="17" y="25"/>
                  </a:cubicBezTo>
                  <a:cubicBezTo>
                    <a:pt x="14" y="24"/>
                    <a:pt x="10" y="23"/>
                    <a:pt x="8" y="24"/>
                  </a:cubicBezTo>
                  <a:cubicBezTo>
                    <a:pt x="5" y="26"/>
                    <a:pt x="6" y="18"/>
                    <a:pt x="9" y="16"/>
                  </a:cubicBezTo>
                  <a:cubicBezTo>
                    <a:pt x="11" y="14"/>
                    <a:pt x="12" y="12"/>
                    <a:pt x="16" y="14"/>
                  </a:cubicBezTo>
                  <a:cubicBezTo>
                    <a:pt x="21" y="16"/>
                    <a:pt x="23" y="13"/>
                    <a:pt x="26" y="13"/>
                  </a:cubicBezTo>
                  <a:cubicBezTo>
                    <a:pt x="29" y="13"/>
                    <a:pt x="29" y="15"/>
                    <a:pt x="32" y="16"/>
                  </a:cubicBezTo>
                  <a:cubicBezTo>
                    <a:pt x="34" y="18"/>
                    <a:pt x="37" y="17"/>
                    <a:pt x="37" y="17"/>
                  </a:cubicBezTo>
                  <a:cubicBezTo>
                    <a:pt x="37" y="17"/>
                    <a:pt x="40" y="15"/>
                    <a:pt x="39" y="10"/>
                  </a:cubicBezTo>
                  <a:cubicBezTo>
                    <a:pt x="38" y="5"/>
                    <a:pt x="38" y="2"/>
                    <a:pt x="38" y="2"/>
                  </a:cubicBezTo>
                  <a:cubicBezTo>
                    <a:pt x="41" y="1"/>
                    <a:pt x="41" y="1"/>
                    <a:pt x="41" y="1"/>
                  </a:cubicBezTo>
                  <a:lnTo>
                    <a:pt x="41" y="0"/>
                  </a:lnTo>
                  <a:close/>
                </a:path>
              </a:pathLst>
            </a:custGeom>
            <a:solidFill>
              <a:schemeClr val="accent1"/>
            </a:solidFill>
            <a:ln w="3175" cap="rnd">
              <a:solidFill>
                <a:schemeClr val="bg1"/>
              </a:solidFill>
              <a:round/>
              <a:headEnd/>
              <a:tailEnd/>
            </a:ln>
          </p:spPr>
          <p:txBody>
            <a:bodyPr/>
            <a:lstStyle/>
            <a:p>
              <a:endParaRPr lang="de-DE"/>
            </a:p>
          </p:txBody>
        </p:sp>
        <p:sp>
          <p:nvSpPr>
            <p:cNvPr id="6482" name="Freeform 1301"/>
            <p:cNvSpPr>
              <a:spLocks/>
            </p:cNvSpPr>
            <p:nvPr/>
          </p:nvSpPr>
          <p:spPr bwMode="gray">
            <a:xfrm>
              <a:off x="2782" y="1895"/>
              <a:ext cx="80" cy="68"/>
            </a:xfrm>
            <a:custGeom>
              <a:avLst/>
              <a:gdLst>
                <a:gd name="T0" fmla="*/ 7 w 144"/>
                <a:gd name="T1" fmla="*/ 12 h 122"/>
                <a:gd name="T2" fmla="*/ 8 w 144"/>
                <a:gd name="T3" fmla="*/ 12 h 122"/>
                <a:gd name="T4" fmla="*/ 9 w 144"/>
                <a:gd name="T5" fmla="*/ 11 h 122"/>
                <a:gd name="T6" fmla="*/ 9 w 144"/>
                <a:gd name="T7" fmla="*/ 10 h 122"/>
                <a:gd name="T8" fmla="*/ 11 w 144"/>
                <a:gd name="T9" fmla="*/ 9 h 122"/>
                <a:gd name="T10" fmla="*/ 12 w 144"/>
                <a:gd name="T11" fmla="*/ 7 h 122"/>
                <a:gd name="T12" fmla="*/ 12 w 144"/>
                <a:gd name="T13" fmla="*/ 6 h 122"/>
                <a:gd name="T14" fmla="*/ 13 w 144"/>
                <a:gd name="T15" fmla="*/ 6 h 122"/>
                <a:gd name="T16" fmla="*/ 13 w 144"/>
                <a:gd name="T17" fmla="*/ 5 h 122"/>
                <a:gd name="T18" fmla="*/ 13 w 144"/>
                <a:gd name="T19" fmla="*/ 4 h 122"/>
                <a:gd name="T20" fmla="*/ 13 w 144"/>
                <a:gd name="T21" fmla="*/ 3 h 122"/>
                <a:gd name="T22" fmla="*/ 12 w 144"/>
                <a:gd name="T23" fmla="*/ 1 h 122"/>
                <a:gd name="T24" fmla="*/ 10 w 144"/>
                <a:gd name="T25" fmla="*/ 1 h 122"/>
                <a:gd name="T26" fmla="*/ 9 w 144"/>
                <a:gd name="T27" fmla="*/ 1 h 122"/>
                <a:gd name="T28" fmla="*/ 9 w 144"/>
                <a:gd name="T29" fmla="*/ 1 h 122"/>
                <a:gd name="T30" fmla="*/ 8 w 144"/>
                <a:gd name="T31" fmla="*/ 1 h 122"/>
                <a:gd name="T32" fmla="*/ 8 w 144"/>
                <a:gd name="T33" fmla="*/ 1 h 122"/>
                <a:gd name="T34" fmla="*/ 7 w 144"/>
                <a:gd name="T35" fmla="*/ 1 h 122"/>
                <a:gd name="T36" fmla="*/ 4 w 144"/>
                <a:gd name="T37" fmla="*/ 1 h 122"/>
                <a:gd name="T38" fmla="*/ 3 w 144"/>
                <a:gd name="T39" fmla="*/ 1 h 122"/>
                <a:gd name="T40" fmla="*/ 2 w 144"/>
                <a:gd name="T41" fmla="*/ 1 h 122"/>
                <a:gd name="T42" fmla="*/ 0 w 144"/>
                <a:gd name="T43" fmla="*/ 1 h 122"/>
                <a:gd name="T44" fmla="*/ 0 w 144"/>
                <a:gd name="T45" fmla="*/ 1 h 122"/>
                <a:gd name="T46" fmla="*/ 0 w 144"/>
                <a:gd name="T47" fmla="*/ 2 h 122"/>
                <a:gd name="T48" fmla="*/ 1 w 144"/>
                <a:gd name="T49" fmla="*/ 3 h 122"/>
                <a:gd name="T50" fmla="*/ 1 w 144"/>
                <a:gd name="T51" fmla="*/ 4 h 122"/>
                <a:gd name="T52" fmla="*/ 1 w 144"/>
                <a:gd name="T53" fmla="*/ 4 h 122"/>
                <a:gd name="T54" fmla="*/ 1 w 144"/>
                <a:gd name="T55" fmla="*/ 5 h 122"/>
                <a:gd name="T56" fmla="*/ 1 w 144"/>
                <a:gd name="T57" fmla="*/ 5 h 122"/>
                <a:gd name="T58" fmla="*/ 2 w 144"/>
                <a:gd name="T59" fmla="*/ 6 h 122"/>
                <a:gd name="T60" fmla="*/ 2 w 144"/>
                <a:gd name="T61" fmla="*/ 6 h 122"/>
                <a:gd name="T62" fmla="*/ 4 w 144"/>
                <a:gd name="T63" fmla="*/ 6 h 122"/>
                <a:gd name="T64" fmla="*/ 4 w 144"/>
                <a:gd name="T65" fmla="*/ 8 h 122"/>
                <a:gd name="T66" fmla="*/ 4 w 144"/>
                <a:gd name="T67" fmla="*/ 9 h 122"/>
                <a:gd name="T68" fmla="*/ 4 w 144"/>
                <a:gd name="T69" fmla="*/ 9 h 122"/>
                <a:gd name="T70" fmla="*/ 7 w 144"/>
                <a:gd name="T71" fmla="*/ 11 h 122"/>
                <a:gd name="T72" fmla="*/ 7 w 144"/>
                <a:gd name="T73" fmla="*/ 12 h 122"/>
                <a:gd name="T74" fmla="*/ 7 w 144"/>
                <a:gd name="T75" fmla="*/ 12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22"/>
                <a:gd name="T116" fmla="*/ 144 w 144"/>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22">
                  <a:moveTo>
                    <a:pt x="66" y="122"/>
                  </a:moveTo>
                  <a:cubicBezTo>
                    <a:pt x="72" y="118"/>
                    <a:pt x="79" y="122"/>
                    <a:pt x="86" y="119"/>
                  </a:cubicBezTo>
                  <a:cubicBezTo>
                    <a:pt x="88" y="118"/>
                    <a:pt x="92" y="113"/>
                    <a:pt x="93" y="112"/>
                  </a:cubicBezTo>
                  <a:cubicBezTo>
                    <a:pt x="96" y="109"/>
                    <a:pt x="99" y="105"/>
                    <a:pt x="101" y="103"/>
                  </a:cubicBezTo>
                  <a:cubicBezTo>
                    <a:pt x="111" y="106"/>
                    <a:pt x="112" y="107"/>
                    <a:pt x="113" y="94"/>
                  </a:cubicBezTo>
                  <a:cubicBezTo>
                    <a:pt x="113" y="88"/>
                    <a:pt x="110" y="73"/>
                    <a:pt x="120" y="76"/>
                  </a:cubicBezTo>
                  <a:cubicBezTo>
                    <a:pt x="120" y="70"/>
                    <a:pt x="123" y="65"/>
                    <a:pt x="128" y="63"/>
                  </a:cubicBezTo>
                  <a:cubicBezTo>
                    <a:pt x="131" y="62"/>
                    <a:pt x="134" y="64"/>
                    <a:pt x="137" y="61"/>
                  </a:cubicBezTo>
                  <a:cubicBezTo>
                    <a:pt x="139" y="60"/>
                    <a:pt x="140" y="56"/>
                    <a:pt x="142" y="53"/>
                  </a:cubicBezTo>
                  <a:cubicBezTo>
                    <a:pt x="141" y="50"/>
                    <a:pt x="138" y="49"/>
                    <a:pt x="135" y="48"/>
                  </a:cubicBezTo>
                  <a:cubicBezTo>
                    <a:pt x="138" y="43"/>
                    <a:pt x="144" y="35"/>
                    <a:pt x="141" y="29"/>
                  </a:cubicBezTo>
                  <a:cubicBezTo>
                    <a:pt x="139" y="26"/>
                    <a:pt x="128" y="17"/>
                    <a:pt x="125" y="15"/>
                  </a:cubicBezTo>
                  <a:cubicBezTo>
                    <a:pt x="119" y="11"/>
                    <a:pt x="110" y="13"/>
                    <a:pt x="103" y="10"/>
                  </a:cubicBezTo>
                  <a:cubicBezTo>
                    <a:pt x="99" y="8"/>
                    <a:pt x="99" y="6"/>
                    <a:pt x="96" y="4"/>
                  </a:cubicBezTo>
                  <a:cubicBezTo>
                    <a:pt x="91" y="0"/>
                    <a:pt x="93" y="2"/>
                    <a:pt x="90" y="2"/>
                  </a:cubicBezTo>
                  <a:cubicBezTo>
                    <a:pt x="89" y="2"/>
                    <a:pt x="86" y="4"/>
                    <a:pt x="85" y="4"/>
                  </a:cubicBezTo>
                  <a:cubicBezTo>
                    <a:pt x="84" y="5"/>
                    <a:pt x="82" y="3"/>
                    <a:pt x="81" y="3"/>
                  </a:cubicBezTo>
                  <a:cubicBezTo>
                    <a:pt x="78" y="2"/>
                    <a:pt x="75" y="2"/>
                    <a:pt x="72" y="2"/>
                  </a:cubicBezTo>
                  <a:cubicBezTo>
                    <a:pt x="64" y="2"/>
                    <a:pt x="56" y="3"/>
                    <a:pt x="47" y="3"/>
                  </a:cubicBezTo>
                  <a:cubicBezTo>
                    <a:pt x="43" y="3"/>
                    <a:pt x="38" y="5"/>
                    <a:pt x="34" y="4"/>
                  </a:cubicBezTo>
                  <a:cubicBezTo>
                    <a:pt x="31" y="4"/>
                    <a:pt x="29" y="2"/>
                    <a:pt x="26" y="2"/>
                  </a:cubicBezTo>
                  <a:cubicBezTo>
                    <a:pt x="17" y="2"/>
                    <a:pt x="9" y="14"/>
                    <a:pt x="0" y="12"/>
                  </a:cubicBezTo>
                  <a:cubicBezTo>
                    <a:pt x="0" y="14"/>
                    <a:pt x="0" y="14"/>
                    <a:pt x="0" y="14"/>
                  </a:cubicBezTo>
                  <a:cubicBezTo>
                    <a:pt x="0" y="22"/>
                    <a:pt x="0" y="22"/>
                    <a:pt x="0" y="22"/>
                  </a:cubicBezTo>
                  <a:cubicBezTo>
                    <a:pt x="0" y="22"/>
                    <a:pt x="1" y="26"/>
                    <a:pt x="5" y="31"/>
                  </a:cubicBezTo>
                  <a:cubicBezTo>
                    <a:pt x="9" y="36"/>
                    <a:pt x="7" y="37"/>
                    <a:pt x="7" y="37"/>
                  </a:cubicBezTo>
                  <a:cubicBezTo>
                    <a:pt x="7" y="37"/>
                    <a:pt x="5" y="42"/>
                    <a:pt x="5" y="46"/>
                  </a:cubicBezTo>
                  <a:cubicBezTo>
                    <a:pt x="5" y="50"/>
                    <a:pt x="7" y="53"/>
                    <a:pt x="7" y="53"/>
                  </a:cubicBezTo>
                  <a:cubicBezTo>
                    <a:pt x="6" y="53"/>
                    <a:pt x="6" y="53"/>
                    <a:pt x="6" y="53"/>
                  </a:cubicBezTo>
                  <a:cubicBezTo>
                    <a:pt x="10" y="55"/>
                    <a:pt x="14" y="56"/>
                    <a:pt x="17" y="58"/>
                  </a:cubicBezTo>
                  <a:cubicBezTo>
                    <a:pt x="19" y="59"/>
                    <a:pt x="21" y="62"/>
                    <a:pt x="23" y="63"/>
                  </a:cubicBezTo>
                  <a:cubicBezTo>
                    <a:pt x="30" y="65"/>
                    <a:pt x="37" y="60"/>
                    <a:pt x="43" y="64"/>
                  </a:cubicBezTo>
                  <a:cubicBezTo>
                    <a:pt x="51" y="70"/>
                    <a:pt x="44" y="74"/>
                    <a:pt x="43" y="81"/>
                  </a:cubicBezTo>
                  <a:cubicBezTo>
                    <a:pt x="43" y="85"/>
                    <a:pt x="45" y="94"/>
                    <a:pt x="47" y="98"/>
                  </a:cubicBezTo>
                  <a:cubicBezTo>
                    <a:pt x="49" y="99"/>
                    <a:pt x="49" y="99"/>
                    <a:pt x="49" y="99"/>
                  </a:cubicBezTo>
                  <a:cubicBezTo>
                    <a:pt x="53" y="100"/>
                    <a:pt x="64" y="107"/>
                    <a:pt x="66" y="111"/>
                  </a:cubicBezTo>
                  <a:cubicBezTo>
                    <a:pt x="66" y="113"/>
                    <a:pt x="66" y="116"/>
                    <a:pt x="66" y="119"/>
                  </a:cubicBezTo>
                  <a:lnTo>
                    <a:pt x="66" y="122"/>
                  </a:lnTo>
                  <a:close/>
                </a:path>
              </a:pathLst>
            </a:custGeom>
            <a:solidFill>
              <a:schemeClr val="accent1"/>
            </a:solidFill>
            <a:ln w="3175" cap="rnd">
              <a:solidFill>
                <a:schemeClr val="bg1"/>
              </a:solidFill>
              <a:round/>
              <a:headEnd/>
              <a:tailEnd/>
            </a:ln>
          </p:spPr>
          <p:txBody>
            <a:bodyPr/>
            <a:lstStyle/>
            <a:p>
              <a:endParaRPr lang="de-DE"/>
            </a:p>
          </p:txBody>
        </p:sp>
        <p:sp>
          <p:nvSpPr>
            <p:cNvPr id="6483" name="Freeform 1302"/>
            <p:cNvSpPr>
              <a:spLocks/>
            </p:cNvSpPr>
            <p:nvPr/>
          </p:nvSpPr>
          <p:spPr bwMode="gray">
            <a:xfrm>
              <a:off x="2778" y="1846"/>
              <a:ext cx="110" cy="65"/>
            </a:xfrm>
            <a:custGeom>
              <a:avLst/>
              <a:gdLst>
                <a:gd name="T0" fmla="*/ 14 w 198"/>
                <a:gd name="T1" fmla="*/ 11 h 117"/>
                <a:gd name="T2" fmla="*/ 16 w 198"/>
                <a:gd name="T3" fmla="*/ 11 h 117"/>
                <a:gd name="T4" fmla="*/ 17 w 198"/>
                <a:gd name="T5" fmla="*/ 11 h 117"/>
                <a:gd name="T6" fmla="*/ 18 w 198"/>
                <a:gd name="T7" fmla="*/ 9 h 117"/>
                <a:gd name="T8" fmla="*/ 18 w 198"/>
                <a:gd name="T9" fmla="*/ 9 h 117"/>
                <a:gd name="T10" fmla="*/ 18 w 198"/>
                <a:gd name="T11" fmla="*/ 7 h 117"/>
                <a:gd name="T12" fmla="*/ 19 w 198"/>
                <a:gd name="T13" fmla="*/ 6 h 117"/>
                <a:gd name="T14" fmla="*/ 18 w 198"/>
                <a:gd name="T15" fmla="*/ 4 h 117"/>
                <a:gd name="T16" fmla="*/ 18 w 198"/>
                <a:gd name="T17" fmla="*/ 1 h 117"/>
                <a:gd name="T18" fmla="*/ 17 w 198"/>
                <a:gd name="T19" fmla="*/ 2 h 117"/>
                <a:gd name="T20" fmla="*/ 16 w 198"/>
                <a:gd name="T21" fmla="*/ 2 h 117"/>
                <a:gd name="T22" fmla="*/ 15 w 198"/>
                <a:gd name="T23" fmla="*/ 2 h 117"/>
                <a:gd name="T24" fmla="*/ 14 w 198"/>
                <a:gd name="T25" fmla="*/ 3 h 117"/>
                <a:gd name="T26" fmla="*/ 13 w 198"/>
                <a:gd name="T27" fmla="*/ 2 h 117"/>
                <a:gd name="T28" fmla="*/ 13 w 198"/>
                <a:gd name="T29" fmla="*/ 2 h 117"/>
                <a:gd name="T30" fmla="*/ 11 w 198"/>
                <a:gd name="T31" fmla="*/ 1 h 117"/>
                <a:gd name="T32" fmla="*/ 9 w 198"/>
                <a:gd name="T33" fmla="*/ 1 h 117"/>
                <a:gd name="T34" fmla="*/ 9 w 198"/>
                <a:gd name="T35" fmla="*/ 2 h 117"/>
                <a:gd name="T36" fmla="*/ 9 w 198"/>
                <a:gd name="T37" fmla="*/ 3 h 117"/>
                <a:gd name="T38" fmla="*/ 8 w 198"/>
                <a:gd name="T39" fmla="*/ 5 h 117"/>
                <a:gd name="T40" fmla="*/ 7 w 198"/>
                <a:gd name="T41" fmla="*/ 5 h 117"/>
                <a:gd name="T42" fmla="*/ 6 w 198"/>
                <a:gd name="T43" fmla="*/ 4 h 117"/>
                <a:gd name="T44" fmla="*/ 5 w 198"/>
                <a:gd name="T45" fmla="*/ 3 h 117"/>
                <a:gd name="T46" fmla="*/ 4 w 198"/>
                <a:gd name="T47" fmla="*/ 2 h 117"/>
                <a:gd name="T48" fmla="*/ 4 w 198"/>
                <a:gd name="T49" fmla="*/ 3 h 117"/>
                <a:gd name="T50" fmla="*/ 2 w 198"/>
                <a:gd name="T51" fmla="*/ 3 h 117"/>
                <a:gd name="T52" fmla="*/ 2 w 198"/>
                <a:gd name="T53" fmla="*/ 5 h 117"/>
                <a:gd name="T54" fmla="*/ 1 w 198"/>
                <a:gd name="T55" fmla="*/ 7 h 117"/>
                <a:gd name="T56" fmla="*/ 1 w 198"/>
                <a:gd name="T57" fmla="*/ 9 h 117"/>
                <a:gd name="T58" fmla="*/ 1 w 198"/>
                <a:gd name="T59" fmla="*/ 9 h 117"/>
                <a:gd name="T60" fmla="*/ 1 w 198"/>
                <a:gd name="T61" fmla="*/ 9 h 117"/>
                <a:gd name="T62" fmla="*/ 3 w 198"/>
                <a:gd name="T63" fmla="*/ 8 h 117"/>
                <a:gd name="T64" fmla="*/ 4 w 198"/>
                <a:gd name="T65" fmla="*/ 9 h 117"/>
                <a:gd name="T66" fmla="*/ 5 w 198"/>
                <a:gd name="T67" fmla="*/ 9 h 117"/>
                <a:gd name="T68" fmla="*/ 7 w 198"/>
                <a:gd name="T69" fmla="*/ 8 h 117"/>
                <a:gd name="T70" fmla="*/ 8 w 198"/>
                <a:gd name="T71" fmla="*/ 9 h 117"/>
                <a:gd name="T72" fmla="*/ 9 w 198"/>
                <a:gd name="T73" fmla="*/ 9 h 117"/>
                <a:gd name="T74" fmla="*/ 9 w 198"/>
                <a:gd name="T75" fmla="*/ 8 h 117"/>
                <a:gd name="T76" fmla="*/ 10 w 198"/>
                <a:gd name="T77" fmla="*/ 9 h 117"/>
                <a:gd name="T78" fmla="*/ 11 w 198"/>
                <a:gd name="T79" fmla="*/ 9 h 117"/>
                <a:gd name="T80" fmla="*/ 13 w 198"/>
                <a:gd name="T81" fmla="*/ 10 h 117"/>
                <a:gd name="T82" fmla="*/ 14 w 198"/>
                <a:gd name="T83" fmla="*/ 11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8"/>
                <a:gd name="T127" fmla="*/ 0 h 117"/>
                <a:gd name="T128" fmla="*/ 198 w 198"/>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8" h="117">
                  <a:moveTo>
                    <a:pt x="149" y="117"/>
                  </a:moveTo>
                  <a:cubicBezTo>
                    <a:pt x="154" y="116"/>
                    <a:pt x="159" y="112"/>
                    <a:pt x="164" y="112"/>
                  </a:cubicBezTo>
                  <a:cubicBezTo>
                    <a:pt x="168" y="112"/>
                    <a:pt x="170" y="117"/>
                    <a:pt x="174" y="117"/>
                  </a:cubicBezTo>
                  <a:cubicBezTo>
                    <a:pt x="181" y="116"/>
                    <a:pt x="184" y="104"/>
                    <a:pt x="189" y="99"/>
                  </a:cubicBezTo>
                  <a:cubicBezTo>
                    <a:pt x="192" y="97"/>
                    <a:pt x="192" y="96"/>
                    <a:pt x="193" y="96"/>
                  </a:cubicBezTo>
                  <a:cubicBezTo>
                    <a:pt x="188" y="89"/>
                    <a:pt x="183" y="80"/>
                    <a:pt x="185" y="71"/>
                  </a:cubicBezTo>
                  <a:cubicBezTo>
                    <a:pt x="187" y="63"/>
                    <a:pt x="194" y="63"/>
                    <a:pt x="198" y="57"/>
                  </a:cubicBezTo>
                  <a:cubicBezTo>
                    <a:pt x="194" y="53"/>
                    <a:pt x="193" y="43"/>
                    <a:pt x="191" y="37"/>
                  </a:cubicBezTo>
                  <a:cubicBezTo>
                    <a:pt x="189" y="31"/>
                    <a:pt x="197" y="7"/>
                    <a:pt x="189" y="4"/>
                  </a:cubicBezTo>
                  <a:cubicBezTo>
                    <a:pt x="183" y="3"/>
                    <a:pt x="181" y="21"/>
                    <a:pt x="176" y="24"/>
                  </a:cubicBezTo>
                  <a:cubicBezTo>
                    <a:pt x="172" y="27"/>
                    <a:pt x="171" y="27"/>
                    <a:pt x="167" y="27"/>
                  </a:cubicBezTo>
                  <a:cubicBezTo>
                    <a:pt x="164" y="27"/>
                    <a:pt x="162" y="24"/>
                    <a:pt x="158" y="25"/>
                  </a:cubicBezTo>
                  <a:cubicBezTo>
                    <a:pt x="155" y="26"/>
                    <a:pt x="155" y="30"/>
                    <a:pt x="150" y="29"/>
                  </a:cubicBezTo>
                  <a:cubicBezTo>
                    <a:pt x="147" y="28"/>
                    <a:pt x="144" y="24"/>
                    <a:pt x="141" y="22"/>
                  </a:cubicBezTo>
                  <a:cubicBezTo>
                    <a:pt x="138" y="21"/>
                    <a:pt x="135" y="20"/>
                    <a:pt x="132" y="18"/>
                  </a:cubicBezTo>
                  <a:cubicBezTo>
                    <a:pt x="126" y="15"/>
                    <a:pt x="122" y="10"/>
                    <a:pt x="117" y="7"/>
                  </a:cubicBezTo>
                  <a:cubicBezTo>
                    <a:pt x="106" y="0"/>
                    <a:pt x="102" y="9"/>
                    <a:pt x="93" y="15"/>
                  </a:cubicBezTo>
                  <a:cubicBezTo>
                    <a:pt x="93" y="18"/>
                    <a:pt x="93" y="18"/>
                    <a:pt x="93" y="18"/>
                  </a:cubicBezTo>
                  <a:cubicBezTo>
                    <a:pt x="93" y="22"/>
                    <a:pt x="94" y="27"/>
                    <a:pt x="94" y="33"/>
                  </a:cubicBezTo>
                  <a:cubicBezTo>
                    <a:pt x="94" y="45"/>
                    <a:pt x="93" y="44"/>
                    <a:pt x="89" y="52"/>
                  </a:cubicBezTo>
                  <a:cubicBezTo>
                    <a:pt x="84" y="60"/>
                    <a:pt x="76" y="57"/>
                    <a:pt x="68" y="56"/>
                  </a:cubicBezTo>
                  <a:cubicBezTo>
                    <a:pt x="60" y="55"/>
                    <a:pt x="63" y="49"/>
                    <a:pt x="62" y="44"/>
                  </a:cubicBezTo>
                  <a:cubicBezTo>
                    <a:pt x="61" y="39"/>
                    <a:pt x="56" y="38"/>
                    <a:pt x="52" y="35"/>
                  </a:cubicBezTo>
                  <a:cubicBezTo>
                    <a:pt x="49" y="32"/>
                    <a:pt x="49" y="31"/>
                    <a:pt x="47" y="27"/>
                  </a:cubicBezTo>
                  <a:cubicBezTo>
                    <a:pt x="45" y="22"/>
                    <a:pt x="42" y="25"/>
                    <a:pt x="37" y="28"/>
                  </a:cubicBezTo>
                  <a:cubicBezTo>
                    <a:pt x="32" y="31"/>
                    <a:pt x="30" y="30"/>
                    <a:pt x="24" y="34"/>
                  </a:cubicBezTo>
                  <a:cubicBezTo>
                    <a:pt x="18" y="38"/>
                    <a:pt x="16" y="42"/>
                    <a:pt x="16" y="50"/>
                  </a:cubicBezTo>
                  <a:cubicBezTo>
                    <a:pt x="16" y="58"/>
                    <a:pt x="13" y="64"/>
                    <a:pt x="7" y="71"/>
                  </a:cubicBezTo>
                  <a:cubicBezTo>
                    <a:pt x="0" y="78"/>
                    <a:pt x="3" y="85"/>
                    <a:pt x="4" y="90"/>
                  </a:cubicBezTo>
                  <a:cubicBezTo>
                    <a:pt x="5" y="94"/>
                    <a:pt x="8" y="98"/>
                    <a:pt x="8" y="98"/>
                  </a:cubicBezTo>
                  <a:cubicBezTo>
                    <a:pt x="8" y="99"/>
                    <a:pt x="8" y="99"/>
                    <a:pt x="8" y="99"/>
                  </a:cubicBezTo>
                  <a:cubicBezTo>
                    <a:pt x="17" y="101"/>
                    <a:pt x="25" y="89"/>
                    <a:pt x="34" y="89"/>
                  </a:cubicBezTo>
                  <a:cubicBezTo>
                    <a:pt x="37" y="89"/>
                    <a:pt x="39" y="91"/>
                    <a:pt x="42" y="91"/>
                  </a:cubicBezTo>
                  <a:cubicBezTo>
                    <a:pt x="46" y="92"/>
                    <a:pt x="51" y="90"/>
                    <a:pt x="55" y="90"/>
                  </a:cubicBezTo>
                  <a:cubicBezTo>
                    <a:pt x="64" y="90"/>
                    <a:pt x="72" y="89"/>
                    <a:pt x="80" y="89"/>
                  </a:cubicBezTo>
                  <a:cubicBezTo>
                    <a:pt x="83" y="89"/>
                    <a:pt x="86" y="90"/>
                    <a:pt x="89" y="90"/>
                  </a:cubicBezTo>
                  <a:cubicBezTo>
                    <a:pt x="90" y="90"/>
                    <a:pt x="92" y="92"/>
                    <a:pt x="93" y="91"/>
                  </a:cubicBezTo>
                  <a:cubicBezTo>
                    <a:pt x="95" y="91"/>
                    <a:pt x="97" y="89"/>
                    <a:pt x="98" y="89"/>
                  </a:cubicBezTo>
                  <a:cubicBezTo>
                    <a:pt x="101" y="89"/>
                    <a:pt x="99" y="87"/>
                    <a:pt x="104" y="91"/>
                  </a:cubicBezTo>
                  <a:cubicBezTo>
                    <a:pt x="107" y="94"/>
                    <a:pt x="107" y="96"/>
                    <a:pt x="111" y="97"/>
                  </a:cubicBezTo>
                  <a:cubicBezTo>
                    <a:pt x="118" y="100"/>
                    <a:pt x="127" y="98"/>
                    <a:pt x="133" y="102"/>
                  </a:cubicBezTo>
                  <a:cubicBezTo>
                    <a:pt x="136" y="104"/>
                    <a:pt x="147" y="113"/>
                    <a:pt x="149" y="117"/>
                  </a:cubicBezTo>
                </a:path>
              </a:pathLst>
            </a:custGeom>
            <a:solidFill>
              <a:schemeClr val="accent1"/>
            </a:solidFill>
            <a:ln w="3175" cap="rnd">
              <a:solidFill>
                <a:schemeClr val="bg1"/>
              </a:solidFill>
              <a:round/>
              <a:headEnd/>
              <a:tailEnd/>
            </a:ln>
          </p:spPr>
          <p:txBody>
            <a:bodyPr/>
            <a:lstStyle/>
            <a:p>
              <a:endParaRPr lang="de-DE"/>
            </a:p>
          </p:txBody>
        </p:sp>
        <p:sp>
          <p:nvSpPr>
            <p:cNvPr id="6484" name="Freeform 1303"/>
            <p:cNvSpPr>
              <a:spLocks/>
            </p:cNvSpPr>
            <p:nvPr/>
          </p:nvSpPr>
          <p:spPr bwMode="gray">
            <a:xfrm>
              <a:off x="2778" y="1846"/>
              <a:ext cx="110" cy="65"/>
            </a:xfrm>
            <a:custGeom>
              <a:avLst/>
              <a:gdLst>
                <a:gd name="T0" fmla="*/ 14 w 198"/>
                <a:gd name="T1" fmla="*/ 11 h 117"/>
                <a:gd name="T2" fmla="*/ 16 w 198"/>
                <a:gd name="T3" fmla="*/ 11 h 117"/>
                <a:gd name="T4" fmla="*/ 17 w 198"/>
                <a:gd name="T5" fmla="*/ 11 h 117"/>
                <a:gd name="T6" fmla="*/ 18 w 198"/>
                <a:gd name="T7" fmla="*/ 9 h 117"/>
                <a:gd name="T8" fmla="*/ 18 w 198"/>
                <a:gd name="T9" fmla="*/ 9 h 117"/>
                <a:gd name="T10" fmla="*/ 18 w 198"/>
                <a:gd name="T11" fmla="*/ 7 h 117"/>
                <a:gd name="T12" fmla="*/ 19 w 198"/>
                <a:gd name="T13" fmla="*/ 6 h 117"/>
                <a:gd name="T14" fmla="*/ 18 w 198"/>
                <a:gd name="T15" fmla="*/ 4 h 117"/>
                <a:gd name="T16" fmla="*/ 18 w 198"/>
                <a:gd name="T17" fmla="*/ 1 h 117"/>
                <a:gd name="T18" fmla="*/ 17 w 198"/>
                <a:gd name="T19" fmla="*/ 2 h 117"/>
                <a:gd name="T20" fmla="*/ 16 w 198"/>
                <a:gd name="T21" fmla="*/ 2 h 117"/>
                <a:gd name="T22" fmla="*/ 15 w 198"/>
                <a:gd name="T23" fmla="*/ 2 h 117"/>
                <a:gd name="T24" fmla="*/ 14 w 198"/>
                <a:gd name="T25" fmla="*/ 3 h 117"/>
                <a:gd name="T26" fmla="*/ 13 w 198"/>
                <a:gd name="T27" fmla="*/ 2 h 117"/>
                <a:gd name="T28" fmla="*/ 13 w 198"/>
                <a:gd name="T29" fmla="*/ 2 h 117"/>
                <a:gd name="T30" fmla="*/ 11 w 198"/>
                <a:gd name="T31" fmla="*/ 1 h 117"/>
                <a:gd name="T32" fmla="*/ 9 w 198"/>
                <a:gd name="T33" fmla="*/ 1 h 117"/>
                <a:gd name="T34" fmla="*/ 9 w 198"/>
                <a:gd name="T35" fmla="*/ 2 h 117"/>
                <a:gd name="T36" fmla="*/ 9 w 198"/>
                <a:gd name="T37" fmla="*/ 3 h 117"/>
                <a:gd name="T38" fmla="*/ 8 w 198"/>
                <a:gd name="T39" fmla="*/ 5 h 117"/>
                <a:gd name="T40" fmla="*/ 7 w 198"/>
                <a:gd name="T41" fmla="*/ 5 h 117"/>
                <a:gd name="T42" fmla="*/ 6 w 198"/>
                <a:gd name="T43" fmla="*/ 4 h 117"/>
                <a:gd name="T44" fmla="*/ 5 w 198"/>
                <a:gd name="T45" fmla="*/ 3 h 117"/>
                <a:gd name="T46" fmla="*/ 4 w 198"/>
                <a:gd name="T47" fmla="*/ 2 h 117"/>
                <a:gd name="T48" fmla="*/ 4 w 198"/>
                <a:gd name="T49" fmla="*/ 3 h 117"/>
                <a:gd name="T50" fmla="*/ 2 w 198"/>
                <a:gd name="T51" fmla="*/ 3 h 117"/>
                <a:gd name="T52" fmla="*/ 2 w 198"/>
                <a:gd name="T53" fmla="*/ 5 h 117"/>
                <a:gd name="T54" fmla="*/ 1 w 198"/>
                <a:gd name="T55" fmla="*/ 7 h 117"/>
                <a:gd name="T56" fmla="*/ 1 w 198"/>
                <a:gd name="T57" fmla="*/ 9 h 117"/>
                <a:gd name="T58" fmla="*/ 1 w 198"/>
                <a:gd name="T59" fmla="*/ 9 h 117"/>
                <a:gd name="T60" fmla="*/ 1 w 198"/>
                <a:gd name="T61" fmla="*/ 9 h 117"/>
                <a:gd name="T62" fmla="*/ 3 w 198"/>
                <a:gd name="T63" fmla="*/ 8 h 117"/>
                <a:gd name="T64" fmla="*/ 4 w 198"/>
                <a:gd name="T65" fmla="*/ 9 h 117"/>
                <a:gd name="T66" fmla="*/ 5 w 198"/>
                <a:gd name="T67" fmla="*/ 9 h 117"/>
                <a:gd name="T68" fmla="*/ 7 w 198"/>
                <a:gd name="T69" fmla="*/ 8 h 117"/>
                <a:gd name="T70" fmla="*/ 8 w 198"/>
                <a:gd name="T71" fmla="*/ 9 h 117"/>
                <a:gd name="T72" fmla="*/ 9 w 198"/>
                <a:gd name="T73" fmla="*/ 9 h 117"/>
                <a:gd name="T74" fmla="*/ 9 w 198"/>
                <a:gd name="T75" fmla="*/ 8 h 117"/>
                <a:gd name="T76" fmla="*/ 10 w 198"/>
                <a:gd name="T77" fmla="*/ 9 h 117"/>
                <a:gd name="T78" fmla="*/ 11 w 198"/>
                <a:gd name="T79" fmla="*/ 9 h 117"/>
                <a:gd name="T80" fmla="*/ 13 w 198"/>
                <a:gd name="T81" fmla="*/ 10 h 117"/>
                <a:gd name="T82" fmla="*/ 14 w 198"/>
                <a:gd name="T83" fmla="*/ 11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8"/>
                <a:gd name="T127" fmla="*/ 0 h 117"/>
                <a:gd name="T128" fmla="*/ 198 w 198"/>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8" h="117">
                  <a:moveTo>
                    <a:pt x="149" y="117"/>
                  </a:moveTo>
                  <a:cubicBezTo>
                    <a:pt x="154" y="116"/>
                    <a:pt x="159" y="112"/>
                    <a:pt x="164" y="112"/>
                  </a:cubicBezTo>
                  <a:cubicBezTo>
                    <a:pt x="168" y="112"/>
                    <a:pt x="170" y="117"/>
                    <a:pt x="174" y="117"/>
                  </a:cubicBezTo>
                  <a:cubicBezTo>
                    <a:pt x="181" y="116"/>
                    <a:pt x="184" y="104"/>
                    <a:pt x="189" y="99"/>
                  </a:cubicBezTo>
                  <a:cubicBezTo>
                    <a:pt x="192" y="97"/>
                    <a:pt x="192" y="96"/>
                    <a:pt x="193" y="96"/>
                  </a:cubicBezTo>
                  <a:cubicBezTo>
                    <a:pt x="188" y="89"/>
                    <a:pt x="183" y="80"/>
                    <a:pt x="185" y="71"/>
                  </a:cubicBezTo>
                  <a:cubicBezTo>
                    <a:pt x="187" y="63"/>
                    <a:pt x="194" y="63"/>
                    <a:pt x="198" y="57"/>
                  </a:cubicBezTo>
                  <a:cubicBezTo>
                    <a:pt x="194" y="53"/>
                    <a:pt x="193" y="43"/>
                    <a:pt x="191" y="37"/>
                  </a:cubicBezTo>
                  <a:cubicBezTo>
                    <a:pt x="189" y="31"/>
                    <a:pt x="197" y="7"/>
                    <a:pt x="189" y="4"/>
                  </a:cubicBezTo>
                  <a:cubicBezTo>
                    <a:pt x="183" y="3"/>
                    <a:pt x="181" y="21"/>
                    <a:pt x="176" y="24"/>
                  </a:cubicBezTo>
                  <a:cubicBezTo>
                    <a:pt x="172" y="27"/>
                    <a:pt x="171" y="27"/>
                    <a:pt x="167" y="27"/>
                  </a:cubicBezTo>
                  <a:cubicBezTo>
                    <a:pt x="164" y="27"/>
                    <a:pt x="162" y="24"/>
                    <a:pt x="158" y="25"/>
                  </a:cubicBezTo>
                  <a:cubicBezTo>
                    <a:pt x="155" y="26"/>
                    <a:pt x="155" y="30"/>
                    <a:pt x="150" y="29"/>
                  </a:cubicBezTo>
                  <a:cubicBezTo>
                    <a:pt x="147" y="28"/>
                    <a:pt x="144" y="24"/>
                    <a:pt x="141" y="22"/>
                  </a:cubicBezTo>
                  <a:cubicBezTo>
                    <a:pt x="138" y="21"/>
                    <a:pt x="135" y="20"/>
                    <a:pt x="132" y="18"/>
                  </a:cubicBezTo>
                  <a:cubicBezTo>
                    <a:pt x="126" y="15"/>
                    <a:pt x="122" y="10"/>
                    <a:pt x="117" y="7"/>
                  </a:cubicBezTo>
                  <a:cubicBezTo>
                    <a:pt x="106" y="0"/>
                    <a:pt x="102" y="9"/>
                    <a:pt x="93" y="15"/>
                  </a:cubicBezTo>
                  <a:cubicBezTo>
                    <a:pt x="93" y="18"/>
                    <a:pt x="93" y="18"/>
                    <a:pt x="93" y="18"/>
                  </a:cubicBezTo>
                  <a:cubicBezTo>
                    <a:pt x="93" y="22"/>
                    <a:pt x="94" y="27"/>
                    <a:pt x="94" y="33"/>
                  </a:cubicBezTo>
                  <a:cubicBezTo>
                    <a:pt x="94" y="45"/>
                    <a:pt x="93" y="44"/>
                    <a:pt x="89" y="52"/>
                  </a:cubicBezTo>
                  <a:cubicBezTo>
                    <a:pt x="84" y="60"/>
                    <a:pt x="76" y="57"/>
                    <a:pt x="68" y="56"/>
                  </a:cubicBezTo>
                  <a:cubicBezTo>
                    <a:pt x="60" y="55"/>
                    <a:pt x="63" y="49"/>
                    <a:pt x="62" y="44"/>
                  </a:cubicBezTo>
                  <a:cubicBezTo>
                    <a:pt x="61" y="39"/>
                    <a:pt x="56" y="38"/>
                    <a:pt x="52" y="35"/>
                  </a:cubicBezTo>
                  <a:cubicBezTo>
                    <a:pt x="49" y="32"/>
                    <a:pt x="49" y="31"/>
                    <a:pt x="47" y="27"/>
                  </a:cubicBezTo>
                  <a:cubicBezTo>
                    <a:pt x="45" y="22"/>
                    <a:pt x="42" y="25"/>
                    <a:pt x="37" y="28"/>
                  </a:cubicBezTo>
                  <a:cubicBezTo>
                    <a:pt x="32" y="31"/>
                    <a:pt x="30" y="30"/>
                    <a:pt x="24" y="34"/>
                  </a:cubicBezTo>
                  <a:cubicBezTo>
                    <a:pt x="18" y="38"/>
                    <a:pt x="16" y="42"/>
                    <a:pt x="16" y="50"/>
                  </a:cubicBezTo>
                  <a:cubicBezTo>
                    <a:pt x="16" y="58"/>
                    <a:pt x="13" y="64"/>
                    <a:pt x="7" y="71"/>
                  </a:cubicBezTo>
                  <a:cubicBezTo>
                    <a:pt x="0" y="78"/>
                    <a:pt x="3" y="85"/>
                    <a:pt x="4" y="90"/>
                  </a:cubicBezTo>
                  <a:cubicBezTo>
                    <a:pt x="5" y="94"/>
                    <a:pt x="8" y="98"/>
                    <a:pt x="8" y="98"/>
                  </a:cubicBezTo>
                  <a:cubicBezTo>
                    <a:pt x="8" y="99"/>
                    <a:pt x="8" y="99"/>
                    <a:pt x="8" y="99"/>
                  </a:cubicBezTo>
                  <a:cubicBezTo>
                    <a:pt x="17" y="101"/>
                    <a:pt x="25" y="89"/>
                    <a:pt x="34" y="89"/>
                  </a:cubicBezTo>
                  <a:cubicBezTo>
                    <a:pt x="37" y="89"/>
                    <a:pt x="39" y="91"/>
                    <a:pt x="42" y="91"/>
                  </a:cubicBezTo>
                  <a:cubicBezTo>
                    <a:pt x="46" y="92"/>
                    <a:pt x="51" y="90"/>
                    <a:pt x="55" y="90"/>
                  </a:cubicBezTo>
                  <a:cubicBezTo>
                    <a:pt x="64" y="90"/>
                    <a:pt x="72" y="89"/>
                    <a:pt x="80" y="89"/>
                  </a:cubicBezTo>
                  <a:cubicBezTo>
                    <a:pt x="83" y="89"/>
                    <a:pt x="86" y="90"/>
                    <a:pt x="89" y="90"/>
                  </a:cubicBezTo>
                  <a:cubicBezTo>
                    <a:pt x="90" y="90"/>
                    <a:pt x="92" y="92"/>
                    <a:pt x="93" y="91"/>
                  </a:cubicBezTo>
                  <a:cubicBezTo>
                    <a:pt x="95" y="91"/>
                    <a:pt x="97" y="89"/>
                    <a:pt x="98" y="89"/>
                  </a:cubicBezTo>
                  <a:cubicBezTo>
                    <a:pt x="101" y="89"/>
                    <a:pt x="99" y="87"/>
                    <a:pt x="104" y="91"/>
                  </a:cubicBezTo>
                  <a:cubicBezTo>
                    <a:pt x="107" y="94"/>
                    <a:pt x="107" y="96"/>
                    <a:pt x="111" y="97"/>
                  </a:cubicBezTo>
                  <a:cubicBezTo>
                    <a:pt x="118" y="100"/>
                    <a:pt x="127" y="98"/>
                    <a:pt x="133" y="102"/>
                  </a:cubicBezTo>
                  <a:cubicBezTo>
                    <a:pt x="136" y="104"/>
                    <a:pt x="147" y="113"/>
                    <a:pt x="149" y="117"/>
                  </a:cubicBezTo>
                </a:path>
              </a:pathLst>
            </a:custGeom>
            <a:solidFill>
              <a:schemeClr val="accent1"/>
            </a:solidFill>
            <a:ln w="3175" cap="rnd">
              <a:solidFill>
                <a:schemeClr val="bg1"/>
              </a:solidFill>
              <a:round/>
              <a:headEnd/>
              <a:tailEnd/>
            </a:ln>
          </p:spPr>
          <p:txBody>
            <a:bodyPr/>
            <a:lstStyle/>
            <a:p>
              <a:endParaRPr lang="de-DE"/>
            </a:p>
          </p:txBody>
        </p:sp>
        <p:sp>
          <p:nvSpPr>
            <p:cNvPr id="6485" name="Freeform 1304"/>
            <p:cNvSpPr>
              <a:spLocks/>
            </p:cNvSpPr>
            <p:nvPr/>
          </p:nvSpPr>
          <p:spPr bwMode="gray">
            <a:xfrm>
              <a:off x="2813" y="1804"/>
              <a:ext cx="70" cy="59"/>
            </a:xfrm>
            <a:custGeom>
              <a:avLst/>
              <a:gdLst>
                <a:gd name="T0" fmla="*/ 3 w 125"/>
                <a:gd name="T1" fmla="*/ 9 h 105"/>
                <a:gd name="T2" fmla="*/ 3 w 125"/>
                <a:gd name="T3" fmla="*/ 8 h 105"/>
                <a:gd name="T4" fmla="*/ 3 w 125"/>
                <a:gd name="T5" fmla="*/ 7 h 105"/>
                <a:gd name="T6" fmla="*/ 2 w 125"/>
                <a:gd name="T7" fmla="*/ 7 h 105"/>
                <a:gd name="T8" fmla="*/ 2 w 125"/>
                <a:gd name="T9" fmla="*/ 7 h 105"/>
                <a:gd name="T10" fmla="*/ 1 w 125"/>
                <a:gd name="T11" fmla="*/ 7 h 105"/>
                <a:gd name="T12" fmla="*/ 1 w 125"/>
                <a:gd name="T13" fmla="*/ 6 h 105"/>
                <a:gd name="T14" fmla="*/ 1 w 125"/>
                <a:gd name="T15" fmla="*/ 6 h 105"/>
                <a:gd name="T16" fmla="*/ 1 w 125"/>
                <a:gd name="T17" fmla="*/ 5 h 105"/>
                <a:gd name="T18" fmla="*/ 1 w 125"/>
                <a:gd name="T19" fmla="*/ 4 h 105"/>
                <a:gd name="T20" fmla="*/ 1 w 125"/>
                <a:gd name="T21" fmla="*/ 3 h 105"/>
                <a:gd name="T22" fmla="*/ 1 w 125"/>
                <a:gd name="T23" fmla="*/ 2 h 105"/>
                <a:gd name="T24" fmla="*/ 2 w 125"/>
                <a:gd name="T25" fmla="*/ 2 h 105"/>
                <a:gd name="T26" fmla="*/ 3 w 125"/>
                <a:gd name="T27" fmla="*/ 1 h 105"/>
                <a:gd name="T28" fmla="*/ 3 w 125"/>
                <a:gd name="T29" fmla="*/ 1 h 105"/>
                <a:gd name="T30" fmla="*/ 4 w 125"/>
                <a:gd name="T31" fmla="*/ 1 h 105"/>
                <a:gd name="T32" fmla="*/ 6 w 125"/>
                <a:gd name="T33" fmla="*/ 1 h 105"/>
                <a:gd name="T34" fmla="*/ 6 w 125"/>
                <a:gd name="T35" fmla="*/ 1 h 105"/>
                <a:gd name="T36" fmla="*/ 7 w 125"/>
                <a:gd name="T37" fmla="*/ 1 h 105"/>
                <a:gd name="T38" fmla="*/ 8 w 125"/>
                <a:gd name="T39" fmla="*/ 1 h 105"/>
                <a:gd name="T40" fmla="*/ 8 w 125"/>
                <a:gd name="T41" fmla="*/ 1 h 105"/>
                <a:gd name="T42" fmla="*/ 10 w 125"/>
                <a:gd name="T43" fmla="*/ 1 h 105"/>
                <a:gd name="T44" fmla="*/ 11 w 125"/>
                <a:gd name="T45" fmla="*/ 1 h 105"/>
                <a:gd name="T46" fmla="*/ 12 w 125"/>
                <a:gd name="T47" fmla="*/ 1 h 105"/>
                <a:gd name="T48" fmla="*/ 12 w 125"/>
                <a:gd name="T49" fmla="*/ 1 h 105"/>
                <a:gd name="T50" fmla="*/ 12 w 125"/>
                <a:gd name="T51" fmla="*/ 2 h 105"/>
                <a:gd name="T52" fmla="*/ 12 w 125"/>
                <a:gd name="T53" fmla="*/ 3 h 105"/>
                <a:gd name="T54" fmla="*/ 12 w 125"/>
                <a:gd name="T55" fmla="*/ 3 h 105"/>
                <a:gd name="T56" fmla="*/ 11 w 125"/>
                <a:gd name="T57" fmla="*/ 3 h 105"/>
                <a:gd name="T58" fmla="*/ 10 w 125"/>
                <a:gd name="T59" fmla="*/ 3 h 105"/>
                <a:gd name="T60" fmla="*/ 10 w 125"/>
                <a:gd name="T61" fmla="*/ 4 h 105"/>
                <a:gd name="T62" fmla="*/ 10 w 125"/>
                <a:gd name="T63" fmla="*/ 6 h 105"/>
                <a:gd name="T64" fmla="*/ 11 w 125"/>
                <a:gd name="T65" fmla="*/ 7 h 105"/>
                <a:gd name="T66" fmla="*/ 12 w 125"/>
                <a:gd name="T67" fmla="*/ 7 h 105"/>
                <a:gd name="T68" fmla="*/ 12 w 125"/>
                <a:gd name="T69" fmla="*/ 8 h 105"/>
                <a:gd name="T70" fmla="*/ 12 w 125"/>
                <a:gd name="T71" fmla="*/ 8 h 105"/>
                <a:gd name="T72" fmla="*/ 11 w 125"/>
                <a:gd name="T73" fmla="*/ 10 h 105"/>
                <a:gd name="T74" fmla="*/ 10 w 125"/>
                <a:gd name="T75" fmla="*/ 10 h 105"/>
                <a:gd name="T76" fmla="*/ 10 w 125"/>
                <a:gd name="T77" fmla="*/ 10 h 105"/>
                <a:gd name="T78" fmla="*/ 8 w 125"/>
                <a:gd name="T79" fmla="*/ 11 h 105"/>
                <a:gd name="T80" fmla="*/ 7 w 125"/>
                <a:gd name="T81" fmla="*/ 10 h 105"/>
                <a:gd name="T82" fmla="*/ 7 w 125"/>
                <a:gd name="T83" fmla="*/ 9 h 105"/>
                <a:gd name="T84" fmla="*/ 6 w 125"/>
                <a:gd name="T85" fmla="*/ 8 h 105"/>
                <a:gd name="T86" fmla="*/ 3 w 125"/>
                <a:gd name="T87" fmla="*/ 9 h 105"/>
                <a:gd name="T88" fmla="*/ 3 w 125"/>
                <a:gd name="T89" fmla="*/ 9 h 1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
                <a:gd name="T136" fmla="*/ 0 h 105"/>
                <a:gd name="T137" fmla="*/ 125 w 125"/>
                <a:gd name="T138" fmla="*/ 105 h 10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 h="105">
                  <a:moveTo>
                    <a:pt x="29" y="90"/>
                  </a:moveTo>
                  <a:cubicBezTo>
                    <a:pt x="29" y="87"/>
                    <a:pt x="29" y="82"/>
                    <a:pt x="30" y="79"/>
                  </a:cubicBezTo>
                  <a:cubicBezTo>
                    <a:pt x="32" y="72"/>
                    <a:pt x="36" y="71"/>
                    <a:pt x="33" y="66"/>
                  </a:cubicBezTo>
                  <a:cubicBezTo>
                    <a:pt x="29" y="61"/>
                    <a:pt x="27" y="68"/>
                    <a:pt x="26" y="72"/>
                  </a:cubicBezTo>
                  <a:cubicBezTo>
                    <a:pt x="24" y="76"/>
                    <a:pt x="21" y="71"/>
                    <a:pt x="18" y="68"/>
                  </a:cubicBezTo>
                  <a:cubicBezTo>
                    <a:pt x="16" y="66"/>
                    <a:pt x="13" y="69"/>
                    <a:pt x="12" y="66"/>
                  </a:cubicBezTo>
                  <a:cubicBezTo>
                    <a:pt x="10" y="63"/>
                    <a:pt x="9" y="55"/>
                    <a:pt x="9" y="55"/>
                  </a:cubicBezTo>
                  <a:cubicBezTo>
                    <a:pt x="9" y="55"/>
                    <a:pt x="0" y="55"/>
                    <a:pt x="3" y="53"/>
                  </a:cubicBezTo>
                  <a:cubicBezTo>
                    <a:pt x="5" y="51"/>
                    <a:pt x="9" y="51"/>
                    <a:pt x="11" y="49"/>
                  </a:cubicBezTo>
                  <a:cubicBezTo>
                    <a:pt x="13" y="48"/>
                    <a:pt x="7" y="48"/>
                    <a:pt x="6" y="46"/>
                  </a:cubicBezTo>
                  <a:cubicBezTo>
                    <a:pt x="5" y="43"/>
                    <a:pt x="9" y="40"/>
                    <a:pt x="8" y="36"/>
                  </a:cubicBezTo>
                  <a:cubicBezTo>
                    <a:pt x="7" y="33"/>
                    <a:pt x="2" y="29"/>
                    <a:pt x="6" y="26"/>
                  </a:cubicBezTo>
                  <a:cubicBezTo>
                    <a:pt x="9" y="23"/>
                    <a:pt x="13" y="19"/>
                    <a:pt x="18" y="18"/>
                  </a:cubicBezTo>
                  <a:cubicBezTo>
                    <a:pt x="23" y="16"/>
                    <a:pt x="28" y="13"/>
                    <a:pt x="29" y="10"/>
                  </a:cubicBezTo>
                  <a:cubicBezTo>
                    <a:pt x="31" y="8"/>
                    <a:pt x="30" y="4"/>
                    <a:pt x="36" y="7"/>
                  </a:cubicBezTo>
                  <a:cubicBezTo>
                    <a:pt x="41" y="10"/>
                    <a:pt x="39" y="7"/>
                    <a:pt x="45" y="8"/>
                  </a:cubicBezTo>
                  <a:cubicBezTo>
                    <a:pt x="50" y="8"/>
                    <a:pt x="50" y="6"/>
                    <a:pt x="53" y="8"/>
                  </a:cubicBezTo>
                  <a:cubicBezTo>
                    <a:pt x="57" y="9"/>
                    <a:pt x="58" y="0"/>
                    <a:pt x="63" y="2"/>
                  </a:cubicBezTo>
                  <a:cubicBezTo>
                    <a:pt x="69" y="3"/>
                    <a:pt x="70" y="3"/>
                    <a:pt x="73" y="3"/>
                  </a:cubicBezTo>
                  <a:cubicBezTo>
                    <a:pt x="77" y="3"/>
                    <a:pt x="76" y="1"/>
                    <a:pt x="81" y="3"/>
                  </a:cubicBezTo>
                  <a:cubicBezTo>
                    <a:pt x="86" y="5"/>
                    <a:pt x="84" y="7"/>
                    <a:pt x="88" y="7"/>
                  </a:cubicBezTo>
                  <a:cubicBezTo>
                    <a:pt x="92" y="8"/>
                    <a:pt x="99" y="9"/>
                    <a:pt x="105" y="10"/>
                  </a:cubicBezTo>
                  <a:cubicBezTo>
                    <a:pt x="111" y="10"/>
                    <a:pt x="110" y="12"/>
                    <a:pt x="115" y="10"/>
                  </a:cubicBezTo>
                  <a:cubicBezTo>
                    <a:pt x="116" y="10"/>
                    <a:pt x="117" y="9"/>
                    <a:pt x="117" y="9"/>
                  </a:cubicBezTo>
                  <a:cubicBezTo>
                    <a:pt x="119" y="9"/>
                    <a:pt x="119" y="9"/>
                    <a:pt x="119" y="9"/>
                  </a:cubicBezTo>
                  <a:cubicBezTo>
                    <a:pt x="122" y="14"/>
                    <a:pt x="125" y="19"/>
                    <a:pt x="122" y="25"/>
                  </a:cubicBezTo>
                  <a:cubicBezTo>
                    <a:pt x="122" y="27"/>
                    <a:pt x="121" y="29"/>
                    <a:pt x="120" y="31"/>
                  </a:cubicBezTo>
                  <a:cubicBezTo>
                    <a:pt x="117" y="32"/>
                    <a:pt x="117" y="32"/>
                    <a:pt x="117" y="32"/>
                  </a:cubicBezTo>
                  <a:cubicBezTo>
                    <a:pt x="114" y="33"/>
                    <a:pt x="113" y="35"/>
                    <a:pt x="110" y="33"/>
                  </a:cubicBezTo>
                  <a:cubicBezTo>
                    <a:pt x="107" y="31"/>
                    <a:pt x="104" y="26"/>
                    <a:pt x="101" y="32"/>
                  </a:cubicBezTo>
                  <a:cubicBezTo>
                    <a:pt x="98" y="38"/>
                    <a:pt x="93" y="37"/>
                    <a:pt x="98" y="43"/>
                  </a:cubicBezTo>
                  <a:cubicBezTo>
                    <a:pt x="102" y="49"/>
                    <a:pt x="102" y="45"/>
                    <a:pt x="104" y="54"/>
                  </a:cubicBezTo>
                  <a:cubicBezTo>
                    <a:pt x="106" y="63"/>
                    <a:pt x="106" y="61"/>
                    <a:pt x="111" y="68"/>
                  </a:cubicBezTo>
                  <a:cubicBezTo>
                    <a:pt x="116" y="76"/>
                    <a:pt x="115" y="68"/>
                    <a:pt x="121" y="76"/>
                  </a:cubicBezTo>
                  <a:cubicBezTo>
                    <a:pt x="122" y="77"/>
                    <a:pt x="123" y="77"/>
                    <a:pt x="123" y="78"/>
                  </a:cubicBezTo>
                  <a:cubicBezTo>
                    <a:pt x="125" y="79"/>
                    <a:pt x="125" y="79"/>
                    <a:pt x="125" y="79"/>
                  </a:cubicBezTo>
                  <a:cubicBezTo>
                    <a:pt x="119" y="78"/>
                    <a:pt x="117" y="96"/>
                    <a:pt x="112" y="99"/>
                  </a:cubicBezTo>
                  <a:cubicBezTo>
                    <a:pt x="108" y="102"/>
                    <a:pt x="107" y="102"/>
                    <a:pt x="103" y="102"/>
                  </a:cubicBezTo>
                  <a:cubicBezTo>
                    <a:pt x="100" y="102"/>
                    <a:pt x="98" y="99"/>
                    <a:pt x="94" y="100"/>
                  </a:cubicBezTo>
                  <a:cubicBezTo>
                    <a:pt x="91" y="101"/>
                    <a:pt x="91" y="105"/>
                    <a:pt x="86" y="104"/>
                  </a:cubicBezTo>
                  <a:cubicBezTo>
                    <a:pt x="83" y="103"/>
                    <a:pt x="80" y="99"/>
                    <a:pt x="77" y="97"/>
                  </a:cubicBezTo>
                  <a:cubicBezTo>
                    <a:pt x="74" y="96"/>
                    <a:pt x="71" y="95"/>
                    <a:pt x="68" y="93"/>
                  </a:cubicBezTo>
                  <a:cubicBezTo>
                    <a:pt x="62" y="90"/>
                    <a:pt x="58" y="85"/>
                    <a:pt x="54" y="82"/>
                  </a:cubicBezTo>
                  <a:cubicBezTo>
                    <a:pt x="42" y="75"/>
                    <a:pt x="38" y="83"/>
                    <a:pt x="30" y="89"/>
                  </a:cubicBezTo>
                  <a:lnTo>
                    <a:pt x="29" y="90"/>
                  </a:lnTo>
                  <a:close/>
                </a:path>
              </a:pathLst>
            </a:custGeom>
            <a:solidFill>
              <a:schemeClr val="accent1"/>
            </a:solidFill>
            <a:ln w="3175" cap="rnd">
              <a:solidFill>
                <a:schemeClr val="bg1"/>
              </a:solidFill>
              <a:round/>
              <a:headEnd/>
              <a:tailEnd/>
            </a:ln>
          </p:spPr>
          <p:txBody>
            <a:bodyPr/>
            <a:lstStyle/>
            <a:p>
              <a:endParaRPr lang="de-DE"/>
            </a:p>
          </p:txBody>
        </p:sp>
        <p:sp>
          <p:nvSpPr>
            <p:cNvPr id="6486" name="Freeform 1305"/>
            <p:cNvSpPr>
              <a:spLocks/>
            </p:cNvSpPr>
            <p:nvPr/>
          </p:nvSpPr>
          <p:spPr bwMode="gray">
            <a:xfrm>
              <a:off x="2798" y="1997"/>
              <a:ext cx="259" cy="161"/>
            </a:xfrm>
            <a:custGeom>
              <a:avLst/>
              <a:gdLst>
                <a:gd name="T0" fmla="*/ 2 w 464"/>
                <a:gd name="T1" fmla="*/ 17 h 288"/>
                <a:gd name="T2" fmla="*/ 6 w 464"/>
                <a:gd name="T3" fmla="*/ 18 h 288"/>
                <a:gd name="T4" fmla="*/ 9 w 464"/>
                <a:gd name="T5" fmla="*/ 17 h 288"/>
                <a:gd name="T6" fmla="*/ 11 w 464"/>
                <a:gd name="T7" fmla="*/ 17 h 288"/>
                <a:gd name="T8" fmla="*/ 12 w 464"/>
                <a:gd name="T9" fmla="*/ 16 h 288"/>
                <a:gd name="T10" fmla="*/ 14 w 464"/>
                <a:gd name="T11" fmla="*/ 16 h 288"/>
                <a:gd name="T12" fmla="*/ 17 w 464"/>
                <a:gd name="T13" fmla="*/ 17 h 288"/>
                <a:gd name="T14" fmla="*/ 18 w 464"/>
                <a:gd name="T15" fmla="*/ 20 h 288"/>
                <a:gd name="T16" fmla="*/ 20 w 464"/>
                <a:gd name="T17" fmla="*/ 22 h 288"/>
                <a:gd name="T18" fmla="*/ 18 w 464"/>
                <a:gd name="T19" fmla="*/ 23 h 288"/>
                <a:gd name="T20" fmla="*/ 17 w 464"/>
                <a:gd name="T21" fmla="*/ 25 h 288"/>
                <a:gd name="T22" fmla="*/ 15 w 464"/>
                <a:gd name="T23" fmla="*/ 26 h 288"/>
                <a:gd name="T24" fmla="*/ 16 w 464"/>
                <a:gd name="T25" fmla="*/ 28 h 288"/>
                <a:gd name="T26" fmla="*/ 18 w 464"/>
                <a:gd name="T27" fmla="*/ 27 h 288"/>
                <a:gd name="T28" fmla="*/ 20 w 464"/>
                <a:gd name="T29" fmla="*/ 28 h 288"/>
                <a:gd name="T30" fmla="*/ 19 w 464"/>
                <a:gd name="T31" fmla="*/ 25 h 288"/>
                <a:gd name="T32" fmla="*/ 21 w 464"/>
                <a:gd name="T33" fmla="*/ 26 h 288"/>
                <a:gd name="T34" fmla="*/ 21 w 464"/>
                <a:gd name="T35" fmla="*/ 25 h 288"/>
                <a:gd name="T36" fmla="*/ 23 w 464"/>
                <a:gd name="T37" fmla="*/ 23 h 288"/>
                <a:gd name="T38" fmla="*/ 25 w 464"/>
                <a:gd name="T39" fmla="*/ 23 h 288"/>
                <a:gd name="T40" fmla="*/ 26 w 464"/>
                <a:gd name="T41" fmla="*/ 22 h 288"/>
                <a:gd name="T42" fmla="*/ 25 w 464"/>
                <a:gd name="T43" fmla="*/ 25 h 288"/>
                <a:gd name="T44" fmla="*/ 26 w 464"/>
                <a:gd name="T45" fmla="*/ 25 h 288"/>
                <a:gd name="T46" fmla="*/ 28 w 464"/>
                <a:gd name="T47" fmla="*/ 25 h 288"/>
                <a:gd name="T48" fmla="*/ 29 w 464"/>
                <a:gd name="T49" fmla="*/ 25 h 288"/>
                <a:gd name="T50" fmla="*/ 31 w 464"/>
                <a:gd name="T51" fmla="*/ 25 h 288"/>
                <a:gd name="T52" fmla="*/ 32 w 464"/>
                <a:gd name="T53" fmla="*/ 25 h 288"/>
                <a:gd name="T54" fmla="*/ 33 w 464"/>
                <a:gd name="T55" fmla="*/ 23 h 288"/>
                <a:gd name="T56" fmla="*/ 36 w 464"/>
                <a:gd name="T57" fmla="*/ 23 h 288"/>
                <a:gd name="T58" fmla="*/ 38 w 464"/>
                <a:gd name="T59" fmla="*/ 22 h 288"/>
                <a:gd name="T60" fmla="*/ 40 w 464"/>
                <a:gd name="T61" fmla="*/ 21 h 288"/>
                <a:gd name="T62" fmla="*/ 41 w 464"/>
                <a:gd name="T63" fmla="*/ 20 h 288"/>
                <a:gd name="T64" fmla="*/ 45 w 464"/>
                <a:gd name="T65" fmla="*/ 17 h 288"/>
                <a:gd name="T66" fmla="*/ 45 w 464"/>
                <a:gd name="T67" fmla="*/ 15 h 288"/>
                <a:gd name="T68" fmla="*/ 45 w 464"/>
                <a:gd name="T69" fmla="*/ 12 h 288"/>
                <a:gd name="T70" fmla="*/ 41 w 464"/>
                <a:gd name="T71" fmla="*/ 10 h 288"/>
                <a:gd name="T72" fmla="*/ 39 w 464"/>
                <a:gd name="T73" fmla="*/ 10 h 288"/>
                <a:gd name="T74" fmla="*/ 36 w 464"/>
                <a:gd name="T75" fmla="*/ 8 h 288"/>
                <a:gd name="T76" fmla="*/ 33 w 464"/>
                <a:gd name="T77" fmla="*/ 4 h 288"/>
                <a:gd name="T78" fmla="*/ 30 w 464"/>
                <a:gd name="T79" fmla="*/ 1 h 288"/>
                <a:gd name="T80" fmla="*/ 25 w 464"/>
                <a:gd name="T81" fmla="*/ 1 h 288"/>
                <a:gd name="T82" fmla="*/ 21 w 464"/>
                <a:gd name="T83" fmla="*/ 5 h 288"/>
                <a:gd name="T84" fmla="*/ 16 w 464"/>
                <a:gd name="T85" fmla="*/ 3 h 288"/>
                <a:gd name="T86" fmla="*/ 7 w 464"/>
                <a:gd name="T87" fmla="*/ 3 h 288"/>
                <a:gd name="T88" fmla="*/ 4 w 464"/>
                <a:gd name="T89" fmla="*/ 4 h 288"/>
                <a:gd name="T90" fmla="*/ 4 w 464"/>
                <a:gd name="T91" fmla="*/ 10 h 288"/>
                <a:gd name="T92" fmla="*/ 1 w 464"/>
                <a:gd name="T93" fmla="*/ 12 h 288"/>
                <a:gd name="T94" fmla="*/ 1 w 464"/>
                <a:gd name="T95" fmla="*/ 16 h 288"/>
                <a:gd name="T96" fmla="*/ 2 w 464"/>
                <a:gd name="T97" fmla="*/ 18 h 2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4"/>
                <a:gd name="T148" fmla="*/ 0 h 288"/>
                <a:gd name="T149" fmla="*/ 464 w 464"/>
                <a:gd name="T150" fmla="*/ 288 h 28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4" h="288">
                  <a:moveTo>
                    <a:pt x="19" y="189"/>
                  </a:moveTo>
                  <a:cubicBezTo>
                    <a:pt x="22" y="185"/>
                    <a:pt x="22" y="182"/>
                    <a:pt x="26" y="180"/>
                  </a:cubicBezTo>
                  <a:cubicBezTo>
                    <a:pt x="29" y="178"/>
                    <a:pt x="34" y="177"/>
                    <a:pt x="37" y="177"/>
                  </a:cubicBezTo>
                  <a:cubicBezTo>
                    <a:pt x="46" y="177"/>
                    <a:pt x="54" y="182"/>
                    <a:pt x="62" y="184"/>
                  </a:cubicBezTo>
                  <a:cubicBezTo>
                    <a:pt x="67" y="186"/>
                    <a:pt x="71" y="184"/>
                    <a:pt x="76" y="186"/>
                  </a:cubicBezTo>
                  <a:cubicBezTo>
                    <a:pt x="85" y="189"/>
                    <a:pt x="91" y="183"/>
                    <a:pt x="99" y="179"/>
                  </a:cubicBezTo>
                  <a:cubicBezTo>
                    <a:pt x="101" y="179"/>
                    <a:pt x="102" y="178"/>
                    <a:pt x="104" y="178"/>
                  </a:cubicBezTo>
                  <a:cubicBezTo>
                    <a:pt x="106" y="169"/>
                    <a:pt x="105" y="168"/>
                    <a:pt x="113" y="168"/>
                  </a:cubicBezTo>
                  <a:cubicBezTo>
                    <a:pt x="121" y="168"/>
                    <a:pt x="121" y="168"/>
                    <a:pt x="121" y="168"/>
                  </a:cubicBezTo>
                  <a:cubicBezTo>
                    <a:pt x="122" y="167"/>
                    <a:pt x="122" y="163"/>
                    <a:pt x="123" y="162"/>
                  </a:cubicBezTo>
                  <a:cubicBezTo>
                    <a:pt x="125" y="160"/>
                    <a:pt x="127" y="160"/>
                    <a:pt x="129" y="160"/>
                  </a:cubicBezTo>
                  <a:cubicBezTo>
                    <a:pt x="138" y="158"/>
                    <a:pt x="139" y="157"/>
                    <a:pt x="146" y="161"/>
                  </a:cubicBezTo>
                  <a:cubicBezTo>
                    <a:pt x="153" y="165"/>
                    <a:pt x="161" y="166"/>
                    <a:pt x="167" y="169"/>
                  </a:cubicBezTo>
                  <a:cubicBezTo>
                    <a:pt x="172" y="171"/>
                    <a:pt x="179" y="173"/>
                    <a:pt x="181" y="177"/>
                  </a:cubicBezTo>
                  <a:cubicBezTo>
                    <a:pt x="182" y="180"/>
                    <a:pt x="183" y="185"/>
                    <a:pt x="184" y="188"/>
                  </a:cubicBezTo>
                  <a:cubicBezTo>
                    <a:pt x="185" y="192"/>
                    <a:pt x="187" y="196"/>
                    <a:pt x="188" y="200"/>
                  </a:cubicBezTo>
                  <a:cubicBezTo>
                    <a:pt x="190" y="206"/>
                    <a:pt x="193" y="211"/>
                    <a:pt x="198" y="216"/>
                  </a:cubicBezTo>
                  <a:cubicBezTo>
                    <a:pt x="201" y="220"/>
                    <a:pt x="203" y="221"/>
                    <a:pt x="203" y="226"/>
                  </a:cubicBezTo>
                  <a:cubicBezTo>
                    <a:pt x="204" y="230"/>
                    <a:pt x="205" y="235"/>
                    <a:pt x="205" y="239"/>
                  </a:cubicBezTo>
                  <a:cubicBezTo>
                    <a:pt x="199" y="241"/>
                    <a:pt x="196" y="239"/>
                    <a:pt x="190" y="238"/>
                  </a:cubicBezTo>
                  <a:cubicBezTo>
                    <a:pt x="185" y="238"/>
                    <a:pt x="179" y="237"/>
                    <a:pt x="176" y="242"/>
                  </a:cubicBezTo>
                  <a:cubicBezTo>
                    <a:pt x="174" y="246"/>
                    <a:pt x="175" y="255"/>
                    <a:pt x="171" y="259"/>
                  </a:cubicBezTo>
                  <a:cubicBezTo>
                    <a:pt x="168" y="262"/>
                    <a:pt x="161" y="262"/>
                    <a:pt x="157" y="263"/>
                  </a:cubicBezTo>
                  <a:cubicBezTo>
                    <a:pt x="157" y="265"/>
                    <a:pt x="157" y="265"/>
                    <a:pt x="157" y="265"/>
                  </a:cubicBezTo>
                  <a:cubicBezTo>
                    <a:pt x="155" y="268"/>
                    <a:pt x="154" y="272"/>
                    <a:pt x="155" y="274"/>
                  </a:cubicBezTo>
                  <a:cubicBezTo>
                    <a:pt x="155" y="277"/>
                    <a:pt x="161" y="282"/>
                    <a:pt x="164" y="284"/>
                  </a:cubicBezTo>
                  <a:cubicBezTo>
                    <a:pt x="168" y="281"/>
                    <a:pt x="175" y="282"/>
                    <a:pt x="179" y="282"/>
                  </a:cubicBezTo>
                  <a:cubicBezTo>
                    <a:pt x="185" y="282"/>
                    <a:pt x="189" y="281"/>
                    <a:pt x="194" y="283"/>
                  </a:cubicBezTo>
                  <a:cubicBezTo>
                    <a:pt x="195" y="285"/>
                    <a:pt x="196" y="286"/>
                    <a:pt x="197" y="288"/>
                  </a:cubicBezTo>
                  <a:cubicBezTo>
                    <a:pt x="198" y="285"/>
                    <a:pt x="198" y="285"/>
                    <a:pt x="198" y="285"/>
                  </a:cubicBezTo>
                  <a:cubicBezTo>
                    <a:pt x="197" y="283"/>
                    <a:pt x="196" y="282"/>
                    <a:pt x="194" y="276"/>
                  </a:cubicBezTo>
                  <a:cubicBezTo>
                    <a:pt x="192" y="269"/>
                    <a:pt x="193" y="259"/>
                    <a:pt x="196" y="259"/>
                  </a:cubicBezTo>
                  <a:cubicBezTo>
                    <a:pt x="199" y="258"/>
                    <a:pt x="200" y="276"/>
                    <a:pt x="205" y="273"/>
                  </a:cubicBezTo>
                  <a:cubicBezTo>
                    <a:pt x="209" y="269"/>
                    <a:pt x="211" y="263"/>
                    <a:pt x="215" y="262"/>
                  </a:cubicBezTo>
                  <a:cubicBezTo>
                    <a:pt x="218" y="261"/>
                    <a:pt x="222" y="255"/>
                    <a:pt x="219" y="255"/>
                  </a:cubicBezTo>
                  <a:cubicBezTo>
                    <a:pt x="217" y="255"/>
                    <a:pt x="209" y="251"/>
                    <a:pt x="211" y="249"/>
                  </a:cubicBezTo>
                  <a:cubicBezTo>
                    <a:pt x="213" y="248"/>
                    <a:pt x="227" y="248"/>
                    <a:pt x="229" y="245"/>
                  </a:cubicBezTo>
                  <a:cubicBezTo>
                    <a:pt x="232" y="242"/>
                    <a:pt x="233" y="233"/>
                    <a:pt x="237" y="234"/>
                  </a:cubicBezTo>
                  <a:cubicBezTo>
                    <a:pt x="241" y="235"/>
                    <a:pt x="243" y="239"/>
                    <a:pt x="245" y="239"/>
                  </a:cubicBezTo>
                  <a:cubicBezTo>
                    <a:pt x="248" y="239"/>
                    <a:pt x="246" y="231"/>
                    <a:pt x="251" y="233"/>
                  </a:cubicBezTo>
                  <a:cubicBezTo>
                    <a:pt x="255" y="235"/>
                    <a:pt x="254" y="237"/>
                    <a:pt x="259" y="236"/>
                  </a:cubicBezTo>
                  <a:cubicBezTo>
                    <a:pt x="265" y="235"/>
                    <a:pt x="266" y="230"/>
                    <a:pt x="270" y="231"/>
                  </a:cubicBezTo>
                  <a:cubicBezTo>
                    <a:pt x="274" y="232"/>
                    <a:pt x="261" y="248"/>
                    <a:pt x="261" y="248"/>
                  </a:cubicBezTo>
                  <a:cubicBezTo>
                    <a:pt x="261" y="248"/>
                    <a:pt x="258" y="247"/>
                    <a:pt x="257" y="249"/>
                  </a:cubicBezTo>
                  <a:cubicBezTo>
                    <a:pt x="255" y="251"/>
                    <a:pt x="255" y="253"/>
                    <a:pt x="263" y="252"/>
                  </a:cubicBezTo>
                  <a:cubicBezTo>
                    <a:pt x="271" y="250"/>
                    <a:pt x="269" y="243"/>
                    <a:pt x="273" y="252"/>
                  </a:cubicBezTo>
                  <a:cubicBezTo>
                    <a:pt x="277" y="260"/>
                    <a:pt x="274" y="253"/>
                    <a:pt x="280" y="253"/>
                  </a:cubicBezTo>
                  <a:cubicBezTo>
                    <a:pt x="285" y="254"/>
                    <a:pt x="284" y="251"/>
                    <a:pt x="288" y="251"/>
                  </a:cubicBezTo>
                  <a:cubicBezTo>
                    <a:pt x="292" y="252"/>
                    <a:pt x="293" y="245"/>
                    <a:pt x="296" y="249"/>
                  </a:cubicBezTo>
                  <a:cubicBezTo>
                    <a:pt x="298" y="254"/>
                    <a:pt x="293" y="259"/>
                    <a:pt x="298" y="257"/>
                  </a:cubicBezTo>
                  <a:cubicBezTo>
                    <a:pt x="304" y="255"/>
                    <a:pt x="297" y="253"/>
                    <a:pt x="304" y="251"/>
                  </a:cubicBezTo>
                  <a:cubicBezTo>
                    <a:pt x="310" y="249"/>
                    <a:pt x="309" y="253"/>
                    <a:pt x="313" y="255"/>
                  </a:cubicBezTo>
                  <a:cubicBezTo>
                    <a:pt x="317" y="257"/>
                    <a:pt x="314" y="253"/>
                    <a:pt x="319" y="255"/>
                  </a:cubicBezTo>
                  <a:cubicBezTo>
                    <a:pt x="323" y="256"/>
                    <a:pt x="326" y="251"/>
                    <a:pt x="328" y="252"/>
                  </a:cubicBezTo>
                  <a:cubicBezTo>
                    <a:pt x="331" y="253"/>
                    <a:pt x="334" y="251"/>
                    <a:pt x="337" y="249"/>
                  </a:cubicBezTo>
                  <a:cubicBezTo>
                    <a:pt x="341" y="248"/>
                    <a:pt x="339" y="235"/>
                    <a:pt x="346" y="238"/>
                  </a:cubicBezTo>
                  <a:cubicBezTo>
                    <a:pt x="354" y="241"/>
                    <a:pt x="348" y="232"/>
                    <a:pt x="357" y="235"/>
                  </a:cubicBezTo>
                  <a:cubicBezTo>
                    <a:pt x="366" y="238"/>
                    <a:pt x="365" y="238"/>
                    <a:pt x="367" y="234"/>
                  </a:cubicBezTo>
                  <a:cubicBezTo>
                    <a:pt x="369" y="229"/>
                    <a:pt x="373" y="230"/>
                    <a:pt x="376" y="231"/>
                  </a:cubicBezTo>
                  <a:cubicBezTo>
                    <a:pt x="380" y="233"/>
                    <a:pt x="384" y="230"/>
                    <a:pt x="388" y="227"/>
                  </a:cubicBezTo>
                  <a:cubicBezTo>
                    <a:pt x="391" y="224"/>
                    <a:pt x="388" y="214"/>
                    <a:pt x="396" y="215"/>
                  </a:cubicBezTo>
                  <a:cubicBezTo>
                    <a:pt x="404" y="216"/>
                    <a:pt x="406" y="214"/>
                    <a:pt x="411" y="214"/>
                  </a:cubicBezTo>
                  <a:cubicBezTo>
                    <a:pt x="414" y="214"/>
                    <a:pt x="414" y="211"/>
                    <a:pt x="415" y="209"/>
                  </a:cubicBezTo>
                  <a:cubicBezTo>
                    <a:pt x="415" y="207"/>
                    <a:pt x="415" y="207"/>
                    <a:pt x="415" y="207"/>
                  </a:cubicBezTo>
                  <a:cubicBezTo>
                    <a:pt x="424" y="197"/>
                    <a:pt x="431" y="185"/>
                    <a:pt x="446" y="192"/>
                  </a:cubicBezTo>
                  <a:cubicBezTo>
                    <a:pt x="448" y="183"/>
                    <a:pt x="457" y="182"/>
                    <a:pt x="460" y="174"/>
                  </a:cubicBezTo>
                  <a:cubicBezTo>
                    <a:pt x="463" y="167"/>
                    <a:pt x="455" y="162"/>
                    <a:pt x="461" y="155"/>
                  </a:cubicBezTo>
                  <a:cubicBezTo>
                    <a:pt x="461" y="154"/>
                    <a:pt x="460" y="152"/>
                    <a:pt x="460" y="151"/>
                  </a:cubicBezTo>
                  <a:cubicBezTo>
                    <a:pt x="458" y="151"/>
                    <a:pt x="456" y="151"/>
                    <a:pt x="455" y="151"/>
                  </a:cubicBezTo>
                  <a:cubicBezTo>
                    <a:pt x="456" y="143"/>
                    <a:pt x="464" y="129"/>
                    <a:pt x="460" y="122"/>
                  </a:cubicBezTo>
                  <a:cubicBezTo>
                    <a:pt x="455" y="111"/>
                    <a:pt x="437" y="114"/>
                    <a:pt x="428" y="113"/>
                  </a:cubicBezTo>
                  <a:cubicBezTo>
                    <a:pt x="428" y="108"/>
                    <a:pt x="429" y="103"/>
                    <a:pt x="429" y="98"/>
                  </a:cubicBezTo>
                  <a:cubicBezTo>
                    <a:pt x="423" y="96"/>
                    <a:pt x="416" y="92"/>
                    <a:pt x="409" y="92"/>
                  </a:cubicBezTo>
                  <a:cubicBezTo>
                    <a:pt x="405" y="91"/>
                    <a:pt x="401" y="97"/>
                    <a:pt x="397" y="95"/>
                  </a:cubicBezTo>
                  <a:cubicBezTo>
                    <a:pt x="393" y="93"/>
                    <a:pt x="395" y="86"/>
                    <a:pt x="393" y="85"/>
                  </a:cubicBezTo>
                  <a:cubicBezTo>
                    <a:pt x="384" y="77"/>
                    <a:pt x="385" y="83"/>
                    <a:pt x="372" y="84"/>
                  </a:cubicBezTo>
                  <a:cubicBezTo>
                    <a:pt x="364" y="85"/>
                    <a:pt x="359" y="82"/>
                    <a:pt x="350" y="86"/>
                  </a:cubicBezTo>
                  <a:cubicBezTo>
                    <a:pt x="349" y="70"/>
                    <a:pt x="337" y="60"/>
                    <a:pt x="341" y="46"/>
                  </a:cubicBezTo>
                  <a:cubicBezTo>
                    <a:pt x="333" y="40"/>
                    <a:pt x="315" y="44"/>
                    <a:pt x="309" y="38"/>
                  </a:cubicBezTo>
                  <a:cubicBezTo>
                    <a:pt x="303" y="32"/>
                    <a:pt x="308" y="9"/>
                    <a:pt x="307" y="1"/>
                  </a:cubicBezTo>
                  <a:cubicBezTo>
                    <a:pt x="299" y="0"/>
                    <a:pt x="285" y="2"/>
                    <a:pt x="281" y="11"/>
                  </a:cubicBezTo>
                  <a:cubicBezTo>
                    <a:pt x="271" y="0"/>
                    <a:pt x="268" y="7"/>
                    <a:pt x="257" y="9"/>
                  </a:cubicBezTo>
                  <a:cubicBezTo>
                    <a:pt x="248" y="11"/>
                    <a:pt x="237" y="10"/>
                    <a:pt x="228" y="8"/>
                  </a:cubicBezTo>
                  <a:cubicBezTo>
                    <a:pt x="222" y="22"/>
                    <a:pt x="217" y="36"/>
                    <a:pt x="212" y="51"/>
                  </a:cubicBezTo>
                  <a:cubicBezTo>
                    <a:pt x="197" y="42"/>
                    <a:pt x="196" y="19"/>
                    <a:pt x="175" y="41"/>
                  </a:cubicBezTo>
                  <a:cubicBezTo>
                    <a:pt x="171" y="39"/>
                    <a:pt x="169" y="34"/>
                    <a:pt x="168" y="30"/>
                  </a:cubicBezTo>
                  <a:cubicBezTo>
                    <a:pt x="151" y="28"/>
                    <a:pt x="133" y="30"/>
                    <a:pt x="116" y="30"/>
                  </a:cubicBezTo>
                  <a:cubicBezTo>
                    <a:pt x="103" y="29"/>
                    <a:pt x="72" y="7"/>
                    <a:pt x="70" y="32"/>
                  </a:cubicBezTo>
                  <a:cubicBezTo>
                    <a:pt x="57" y="20"/>
                    <a:pt x="50" y="46"/>
                    <a:pt x="39" y="41"/>
                  </a:cubicBezTo>
                  <a:cubicBezTo>
                    <a:pt x="40" y="46"/>
                    <a:pt x="40" y="46"/>
                    <a:pt x="40" y="46"/>
                  </a:cubicBezTo>
                  <a:cubicBezTo>
                    <a:pt x="45" y="58"/>
                    <a:pt x="54" y="74"/>
                    <a:pt x="50" y="86"/>
                  </a:cubicBezTo>
                  <a:cubicBezTo>
                    <a:pt x="48" y="93"/>
                    <a:pt x="44" y="91"/>
                    <a:pt x="39" y="96"/>
                  </a:cubicBezTo>
                  <a:cubicBezTo>
                    <a:pt x="33" y="101"/>
                    <a:pt x="30" y="107"/>
                    <a:pt x="24" y="112"/>
                  </a:cubicBezTo>
                  <a:cubicBezTo>
                    <a:pt x="20" y="116"/>
                    <a:pt x="12" y="120"/>
                    <a:pt x="9" y="125"/>
                  </a:cubicBezTo>
                  <a:cubicBezTo>
                    <a:pt x="6" y="129"/>
                    <a:pt x="5" y="136"/>
                    <a:pt x="3" y="140"/>
                  </a:cubicBezTo>
                  <a:cubicBezTo>
                    <a:pt x="1" y="148"/>
                    <a:pt x="0" y="159"/>
                    <a:pt x="4" y="166"/>
                  </a:cubicBezTo>
                  <a:cubicBezTo>
                    <a:pt x="8" y="174"/>
                    <a:pt x="17" y="187"/>
                    <a:pt x="18" y="190"/>
                  </a:cubicBezTo>
                  <a:cubicBezTo>
                    <a:pt x="18" y="190"/>
                    <a:pt x="19" y="189"/>
                    <a:pt x="19" y="189"/>
                  </a:cubicBezTo>
                  <a:close/>
                </a:path>
              </a:pathLst>
            </a:custGeom>
            <a:solidFill>
              <a:schemeClr val="accent1"/>
            </a:solidFill>
            <a:ln w="3175" cap="rnd">
              <a:solidFill>
                <a:schemeClr val="bg1"/>
              </a:solidFill>
              <a:round/>
              <a:headEnd/>
              <a:tailEnd/>
            </a:ln>
          </p:spPr>
          <p:txBody>
            <a:bodyPr/>
            <a:lstStyle/>
            <a:p>
              <a:endParaRPr lang="de-DE"/>
            </a:p>
          </p:txBody>
        </p:sp>
        <p:sp>
          <p:nvSpPr>
            <p:cNvPr id="6487" name="Freeform 1306"/>
            <p:cNvSpPr>
              <a:spLocks/>
            </p:cNvSpPr>
            <p:nvPr/>
          </p:nvSpPr>
          <p:spPr bwMode="gray">
            <a:xfrm>
              <a:off x="2813" y="1900"/>
              <a:ext cx="137" cy="126"/>
            </a:xfrm>
            <a:custGeom>
              <a:avLst/>
              <a:gdLst>
                <a:gd name="T0" fmla="*/ 8 w 246"/>
                <a:gd name="T1" fmla="*/ 2 h 225"/>
                <a:gd name="T2" fmla="*/ 8 w 246"/>
                <a:gd name="T3" fmla="*/ 4 h 225"/>
                <a:gd name="T4" fmla="*/ 8 w 246"/>
                <a:gd name="T5" fmla="*/ 4 h 225"/>
                <a:gd name="T6" fmla="*/ 8 w 246"/>
                <a:gd name="T7" fmla="*/ 5 h 225"/>
                <a:gd name="T8" fmla="*/ 7 w 246"/>
                <a:gd name="T9" fmla="*/ 6 h 225"/>
                <a:gd name="T10" fmla="*/ 6 w 246"/>
                <a:gd name="T11" fmla="*/ 7 h 225"/>
                <a:gd name="T12" fmla="*/ 6 w 246"/>
                <a:gd name="T13" fmla="*/ 8 h 225"/>
                <a:gd name="T14" fmla="*/ 4 w 246"/>
                <a:gd name="T15" fmla="*/ 9 h 225"/>
                <a:gd name="T16" fmla="*/ 4 w 246"/>
                <a:gd name="T17" fmla="*/ 10 h 225"/>
                <a:gd name="T18" fmla="*/ 3 w 246"/>
                <a:gd name="T19" fmla="*/ 11 h 225"/>
                <a:gd name="T20" fmla="*/ 1 w 246"/>
                <a:gd name="T21" fmla="*/ 11 h 225"/>
                <a:gd name="T22" fmla="*/ 1 w 246"/>
                <a:gd name="T23" fmla="*/ 12 h 225"/>
                <a:gd name="T24" fmla="*/ 1 w 246"/>
                <a:gd name="T25" fmla="*/ 12 h 225"/>
                <a:gd name="T26" fmla="*/ 2 w 246"/>
                <a:gd name="T27" fmla="*/ 14 h 225"/>
                <a:gd name="T28" fmla="*/ 2 w 246"/>
                <a:gd name="T29" fmla="*/ 16 h 225"/>
                <a:gd name="T30" fmla="*/ 1 w 246"/>
                <a:gd name="T31" fmla="*/ 17 h 225"/>
                <a:gd name="T32" fmla="*/ 0 w 246"/>
                <a:gd name="T33" fmla="*/ 18 h 225"/>
                <a:gd name="T34" fmla="*/ 1 w 246"/>
                <a:gd name="T35" fmla="*/ 19 h 225"/>
                <a:gd name="T36" fmla="*/ 1 w 246"/>
                <a:gd name="T37" fmla="*/ 21 h 225"/>
                <a:gd name="T38" fmla="*/ 1 w 246"/>
                <a:gd name="T39" fmla="*/ 21 h 225"/>
                <a:gd name="T40" fmla="*/ 4 w 246"/>
                <a:gd name="T41" fmla="*/ 20 h 225"/>
                <a:gd name="T42" fmla="*/ 9 w 246"/>
                <a:gd name="T43" fmla="*/ 20 h 225"/>
                <a:gd name="T44" fmla="*/ 14 w 246"/>
                <a:gd name="T45" fmla="*/ 20 h 225"/>
                <a:gd name="T46" fmla="*/ 14 w 246"/>
                <a:gd name="T47" fmla="*/ 21 h 225"/>
                <a:gd name="T48" fmla="*/ 18 w 246"/>
                <a:gd name="T49" fmla="*/ 22 h 225"/>
                <a:gd name="T50" fmla="*/ 19 w 246"/>
                <a:gd name="T51" fmla="*/ 18 h 225"/>
                <a:gd name="T52" fmla="*/ 21 w 246"/>
                <a:gd name="T53" fmla="*/ 18 h 225"/>
                <a:gd name="T54" fmla="*/ 21 w 246"/>
                <a:gd name="T55" fmla="*/ 18 h 225"/>
                <a:gd name="T56" fmla="*/ 21 w 246"/>
                <a:gd name="T57" fmla="*/ 17 h 225"/>
                <a:gd name="T58" fmla="*/ 21 w 246"/>
                <a:gd name="T59" fmla="*/ 15 h 225"/>
                <a:gd name="T60" fmla="*/ 23 w 246"/>
                <a:gd name="T61" fmla="*/ 12 h 225"/>
                <a:gd name="T62" fmla="*/ 23 w 246"/>
                <a:gd name="T63" fmla="*/ 12 h 225"/>
                <a:gd name="T64" fmla="*/ 23 w 246"/>
                <a:gd name="T65" fmla="*/ 11 h 225"/>
                <a:gd name="T66" fmla="*/ 21 w 246"/>
                <a:gd name="T67" fmla="*/ 11 h 225"/>
                <a:gd name="T68" fmla="*/ 19 w 246"/>
                <a:gd name="T69" fmla="*/ 6 h 225"/>
                <a:gd name="T70" fmla="*/ 16 w 246"/>
                <a:gd name="T71" fmla="*/ 2 h 225"/>
                <a:gd name="T72" fmla="*/ 14 w 246"/>
                <a:gd name="T73" fmla="*/ 0 h 225"/>
                <a:gd name="T74" fmla="*/ 13 w 246"/>
                <a:gd name="T75" fmla="*/ 1 h 225"/>
                <a:gd name="T76" fmla="*/ 12 w 246"/>
                <a:gd name="T77" fmla="*/ 0 h 225"/>
                <a:gd name="T78" fmla="*/ 12 w 246"/>
                <a:gd name="T79" fmla="*/ 1 h 225"/>
                <a:gd name="T80" fmla="*/ 11 w 246"/>
                <a:gd name="T81" fmla="*/ 2 h 225"/>
                <a:gd name="T82" fmla="*/ 9 w 246"/>
                <a:gd name="T83" fmla="*/ 1 h 225"/>
                <a:gd name="T84" fmla="*/ 8 w 246"/>
                <a:gd name="T85" fmla="*/ 2 h 2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225"/>
                <a:gd name="T131" fmla="*/ 246 w 246"/>
                <a:gd name="T132" fmla="*/ 225 h 2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225">
                  <a:moveTo>
                    <a:pt x="85" y="19"/>
                  </a:moveTo>
                  <a:cubicBezTo>
                    <a:pt x="88" y="25"/>
                    <a:pt x="82" y="33"/>
                    <a:pt x="79" y="38"/>
                  </a:cubicBezTo>
                  <a:cubicBezTo>
                    <a:pt x="82" y="39"/>
                    <a:pt x="85" y="40"/>
                    <a:pt x="86" y="43"/>
                  </a:cubicBezTo>
                  <a:cubicBezTo>
                    <a:pt x="84" y="46"/>
                    <a:pt x="83" y="50"/>
                    <a:pt x="81" y="51"/>
                  </a:cubicBezTo>
                  <a:cubicBezTo>
                    <a:pt x="78" y="54"/>
                    <a:pt x="75" y="52"/>
                    <a:pt x="72" y="53"/>
                  </a:cubicBezTo>
                  <a:cubicBezTo>
                    <a:pt x="67" y="55"/>
                    <a:pt x="64" y="60"/>
                    <a:pt x="64" y="66"/>
                  </a:cubicBezTo>
                  <a:cubicBezTo>
                    <a:pt x="54" y="63"/>
                    <a:pt x="57" y="78"/>
                    <a:pt x="57" y="84"/>
                  </a:cubicBezTo>
                  <a:cubicBezTo>
                    <a:pt x="56" y="97"/>
                    <a:pt x="55" y="96"/>
                    <a:pt x="45" y="93"/>
                  </a:cubicBezTo>
                  <a:cubicBezTo>
                    <a:pt x="43" y="95"/>
                    <a:pt x="40" y="99"/>
                    <a:pt x="37" y="102"/>
                  </a:cubicBezTo>
                  <a:cubicBezTo>
                    <a:pt x="36" y="104"/>
                    <a:pt x="32" y="108"/>
                    <a:pt x="30" y="109"/>
                  </a:cubicBezTo>
                  <a:cubicBezTo>
                    <a:pt x="23" y="112"/>
                    <a:pt x="16" y="108"/>
                    <a:pt x="10" y="112"/>
                  </a:cubicBezTo>
                  <a:cubicBezTo>
                    <a:pt x="10" y="112"/>
                    <a:pt x="8" y="119"/>
                    <a:pt x="10" y="124"/>
                  </a:cubicBezTo>
                  <a:cubicBezTo>
                    <a:pt x="12" y="128"/>
                    <a:pt x="10" y="124"/>
                    <a:pt x="10" y="124"/>
                  </a:cubicBezTo>
                  <a:cubicBezTo>
                    <a:pt x="13" y="130"/>
                    <a:pt x="17" y="134"/>
                    <a:pt x="19" y="141"/>
                  </a:cubicBezTo>
                  <a:cubicBezTo>
                    <a:pt x="21" y="148"/>
                    <a:pt x="21" y="157"/>
                    <a:pt x="17" y="162"/>
                  </a:cubicBezTo>
                  <a:cubicBezTo>
                    <a:pt x="14" y="166"/>
                    <a:pt x="8" y="167"/>
                    <a:pt x="4" y="171"/>
                  </a:cubicBezTo>
                  <a:cubicBezTo>
                    <a:pt x="0" y="175"/>
                    <a:pt x="1" y="176"/>
                    <a:pt x="0" y="182"/>
                  </a:cubicBezTo>
                  <a:cubicBezTo>
                    <a:pt x="9" y="181"/>
                    <a:pt x="11" y="186"/>
                    <a:pt x="10" y="194"/>
                  </a:cubicBezTo>
                  <a:cubicBezTo>
                    <a:pt x="10" y="202"/>
                    <a:pt x="9" y="208"/>
                    <a:pt x="11" y="215"/>
                  </a:cubicBezTo>
                  <a:cubicBezTo>
                    <a:pt x="12" y="215"/>
                    <a:pt x="12" y="215"/>
                    <a:pt x="12" y="215"/>
                  </a:cubicBezTo>
                  <a:cubicBezTo>
                    <a:pt x="23" y="220"/>
                    <a:pt x="30" y="193"/>
                    <a:pt x="43" y="206"/>
                  </a:cubicBezTo>
                  <a:cubicBezTo>
                    <a:pt x="45" y="181"/>
                    <a:pt x="76" y="203"/>
                    <a:pt x="89" y="204"/>
                  </a:cubicBezTo>
                  <a:cubicBezTo>
                    <a:pt x="106" y="204"/>
                    <a:pt x="124" y="202"/>
                    <a:pt x="141" y="204"/>
                  </a:cubicBezTo>
                  <a:cubicBezTo>
                    <a:pt x="141" y="208"/>
                    <a:pt x="144" y="213"/>
                    <a:pt x="148" y="215"/>
                  </a:cubicBezTo>
                  <a:cubicBezTo>
                    <a:pt x="169" y="193"/>
                    <a:pt x="170" y="216"/>
                    <a:pt x="185" y="225"/>
                  </a:cubicBezTo>
                  <a:cubicBezTo>
                    <a:pt x="190" y="210"/>
                    <a:pt x="195" y="196"/>
                    <a:pt x="201" y="182"/>
                  </a:cubicBezTo>
                  <a:cubicBezTo>
                    <a:pt x="207" y="183"/>
                    <a:pt x="214" y="184"/>
                    <a:pt x="220" y="184"/>
                  </a:cubicBezTo>
                  <a:cubicBezTo>
                    <a:pt x="221" y="182"/>
                    <a:pt x="221" y="182"/>
                    <a:pt x="221" y="182"/>
                  </a:cubicBezTo>
                  <a:cubicBezTo>
                    <a:pt x="221" y="180"/>
                    <a:pt x="219" y="179"/>
                    <a:pt x="220" y="176"/>
                  </a:cubicBezTo>
                  <a:cubicBezTo>
                    <a:pt x="211" y="172"/>
                    <a:pt x="215" y="157"/>
                    <a:pt x="212" y="148"/>
                  </a:cubicBezTo>
                  <a:cubicBezTo>
                    <a:pt x="224" y="143"/>
                    <a:pt x="239" y="134"/>
                    <a:pt x="246" y="123"/>
                  </a:cubicBezTo>
                  <a:cubicBezTo>
                    <a:pt x="246" y="122"/>
                    <a:pt x="245" y="121"/>
                    <a:pt x="245" y="120"/>
                  </a:cubicBezTo>
                  <a:cubicBezTo>
                    <a:pt x="234" y="121"/>
                    <a:pt x="239" y="113"/>
                    <a:pt x="235" y="110"/>
                  </a:cubicBezTo>
                  <a:cubicBezTo>
                    <a:pt x="229" y="106"/>
                    <a:pt x="220" y="110"/>
                    <a:pt x="215" y="107"/>
                  </a:cubicBezTo>
                  <a:cubicBezTo>
                    <a:pt x="206" y="102"/>
                    <a:pt x="203" y="75"/>
                    <a:pt x="201" y="65"/>
                  </a:cubicBezTo>
                  <a:cubicBezTo>
                    <a:pt x="196" y="40"/>
                    <a:pt x="203" y="0"/>
                    <a:pt x="168" y="23"/>
                  </a:cubicBezTo>
                  <a:cubicBezTo>
                    <a:pt x="163" y="9"/>
                    <a:pt x="160" y="8"/>
                    <a:pt x="150" y="0"/>
                  </a:cubicBezTo>
                  <a:cubicBezTo>
                    <a:pt x="146" y="2"/>
                    <a:pt x="142" y="4"/>
                    <a:pt x="139" y="8"/>
                  </a:cubicBezTo>
                  <a:cubicBezTo>
                    <a:pt x="135" y="5"/>
                    <a:pt x="131" y="1"/>
                    <a:pt x="127" y="0"/>
                  </a:cubicBezTo>
                  <a:cubicBezTo>
                    <a:pt x="125" y="2"/>
                    <a:pt x="125" y="2"/>
                    <a:pt x="125" y="2"/>
                  </a:cubicBezTo>
                  <a:cubicBezTo>
                    <a:pt x="120" y="8"/>
                    <a:pt x="116" y="19"/>
                    <a:pt x="110" y="20"/>
                  </a:cubicBezTo>
                  <a:cubicBezTo>
                    <a:pt x="106" y="20"/>
                    <a:pt x="104" y="15"/>
                    <a:pt x="100" y="15"/>
                  </a:cubicBezTo>
                  <a:cubicBezTo>
                    <a:pt x="95" y="15"/>
                    <a:pt x="90" y="19"/>
                    <a:pt x="85" y="20"/>
                  </a:cubicBezTo>
                </a:path>
              </a:pathLst>
            </a:custGeom>
            <a:solidFill>
              <a:schemeClr val="accent1"/>
            </a:solidFill>
            <a:ln w="3175" cap="rnd">
              <a:solidFill>
                <a:schemeClr val="bg1"/>
              </a:solidFill>
              <a:round/>
              <a:headEnd/>
              <a:tailEnd/>
            </a:ln>
          </p:spPr>
          <p:txBody>
            <a:bodyPr/>
            <a:lstStyle/>
            <a:p>
              <a:endParaRPr lang="de-DE"/>
            </a:p>
          </p:txBody>
        </p:sp>
        <p:sp>
          <p:nvSpPr>
            <p:cNvPr id="6488" name="Freeform 1307"/>
            <p:cNvSpPr>
              <a:spLocks/>
            </p:cNvSpPr>
            <p:nvPr/>
          </p:nvSpPr>
          <p:spPr bwMode="gray">
            <a:xfrm>
              <a:off x="2813" y="1900"/>
              <a:ext cx="137" cy="126"/>
            </a:xfrm>
            <a:custGeom>
              <a:avLst/>
              <a:gdLst>
                <a:gd name="T0" fmla="*/ 8 w 246"/>
                <a:gd name="T1" fmla="*/ 2 h 225"/>
                <a:gd name="T2" fmla="*/ 8 w 246"/>
                <a:gd name="T3" fmla="*/ 4 h 225"/>
                <a:gd name="T4" fmla="*/ 8 w 246"/>
                <a:gd name="T5" fmla="*/ 4 h 225"/>
                <a:gd name="T6" fmla="*/ 8 w 246"/>
                <a:gd name="T7" fmla="*/ 5 h 225"/>
                <a:gd name="T8" fmla="*/ 7 w 246"/>
                <a:gd name="T9" fmla="*/ 6 h 225"/>
                <a:gd name="T10" fmla="*/ 6 w 246"/>
                <a:gd name="T11" fmla="*/ 7 h 225"/>
                <a:gd name="T12" fmla="*/ 6 w 246"/>
                <a:gd name="T13" fmla="*/ 8 h 225"/>
                <a:gd name="T14" fmla="*/ 4 w 246"/>
                <a:gd name="T15" fmla="*/ 9 h 225"/>
                <a:gd name="T16" fmla="*/ 4 w 246"/>
                <a:gd name="T17" fmla="*/ 10 h 225"/>
                <a:gd name="T18" fmla="*/ 3 w 246"/>
                <a:gd name="T19" fmla="*/ 11 h 225"/>
                <a:gd name="T20" fmla="*/ 1 w 246"/>
                <a:gd name="T21" fmla="*/ 11 h 225"/>
                <a:gd name="T22" fmla="*/ 1 w 246"/>
                <a:gd name="T23" fmla="*/ 12 h 225"/>
                <a:gd name="T24" fmla="*/ 1 w 246"/>
                <a:gd name="T25" fmla="*/ 12 h 225"/>
                <a:gd name="T26" fmla="*/ 2 w 246"/>
                <a:gd name="T27" fmla="*/ 14 h 225"/>
                <a:gd name="T28" fmla="*/ 2 w 246"/>
                <a:gd name="T29" fmla="*/ 16 h 225"/>
                <a:gd name="T30" fmla="*/ 1 w 246"/>
                <a:gd name="T31" fmla="*/ 17 h 225"/>
                <a:gd name="T32" fmla="*/ 0 w 246"/>
                <a:gd name="T33" fmla="*/ 18 h 225"/>
                <a:gd name="T34" fmla="*/ 1 w 246"/>
                <a:gd name="T35" fmla="*/ 19 h 225"/>
                <a:gd name="T36" fmla="*/ 1 w 246"/>
                <a:gd name="T37" fmla="*/ 21 h 225"/>
                <a:gd name="T38" fmla="*/ 1 w 246"/>
                <a:gd name="T39" fmla="*/ 21 h 225"/>
                <a:gd name="T40" fmla="*/ 4 w 246"/>
                <a:gd name="T41" fmla="*/ 20 h 225"/>
                <a:gd name="T42" fmla="*/ 9 w 246"/>
                <a:gd name="T43" fmla="*/ 20 h 225"/>
                <a:gd name="T44" fmla="*/ 14 w 246"/>
                <a:gd name="T45" fmla="*/ 20 h 225"/>
                <a:gd name="T46" fmla="*/ 14 w 246"/>
                <a:gd name="T47" fmla="*/ 21 h 225"/>
                <a:gd name="T48" fmla="*/ 18 w 246"/>
                <a:gd name="T49" fmla="*/ 22 h 225"/>
                <a:gd name="T50" fmla="*/ 19 w 246"/>
                <a:gd name="T51" fmla="*/ 18 h 225"/>
                <a:gd name="T52" fmla="*/ 21 w 246"/>
                <a:gd name="T53" fmla="*/ 18 h 225"/>
                <a:gd name="T54" fmla="*/ 21 w 246"/>
                <a:gd name="T55" fmla="*/ 18 h 225"/>
                <a:gd name="T56" fmla="*/ 21 w 246"/>
                <a:gd name="T57" fmla="*/ 17 h 225"/>
                <a:gd name="T58" fmla="*/ 21 w 246"/>
                <a:gd name="T59" fmla="*/ 15 h 225"/>
                <a:gd name="T60" fmla="*/ 23 w 246"/>
                <a:gd name="T61" fmla="*/ 12 h 225"/>
                <a:gd name="T62" fmla="*/ 23 w 246"/>
                <a:gd name="T63" fmla="*/ 12 h 225"/>
                <a:gd name="T64" fmla="*/ 23 w 246"/>
                <a:gd name="T65" fmla="*/ 11 h 225"/>
                <a:gd name="T66" fmla="*/ 21 w 246"/>
                <a:gd name="T67" fmla="*/ 11 h 225"/>
                <a:gd name="T68" fmla="*/ 19 w 246"/>
                <a:gd name="T69" fmla="*/ 6 h 225"/>
                <a:gd name="T70" fmla="*/ 16 w 246"/>
                <a:gd name="T71" fmla="*/ 2 h 225"/>
                <a:gd name="T72" fmla="*/ 14 w 246"/>
                <a:gd name="T73" fmla="*/ 0 h 225"/>
                <a:gd name="T74" fmla="*/ 13 w 246"/>
                <a:gd name="T75" fmla="*/ 1 h 225"/>
                <a:gd name="T76" fmla="*/ 12 w 246"/>
                <a:gd name="T77" fmla="*/ 0 h 225"/>
                <a:gd name="T78" fmla="*/ 12 w 246"/>
                <a:gd name="T79" fmla="*/ 1 h 225"/>
                <a:gd name="T80" fmla="*/ 11 w 246"/>
                <a:gd name="T81" fmla="*/ 2 h 225"/>
                <a:gd name="T82" fmla="*/ 9 w 246"/>
                <a:gd name="T83" fmla="*/ 1 h 225"/>
                <a:gd name="T84" fmla="*/ 8 w 246"/>
                <a:gd name="T85" fmla="*/ 2 h 2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225"/>
                <a:gd name="T131" fmla="*/ 246 w 246"/>
                <a:gd name="T132" fmla="*/ 225 h 2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225">
                  <a:moveTo>
                    <a:pt x="85" y="19"/>
                  </a:moveTo>
                  <a:cubicBezTo>
                    <a:pt x="88" y="25"/>
                    <a:pt x="82" y="33"/>
                    <a:pt x="79" y="38"/>
                  </a:cubicBezTo>
                  <a:cubicBezTo>
                    <a:pt x="82" y="39"/>
                    <a:pt x="85" y="40"/>
                    <a:pt x="86" y="43"/>
                  </a:cubicBezTo>
                  <a:cubicBezTo>
                    <a:pt x="84" y="46"/>
                    <a:pt x="83" y="50"/>
                    <a:pt x="81" y="51"/>
                  </a:cubicBezTo>
                  <a:cubicBezTo>
                    <a:pt x="78" y="54"/>
                    <a:pt x="75" y="52"/>
                    <a:pt x="72" y="53"/>
                  </a:cubicBezTo>
                  <a:cubicBezTo>
                    <a:pt x="67" y="55"/>
                    <a:pt x="64" y="60"/>
                    <a:pt x="64" y="66"/>
                  </a:cubicBezTo>
                  <a:cubicBezTo>
                    <a:pt x="54" y="63"/>
                    <a:pt x="57" y="78"/>
                    <a:pt x="57" y="84"/>
                  </a:cubicBezTo>
                  <a:cubicBezTo>
                    <a:pt x="56" y="97"/>
                    <a:pt x="55" y="96"/>
                    <a:pt x="45" y="93"/>
                  </a:cubicBezTo>
                  <a:cubicBezTo>
                    <a:pt x="43" y="95"/>
                    <a:pt x="40" y="99"/>
                    <a:pt x="37" y="102"/>
                  </a:cubicBezTo>
                  <a:cubicBezTo>
                    <a:pt x="36" y="104"/>
                    <a:pt x="32" y="108"/>
                    <a:pt x="30" y="109"/>
                  </a:cubicBezTo>
                  <a:cubicBezTo>
                    <a:pt x="23" y="112"/>
                    <a:pt x="16" y="108"/>
                    <a:pt x="10" y="112"/>
                  </a:cubicBezTo>
                  <a:cubicBezTo>
                    <a:pt x="10" y="112"/>
                    <a:pt x="8" y="119"/>
                    <a:pt x="10" y="124"/>
                  </a:cubicBezTo>
                  <a:cubicBezTo>
                    <a:pt x="12" y="128"/>
                    <a:pt x="10" y="124"/>
                    <a:pt x="10" y="124"/>
                  </a:cubicBezTo>
                  <a:cubicBezTo>
                    <a:pt x="13" y="130"/>
                    <a:pt x="17" y="134"/>
                    <a:pt x="19" y="141"/>
                  </a:cubicBezTo>
                  <a:cubicBezTo>
                    <a:pt x="21" y="148"/>
                    <a:pt x="21" y="157"/>
                    <a:pt x="17" y="162"/>
                  </a:cubicBezTo>
                  <a:cubicBezTo>
                    <a:pt x="14" y="166"/>
                    <a:pt x="8" y="167"/>
                    <a:pt x="4" y="171"/>
                  </a:cubicBezTo>
                  <a:cubicBezTo>
                    <a:pt x="0" y="175"/>
                    <a:pt x="1" y="176"/>
                    <a:pt x="0" y="182"/>
                  </a:cubicBezTo>
                  <a:cubicBezTo>
                    <a:pt x="9" y="181"/>
                    <a:pt x="11" y="186"/>
                    <a:pt x="10" y="194"/>
                  </a:cubicBezTo>
                  <a:cubicBezTo>
                    <a:pt x="10" y="202"/>
                    <a:pt x="9" y="208"/>
                    <a:pt x="11" y="215"/>
                  </a:cubicBezTo>
                  <a:cubicBezTo>
                    <a:pt x="12" y="215"/>
                    <a:pt x="12" y="215"/>
                    <a:pt x="12" y="215"/>
                  </a:cubicBezTo>
                  <a:cubicBezTo>
                    <a:pt x="23" y="220"/>
                    <a:pt x="30" y="193"/>
                    <a:pt x="43" y="206"/>
                  </a:cubicBezTo>
                  <a:cubicBezTo>
                    <a:pt x="45" y="181"/>
                    <a:pt x="76" y="203"/>
                    <a:pt x="89" y="204"/>
                  </a:cubicBezTo>
                  <a:cubicBezTo>
                    <a:pt x="106" y="204"/>
                    <a:pt x="124" y="202"/>
                    <a:pt x="141" y="204"/>
                  </a:cubicBezTo>
                  <a:cubicBezTo>
                    <a:pt x="141" y="208"/>
                    <a:pt x="144" y="213"/>
                    <a:pt x="148" y="215"/>
                  </a:cubicBezTo>
                  <a:cubicBezTo>
                    <a:pt x="169" y="193"/>
                    <a:pt x="170" y="216"/>
                    <a:pt x="185" y="225"/>
                  </a:cubicBezTo>
                  <a:cubicBezTo>
                    <a:pt x="190" y="210"/>
                    <a:pt x="195" y="196"/>
                    <a:pt x="201" y="182"/>
                  </a:cubicBezTo>
                  <a:cubicBezTo>
                    <a:pt x="207" y="183"/>
                    <a:pt x="214" y="184"/>
                    <a:pt x="220" y="184"/>
                  </a:cubicBezTo>
                  <a:cubicBezTo>
                    <a:pt x="221" y="182"/>
                    <a:pt x="221" y="182"/>
                    <a:pt x="221" y="182"/>
                  </a:cubicBezTo>
                  <a:cubicBezTo>
                    <a:pt x="221" y="180"/>
                    <a:pt x="219" y="179"/>
                    <a:pt x="220" y="176"/>
                  </a:cubicBezTo>
                  <a:cubicBezTo>
                    <a:pt x="211" y="172"/>
                    <a:pt x="215" y="157"/>
                    <a:pt x="212" y="148"/>
                  </a:cubicBezTo>
                  <a:cubicBezTo>
                    <a:pt x="224" y="143"/>
                    <a:pt x="239" y="134"/>
                    <a:pt x="246" y="123"/>
                  </a:cubicBezTo>
                  <a:cubicBezTo>
                    <a:pt x="246" y="122"/>
                    <a:pt x="245" y="121"/>
                    <a:pt x="245" y="120"/>
                  </a:cubicBezTo>
                  <a:cubicBezTo>
                    <a:pt x="234" y="121"/>
                    <a:pt x="239" y="113"/>
                    <a:pt x="235" y="110"/>
                  </a:cubicBezTo>
                  <a:cubicBezTo>
                    <a:pt x="229" y="106"/>
                    <a:pt x="220" y="110"/>
                    <a:pt x="215" y="107"/>
                  </a:cubicBezTo>
                  <a:cubicBezTo>
                    <a:pt x="206" y="102"/>
                    <a:pt x="203" y="75"/>
                    <a:pt x="201" y="65"/>
                  </a:cubicBezTo>
                  <a:cubicBezTo>
                    <a:pt x="196" y="40"/>
                    <a:pt x="203" y="0"/>
                    <a:pt x="168" y="23"/>
                  </a:cubicBezTo>
                  <a:cubicBezTo>
                    <a:pt x="163" y="9"/>
                    <a:pt x="160" y="8"/>
                    <a:pt x="150" y="0"/>
                  </a:cubicBezTo>
                  <a:cubicBezTo>
                    <a:pt x="146" y="2"/>
                    <a:pt x="142" y="4"/>
                    <a:pt x="139" y="8"/>
                  </a:cubicBezTo>
                  <a:cubicBezTo>
                    <a:pt x="135" y="5"/>
                    <a:pt x="131" y="1"/>
                    <a:pt x="127" y="0"/>
                  </a:cubicBezTo>
                  <a:cubicBezTo>
                    <a:pt x="125" y="2"/>
                    <a:pt x="125" y="2"/>
                    <a:pt x="125" y="2"/>
                  </a:cubicBezTo>
                  <a:cubicBezTo>
                    <a:pt x="120" y="8"/>
                    <a:pt x="116" y="19"/>
                    <a:pt x="110" y="20"/>
                  </a:cubicBezTo>
                  <a:cubicBezTo>
                    <a:pt x="106" y="20"/>
                    <a:pt x="104" y="15"/>
                    <a:pt x="100" y="15"/>
                  </a:cubicBezTo>
                  <a:cubicBezTo>
                    <a:pt x="95" y="15"/>
                    <a:pt x="90" y="19"/>
                    <a:pt x="85" y="20"/>
                  </a:cubicBezTo>
                </a:path>
              </a:pathLst>
            </a:custGeom>
            <a:solidFill>
              <a:schemeClr val="accent1"/>
            </a:solidFill>
            <a:ln w="3175" cap="rnd">
              <a:solidFill>
                <a:schemeClr val="bg1"/>
              </a:solidFill>
              <a:round/>
              <a:headEnd/>
              <a:tailEnd/>
            </a:ln>
          </p:spPr>
          <p:txBody>
            <a:bodyPr/>
            <a:lstStyle/>
            <a:p>
              <a:endParaRPr lang="de-DE"/>
            </a:p>
          </p:txBody>
        </p:sp>
        <p:sp>
          <p:nvSpPr>
            <p:cNvPr id="6489" name="Freeform 1308"/>
            <p:cNvSpPr>
              <a:spLocks/>
            </p:cNvSpPr>
            <p:nvPr/>
          </p:nvSpPr>
          <p:spPr bwMode="gray">
            <a:xfrm>
              <a:off x="2579" y="2119"/>
              <a:ext cx="171" cy="189"/>
            </a:xfrm>
            <a:custGeom>
              <a:avLst/>
              <a:gdLst>
                <a:gd name="T0" fmla="*/ 16 w 308"/>
                <a:gd name="T1" fmla="*/ 4 h 338"/>
                <a:gd name="T2" fmla="*/ 16 w 308"/>
                <a:gd name="T3" fmla="*/ 2 h 338"/>
                <a:gd name="T4" fmla="*/ 16 w 308"/>
                <a:gd name="T5" fmla="*/ 2 h 338"/>
                <a:gd name="T6" fmla="*/ 15 w 308"/>
                <a:gd name="T7" fmla="*/ 1 h 338"/>
                <a:gd name="T8" fmla="*/ 13 w 308"/>
                <a:gd name="T9" fmla="*/ 1 h 338"/>
                <a:gd name="T10" fmla="*/ 13 w 308"/>
                <a:gd name="T11" fmla="*/ 1 h 338"/>
                <a:gd name="T12" fmla="*/ 11 w 308"/>
                <a:gd name="T13" fmla="*/ 1 h 338"/>
                <a:gd name="T14" fmla="*/ 9 w 308"/>
                <a:gd name="T15" fmla="*/ 1 h 338"/>
                <a:gd name="T16" fmla="*/ 9 w 308"/>
                <a:gd name="T17" fmla="*/ 1 h 338"/>
                <a:gd name="T18" fmla="*/ 8 w 308"/>
                <a:gd name="T19" fmla="*/ 2 h 338"/>
                <a:gd name="T20" fmla="*/ 8 w 308"/>
                <a:gd name="T21" fmla="*/ 3 h 338"/>
                <a:gd name="T22" fmla="*/ 6 w 308"/>
                <a:gd name="T23" fmla="*/ 3 h 338"/>
                <a:gd name="T24" fmla="*/ 5 w 308"/>
                <a:gd name="T25" fmla="*/ 4 h 338"/>
                <a:gd name="T26" fmla="*/ 4 w 308"/>
                <a:gd name="T27" fmla="*/ 2 h 338"/>
                <a:gd name="T28" fmla="*/ 2 w 308"/>
                <a:gd name="T29" fmla="*/ 4 h 338"/>
                <a:gd name="T30" fmla="*/ 1 w 308"/>
                <a:gd name="T31" fmla="*/ 4 h 338"/>
                <a:gd name="T32" fmla="*/ 1 w 308"/>
                <a:gd name="T33" fmla="*/ 4 h 338"/>
                <a:gd name="T34" fmla="*/ 1 w 308"/>
                <a:gd name="T35" fmla="*/ 4 h 338"/>
                <a:gd name="T36" fmla="*/ 1 w 308"/>
                <a:gd name="T37" fmla="*/ 9 h 338"/>
                <a:gd name="T38" fmla="*/ 1 w 308"/>
                <a:gd name="T39" fmla="*/ 10 h 338"/>
                <a:gd name="T40" fmla="*/ 2 w 308"/>
                <a:gd name="T41" fmla="*/ 12 h 338"/>
                <a:gd name="T42" fmla="*/ 2 w 308"/>
                <a:gd name="T43" fmla="*/ 12 h 338"/>
                <a:gd name="T44" fmla="*/ 6 w 308"/>
                <a:gd name="T45" fmla="*/ 10 h 338"/>
                <a:gd name="T46" fmla="*/ 8 w 308"/>
                <a:gd name="T47" fmla="*/ 11 h 338"/>
                <a:gd name="T48" fmla="*/ 9 w 308"/>
                <a:gd name="T49" fmla="*/ 15 h 338"/>
                <a:gd name="T50" fmla="*/ 11 w 308"/>
                <a:gd name="T51" fmla="*/ 17 h 338"/>
                <a:gd name="T52" fmla="*/ 17 w 308"/>
                <a:gd name="T53" fmla="*/ 21 h 338"/>
                <a:gd name="T54" fmla="*/ 19 w 308"/>
                <a:gd name="T55" fmla="*/ 23 h 338"/>
                <a:gd name="T56" fmla="*/ 22 w 308"/>
                <a:gd name="T57" fmla="*/ 25 h 338"/>
                <a:gd name="T58" fmla="*/ 23 w 308"/>
                <a:gd name="T59" fmla="*/ 29 h 338"/>
                <a:gd name="T60" fmla="*/ 22 w 308"/>
                <a:gd name="T61" fmla="*/ 31 h 338"/>
                <a:gd name="T62" fmla="*/ 24 w 308"/>
                <a:gd name="T63" fmla="*/ 31 h 338"/>
                <a:gd name="T64" fmla="*/ 26 w 308"/>
                <a:gd name="T65" fmla="*/ 29 h 338"/>
                <a:gd name="T66" fmla="*/ 24 w 308"/>
                <a:gd name="T67" fmla="*/ 26 h 338"/>
                <a:gd name="T68" fmla="*/ 26 w 308"/>
                <a:gd name="T69" fmla="*/ 23 h 338"/>
                <a:gd name="T70" fmla="*/ 27 w 308"/>
                <a:gd name="T71" fmla="*/ 24 h 338"/>
                <a:gd name="T72" fmla="*/ 28 w 308"/>
                <a:gd name="T73" fmla="*/ 26 h 338"/>
                <a:gd name="T74" fmla="*/ 27 w 308"/>
                <a:gd name="T75" fmla="*/ 22 h 338"/>
                <a:gd name="T76" fmla="*/ 23 w 308"/>
                <a:gd name="T77" fmla="*/ 20 h 338"/>
                <a:gd name="T78" fmla="*/ 23 w 308"/>
                <a:gd name="T79" fmla="*/ 18 h 338"/>
                <a:gd name="T80" fmla="*/ 21 w 308"/>
                <a:gd name="T81" fmla="*/ 18 h 338"/>
                <a:gd name="T82" fmla="*/ 15 w 308"/>
                <a:gd name="T83" fmla="*/ 12 h 338"/>
                <a:gd name="T84" fmla="*/ 14 w 308"/>
                <a:gd name="T85" fmla="*/ 7 h 338"/>
                <a:gd name="T86" fmla="*/ 16 w 308"/>
                <a:gd name="T87" fmla="*/ 6 h 338"/>
                <a:gd name="T88" fmla="*/ 17 w 308"/>
                <a:gd name="T89" fmla="*/ 4 h 3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8"/>
                <a:gd name="T136" fmla="*/ 0 h 338"/>
                <a:gd name="T137" fmla="*/ 308 w 308"/>
                <a:gd name="T138" fmla="*/ 338 h 33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8" h="338">
                  <a:moveTo>
                    <a:pt x="175" y="47"/>
                  </a:moveTo>
                  <a:cubicBezTo>
                    <a:pt x="174" y="44"/>
                    <a:pt x="172" y="41"/>
                    <a:pt x="173" y="39"/>
                  </a:cubicBezTo>
                  <a:cubicBezTo>
                    <a:pt x="173" y="37"/>
                    <a:pt x="176" y="36"/>
                    <a:pt x="176" y="34"/>
                  </a:cubicBezTo>
                  <a:cubicBezTo>
                    <a:pt x="170" y="33"/>
                    <a:pt x="172" y="26"/>
                    <a:pt x="173" y="23"/>
                  </a:cubicBezTo>
                  <a:cubicBezTo>
                    <a:pt x="174" y="20"/>
                    <a:pt x="175" y="20"/>
                    <a:pt x="174" y="19"/>
                  </a:cubicBezTo>
                  <a:cubicBezTo>
                    <a:pt x="173" y="18"/>
                    <a:pt x="171" y="18"/>
                    <a:pt x="169" y="17"/>
                  </a:cubicBezTo>
                  <a:cubicBezTo>
                    <a:pt x="167" y="16"/>
                    <a:pt x="165" y="14"/>
                    <a:pt x="163" y="13"/>
                  </a:cubicBezTo>
                  <a:cubicBezTo>
                    <a:pt x="160" y="12"/>
                    <a:pt x="160" y="12"/>
                    <a:pt x="158" y="12"/>
                  </a:cubicBezTo>
                  <a:cubicBezTo>
                    <a:pt x="154" y="13"/>
                    <a:pt x="152" y="14"/>
                    <a:pt x="148" y="13"/>
                  </a:cubicBezTo>
                  <a:cubicBezTo>
                    <a:pt x="143" y="12"/>
                    <a:pt x="140" y="6"/>
                    <a:pt x="137" y="2"/>
                  </a:cubicBezTo>
                  <a:cubicBezTo>
                    <a:pt x="136" y="1"/>
                    <a:pt x="135" y="0"/>
                    <a:pt x="134" y="0"/>
                  </a:cubicBezTo>
                  <a:cubicBezTo>
                    <a:pt x="133" y="0"/>
                    <a:pt x="132" y="1"/>
                    <a:pt x="131" y="1"/>
                  </a:cubicBezTo>
                  <a:cubicBezTo>
                    <a:pt x="129" y="1"/>
                    <a:pt x="128" y="0"/>
                    <a:pt x="126" y="0"/>
                  </a:cubicBezTo>
                  <a:cubicBezTo>
                    <a:pt x="121" y="0"/>
                    <a:pt x="117" y="4"/>
                    <a:pt x="113" y="6"/>
                  </a:cubicBezTo>
                  <a:cubicBezTo>
                    <a:pt x="108" y="9"/>
                    <a:pt x="105" y="8"/>
                    <a:pt x="101" y="6"/>
                  </a:cubicBezTo>
                  <a:cubicBezTo>
                    <a:pt x="98" y="5"/>
                    <a:pt x="96" y="5"/>
                    <a:pt x="94" y="5"/>
                  </a:cubicBezTo>
                  <a:cubicBezTo>
                    <a:pt x="93" y="5"/>
                    <a:pt x="93" y="5"/>
                    <a:pt x="93" y="5"/>
                  </a:cubicBezTo>
                  <a:cubicBezTo>
                    <a:pt x="95" y="7"/>
                    <a:pt x="99" y="11"/>
                    <a:pt x="98" y="12"/>
                  </a:cubicBezTo>
                  <a:cubicBezTo>
                    <a:pt x="98" y="13"/>
                    <a:pt x="95" y="15"/>
                    <a:pt x="95" y="15"/>
                  </a:cubicBezTo>
                  <a:cubicBezTo>
                    <a:pt x="92" y="18"/>
                    <a:pt x="90" y="22"/>
                    <a:pt x="88" y="25"/>
                  </a:cubicBezTo>
                  <a:cubicBezTo>
                    <a:pt x="87" y="26"/>
                    <a:pt x="86" y="27"/>
                    <a:pt x="85" y="28"/>
                  </a:cubicBezTo>
                  <a:cubicBezTo>
                    <a:pt x="85" y="28"/>
                    <a:pt x="84" y="30"/>
                    <a:pt x="84" y="30"/>
                  </a:cubicBezTo>
                  <a:cubicBezTo>
                    <a:pt x="81" y="32"/>
                    <a:pt x="74" y="28"/>
                    <a:pt x="71" y="28"/>
                  </a:cubicBezTo>
                  <a:cubicBezTo>
                    <a:pt x="68" y="28"/>
                    <a:pt x="66" y="29"/>
                    <a:pt x="63" y="30"/>
                  </a:cubicBezTo>
                  <a:cubicBezTo>
                    <a:pt x="61" y="30"/>
                    <a:pt x="59" y="30"/>
                    <a:pt x="57" y="29"/>
                  </a:cubicBezTo>
                  <a:cubicBezTo>
                    <a:pt x="60" y="32"/>
                    <a:pt x="59" y="40"/>
                    <a:pt x="56" y="42"/>
                  </a:cubicBezTo>
                  <a:cubicBezTo>
                    <a:pt x="53" y="40"/>
                    <a:pt x="51" y="34"/>
                    <a:pt x="48" y="31"/>
                  </a:cubicBezTo>
                  <a:cubicBezTo>
                    <a:pt x="45" y="27"/>
                    <a:pt x="42" y="26"/>
                    <a:pt x="38" y="25"/>
                  </a:cubicBezTo>
                  <a:cubicBezTo>
                    <a:pt x="37" y="30"/>
                    <a:pt x="36" y="37"/>
                    <a:pt x="30" y="38"/>
                  </a:cubicBezTo>
                  <a:cubicBezTo>
                    <a:pt x="28" y="39"/>
                    <a:pt x="26" y="38"/>
                    <a:pt x="24" y="38"/>
                  </a:cubicBezTo>
                  <a:cubicBezTo>
                    <a:pt x="22" y="39"/>
                    <a:pt x="20" y="40"/>
                    <a:pt x="18" y="40"/>
                  </a:cubicBezTo>
                  <a:cubicBezTo>
                    <a:pt x="17" y="41"/>
                    <a:pt x="16" y="41"/>
                    <a:pt x="15" y="41"/>
                  </a:cubicBezTo>
                  <a:cubicBezTo>
                    <a:pt x="13" y="41"/>
                    <a:pt x="14" y="40"/>
                    <a:pt x="13" y="41"/>
                  </a:cubicBezTo>
                  <a:cubicBezTo>
                    <a:pt x="11" y="43"/>
                    <a:pt x="10" y="44"/>
                    <a:pt x="9" y="46"/>
                  </a:cubicBezTo>
                  <a:cubicBezTo>
                    <a:pt x="9" y="47"/>
                    <a:pt x="9" y="47"/>
                    <a:pt x="9" y="47"/>
                  </a:cubicBezTo>
                  <a:cubicBezTo>
                    <a:pt x="9" y="48"/>
                    <a:pt x="10" y="48"/>
                    <a:pt x="10" y="49"/>
                  </a:cubicBezTo>
                  <a:cubicBezTo>
                    <a:pt x="12" y="56"/>
                    <a:pt x="12" y="59"/>
                    <a:pt x="9" y="66"/>
                  </a:cubicBezTo>
                  <a:cubicBezTo>
                    <a:pt x="6" y="76"/>
                    <a:pt x="0" y="83"/>
                    <a:pt x="7" y="93"/>
                  </a:cubicBezTo>
                  <a:cubicBezTo>
                    <a:pt x="8" y="94"/>
                    <a:pt x="10" y="94"/>
                    <a:pt x="11" y="97"/>
                  </a:cubicBezTo>
                  <a:cubicBezTo>
                    <a:pt x="12" y="99"/>
                    <a:pt x="9" y="101"/>
                    <a:pt x="10" y="103"/>
                  </a:cubicBezTo>
                  <a:cubicBezTo>
                    <a:pt x="12" y="106"/>
                    <a:pt x="18" y="104"/>
                    <a:pt x="21" y="106"/>
                  </a:cubicBezTo>
                  <a:cubicBezTo>
                    <a:pt x="28" y="110"/>
                    <a:pt x="26" y="120"/>
                    <a:pt x="22" y="125"/>
                  </a:cubicBezTo>
                  <a:cubicBezTo>
                    <a:pt x="23" y="125"/>
                    <a:pt x="23" y="125"/>
                    <a:pt x="23" y="125"/>
                  </a:cubicBezTo>
                  <a:cubicBezTo>
                    <a:pt x="24" y="125"/>
                    <a:pt x="25" y="125"/>
                    <a:pt x="26" y="125"/>
                  </a:cubicBezTo>
                  <a:cubicBezTo>
                    <a:pt x="32" y="125"/>
                    <a:pt x="40" y="117"/>
                    <a:pt x="44" y="110"/>
                  </a:cubicBezTo>
                  <a:cubicBezTo>
                    <a:pt x="48" y="103"/>
                    <a:pt x="56" y="105"/>
                    <a:pt x="61" y="104"/>
                  </a:cubicBezTo>
                  <a:cubicBezTo>
                    <a:pt x="67" y="104"/>
                    <a:pt x="65" y="100"/>
                    <a:pt x="72" y="108"/>
                  </a:cubicBezTo>
                  <a:cubicBezTo>
                    <a:pt x="78" y="115"/>
                    <a:pt x="85" y="114"/>
                    <a:pt x="87" y="116"/>
                  </a:cubicBezTo>
                  <a:cubicBezTo>
                    <a:pt x="90" y="118"/>
                    <a:pt x="90" y="118"/>
                    <a:pt x="92" y="130"/>
                  </a:cubicBezTo>
                  <a:cubicBezTo>
                    <a:pt x="94" y="142"/>
                    <a:pt x="101" y="144"/>
                    <a:pt x="96" y="151"/>
                  </a:cubicBezTo>
                  <a:cubicBezTo>
                    <a:pt x="91" y="159"/>
                    <a:pt x="88" y="164"/>
                    <a:pt x="95" y="162"/>
                  </a:cubicBezTo>
                  <a:cubicBezTo>
                    <a:pt x="101" y="161"/>
                    <a:pt x="107" y="163"/>
                    <a:pt x="111" y="168"/>
                  </a:cubicBezTo>
                  <a:cubicBezTo>
                    <a:pt x="115" y="173"/>
                    <a:pt x="144" y="212"/>
                    <a:pt x="161" y="216"/>
                  </a:cubicBezTo>
                  <a:cubicBezTo>
                    <a:pt x="178" y="220"/>
                    <a:pt x="174" y="209"/>
                    <a:pt x="181" y="218"/>
                  </a:cubicBezTo>
                  <a:cubicBezTo>
                    <a:pt x="188" y="227"/>
                    <a:pt x="199" y="226"/>
                    <a:pt x="197" y="232"/>
                  </a:cubicBezTo>
                  <a:cubicBezTo>
                    <a:pt x="195" y="239"/>
                    <a:pt x="206" y="231"/>
                    <a:pt x="205" y="238"/>
                  </a:cubicBezTo>
                  <a:cubicBezTo>
                    <a:pt x="203" y="245"/>
                    <a:pt x="205" y="250"/>
                    <a:pt x="213" y="254"/>
                  </a:cubicBezTo>
                  <a:cubicBezTo>
                    <a:pt x="220" y="258"/>
                    <a:pt x="226" y="251"/>
                    <a:pt x="229" y="260"/>
                  </a:cubicBezTo>
                  <a:cubicBezTo>
                    <a:pt x="232" y="269"/>
                    <a:pt x="235" y="274"/>
                    <a:pt x="240" y="282"/>
                  </a:cubicBezTo>
                  <a:cubicBezTo>
                    <a:pt x="244" y="290"/>
                    <a:pt x="247" y="293"/>
                    <a:pt x="242" y="296"/>
                  </a:cubicBezTo>
                  <a:cubicBezTo>
                    <a:pt x="237" y="300"/>
                    <a:pt x="231" y="299"/>
                    <a:pt x="234" y="305"/>
                  </a:cubicBezTo>
                  <a:cubicBezTo>
                    <a:pt x="238" y="310"/>
                    <a:pt x="235" y="309"/>
                    <a:pt x="232" y="314"/>
                  </a:cubicBezTo>
                  <a:cubicBezTo>
                    <a:pt x="229" y="319"/>
                    <a:pt x="233" y="338"/>
                    <a:pt x="240" y="329"/>
                  </a:cubicBezTo>
                  <a:cubicBezTo>
                    <a:pt x="247" y="321"/>
                    <a:pt x="248" y="319"/>
                    <a:pt x="252" y="315"/>
                  </a:cubicBezTo>
                  <a:cubicBezTo>
                    <a:pt x="257" y="310"/>
                    <a:pt x="257" y="304"/>
                    <a:pt x="257" y="298"/>
                  </a:cubicBezTo>
                  <a:cubicBezTo>
                    <a:pt x="257" y="292"/>
                    <a:pt x="263" y="291"/>
                    <a:pt x="267" y="289"/>
                  </a:cubicBezTo>
                  <a:cubicBezTo>
                    <a:pt x="272" y="288"/>
                    <a:pt x="276" y="287"/>
                    <a:pt x="267" y="276"/>
                  </a:cubicBezTo>
                  <a:cubicBezTo>
                    <a:pt x="259" y="265"/>
                    <a:pt x="250" y="267"/>
                    <a:pt x="251" y="262"/>
                  </a:cubicBezTo>
                  <a:cubicBezTo>
                    <a:pt x="253" y="257"/>
                    <a:pt x="259" y="255"/>
                    <a:pt x="257" y="249"/>
                  </a:cubicBezTo>
                  <a:cubicBezTo>
                    <a:pt x="256" y="243"/>
                    <a:pt x="259" y="244"/>
                    <a:pt x="265" y="240"/>
                  </a:cubicBezTo>
                  <a:cubicBezTo>
                    <a:pt x="270" y="237"/>
                    <a:pt x="276" y="231"/>
                    <a:pt x="275" y="238"/>
                  </a:cubicBezTo>
                  <a:cubicBezTo>
                    <a:pt x="274" y="245"/>
                    <a:pt x="275" y="244"/>
                    <a:pt x="281" y="245"/>
                  </a:cubicBezTo>
                  <a:cubicBezTo>
                    <a:pt x="286" y="247"/>
                    <a:pt x="288" y="242"/>
                    <a:pt x="290" y="250"/>
                  </a:cubicBezTo>
                  <a:cubicBezTo>
                    <a:pt x="293" y="258"/>
                    <a:pt x="293" y="263"/>
                    <a:pt x="298" y="261"/>
                  </a:cubicBezTo>
                  <a:cubicBezTo>
                    <a:pt x="303" y="258"/>
                    <a:pt x="308" y="256"/>
                    <a:pt x="300" y="245"/>
                  </a:cubicBezTo>
                  <a:cubicBezTo>
                    <a:pt x="292" y="235"/>
                    <a:pt x="284" y="229"/>
                    <a:pt x="281" y="230"/>
                  </a:cubicBezTo>
                  <a:cubicBezTo>
                    <a:pt x="278" y="230"/>
                    <a:pt x="275" y="223"/>
                    <a:pt x="267" y="218"/>
                  </a:cubicBezTo>
                  <a:cubicBezTo>
                    <a:pt x="260" y="213"/>
                    <a:pt x="251" y="212"/>
                    <a:pt x="245" y="209"/>
                  </a:cubicBezTo>
                  <a:cubicBezTo>
                    <a:pt x="240" y="206"/>
                    <a:pt x="235" y="205"/>
                    <a:pt x="239" y="199"/>
                  </a:cubicBezTo>
                  <a:cubicBezTo>
                    <a:pt x="242" y="193"/>
                    <a:pt x="245" y="182"/>
                    <a:pt x="239" y="185"/>
                  </a:cubicBezTo>
                  <a:cubicBezTo>
                    <a:pt x="233" y="187"/>
                    <a:pt x="233" y="182"/>
                    <a:pt x="229" y="186"/>
                  </a:cubicBezTo>
                  <a:cubicBezTo>
                    <a:pt x="225" y="190"/>
                    <a:pt x="224" y="195"/>
                    <a:pt x="217" y="188"/>
                  </a:cubicBezTo>
                  <a:cubicBezTo>
                    <a:pt x="210" y="181"/>
                    <a:pt x="192" y="171"/>
                    <a:pt x="181" y="141"/>
                  </a:cubicBezTo>
                  <a:cubicBezTo>
                    <a:pt x="178" y="132"/>
                    <a:pt x="168" y="129"/>
                    <a:pt x="161" y="121"/>
                  </a:cubicBezTo>
                  <a:cubicBezTo>
                    <a:pt x="153" y="112"/>
                    <a:pt x="140" y="93"/>
                    <a:pt x="145" y="87"/>
                  </a:cubicBezTo>
                  <a:cubicBezTo>
                    <a:pt x="151" y="81"/>
                    <a:pt x="148" y="81"/>
                    <a:pt x="145" y="73"/>
                  </a:cubicBezTo>
                  <a:cubicBezTo>
                    <a:pt x="141" y="64"/>
                    <a:pt x="141" y="61"/>
                    <a:pt x="148" y="59"/>
                  </a:cubicBezTo>
                  <a:cubicBezTo>
                    <a:pt x="155" y="57"/>
                    <a:pt x="157" y="55"/>
                    <a:pt x="163" y="54"/>
                  </a:cubicBezTo>
                  <a:cubicBezTo>
                    <a:pt x="167" y="53"/>
                    <a:pt x="171" y="49"/>
                    <a:pt x="174" y="47"/>
                  </a:cubicBezTo>
                  <a:lnTo>
                    <a:pt x="175" y="47"/>
                  </a:lnTo>
                  <a:close/>
                </a:path>
              </a:pathLst>
            </a:custGeom>
            <a:solidFill>
              <a:schemeClr val="accent1"/>
            </a:solidFill>
            <a:ln w="3175" cap="rnd">
              <a:solidFill>
                <a:schemeClr val="bg1"/>
              </a:solidFill>
              <a:round/>
              <a:headEnd/>
              <a:tailEnd/>
            </a:ln>
          </p:spPr>
          <p:txBody>
            <a:bodyPr/>
            <a:lstStyle/>
            <a:p>
              <a:endParaRPr lang="de-DE"/>
            </a:p>
          </p:txBody>
        </p:sp>
        <p:sp>
          <p:nvSpPr>
            <p:cNvPr id="6490" name="Freeform 1309"/>
            <p:cNvSpPr>
              <a:spLocks/>
            </p:cNvSpPr>
            <p:nvPr/>
          </p:nvSpPr>
          <p:spPr bwMode="gray">
            <a:xfrm>
              <a:off x="2566" y="2101"/>
              <a:ext cx="68" cy="44"/>
            </a:xfrm>
            <a:custGeom>
              <a:avLst/>
              <a:gdLst>
                <a:gd name="T0" fmla="*/ 4 w 121"/>
                <a:gd name="T1" fmla="*/ 1 h 78"/>
                <a:gd name="T2" fmla="*/ 3 w 121"/>
                <a:gd name="T3" fmla="*/ 2 h 78"/>
                <a:gd name="T4" fmla="*/ 2 w 121"/>
                <a:gd name="T5" fmla="*/ 2 h 78"/>
                <a:gd name="T6" fmla="*/ 2 w 121"/>
                <a:gd name="T7" fmla="*/ 3 h 78"/>
                <a:gd name="T8" fmla="*/ 1 w 121"/>
                <a:gd name="T9" fmla="*/ 5 h 78"/>
                <a:gd name="T10" fmla="*/ 1 w 121"/>
                <a:gd name="T11" fmla="*/ 7 h 78"/>
                <a:gd name="T12" fmla="*/ 3 w 121"/>
                <a:gd name="T13" fmla="*/ 6 h 78"/>
                <a:gd name="T14" fmla="*/ 3 w 121"/>
                <a:gd name="T15" fmla="*/ 8 h 78"/>
                <a:gd name="T16" fmla="*/ 3 w 121"/>
                <a:gd name="T17" fmla="*/ 8 h 78"/>
                <a:gd name="T18" fmla="*/ 3 w 121"/>
                <a:gd name="T19" fmla="*/ 7 h 78"/>
                <a:gd name="T20" fmla="*/ 4 w 121"/>
                <a:gd name="T21" fmla="*/ 7 h 78"/>
                <a:gd name="T22" fmla="*/ 4 w 121"/>
                <a:gd name="T23" fmla="*/ 7 h 78"/>
                <a:gd name="T24" fmla="*/ 4 w 121"/>
                <a:gd name="T25" fmla="*/ 7 h 78"/>
                <a:gd name="T26" fmla="*/ 5 w 121"/>
                <a:gd name="T27" fmla="*/ 7 h 78"/>
                <a:gd name="T28" fmla="*/ 6 w 121"/>
                <a:gd name="T29" fmla="*/ 6 h 78"/>
                <a:gd name="T30" fmla="*/ 7 w 121"/>
                <a:gd name="T31" fmla="*/ 6 h 78"/>
                <a:gd name="T32" fmla="*/ 8 w 121"/>
                <a:gd name="T33" fmla="*/ 8 h 78"/>
                <a:gd name="T34" fmla="*/ 8 w 121"/>
                <a:gd name="T35" fmla="*/ 6 h 78"/>
                <a:gd name="T36" fmla="*/ 8 w 121"/>
                <a:gd name="T37" fmla="*/ 6 h 78"/>
                <a:gd name="T38" fmla="*/ 9 w 121"/>
                <a:gd name="T39" fmla="*/ 6 h 78"/>
                <a:gd name="T40" fmla="*/ 11 w 121"/>
                <a:gd name="T41" fmla="*/ 6 h 78"/>
                <a:gd name="T42" fmla="*/ 11 w 121"/>
                <a:gd name="T43" fmla="*/ 6 h 78"/>
                <a:gd name="T44" fmla="*/ 11 w 121"/>
                <a:gd name="T45" fmla="*/ 6 h 78"/>
                <a:gd name="T46" fmla="*/ 12 w 121"/>
                <a:gd name="T47" fmla="*/ 5 h 78"/>
                <a:gd name="T48" fmla="*/ 12 w 121"/>
                <a:gd name="T49" fmla="*/ 5 h 78"/>
                <a:gd name="T50" fmla="*/ 11 w 121"/>
                <a:gd name="T51" fmla="*/ 3 h 78"/>
                <a:gd name="T52" fmla="*/ 11 w 121"/>
                <a:gd name="T53" fmla="*/ 4 h 78"/>
                <a:gd name="T54" fmla="*/ 11 w 121"/>
                <a:gd name="T55" fmla="*/ 3 h 78"/>
                <a:gd name="T56" fmla="*/ 10 w 121"/>
                <a:gd name="T57" fmla="*/ 3 h 78"/>
                <a:gd name="T58" fmla="*/ 10 w 121"/>
                <a:gd name="T59" fmla="*/ 2 h 78"/>
                <a:gd name="T60" fmla="*/ 10 w 121"/>
                <a:gd name="T61" fmla="*/ 2 h 78"/>
                <a:gd name="T62" fmla="*/ 9 w 121"/>
                <a:gd name="T63" fmla="*/ 1 h 78"/>
                <a:gd name="T64" fmla="*/ 8 w 121"/>
                <a:gd name="T65" fmla="*/ 1 h 78"/>
                <a:gd name="T66" fmla="*/ 7 w 121"/>
                <a:gd name="T67" fmla="*/ 1 h 78"/>
                <a:gd name="T68" fmla="*/ 7 w 121"/>
                <a:gd name="T69" fmla="*/ 1 h 78"/>
                <a:gd name="T70" fmla="*/ 6 w 121"/>
                <a:gd name="T71" fmla="*/ 1 h 78"/>
                <a:gd name="T72" fmla="*/ 6 w 121"/>
                <a:gd name="T73" fmla="*/ 1 h 78"/>
                <a:gd name="T74" fmla="*/ 4 w 121"/>
                <a:gd name="T75" fmla="*/ 1 h 78"/>
                <a:gd name="T76" fmla="*/ 4 w 121"/>
                <a:gd name="T77" fmla="*/ 1 h 78"/>
                <a:gd name="T78" fmla="*/ 4 w 121"/>
                <a:gd name="T79" fmla="*/ 1 h 78"/>
                <a:gd name="T80" fmla="*/ 4 w 121"/>
                <a:gd name="T81" fmla="*/ 1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
                <a:gd name="T124" fmla="*/ 0 h 78"/>
                <a:gd name="T125" fmla="*/ 121 w 121"/>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 h="78">
                  <a:moveTo>
                    <a:pt x="38" y="10"/>
                  </a:moveTo>
                  <a:cubicBezTo>
                    <a:pt x="37" y="12"/>
                    <a:pt x="36" y="13"/>
                    <a:pt x="33" y="14"/>
                  </a:cubicBezTo>
                  <a:cubicBezTo>
                    <a:pt x="30" y="16"/>
                    <a:pt x="27" y="15"/>
                    <a:pt x="24" y="18"/>
                  </a:cubicBezTo>
                  <a:cubicBezTo>
                    <a:pt x="21" y="21"/>
                    <a:pt x="21" y="27"/>
                    <a:pt x="20" y="31"/>
                  </a:cubicBezTo>
                  <a:cubicBezTo>
                    <a:pt x="17" y="38"/>
                    <a:pt x="12" y="45"/>
                    <a:pt x="8" y="51"/>
                  </a:cubicBezTo>
                  <a:cubicBezTo>
                    <a:pt x="4" y="56"/>
                    <a:pt x="0" y="63"/>
                    <a:pt x="9" y="65"/>
                  </a:cubicBezTo>
                  <a:cubicBezTo>
                    <a:pt x="15" y="66"/>
                    <a:pt x="24" y="55"/>
                    <a:pt x="29" y="62"/>
                  </a:cubicBezTo>
                  <a:cubicBezTo>
                    <a:pt x="31" y="65"/>
                    <a:pt x="31" y="72"/>
                    <a:pt x="31" y="77"/>
                  </a:cubicBezTo>
                  <a:cubicBezTo>
                    <a:pt x="31" y="78"/>
                    <a:pt x="31" y="78"/>
                    <a:pt x="31" y="78"/>
                  </a:cubicBezTo>
                  <a:cubicBezTo>
                    <a:pt x="33" y="76"/>
                    <a:pt x="33" y="75"/>
                    <a:pt x="35" y="73"/>
                  </a:cubicBezTo>
                  <a:cubicBezTo>
                    <a:pt x="36" y="72"/>
                    <a:pt x="35" y="73"/>
                    <a:pt x="37" y="73"/>
                  </a:cubicBezTo>
                  <a:cubicBezTo>
                    <a:pt x="38" y="73"/>
                    <a:pt x="39" y="73"/>
                    <a:pt x="40" y="72"/>
                  </a:cubicBezTo>
                  <a:cubicBezTo>
                    <a:pt x="42" y="72"/>
                    <a:pt x="44" y="71"/>
                    <a:pt x="46" y="70"/>
                  </a:cubicBezTo>
                  <a:cubicBezTo>
                    <a:pt x="48" y="70"/>
                    <a:pt x="50" y="71"/>
                    <a:pt x="52" y="70"/>
                  </a:cubicBezTo>
                  <a:cubicBezTo>
                    <a:pt x="58" y="69"/>
                    <a:pt x="59" y="62"/>
                    <a:pt x="60" y="57"/>
                  </a:cubicBezTo>
                  <a:cubicBezTo>
                    <a:pt x="64" y="58"/>
                    <a:pt x="67" y="59"/>
                    <a:pt x="70" y="63"/>
                  </a:cubicBezTo>
                  <a:cubicBezTo>
                    <a:pt x="73" y="66"/>
                    <a:pt x="75" y="72"/>
                    <a:pt x="78" y="74"/>
                  </a:cubicBezTo>
                  <a:cubicBezTo>
                    <a:pt x="81" y="72"/>
                    <a:pt x="82" y="64"/>
                    <a:pt x="79" y="62"/>
                  </a:cubicBezTo>
                  <a:cubicBezTo>
                    <a:pt x="81" y="62"/>
                    <a:pt x="83" y="62"/>
                    <a:pt x="85" y="62"/>
                  </a:cubicBezTo>
                  <a:cubicBezTo>
                    <a:pt x="88" y="61"/>
                    <a:pt x="90" y="60"/>
                    <a:pt x="93" y="60"/>
                  </a:cubicBezTo>
                  <a:cubicBezTo>
                    <a:pt x="96" y="60"/>
                    <a:pt x="103" y="64"/>
                    <a:pt x="106" y="62"/>
                  </a:cubicBezTo>
                  <a:cubicBezTo>
                    <a:pt x="106" y="62"/>
                    <a:pt x="107" y="60"/>
                    <a:pt x="107" y="60"/>
                  </a:cubicBezTo>
                  <a:cubicBezTo>
                    <a:pt x="108" y="59"/>
                    <a:pt x="109" y="58"/>
                    <a:pt x="110" y="57"/>
                  </a:cubicBezTo>
                  <a:cubicBezTo>
                    <a:pt x="112" y="54"/>
                    <a:pt x="114" y="50"/>
                    <a:pt x="117" y="47"/>
                  </a:cubicBezTo>
                  <a:cubicBezTo>
                    <a:pt x="117" y="47"/>
                    <a:pt x="120" y="45"/>
                    <a:pt x="120" y="44"/>
                  </a:cubicBezTo>
                  <a:cubicBezTo>
                    <a:pt x="121" y="42"/>
                    <a:pt x="115" y="36"/>
                    <a:pt x="114" y="36"/>
                  </a:cubicBezTo>
                  <a:cubicBezTo>
                    <a:pt x="111" y="36"/>
                    <a:pt x="110" y="42"/>
                    <a:pt x="107" y="41"/>
                  </a:cubicBezTo>
                  <a:cubicBezTo>
                    <a:pt x="105" y="41"/>
                    <a:pt x="104" y="36"/>
                    <a:pt x="103" y="35"/>
                  </a:cubicBezTo>
                  <a:cubicBezTo>
                    <a:pt x="101" y="32"/>
                    <a:pt x="97" y="33"/>
                    <a:pt x="94" y="33"/>
                  </a:cubicBezTo>
                  <a:cubicBezTo>
                    <a:pt x="94" y="28"/>
                    <a:pt x="98" y="23"/>
                    <a:pt x="99" y="18"/>
                  </a:cubicBezTo>
                  <a:cubicBezTo>
                    <a:pt x="100" y="15"/>
                    <a:pt x="99" y="15"/>
                    <a:pt x="96" y="14"/>
                  </a:cubicBezTo>
                  <a:cubicBezTo>
                    <a:pt x="93" y="12"/>
                    <a:pt x="90" y="13"/>
                    <a:pt x="87" y="11"/>
                  </a:cubicBezTo>
                  <a:cubicBezTo>
                    <a:pt x="84" y="10"/>
                    <a:pt x="84" y="6"/>
                    <a:pt x="82" y="3"/>
                  </a:cubicBezTo>
                  <a:cubicBezTo>
                    <a:pt x="80" y="0"/>
                    <a:pt x="78" y="4"/>
                    <a:pt x="75" y="5"/>
                  </a:cubicBezTo>
                  <a:cubicBezTo>
                    <a:pt x="74" y="6"/>
                    <a:pt x="71" y="8"/>
                    <a:pt x="70" y="8"/>
                  </a:cubicBezTo>
                  <a:cubicBezTo>
                    <a:pt x="68" y="8"/>
                    <a:pt x="66" y="7"/>
                    <a:pt x="64" y="8"/>
                  </a:cubicBezTo>
                  <a:cubicBezTo>
                    <a:pt x="61" y="9"/>
                    <a:pt x="59" y="12"/>
                    <a:pt x="55" y="11"/>
                  </a:cubicBezTo>
                  <a:cubicBezTo>
                    <a:pt x="53" y="10"/>
                    <a:pt x="48" y="9"/>
                    <a:pt x="47" y="13"/>
                  </a:cubicBezTo>
                  <a:cubicBezTo>
                    <a:pt x="44" y="11"/>
                    <a:pt x="41" y="10"/>
                    <a:pt x="38" y="8"/>
                  </a:cubicBezTo>
                  <a:cubicBezTo>
                    <a:pt x="37" y="8"/>
                    <a:pt x="38" y="8"/>
                    <a:pt x="38" y="8"/>
                  </a:cubicBezTo>
                  <a:lnTo>
                    <a:pt x="38" y="10"/>
                  </a:lnTo>
                  <a:close/>
                </a:path>
              </a:pathLst>
            </a:custGeom>
            <a:solidFill>
              <a:schemeClr val="accent1"/>
            </a:solidFill>
            <a:ln w="3175" cap="rnd">
              <a:solidFill>
                <a:schemeClr val="bg1"/>
              </a:solidFill>
              <a:round/>
              <a:headEnd/>
              <a:tailEnd/>
            </a:ln>
          </p:spPr>
          <p:txBody>
            <a:bodyPr/>
            <a:lstStyle/>
            <a:p>
              <a:endParaRPr lang="de-DE"/>
            </a:p>
          </p:txBody>
        </p:sp>
        <p:sp>
          <p:nvSpPr>
            <p:cNvPr id="6491" name="Freeform 1310"/>
            <p:cNvSpPr>
              <a:spLocks/>
            </p:cNvSpPr>
            <p:nvPr/>
          </p:nvSpPr>
          <p:spPr bwMode="gray">
            <a:xfrm>
              <a:off x="2563" y="2051"/>
              <a:ext cx="14" cy="19"/>
            </a:xfrm>
            <a:custGeom>
              <a:avLst/>
              <a:gdLst>
                <a:gd name="T0" fmla="*/ 2 w 25"/>
                <a:gd name="T1" fmla="*/ 3 h 34"/>
                <a:gd name="T2" fmla="*/ 2 w 25"/>
                <a:gd name="T3" fmla="*/ 2 h 34"/>
                <a:gd name="T4" fmla="*/ 2 w 25"/>
                <a:gd name="T5" fmla="*/ 2 h 34"/>
                <a:gd name="T6" fmla="*/ 2 w 25"/>
                <a:gd name="T7" fmla="*/ 1 h 34"/>
                <a:gd name="T8" fmla="*/ 1 w 25"/>
                <a:gd name="T9" fmla="*/ 0 h 34"/>
                <a:gd name="T10" fmla="*/ 1 w 25"/>
                <a:gd name="T11" fmla="*/ 1 h 34"/>
                <a:gd name="T12" fmla="*/ 1 w 25"/>
                <a:gd name="T13" fmla="*/ 2 h 34"/>
                <a:gd name="T14" fmla="*/ 0 w 25"/>
                <a:gd name="T15" fmla="*/ 3 h 34"/>
                <a:gd name="T16" fmla="*/ 1 w 25"/>
                <a:gd name="T17" fmla="*/ 3 h 34"/>
                <a:gd name="T18" fmla="*/ 2 w 25"/>
                <a:gd name="T19" fmla="*/ 2 h 34"/>
                <a:gd name="T20" fmla="*/ 2 w 25"/>
                <a:gd name="T21" fmla="*/ 3 h 34"/>
                <a:gd name="T22" fmla="*/ 2 w 25"/>
                <a:gd name="T23" fmla="*/ 3 h 34"/>
                <a:gd name="T24" fmla="*/ 2 w 25"/>
                <a:gd name="T25" fmla="*/ 3 h 34"/>
                <a:gd name="T26" fmla="*/ 2 w 25"/>
                <a:gd name="T27" fmla="*/ 3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34"/>
                <a:gd name="T44" fmla="*/ 25 w 25"/>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34">
                  <a:moveTo>
                    <a:pt x="25" y="32"/>
                  </a:moveTo>
                  <a:cubicBezTo>
                    <a:pt x="25" y="30"/>
                    <a:pt x="25" y="29"/>
                    <a:pt x="25" y="27"/>
                  </a:cubicBezTo>
                  <a:cubicBezTo>
                    <a:pt x="25" y="23"/>
                    <a:pt x="24" y="23"/>
                    <a:pt x="22" y="18"/>
                  </a:cubicBezTo>
                  <a:cubicBezTo>
                    <a:pt x="21" y="15"/>
                    <a:pt x="23" y="12"/>
                    <a:pt x="21" y="8"/>
                  </a:cubicBezTo>
                  <a:cubicBezTo>
                    <a:pt x="20" y="5"/>
                    <a:pt x="16" y="3"/>
                    <a:pt x="13" y="0"/>
                  </a:cubicBezTo>
                  <a:cubicBezTo>
                    <a:pt x="9" y="4"/>
                    <a:pt x="5" y="8"/>
                    <a:pt x="2" y="13"/>
                  </a:cubicBezTo>
                  <a:cubicBezTo>
                    <a:pt x="1" y="16"/>
                    <a:pt x="1" y="19"/>
                    <a:pt x="1" y="22"/>
                  </a:cubicBezTo>
                  <a:cubicBezTo>
                    <a:pt x="2" y="25"/>
                    <a:pt x="1" y="25"/>
                    <a:pt x="0" y="28"/>
                  </a:cubicBezTo>
                  <a:cubicBezTo>
                    <a:pt x="2" y="28"/>
                    <a:pt x="2" y="28"/>
                    <a:pt x="2" y="28"/>
                  </a:cubicBezTo>
                  <a:cubicBezTo>
                    <a:pt x="7" y="28"/>
                    <a:pt x="11" y="26"/>
                    <a:pt x="16" y="27"/>
                  </a:cubicBezTo>
                  <a:cubicBezTo>
                    <a:pt x="20" y="28"/>
                    <a:pt x="20" y="30"/>
                    <a:pt x="23" y="33"/>
                  </a:cubicBezTo>
                  <a:cubicBezTo>
                    <a:pt x="23" y="33"/>
                    <a:pt x="23" y="33"/>
                    <a:pt x="24" y="33"/>
                  </a:cubicBezTo>
                  <a:cubicBezTo>
                    <a:pt x="25" y="34"/>
                    <a:pt x="25" y="34"/>
                    <a:pt x="25" y="34"/>
                  </a:cubicBezTo>
                  <a:lnTo>
                    <a:pt x="25" y="32"/>
                  </a:lnTo>
                  <a:close/>
                </a:path>
              </a:pathLst>
            </a:custGeom>
            <a:solidFill>
              <a:schemeClr val="accent1"/>
            </a:solidFill>
            <a:ln w="3175" cap="rnd">
              <a:solidFill>
                <a:schemeClr val="bg1"/>
              </a:solidFill>
              <a:round/>
              <a:headEnd/>
              <a:tailEnd/>
            </a:ln>
          </p:spPr>
          <p:txBody>
            <a:bodyPr/>
            <a:lstStyle/>
            <a:p>
              <a:endParaRPr lang="de-DE"/>
            </a:p>
          </p:txBody>
        </p:sp>
        <p:sp>
          <p:nvSpPr>
            <p:cNvPr id="6492" name="Freeform 1311"/>
            <p:cNvSpPr>
              <a:spLocks/>
            </p:cNvSpPr>
            <p:nvPr/>
          </p:nvSpPr>
          <p:spPr bwMode="gray">
            <a:xfrm>
              <a:off x="2595" y="1879"/>
              <a:ext cx="43" cy="54"/>
            </a:xfrm>
            <a:custGeom>
              <a:avLst/>
              <a:gdLst>
                <a:gd name="T0" fmla="*/ 3 w 77"/>
                <a:gd name="T1" fmla="*/ 10 h 96"/>
                <a:gd name="T2" fmla="*/ 3 w 77"/>
                <a:gd name="T3" fmla="*/ 10 h 96"/>
                <a:gd name="T4" fmla="*/ 2 w 77"/>
                <a:gd name="T5" fmla="*/ 10 h 96"/>
                <a:gd name="T6" fmla="*/ 2 w 77"/>
                <a:gd name="T7" fmla="*/ 10 h 96"/>
                <a:gd name="T8" fmla="*/ 2 w 77"/>
                <a:gd name="T9" fmla="*/ 10 h 96"/>
                <a:gd name="T10" fmla="*/ 2 w 77"/>
                <a:gd name="T11" fmla="*/ 10 h 96"/>
                <a:gd name="T12" fmla="*/ 2 w 77"/>
                <a:gd name="T13" fmla="*/ 9 h 96"/>
                <a:gd name="T14" fmla="*/ 1 w 77"/>
                <a:gd name="T15" fmla="*/ 8 h 96"/>
                <a:gd name="T16" fmla="*/ 1 w 77"/>
                <a:gd name="T17" fmla="*/ 8 h 96"/>
                <a:gd name="T18" fmla="*/ 1 w 77"/>
                <a:gd name="T19" fmla="*/ 8 h 96"/>
                <a:gd name="T20" fmla="*/ 1 w 77"/>
                <a:gd name="T21" fmla="*/ 7 h 96"/>
                <a:gd name="T22" fmla="*/ 1 w 77"/>
                <a:gd name="T23" fmla="*/ 7 h 96"/>
                <a:gd name="T24" fmla="*/ 1 w 77"/>
                <a:gd name="T25" fmla="*/ 7 h 96"/>
                <a:gd name="T26" fmla="*/ 1 w 77"/>
                <a:gd name="T27" fmla="*/ 6 h 96"/>
                <a:gd name="T28" fmla="*/ 1 w 77"/>
                <a:gd name="T29" fmla="*/ 6 h 96"/>
                <a:gd name="T30" fmla="*/ 1 w 77"/>
                <a:gd name="T31" fmla="*/ 5 h 96"/>
                <a:gd name="T32" fmla="*/ 1 w 77"/>
                <a:gd name="T33" fmla="*/ 5 h 96"/>
                <a:gd name="T34" fmla="*/ 1 w 77"/>
                <a:gd name="T35" fmla="*/ 4 h 96"/>
                <a:gd name="T36" fmla="*/ 1 w 77"/>
                <a:gd name="T37" fmla="*/ 3 h 96"/>
                <a:gd name="T38" fmla="*/ 1 w 77"/>
                <a:gd name="T39" fmla="*/ 2 h 96"/>
                <a:gd name="T40" fmla="*/ 1 w 77"/>
                <a:gd name="T41" fmla="*/ 2 h 96"/>
                <a:gd name="T42" fmla="*/ 2 w 77"/>
                <a:gd name="T43" fmla="*/ 3 h 96"/>
                <a:gd name="T44" fmla="*/ 2 w 77"/>
                <a:gd name="T45" fmla="*/ 2 h 96"/>
                <a:gd name="T46" fmla="*/ 3 w 77"/>
                <a:gd name="T47" fmla="*/ 3 h 96"/>
                <a:gd name="T48" fmla="*/ 3 w 77"/>
                <a:gd name="T49" fmla="*/ 2 h 96"/>
                <a:gd name="T50" fmla="*/ 3 w 77"/>
                <a:gd name="T51" fmla="*/ 1 h 96"/>
                <a:gd name="T52" fmla="*/ 3 w 77"/>
                <a:gd name="T53" fmla="*/ 1 h 96"/>
                <a:gd name="T54" fmla="*/ 4 w 77"/>
                <a:gd name="T55" fmla="*/ 1 h 96"/>
                <a:gd name="T56" fmla="*/ 4 w 77"/>
                <a:gd name="T57" fmla="*/ 1 h 96"/>
                <a:gd name="T58" fmla="*/ 4 w 77"/>
                <a:gd name="T59" fmla="*/ 1 h 96"/>
                <a:gd name="T60" fmla="*/ 5 w 77"/>
                <a:gd name="T61" fmla="*/ 1 h 96"/>
                <a:gd name="T62" fmla="*/ 5 w 77"/>
                <a:gd name="T63" fmla="*/ 1 h 96"/>
                <a:gd name="T64" fmla="*/ 6 w 77"/>
                <a:gd name="T65" fmla="*/ 1 h 96"/>
                <a:gd name="T66" fmla="*/ 5 w 77"/>
                <a:gd name="T67" fmla="*/ 3 h 96"/>
                <a:gd name="T68" fmla="*/ 5 w 77"/>
                <a:gd name="T69" fmla="*/ 3 h 96"/>
                <a:gd name="T70" fmla="*/ 6 w 77"/>
                <a:gd name="T71" fmla="*/ 3 h 96"/>
                <a:gd name="T72" fmla="*/ 7 w 77"/>
                <a:gd name="T73" fmla="*/ 3 h 96"/>
                <a:gd name="T74" fmla="*/ 7 w 77"/>
                <a:gd name="T75" fmla="*/ 3 h 96"/>
                <a:gd name="T76" fmla="*/ 7 w 77"/>
                <a:gd name="T77" fmla="*/ 4 h 96"/>
                <a:gd name="T78" fmla="*/ 7 w 77"/>
                <a:gd name="T79" fmla="*/ 5 h 96"/>
                <a:gd name="T80" fmla="*/ 6 w 77"/>
                <a:gd name="T81" fmla="*/ 5 h 96"/>
                <a:gd name="T82" fmla="*/ 6 w 77"/>
                <a:gd name="T83" fmla="*/ 5 h 96"/>
                <a:gd name="T84" fmla="*/ 6 w 77"/>
                <a:gd name="T85" fmla="*/ 6 h 96"/>
                <a:gd name="T86" fmla="*/ 4 w 77"/>
                <a:gd name="T87" fmla="*/ 6 h 96"/>
                <a:gd name="T88" fmla="*/ 4 w 77"/>
                <a:gd name="T89" fmla="*/ 6 h 96"/>
                <a:gd name="T90" fmla="*/ 4 w 77"/>
                <a:gd name="T91" fmla="*/ 6 h 96"/>
                <a:gd name="T92" fmla="*/ 4 w 77"/>
                <a:gd name="T93" fmla="*/ 7 h 96"/>
                <a:gd name="T94" fmla="*/ 4 w 77"/>
                <a:gd name="T95" fmla="*/ 8 h 96"/>
                <a:gd name="T96" fmla="*/ 4 w 77"/>
                <a:gd name="T97" fmla="*/ 8 h 96"/>
                <a:gd name="T98" fmla="*/ 3 w 77"/>
                <a:gd name="T99" fmla="*/ 9 h 96"/>
                <a:gd name="T100" fmla="*/ 3 w 77"/>
                <a:gd name="T101" fmla="*/ 9 h 96"/>
                <a:gd name="T102" fmla="*/ 3 w 77"/>
                <a:gd name="T103" fmla="*/ 10 h 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
                <a:gd name="T157" fmla="*/ 0 h 96"/>
                <a:gd name="T158" fmla="*/ 77 w 77"/>
                <a:gd name="T159" fmla="*/ 96 h 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 h="96">
                  <a:moveTo>
                    <a:pt x="34" y="94"/>
                  </a:moveTo>
                  <a:cubicBezTo>
                    <a:pt x="33" y="94"/>
                    <a:pt x="30" y="95"/>
                    <a:pt x="29" y="96"/>
                  </a:cubicBezTo>
                  <a:cubicBezTo>
                    <a:pt x="27" y="96"/>
                    <a:pt x="25" y="96"/>
                    <a:pt x="23" y="96"/>
                  </a:cubicBezTo>
                  <a:cubicBezTo>
                    <a:pt x="22" y="96"/>
                    <a:pt x="20" y="96"/>
                    <a:pt x="19" y="96"/>
                  </a:cubicBezTo>
                  <a:cubicBezTo>
                    <a:pt x="18" y="95"/>
                    <a:pt x="18" y="95"/>
                    <a:pt x="18" y="95"/>
                  </a:cubicBezTo>
                  <a:cubicBezTo>
                    <a:pt x="19" y="95"/>
                    <a:pt x="19" y="95"/>
                    <a:pt x="19" y="95"/>
                  </a:cubicBezTo>
                  <a:cubicBezTo>
                    <a:pt x="20" y="92"/>
                    <a:pt x="21" y="90"/>
                    <a:pt x="20" y="88"/>
                  </a:cubicBezTo>
                  <a:cubicBezTo>
                    <a:pt x="18" y="86"/>
                    <a:pt x="14" y="87"/>
                    <a:pt x="15" y="83"/>
                  </a:cubicBezTo>
                  <a:cubicBezTo>
                    <a:pt x="15" y="78"/>
                    <a:pt x="18" y="73"/>
                    <a:pt x="15" y="75"/>
                  </a:cubicBezTo>
                  <a:cubicBezTo>
                    <a:pt x="12" y="76"/>
                    <a:pt x="9" y="79"/>
                    <a:pt x="9" y="78"/>
                  </a:cubicBezTo>
                  <a:cubicBezTo>
                    <a:pt x="8" y="77"/>
                    <a:pt x="8" y="68"/>
                    <a:pt x="7" y="71"/>
                  </a:cubicBezTo>
                  <a:cubicBezTo>
                    <a:pt x="5" y="74"/>
                    <a:pt x="2" y="76"/>
                    <a:pt x="2" y="72"/>
                  </a:cubicBezTo>
                  <a:cubicBezTo>
                    <a:pt x="3" y="69"/>
                    <a:pt x="5" y="68"/>
                    <a:pt x="4" y="66"/>
                  </a:cubicBezTo>
                  <a:cubicBezTo>
                    <a:pt x="3" y="63"/>
                    <a:pt x="2" y="61"/>
                    <a:pt x="3" y="59"/>
                  </a:cubicBezTo>
                  <a:cubicBezTo>
                    <a:pt x="4" y="58"/>
                    <a:pt x="2" y="54"/>
                    <a:pt x="3" y="53"/>
                  </a:cubicBezTo>
                  <a:cubicBezTo>
                    <a:pt x="5" y="52"/>
                    <a:pt x="8" y="50"/>
                    <a:pt x="7" y="48"/>
                  </a:cubicBezTo>
                  <a:cubicBezTo>
                    <a:pt x="7" y="45"/>
                    <a:pt x="8" y="44"/>
                    <a:pt x="5" y="43"/>
                  </a:cubicBezTo>
                  <a:cubicBezTo>
                    <a:pt x="3" y="41"/>
                    <a:pt x="2" y="38"/>
                    <a:pt x="2" y="38"/>
                  </a:cubicBezTo>
                  <a:cubicBezTo>
                    <a:pt x="2" y="38"/>
                    <a:pt x="3" y="34"/>
                    <a:pt x="2" y="29"/>
                  </a:cubicBezTo>
                  <a:cubicBezTo>
                    <a:pt x="0" y="24"/>
                    <a:pt x="0" y="15"/>
                    <a:pt x="3" y="17"/>
                  </a:cubicBezTo>
                  <a:cubicBezTo>
                    <a:pt x="6" y="18"/>
                    <a:pt x="5" y="17"/>
                    <a:pt x="9" y="21"/>
                  </a:cubicBezTo>
                  <a:cubicBezTo>
                    <a:pt x="12" y="24"/>
                    <a:pt x="7" y="31"/>
                    <a:pt x="16" y="26"/>
                  </a:cubicBezTo>
                  <a:cubicBezTo>
                    <a:pt x="25" y="21"/>
                    <a:pt x="26" y="12"/>
                    <a:pt x="27" y="19"/>
                  </a:cubicBezTo>
                  <a:cubicBezTo>
                    <a:pt x="28" y="26"/>
                    <a:pt x="31" y="28"/>
                    <a:pt x="32" y="26"/>
                  </a:cubicBezTo>
                  <a:cubicBezTo>
                    <a:pt x="34" y="24"/>
                    <a:pt x="38" y="20"/>
                    <a:pt x="35" y="18"/>
                  </a:cubicBezTo>
                  <a:cubicBezTo>
                    <a:pt x="32" y="16"/>
                    <a:pt x="31" y="12"/>
                    <a:pt x="31" y="12"/>
                  </a:cubicBezTo>
                  <a:cubicBezTo>
                    <a:pt x="31" y="12"/>
                    <a:pt x="31" y="6"/>
                    <a:pt x="34" y="6"/>
                  </a:cubicBezTo>
                  <a:cubicBezTo>
                    <a:pt x="36" y="6"/>
                    <a:pt x="35" y="5"/>
                    <a:pt x="38" y="6"/>
                  </a:cubicBezTo>
                  <a:cubicBezTo>
                    <a:pt x="40" y="8"/>
                    <a:pt x="41" y="6"/>
                    <a:pt x="43" y="5"/>
                  </a:cubicBezTo>
                  <a:cubicBezTo>
                    <a:pt x="45" y="5"/>
                    <a:pt x="44" y="0"/>
                    <a:pt x="47" y="3"/>
                  </a:cubicBezTo>
                  <a:cubicBezTo>
                    <a:pt x="50" y="5"/>
                    <a:pt x="51" y="5"/>
                    <a:pt x="51" y="5"/>
                  </a:cubicBezTo>
                  <a:cubicBezTo>
                    <a:pt x="54" y="4"/>
                    <a:pt x="54" y="4"/>
                    <a:pt x="54" y="4"/>
                  </a:cubicBezTo>
                  <a:cubicBezTo>
                    <a:pt x="54" y="4"/>
                    <a:pt x="54" y="8"/>
                    <a:pt x="57" y="11"/>
                  </a:cubicBezTo>
                  <a:cubicBezTo>
                    <a:pt x="60" y="14"/>
                    <a:pt x="55" y="22"/>
                    <a:pt x="55" y="24"/>
                  </a:cubicBezTo>
                  <a:cubicBezTo>
                    <a:pt x="54" y="25"/>
                    <a:pt x="49" y="27"/>
                    <a:pt x="54" y="27"/>
                  </a:cubicBezTo>
                  <a:cubicBezTo>
                    <a:pt x="60" y="26"/>
                    <a:pt x="56" y="21"/>
                    <a:pt x="63" y="25"/>
                  </a:cubicBezTo>
                  <a:cubicBezTo>
                    <a:pt x="70" y="28"/>
                    <a:pt x="66" y="29"/>
                    <a:pt x="70" y="29"/>
                  </a:cubicBezTo>
                  <a:cubicBezTo>
                    <a:pt x="75" y="29"/>
                    <a:pt x="74" y="25"/>
                    <a:pt x="75" y="29"/>
                  </a:cubicBezTo>
                  <a:cubicBezTo>
                    <a:pt x="76" y="33"/>
                    <a:pt x="77" y="36"/>
                    <a:pt x="74" y="38"/>
                  </a:cubicBezTo>
                  <a:cubicBezTo>
                    <a:pt x="71" y="40"/>
                    <a:pt x="67" y="42"/>
                    <a:pt x="67" y="42"/>
                  </a:cubicBezTo>
                  <a:cubicBezTo>
                    <a:pt x="60" y="44"/>
                    <a:pt x="60" y="44"/>
                    <a:pt x="60" y="44"/>
                  </a:cubicBezTo>
                  <a:cubicBezTo>
                    <a:pt x="60" y="44"/>
                    <a:pt x="54" y="41"/>
                    <a:pt x="57" y="46"/>
                  </a:cubicBezTo>
                  <a:cubicBezTo>
                    <a:pt x="60" y="50"/>
                    <a:pt x="66" y="50"/>
                    <a:pt x="58" y="54"/>
                  </a:cubicBezTo>
                  <a:cubicBezTo>
                    <a:pt x="51" y="58"/>
                    <a:pt x="48" y="52"/>
                    <a:pt x="48" y="56"/>
                  </a:cubicBezTo>
                  <a:cubicBezTo>
                    <a:pt x="49" y="60"/>
                    <a:pt x="47" y="60"/>
                    <a:pt x="45" y="62"/>
                  </a:cubicBezTo>
                  <a:cubicBezTo>
                    <a:pt x="43" y="64"/>
                    <a:pt x="42" y="58"/>
                    <a:pt x="44" y="63"/>
                  </a:cubicBezTo>
                  <a:cubicBezTo>
                    <a:pt x="46" y="68"/>
                    <a:pt x="49" y="68"/>
                    <a:pt x="46" y="72"/>
                  </a:cubicBezTo>
                  <a:cubicBezTo>
                    <a:pt x="42" y="76"/>
                    <a:pt x="36" y="75"/>
                    <a:pt x="37" y="79"/>
                  </a:cubicBezTo>
                  <a:cubicBezTo>
                    <a:pt x="39" y="82"/>
                    <a:pt x="45" y="77"/>
                    <a:pt x="40" y="84"/>
                  </a:cubicBezTo>
                  <a:cubicBezTo>
                    <a:pt x="38" y="89"/>
                    <a:pt x="36" y="90"/>
                    <a:pt x="36" y="92"/>
                  </a:cubicBezTo>
                  <a:cubicBezTo>
                    <a:pt x="36" y="92"/>
                    <a:pt x="36" y="92"/>
                    <a:pt x="36" y="93"/>
                  </a:cubicBezTo>
                  <a:lnTo>
                    <a:pt x="34" y="94"/>
                  </a:lnTo>
                  <a:close/>
                </a:path>
              </a:pathLst>
            </a:custGeom>
            <a:solidFill>
              <a:schemeClr val="accent1"/>
            </a:solidFill>
            <a:ln w="3175" cap="rnd">
              <a:solidFill>
                <a:schemeClr val="bg1"/>
              </a:solidFill>
              <a:round/>
              <a:headEnd/>
              <a:tailEnd/>
            </a:ln>
          </p:spPr>
          <p:txBody>
            <a:bodyPr/>
            <a:lstStyle/>
            <a:p>
              <a:endParaRPr lang="de-DE"/>
            </a:p>
          </p:txBody>
        </p:sp>
        <p:sp>
          <p:nvSpPr>
            <p:cNvPr id="6493" name="Freeform 1312"/>
            <p:cNvSpPr>
              <a:spLocks/>
            </p:cNvSpPr>
            <p:nvPr/>
          </p:nvSpPr>
          <p:spPr bwMode="gray">
            <a:xfrm>
              <a:off x="2567" y="1930"/>
              <a:ext cx="129" cy="183"/>
            </a:xfrm>
            <a:custGeom>
              <a:avLst/>
              <a:gdLst>
                <a:gd name="T0" fmla="*/ 1 w 232"/>
                <a:gd name="T1" fmla="*/ 23 h 327"/>
                <a:gd name="T2" fmla="*/ 1 w 232"/>
                <a:gd name="T3" fmla="*/ 21 h 327"/>
                <a:gd name="T4" fmla="*/ 1 w 232"/>
                <a:gd name="T5" fmla="*/ 19 h 327"/>
                <a:gd name="T6" fmla="*/ 0 w 232"/>
                <a:gd name="T7" fmla="*/ 17 h 327"/>
                <a:gd name="T8" fmla="*/ 1 w 232"/>
                <a:gd name="T9" fmla="*/ 15 h 327"/>
                <a:gd name="T10" fmla="*/ 1 w 232"/>
                <a:gd name="T11" fmla="*/ 14 h 327"/>
                <a:gd name="T12" fmla="*/ 2 w 232"/>
                <a:gd name="T13" fmla="*/ 11 h 327"/>
                <a:gd name="T14" fmla="*/ 3 w 232"/>
                <a:gd name="T15" fmla="*/ 8 h 327"/>
                <a:gd name="T16" fmla="*/ 3 w 232"/>
                <a:gd name="T17" fmla="*/ 8 h 327"/>
                <a:gd name="T18" fmla="*/ 3 w 232"/>
                <a:gd name="T19" fmla="*/ 7 h 327"/>
                <a:gd name="T20" fmla="*/ 5 w 232"/>
                <a:gd name="T21" fmla="*/ 6 h 327"/>
                <a:gd name="T22" fmla="*/ 6 w 232"/>
                <a:gd name="T23" fmla="*/ 6 h 327"/>
                <a:gd name="T24" fmla="*/ 7 w 232"/>
                <a:gd name="T25" fmla="*/ 4 h 327"/>
                <a:gd name="T26" fmla="*/ 7 w 232"/>
                <a:gd name="T27" fmla="*/ 2 h 327"/>
                <a:gd name="T28" fmla="*/ 7 w 232"/>
                <a:gd name="T29" fmla="*/ 1 h 327"/>
                <a:gd name="T30" fmla="*/ 8 w 232"/>
                <a:gd name="T31" fmla="*/ 1 h 327"/>
                <a:gd name="T32" fmla="*/ 9 w 232"/>
                <a:gd name="T33" fmla="*/ 1 h 327"/>
                <a:gd name="T34" fmla="*/ 9 w 232"/>
                <a:gd name="T35" fmla="*/ 1 h 327"/>
                <a:gd name="T36" fmla="*/ 9 w 232"/>
                <a:gd name="T37" fmla="*/ 2 h 327"/>
                <a:gd name="T38" fmla="*/ 11 w 232"/>
                <a:gd name="T39" fmla="*/ 3 h 327"/>
                <a:gd name="T40" fmla="*/ 12 w 232"/>
                <a:gd name="T41" fmla="*/ 3 h 327"/>
                <a:gd name="T42" fmla="*/ 12 w 232"/>
                <a:gd name="T43" fmla="*/ 4 h 327"/>
                <a:gd name="T44" fmla="*/ 13 w 232"/>
                <a:gd name="T45" fmla="*/ 5 h 327"/>
                <a:gd name="T46" fmla="*/ 15 w 232"/>
                <a:gd name="T47" fmla="*/ 4 h 327"/>
                <a:gd name="T48" fmla="*/ 16 w 232"/>
                <a:gd name="T49" fmla="*/ 3 h 327"/>
                <a:gd name="T50" fmla="*/ 18 w 232"/>
                <a:gd name="T51" fmla="*/ 4 h 327"/>
                <a:gd name="T52" fmla="*/ 19 w 232"/>
                <a:gd name="T53" fmla="*/ 5 h 327"/>
                <a:gd name="T54" fmla="*/ 20 w 232"/>
                <a:gd name="T55" fmla="*/ 6 h 327"/>
                <a:gd name="T56" fmla="*/ 21 w 232"/>
                <a:gd name="T57" fmla="*/ 6 h 327"/>
                <a:gd name="T58" fmla="*/ 20 w 232"/>
                <a:gd name="T59" fmla="*/ 10 h 327"/>
                <a:gd name="T60" fmla="*/ 21 w 232"/>
                <a:gd name="T61" fmla="*/ 12 h 327"/>
                <a:gd name="T62" fmla="*/ 21 w 232"/>
                <a:gd name="T63" fmla="*/ 13 h 327"/>
                <a:gd name="T64" fmla="*/ 22 w 232"/>
                <a:gd name="T65" fmla="*/ 17 h 327"/>
                <a:gd name="T66" fmla="*/ 18 w 232"/>
                <a:gd name="T67" fmla="*/ 20 h 327"/>
                <a:gd name="T68" fmla="*/ 16 w 232"/>
                <a:gd name="T69" fmla="*/ 23 h 327"/>
                <a:gd name="T70" fmla="*/ 18 w 232"/>
                <a:gd name="T71" fmla="*/ 25 h 327"/>
                <a:gd name="T72" fmla="*/ 19 w 232"/>
                <a:gd name="T73" fmla="*/ 27 h 327"/>
                <a:gd name="T74" fmla="*/ 18 w 232"/>
                <a:gd name="T75" fmla="*/ 28 h 327"/>
                <a:gd name="T76" fmla="*/ 17 w 232"/>
                <a:gd name="T77" fmla="*/ 29 h 327"/>
                <a:gd name="T78" fmla="*/ 17 w 232"/>
                <a:gd name="T79" fmla="*/ 31 h 327"/>
                <a:gd name="T80" fmla="*/ 16 w 232"/>
                <a:gd name="T81" fmla="*/ 31 h 327"/>
                <a:gd name="T82" fmla="*/ 13 w 232"/>
                <a:gd name="T83" fmla="*/ 32 h 327"/>
                <a:gd name="T84" fmla="*/ 11 w 232"/>
                <a:gd name="T85" fmla="*/ 32 h 327"/>
                <a:gd name="T86" fmla="*/ 10 w 232"/>
                <a:gd name="T87" fmla="*/ 32 h 327"/>
                <a:gd name="T88" fmla="*/ 8 w 232"/>
                <a:gd name="T89" fmla="*/ 31 h 327"/>
                <a:gd name="T90" fmla="*/ 7 w 232"/>
                <a:gd name="T91" fmla="*/ 31 h 327"/>
                <a:gd name="T92" fmla="*/ 4 w 232"/>
                <a:gd name="T93" fmla="*/ 31 h 327"/>
                <a:gd name="T94" fmla="*/ 4 w 232"/>
                <a:gd name="T95" fmla="*/ 31 h 327"/>
                <a:gd name="T96" fmla="*/ 4 w 232"/>
                <a:gd name="T97" fmla="*/ 27 h 327"/>
                <a:gd name="T98" fmla="*/ 2 w 232"/>
                <a:gd name="T99" fmla="*/ 25 h 327"/>
                <a:gd name="T100" fmla="*/ 2 w 232"/>
                <a:gd name="T101" fmla="*/ 25 h 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2"/>
                <a:gd name="T154" fmla="*/ 0 h 327"/>
                <a:gd name="T155" fmla="*/ 232 w 232"/>
                <a:gd name="T156" fmla="*/ 327 h 3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2" h="327">
                  <a:moveTo>
                    <a:pt x="18" y="248"/>
                  </a:moveTo>
                  <a:cubicBezTo>
                    <a:pt x="18" y="248"/>
                    <a:pt x="18" y="245"/>
                    <a:pt x="18" y="243"/>
                  </a:cubicBezTo>
                  <a:cubicBezTo>
                    <a:pt x="18" y="239"/>
                    <a:pt x="17" y="239"/>
                    <a:pt x="15" y="234"/>
                  </a:cubicBezTo>
                  <a:cubicBezTo>
                    <a:pt x="14" y="231"/>
                    <a:pt x="16" y="228"/>
                    <a:pt x="14" y="224"/>
                  </a:cubicBezTo>
                  <a:cubicBezTo>
                    <a:pt x="13" y="221"/>
                    <a:pt x="9" y="219"/>
                    <a:pt x="6" y="216"/>
                  </a:cubicBezTo>
                  <a:cubicBezTo>
                    <a:pt x="6" y="216"/>
                    <a:pt x="6" y="216"/>
                    <a:pt x="6" y="216"/>
                  </a:cubicBezTo>
                  <a:cubicBezTo>
                    <a:pt x="5" y="210"/>
                    <a:pt x="6" y="209"/>
                    <a:pt x="9" y="204"/>
                  </a:cubicBezTo>
                  <a:cubicBezTo>
                    <a:pt x="12" y="200"/>
                    <a:pt x="6" y="193"/>
                    <a:pt x="6" y="193"/>
                  </a:cubicBezTo>
                  <a:cubicBezTo>
                    <a:pt x="6" y="193"/>
                    <a:pt x="6" y="193"/>
                    <a:pt x="6" y="193"/>
                  </a:cubicBezTo>
                  <a:cubicBezTo>
                    <a:pt x="6" y="193"/>
                    <a:pt x="6" y="193"/>
                    <a:pt x="6" y="193"/>
                  </a:cubicBezTo>
                  <a:cubicBezTo>
                    <a:pt x="6" y="189"/>
                    <a:pt x="4" y="186"/>
                    <a:pt x="3" y="183"/>
                  </a:cubicBezTo>
                  <a:cubicBezTo>
                    <a:pt x="2" y="181"/>
                    <a:pt x="0" y="179"/>
                    <a:pt x="0" y="177"/>
                  </a:cubicBezTo>
                  <a:cubicBezTo>
                    <a:pt x="3" y="175"/>
                    <a:pt x="5" y="173"/>
                    <a:pt x="6" y="171"/>
                  </a:cubicBezTo>
                  <a:cubicBezTo>
                    <a:pt x="4" y="168"/>
                    <a:pt x="2" y="160"/>
                    <a:pt x="1" y="156"/>
                  </a:cubicBezTo>
                  <a:cubicBezTo>
                    <a:pt x="0" y="153"/>
                    <a:pt x="3" y="148"/>
                    <a:pt x="7" y="150"/>
                  </a:cubicBezTo>
                  <a:cubicBezTo>
                    <a:pt x="7" y="148"/>
                    <a:pt x="6" y="145"/>
                    <a:pt x="7" y="145"/>
                  </a:cubicBezTo>
                  <a:cubicBezTo>
                    <a:pt x="9" y="144"/>
                    <a:pt x="9" y="146"/>
                    <a:pt x="11" y="146"/>
                  </a:cubicBezTo>
                  <a:cubicBezTo>
                    <a:pt x="12" y="146"/>
                    <a:pt x="13" y="143"/>
                    <a:pt x="15" y="143"/>
                  </a:cubicBezTo>
                  <a:cubicBezTo>
                    <a:pt x="17" y="142"/>
                    <a:pt x="18" y="144"/>
                    <a:pt x="19" y="145"/>
                  </a:cubicBezTo>
                  <a:cubicBezTo>
                    <a:pt x="22" y="138"/>
                    <a:pt x="26" y="130"/>
                    <a:pt x="31" y="125"/>
                  </a:cubicBezTo>
                  <a:cubicBezTo>
                    <a:pt x="28" y="122"/>
                    <a:pt x="24" y="118"/>
                    <a:pt x="25" y="114"/>
                  </a:cubicBezTo>
                  <a:cubicBezTo>
                    <a:pt x="25" y="110"/>
                    <a:pt x="29" y="107"/>
                    <a:pt x="30" y="103"/>
                  </a:cubicBezTo>
                  <a:cubicBezTo>
                    <a:pt x="32" y="100"/>
                    <a:pt x="31" y="101"/>
                    <a:pt x="30" y="98"/>
                  </a:cubicBezTo>
                  <a:cubicBezTo>
                    <a:pt x="28" y="92"/>
                    <a:pt x="31" y="91"/>
                    <a:pt x="34" y="86"/>
                  </a:cubicBezTo>
                  <a:cubicBezTo>
                    <a:pt x="34" y="86"/>
                    <a:pt x="34" y="84"/>
                    <a:pt x="35" y="83"/>
                  </a:cubicBezTo>
                  <a:cubicBezTo>
                    <a:pt x="35" y="80"/>
                    <a:pt x="35" y="80"/>
                    <a:pt x="35" y="80"/>
                  </a:cubicBezTo>
                  <a:cubicBezTo>
                    <a:pt x="36" y="80"/>
                    <a:pt x="36" y="80"/>
                    <a:pt x="36" y="80"/>
                  </a:cubicBezTo>
                  <a:cubicBezTo>
                    <a:pt x="34" y="79"/>
                    <a:pt x="34" y="79"/>
                    <a:pt x="34" y="79"/>
                  </a:cubicBezTo>
                  <a:cubicBezTo>
                    <a:pt x="32" y="77"/>
                    <a:pt x="30" y="78"/>
                    <a:pt x="30" y="75"/>
                  </a:cubicBezTo>
                  <a:cubicBezTo>
                    <a:pt x="30" y="72"/>
                    <a:pt x="29" y="69"/>
                    <a:pt x="33" y="67"/>
                  </a:cubicBezTo>
                  <a:cubicBezTo>
                    <a:pt x="37" y="65"/>
                    <a:pt x="36" y="65"/>
                    <a:pt x="40" y="64"/>
                  </a:cubicBezTo>
                  <a:cubicBezTo>
                    <a:pt x="44" y="63"/>
                    <a:pt x="46" y="63"/>
                    <a:pt x="49" y="64"/>
                  </a:cubicBezTo>
                  <a:cubicBezTo>
                    <a:pt x="52" y="64"/>
                    <a:pt x="55" y="61"/>
                    <a:pt x="55" y="65"/>
                  </a:cubicBezTo>
                  <a:cubicBezTo>
                    <a:pt x="55" y="69"/>
                    <a:pt x="50" y="74"/>
                    <a:pt x="54" y="76"/>
                  </a:cubicBezTo>
                  <a:cubicBezTo>
                    <a:pt x="58" y="78"/>
                    <a:pt x="61" y="75"/>
                    <a:pt x="62" y="74"/>
                  </a:cubicBezTo>
                  <a:cubicBezTo>
                    <a:pt x="64" y="72"/>
                    <a:pt x="62" y="65"/>
                    <a:pt x="62" y="65"/>
                  </a:cubicBezTo>
                  <a:cubicBezTo>
                    <a:pt x="70" y="59"/>
                    <a:pt x="70" y="59"/>
                    <a:pt x="70" y="59"/>
                  </a:cubicBezTo>
                  <a:cubicBezTo>
                    <a:pt x="70" y="59"/>
                    <a:pt x="66" y="53"/>
                    <a:pt x="74" y="54"/>
                  </a:cubicBezTo>
                  <a:cubicBezTo>
                    <a:pt x="82" y="55"/>
                    <a:pt x="81" y="48"/>
                    <a:pt x="79" y="46"/>
                  </a:cubicBezTo>
                  <a:cubicBezTo>
                    <a:pt x="78" y="45"/>
                    <a:pt x="72" y="43"/>
                    <a:pt x="71" y="40"/>
                  </a:cubicBezTo>
                  <a:cubicBezTo>
                    <a:pt x="70" y="37"/>
                    <a:pt x="72" y="28"/>
                    <a:pt x="75" y="29"/>
                  </a:cubicBezTo>
                  <a:cubicBezTo>
                    <a:pt x="79" y="30"/>
                    <a:pt x="81" y="27"/>
                    <a:pt x="79" y="26"/>
                  </a:cubicBezTo>
                  <a:cubicBezTo>
                    <a:pt x="78" y="24"/>
                    <a:pt x="75" y="17"/>
                    <a:pt x="72" y="15"/>
                  </a:cubicBezTo>
                  <a:cubicBezTo>
                    <a:pt x="69" y="12"/>
                    <a:pt x="65" y="8"/>
                    <a:pt x="67" y="6"/>
                  </a:cubicBezTo>
                  <a:cubicBezTo>
                    <a:pt x="67" y="5"/>
                    <a:pt x="68" y="5"/>
                    <a:pt x="68" y="4"/>
                  </a:cubicBezTo>
                  <a:cubicBezTo>
                    <a:pt x="69" y="3"/>
                    <a:pt x="69" y="3"/>
                    <a:pt x="69" y="3"/>
                  </a:cubicBezTo>
                  <a:cubicBezTo>
                    <a:pt x="69" y="3"/>
                    <a:pt x="78" y="6"/>
                    <a:pt x="87" y="1"/>
                  </a:cubicBezTo>
                  <a:cubicBezTo>
                    <a:pt x="87" y="1"/>
                    <a:pt x="87" y="1"/>
                    <a:pt x="88" y="2"/>
                  </a:cubicBezTo>
                  <a:cubicBezTo>
                    <a:pt x="89" y="2"/>
                    <a:pt x="88" y="1"/>
                    <a:pt x="90" y="2"/>
                  </a:cubicBezTo>
                  <a:cubicBezTo>
                    <a:pt x="92" y="3"/>
                    <a:pt x="94" y="0"/>
                    <a:pt x="94" y="0"/>
                  </a:cubicBezTo>
                  <a:cubicBezTo>
                    <a:pt x="94" y="0"/>
                    <a:pt x="94" y="0"/>
                    <a:pt x="97" y="1"/>
                  </a:cubicBezTo>
                  <a:cubicBezTo>
                    <a:pt x="100" y="3"/>
                    <a:pt x="99" y="8"/>
                    <a:pt x="99" y="8"/>
                  </a:cubicBezTo>
                  <a:cubicBezTo>
                    <a:pt x="94" y="9"/>
                    <a:pt x="94" y="9"/>
                    <a:pt x="94" y="9"/>
                  </a:cubicBezTo>
                  <a:cubicBezTo>
                    <a:pt x="91" y="11"/>
                    <a:pt x="91" y="11"/>
                    <a:pt x="91" y="11"/>
                  </a:cubicBezTo>
                  <a:cubicBezTo>
                    <a:pt x="91" y="11"/>
                    <a:pt x="95" y="10"/>
                    <a:pt x="98" y="12"/>
                  </a:cubicBezTo>
                  <a:cubicBezTo>
                    <a:pt x="101" y="14"/>
                    <a:pt x="100" y="17"/>
                    <a:pt x="100" y="17"/>
                  </a:cubicBezTo>
                  <a:cubicBezTo>
                    <a:pt x="101" y="23"/>
                    <a:pt x="101" y="23"/>
                    <a:pt x="101" y="23"/>
                  </a:cubicBezTo>
                  <a:cubicBezTo>
                    <a:pt x="101" y="23"/>
                    <a:pt x="97" y="29"/>
                    <a:pt x="100" y="28"/>
                  </a:cubicBezTo>
                  <a:cubicBezTo>
                    <a:pt x="103" y="27"/>
                    <a:pt x="104" y="26"/>
                    <a:pt x="106" y="30"/>
                  </a:cubicBezTo>
                  <a:cubicBezTo>
                    <a:pt x="107" y="33"/>
                    <a:pt x="110" y="36"/>
                    <a:pt x="111" y="34"/>
                  </a:cubicBezTo>
                  <a:cubicBezTo>
                    <a:pt x="113" y="32"/>
                    <a:pt x="115" y="31"/>
                    <a:pt x="117" y="33"/>
                  </a:cubicBezTo>
                  <a:cubicBezTo>
                    <a:pt x="119" y="36"/>
                    <a:pt x="118" y="40"/>
                    <a:pt x="121" y="37"/>
                  </a:cubicBezTo>
                  <a:cubicBezTo>
                    <a:pt x="123" y="35"/>
                    <a:pt x="123" y="33"/>
                    <a:pt x="126" y="33"/>
                  </a:cubicBezTo>
                  <a:cubicBezTo>
                    <a:pt x="128" y="33"/>
                    <a:pt x="129" y="32"/>
                    <a:pt x="130" y="34"/>
                  </a:cubicBezTo>
                  <a:cubicBezTo>
                    <a:pt x="131" y="36"/>
                    <a:pt x="131" y="39"/>
                    <a:pt x="127" y="42"/>
                  </a:cubicBezTo>
                  <a:cubicBezTo>
                    <a:pt x="123" y="45"/>
                    <a:pt x="121" y="44"/>
                    <a:pt x="122" y="49"/>
                  </a:cubicBezTo>
                  <a:cubicBezTo>
                    <a:pt x="123" y="54"/>
                    <a:pt x="119" y="59"/>
                    <a:pt x="124" y="55"/>
                  </a:cubicBezTo>
                  <a:cubicBezTo>
                    <a:pt x="128" y="52"/>
                    <a:pt x="130" y="50"/>
                    <a:pt x="130" y="50"/>
                  </a:cubicBezTo>
                  <a:cubicBezTo>
                    <a:pt x="130" y="50"/>
                    <a:pt x="132" y="49"/>
                    <a:pt x="135" y="51"/>
                  </a:cubicBezTo>
                  <a:cubicBezTo>
                    <a:pt x="138" y="52"/>
                    <a:pt x="140" y="58"/>
                    <a:pt x="142" y="52"/>
                  </a:cubicBezTo>
                  <a:cubicBezTo>
                    <a:pt x="144" y="47"/>
                    <a:pt x="145" y="44"/>
                    <a:pt x="147" y="42"/>
                  </a:cubicBezTo>
                  <a:cubicBezTo>
                    <a:pt x="149" y="41"/>
                    <a:pt x="152" y="40"/>
                    <a:pt x="154" y="39"/>
                  </a:cubicBezTo>
                  <a:cubicBezTo>
                    <a:pt x="156" y="38"/>
                    <a:pt x="161" y="40"/>
                    <a:pt x="162" y="35"/>
                  </a:cubicBezTo>
                  <a:cubicBezTo>
                    <a:pt x="164" y="31"/>
                    <a:pt x="166" y="29"/>
                    <a:pt x="169" y="31"/>
                  </a:cubicBezTo>
                  <a:cubicBezTo>
                    <a:pt x="172" y="32"/>
                    <a:pt x="167" y="34"/>
                    <a:pt x="167" y="35"/>
                  </a:cubicBezTo>
                  <a:cubicBezTo>
                    <a:pt x="168" y="37"/>
                    <a:pt x="171" y="38"/>
                    <a:pt x="173" y="36"/>
                  </a:cubicBezTo>
                  <a:cubicBezTo>
                    <a:pt x="175" y="35"/>
                    <a:pt x="179" y="33"/>
                    <a:pt x="180" y="32"/>
                  </a:cubicBezTo>
                  <a:cubicBezTo>
                    <a:pt x="181" y="32"/>
                    <a:pt x="181" y="34"/>
                    <a:pt x="184" y="37"/>
                  </a:cubicBezTo>
                  <a:cubicBezTo>
                    <a:pt x="187" y="39"/>
                    <a:pt x="190" y="40"/>
                    <a:pt x="191" y="40"/>
                  </a:cubicBezTo>
                  <a:cubicBezTo>
                    <a:pt x="192" y="40"/>
                    <a:pt x="189" y="42"/>
                    <a:pt x="193" y="43"/>
                  </a:cubicBezTo>
                  <a:cubicBezTo>
                    <a:pt x="197" y="44"/>
                    <a:pt x="200" y="49"/>
                    <a:pt x="200" y="51"/>
                  </a:cubicBezTo>
                  <a:cubicBezTo>
                    <a:pt x="199" y="54"/>
                    <a:pt x="196" y="54"/>
                    <a:pt x="197" y="56"/>
                  </a:cubicBezTo>
                  <a:cubicBezTo>
                    <a:pt x="198" y="58"/>
                    <a:pt x="201" y="60"/>
                    <a:pt x="204" y="59"/>
                  </a:cubicBezTo>
                  <a:cubicBezTo>
                    <a:pt x="207" y="58"/>
                    <a:pt x="210" y="57"/>
                    <a:pt x="211" y="59"/>
                  </a:cubicBezTo>
                  <a:cubicBezTo>
                    <a:pt x="212" y="60"/>
                    <a:pt x="213" y="62"/>
                    <a:pt x="214" y="62"/>
                  </a:cubicBezTo>
                  <a:cubicBezTo>
                    <a:pt x="215" y="62"/>
                    <a:pt x="215" y="62"/>
                    <a:pt x="215" y="62"/>
                  </a:cubicBezTo>
                  <a:cubicBezTo>
                    <a:pt x="216" y="63"/>
                    <a:pt x="216" y="63"/>
                    <a:pt x="216" y="63"/>
                  </a:cubicBezTo>
                  <a:cubicBezTo>
                    <a:pt x="217" y="65"/>
                    <a:pt x="220" y="69"/>
                    <a:pt x="220" y="71"/>
                  </a:cubicBezTo>
                  <a:cubicBezTo>
                    <a:pt x="220" y="73"/>
                    <a:pt x="219" y="76"/>
                    <a:pt x="219" y="78"/>
                  </a:cubicBezTo>
                  <a:cubicBezTo>
                    <a:pt x="219" y="86"/>
                    <a:pt x="213" y="93"/>
                    <a:pt x="208" y="98"/>
                  </a:cubicBezTo>
                  <a:cubicBezTo>
                    <a:pt x="211" y="103"/>
                    <a:pt x="221" y="104"/>
                    <a:pt x="220" y="110"/>
                  </a:cubicBezTo>
                  <a:cubicBezTo>
                    <a:pt x="220" y="113"/>
                    <a:pt x="218" y="116"/>
                    <a:pt x="219" y="118"/>
                  </a:cubicBezTo>
                  <a:cubicBezTo>
                    <a:pt x="220" y="120"/>
                    <a:pt x="222" y="120"/>
                    <a:pt x="223" y="122"/>
                  </a:cubicBezTo>
                  <a:cubicBezTo>
                    <a:pt x="223" y="123"/>
                    <a:pt x="221" y="125"/>
                    <a:pt x="221" y="126"/>
                  </a:cubicBezTo>
                  <a:cubicBezTo>
                    <a:pt x="221" y="128"/>
                    <a:pt x="222" y="129"/>
                    <a:pt x="223" y="130"/>
                  </a:cubicBezTo>
                  <a:cubicBezTo>
                    <a:pt x="223" y="133"/>
                    <a:pt x="223" y="134"/>
                    <a:pt x="223" y="138"/>
                  </a:cubicBezTo>
                  <a:cubicBezTo>
                    <a:pt x="222" y="146"/>
                    <a:pt x="230" y="151"/>
                    <a:pt x="231" y="160"/>
                  </a:cubicBezTo>
                  <a:cubicBezTo>
                    <a:pt x="231" y="164"/>
                    <a:pt x="232" y="169"/>
                    <a:pt x="232" y="173"/>
                  </a:cubicBezTo>
                  <a:cubicBezTo>
                    <a:pt x="231" y="176"/>
                    <a:pt x="229" y="177"/>
                    <a:pt x="227" y="179"/>
                  </a:cubicBezTo>
                  <a:cubicBezTo>
                    <a:pt x="225" y="182"/>
                    <a:pt x="224" y="185"/>
                    <a:pt x="223" y="189"/>
                  </a:cubicBezTo>
                  <a:cubicBezTo>
                    <a:pt x="218" y="186"/>
                    <a:pt x="215" y="182"/>
                    <a:pt x="210" y="180"/>
                  </a:cubicBezTo>
                  <a:cubicBezTo>
                    <a:pt x="206" y="188"/>
                    <a:pt x="199" y="195"/>
                    <a:pt x="191" y="198"/>
                  </a:cubicBezTo>
                  <a:cubicBezTo>
                    <a:pt x="185" y="200"/>
                    <a:pt x="180" y="206"/>
                    <a:pt x="173" y="208"/>
                  </a:cubicBezTo>
                  <a:cubicBezTo>
                    <a:pt x="169" y="210"/>
                    <a:pt x="164" y="211"/>
                    <a:pt x="160" y="212"/>
                  </a:cubicBezTo>
                  <a:cubicBezTo>
                    <a:pt x="164" y="219"/>
                    <a:pt x="168" y="227"/>
                    <a:pt x="171" y="235"/>
                  </a:cubicBezTo>
                  <a:cubicBezTo>
                    <a:pt x="174" y="240"/>
                    <a:pt x="177" y="242"/>
                    <a:pt x="183" y="243"/>
                  </a:cubicBezTo>
                  <a:cubicBezTo>
                    <a:pt x="183" y="247"/>
                    <a:pt x="181" y="252"/>
                    <a:pt x="182" y="257"/>
                  </a:cubicBezTo>
                  <a:cubicBezTo>
                    <a:pt x="184" y="255"/>
                    <a:pt x="188" y="253"/>
                    <a:pt x="191" y="253"/>
                  </a:cubicBezTo>
                  <a:cubicBezTo>
                    <a:pt x="192" y="257"/>
                    <a:pt x="191" y="263"/>
                    <a:pt x="194" y="265"/>
                  </a:cubicBezTo>
                  <a:cubicBezTo>
                    <a:pt x="195" y="266"/>
                    <a:pt x="197" y="267"/>
                    <a:pt x="199" y="268"/>
                  </a:cubicBezTo>
                  <a:cubicBezTo>
                    <a:pt x="200" y="270"/>
                    <a:pt x="200" y="271"/>
                    <a:pt x="201" y="272"/>
                  </a:cubicBezTo>
                  <a:cubicBezTo>
                    <a:pt x="201" y="273"/>
                    <a:pt x="201" y="273"/>
                    <a:pt x="201" y="273"/>
                  </a:cubicBezTo>
                  <a:cubicBezTo>
                    <a:pt x="201" y="273"/>
                    <a:pt x="201" y="273"/>
                    <a:pt x="201" y="273"/>
                  </a:cubicBezTo>
                  <a:cubicBezTo>
                    <a:pt x="198" y="277"/>
                    <a:pt x="195" y="282"/>
                    <a:pt x="195" y="287"/>
                  </a:cubicBezTo>
                  <a:cubicBezTo>
                    <a:pt x="195" y="286"/>
                    <a:pt x="194" y="285"/>
                    <a:pt x="193" y="285"/>
                  </a:cubicBezTo>
                  <a:cubicBezTo>
                    <a:pt x="191" y="284"/>
                    <a:pt x="190" y="285"/>
                    <a:pt x="189" y="287"/>
                  </a:cubicBezTo>
                  <a:cubicBezTo>
                    <a:pt x="185" y="290"/>
                    <a:pt x="179" y="294"/>
                    <a:pt x="177" y="298"/>
                  </a:cubicBezTo>
                  <a:cubicBezTo>
                    <a:pt x="180" y="300"/>
                    <a:pt x="182" y="301"/>
                    <a:pt x="183" y="304"/>
                  </a:cubicBezTo>
                  <a:cubicBezTo>
                    <a:pt x="184" y="307"/>
                    <a:pt x="186" y="311"/>
                    <a:pt x="186" y="315"/>
                  </a:cubicBezTo>
                  <a:cubicBezTo>
                    <a:pt x="184" y="314"/>
                    <a:pt x="182" y="313"/>
                    <a:pt x="180" y="312"/>
                  </a:cubicBezTo>
                  <a:cubicBezTo>
                    <a:pt x="179" y="312"/>
                    <a:pt x="178" y="311"/>
                    <a:pt x="177" y="312"/>
                  </a:cubicBezTo>
                  <a:cubicBezTo>
                    <a:pt x="176" y="312"/>
                    <a:pt x="175" y="313"/>
                    <a:pt x="175" y="313"/>
                  </a:cubicBezTo>
                  <a:cubicBezTo>
                    <a:pt x="172" y="314"/>
                    <a:pt x="170" y="313"/>
                    <a:pt x="167" y="312"/>
                  </a:cubicBezTo>
                  <a:cubicBezTo>
                    <a:pt x="165" y="310"/>
                    <a:pt x="164" y="310"/>
                    <a:pt x="161" y="311"/>
                  </a:cubicBezTo>
                  <a:cubicBezTo>
                    <a:pt x="156" y="313"/>
                    <a:pt x="152" y="316"/>
                    <a:pt x="148" y="319"/>
                  </a:cubicBezTo>
                  <a:cubicBezTo>
                    <a:pt x="144" y="321"/>
                    <a:pt x="139" y="327"/>
                    <a:pt x="135" y="324"/>
                  </a:cubicBezTo>
                  <a:cubicBezTo>
                    <a:pt x="133" y="323"/>
                    <a:pt x="127" y="316"/>
                    <a:pt x="124" y="317"/>
                  </a:cubicBezTo>
                  <a:cubicBezTo>
                    <a:pt x="123" y="317"/>
                    <a:pt x="122" y="320"/>
                    <a:pt x="122" y="320"/>
                  </a:cubicBezTo>
                  <a:cubicBezTo>
                    <a:pt x="120" y="322"/>
                    <a:pt x="119" y="324"/>
                    <a:pt x="117" y="325"/>
                  </a:cubicBezTo>
                  <a:cubicBezTo>
                    <a:pt x="116" y="325"/>
                    <a:pt x="113" y="327"/>
                    <a:pt x="112" y="327"/>
                  </a:cubicBezTo>
                  <a:cubicBezTo>
                    <a:pt x="110" y="327"/>
                    <a:pt x="109" y="325"/>
                    <a:pt x="108" y="324"/>
                  </a:cubicBezTo>
                  <a:cubicBezTo>
                    <a:pt x="106" y="323"/>
                    <a:pt x="104" y="321"/>
                    <a:pt x="102" y="321"/>
                  </a:cubicBezTo>
                  <a:cubicBezTo>
                    <a:pt x="101" y="320"/>
                    <a:pt x="97" y="321"/>
                    <a:pt x="95" y="321"/>
                  </a:cubicBezTo>
                  <a:cubicBezTo>
                    <a:pt x="94" y="320"/>
                    <a:pt x="94" y="320"/>
                    <a:pt x="94" y="320"/>
                  </a:cubicBezTo>
                  <a:cubicBezTo>
                    <a:pt x="92" y="319"/>
                    <a:pt x="89" y="320"/>
                    <a:pt x="86" y="318"/>
                  </a:cubicBezTo>
                  <a:cubicBezTo>
                    <a:pt x="83" y="317"/>
                    <a:pt x="83" y="313"/>
                    <a:pt x="81" y="310"/>
                  </a:cubicBezTo>
                  <a:cubicBezTo>
                    <a:pt x="79" y="308"/>
                    <a:pt x="78" y="311"/>
                    <a:pt x="75" y="312"/>
                  </a:cubicBezTo>
                  <a:cubicBezTo>
                    <a:pt x="73" y="313"/>
                    <a:pt x="71" y="315"/>
                    <a:pt x="69" y="315"/>
                  </a:cubicBezTo>
                  <a:cubicBezTo>
                    <a:pt x="67" y="315"/>
                    <a:pt x="65" y="314"/>
                    <a:pt x="64" y="315"/>
                  </a:cubicBezTo>
                  <a:cubicBezTo>
                    <a:pt x="60" y="316"/>
                    <a:pt x="59" y="319"/>
                    <a:pt x="54" y="318"/>
                  </a:cubicBezTo>
                  <a:cubicBezTo>
                    <a:pt x="52" y="317"/>
                    <a:pt x="48" y="316"/>
                    <a:pt x="46" y="320"/>
                  </a:cubicBezTo>
                  <a:cubicBezTo>
                    <a:pt x="43" y="318"/>
                    <a:pt x="41" y="317"/>
                    <a:pt x="38" y="316"/>
                  </a:cubicBezTo>
                  <a:cubicBezTo>
                    <a:pt x="37" y="315"/>
                    <a:pt x="37" y="315"/>
                    <a:pt x="37" y="315"/>
                  </a:cubicBezTo>
                  <a:cubicBezTo>
                    <a:pt x="38" y="314"/>
                    <a:pt x="38" y="314"/>
                    <a:pt x="38" y="314"/>
                  </a:cubicBezTo>
                  <a:cubicBezTo>
                    <a:pt x="38" y="310"/>
                    <a:pt x="38" y="306"/>
                    <a:pt x="38" y="301"/>
                  </a:cubicBezTo>
                  <a:cubicBezTo>
                    <a:pt x="38" y="296"/>
                    <a:pt x="38" y="290"/>
                    <a:pt x="40" y="285"/>
                  </a:cubicBezTo>
                  <a:cubicBezTo>
                    <a:pt x="42" y="278"/>
                    <a:pt x="46" y="274"/>
                    <a:pt x="49" y="269"/>
                  </a:cubicBezTo>
                  <a:cubicBezTo>
                    <a:pt x="51" y="265"/>
                    <a:pt x="54" y="259"/>
                    <a:pt x="51" y="257"/>
                  </a:cubicBezTo>
                  <a:cubicBezTo>
                    <a:pt x="51" y="257"/>
                    <a:pt x="44" y="257"/>
                    <a:pt x="43" y="256"/>
                  </a:cubicBezTo>
                  <a:cubicBezTo>
                    <a:pt x="37" y="255"/>
                    <a:pt x="32" y="252"/>
                    <a:pt x="26" y="251"/>
                  </a:cubicBezTo>
                  <a:cubicBezTo>
                    <a:pt x="23" y="251"/>
                    <a:pt x="21" y="251"/>
                    <a:pt x="19" y="250"/>
                  </a:cubicBezTo>
                  <a:cubicBezTo>
                    <a:pt x="18" y="250"/>
                    <a:pt x="18" y="250"/>
                    <a:pt x="18" y="250"/>
                  </a:cubicBezTo>
                  <a:lnTo>
                    <a:pt x="18" y="248"/>
                  </a:lnTo>
                  <a:close/>
                </a:path>
              </a:pathLst>
            </a:custGeom>
            <a:solidFill>
              <a:schemeClr val="accent1"/>
            </a:solidFill>
            <a:ln w="3175" cap="rnd">
              <a:solidFill>
                <a:schemeClr val="bg1"/>
              </a:solidFill>
              <a:round/>
              <a:headEnd/>
              <a:tailEnd/>
            </a:ln>
          </p:spPr>
          <p:txBody>
            <a:bodyPr/>
            <a:lstStyle/>
            <a:p>
              <a:endParaRPr lang="de-DE"/>
            </a:p>
          </p:txBody>
        </p:sp>
        <p:sp>
          <p:nvSpPr>
            <p:cNvPr id="6494" name="Freeform 1313"/>
            <p:cNvSpPr>
              <a:spLocks/>
            </p:cNvSpPr>
            <p:nvPr/>
          </p:nvSpPr>
          <p:spPr bwMode="gray">
            <a:xfrm>
              <a:off x="2639" y="1480"/>
              <a:ext cx="188" cy="450"/>
            </a:xfrm>
            <a:custGeom>
              <a:avLst/>
              <a:gdLst>
                <a:gd name="T0" fmla="*/ 1 w 337"/>
                <a:gd name="T1" fmla="*/ 57 h 809"/>
                <a:gd name="T2" fmla="*/ 4 w 337"/>
                <a:gd name="T3" fmla="*/ 48 h 809"/>
                <a:gd name="T4" fmla="*/ 2 w 337"/>
                <a:gd name="T5" fmla="*/ 39 h 809"/>
                <a:gd name="T6" fmla="*/ 7 w 337"/>
                <a:gd name="T7" fmla="*/ 33 h 809"/>
                <a:gd name="T8" fmla="*/ 8 w 337"/>
                <a:gd name="T9" fmla="*/ 22 h 809"/>
                <a:gd name="T10" fmla="*/ 12 w 337"/>
                <a:gd name="T11" fmla="*/ 13 h 809"/>
                <a:gd name="T12" fmla="*/ 13 w 337"/>
                <a:gd name="T13" fmla="*/ 9 h 809"/>
                <a:gd name="T14" fmla="*/ 20 w 337"/>
                <a:gd name="T15" fmla="*/ 5 h 809"/>
                <a:gd name="T16" fmla="*/ 23 w 337"/>
                <a:gd name="T17" fmla="*/ 1 h 809"/>
                <a:gd name="T18" fmla="*/ 27 w 337"/>
                <a:gd name="T19" fmla="*/ 4 h 809"/>
                <a:gd name="T20" fmla="*/ 31 w 337"/>
                <a:gd name="T21" fmla="*/ 7 h 809"/>
                <a:gd name="T22" fmla="*/ 31 w 337"/>
                <a:gd name="T23" fmla="*/ 14 h 809"/>
                <a:gd name="T24" fmla="*/ 32 w 337"/>
                <a:gd name="T25" fmla="*/ 16 h 809"/>
                <a:gd name="T26" fmla="*/ 33 w 337"/>
                <a:gd name="T27" fmla="*/ 22 h 809"/>
                <a:gd name="T28" fmla="*/ 31 w 337"/>
                <a:gd name="T29" fmla="*/ 22 h 809"/>
                <a:gd name="T30" fmla="*/ 28 w 337"/>
                <a:gd name="T31" fmla="*/ 22 h 809"/>
                <a:gd name="T32" fmla="*/ 26 w 337"/>
                <a:gd name="T33" fmla="*/ 25 h 809"/>
                <a:gd name="T34" fmla="*/ 26 w 337"/>
                <a:gd name="T35" fmla="*/ 28 h 809"/>
                <a:gd name="T36" fmla="*/ 26 w 337"/>
                <a:gd name="T37" fmla="*/ 31 h 809"/>
                <a:gd name="T38" fmla="*/ 23 w 337"/>
                <a:gd name="T39" fmla="*/ 34 h 809"/>
                <a:gd name="T40" fmla="*/ 21 w 337"/>
                <a:gd name="T41" fmla="*/ 36 h 809"/>
                <a:gd name="T42" fmla="*/ 18 w 337"/>
                <a:gd name="T43" fmla="*/ 37 h 809"/>
                <a:gd name="T44" fmla="*/ 17 w 337"/>
                <a:gd name="T45" fmla="*/ 39 h 809"/>
                <a:gd name="T46" fmla="*/ 16 w 337"/>
                <a:gd name="T47" fmla="*/ 41 h 809"/>
                <a:gd name="T48" fmla="*/ 16 w 337"/>
                <a:gd name="T49" fmla="*/ 42 h 809"/>
                <a:gd name="T50" fmla="*/ 15 w 337"/>
                <a:gd name="T51" fmla="*/ 46 h 809"/>
                <a:gd name="T52" fmla="*/ 15 w 337"/>
                <a:gd name="T53" fmla="*/ 50 h 809"/>
                <a:gd name="T54" fmla="*/ 16 w 337"/>
                <a:gd name="T55" fmla="*/ 52 h 809"/>
                <a:gd name="T56" fmla="*/ 17 w 337"/>
                <a:gd name="T57" fmla="*/ 52 h 809"/>
                <a:gd name="T58" fmla="*/ 19 w 337"/>
                <a:gd name="T59" fmla="*/ 55 h 809"/>
                <a:gd name="T60" fmla="*/ 17 w 337"/>
                <a:gd name="T61" fmla="*/ 57 h 809"/>
                <a:gd name="T62" fmla="*/ 15 w 337"/>
                <a:gd name="T63" fmla="*/ 57 h 809"/>
                <a:gd name="T64" fmla="*/ 12 w 337"/>
                <a:gd name="T65" fmla="*/ 56 h 809"/>
                <a:gd name="T66" fmla="*/ 15 w 337"/>
                <a:gd name="T67" fmla="*/ 57 h 809"/>
                <a:gd name="T68" fmla="*/ 17 w 337"/>
                <a:gd name="T69" fmla="*/ 58 h 809"/>
                <a:gd name="T70" fmla="*/ 17 w 337"/>
                <a:gd name="T71" fmla="*/ 59 h 809"/>
                <a:gd name="T72" fmla="*/ 16 w 337"/>
                <a:gd name="T73" fmla="*/ 60 h 809"/>
                <a:gd name="T74" fmla="*/ 13 w 337"/>
                <a:gd name="T75" fmla="*/ 61 h 809"/>
                <a:gd name="T76" fmla="*/ 14 w 337"/>
                <a:gd name="T77" fmla="*/ 62 h 809"/>
                <a:gd name="T78" fmla="*/ 14 w 337"/>
                <a:gd name="T79" fmla="*/ 63 h 809"/>
                <a:gd name="T80" fmla="*/ 14 w 337"/>
                <a:gd name="T81" fmla="*/ 67 h 809"/>
                <a:gd name="T82" fmla="*/ 11 w 337"/>
                <a:gd name="T83" fmla="*/ 73 h 809"/>
                <a:gd name="T84" fmla="*/ 8 w 337"/>
                <a:gd name="T85" fmla="*/ 73 h 809"/>
                <a:gd name="T86" fmla="*/ 6 w 337"/>
                <a:gd name="T87" fmla="*/ 76 h 809"/>
                <a:gd name="T88" fmla="*/ 4 w 337"/>
                <a:gd name="T89" fmla="*/ 75 h 809"/>
                <a:gd name="T90" fmla="*/ 4 w 337"/>
                <a:gd name="T91" fmla="*/ 72 h 809"/>
                <a:gd name="T92" fmla="*/ 2 w 337"/>
                <a:gd name="T93" fmla="*/ 68 h 809"/>
                <a:gd name="T94" fmla="*/ 2 w 337"/>
                <a:gd name="T95" fmla="*/ 65 h 809"/>
                <a:gd name="T96" fmla="*/ 1 w 337"/>
                <a:gd name="T97" fmla="*/ 62 h 8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7"/>
                <a:gd name="T148" fmla="*/ 0 h 809"/>
                <a:gd name="T149" fmla="*/ 337 w 337"/>
                <a:gd name="T150" fmla="*/ 809 h 8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7" h="809">
                  <a:moveTo>
                    <a:pt x="1" y="617"/>
                  </a:moveTo>
                  <a:cubicBezTo>
                    <a:pt x="3" y="619"/>
                    <a:pt x="5" y="622"/>
                    <a:pt x="6" y="625"/>
                  </a:cubicBezTo>
                  <a:cubicBezTo>
                    <a:pt x="15" y="620"/>
                    <a:pt x="13" y="608"/>
                    <a:pt x="15" y="598"/>
                  </a:cubicBezTo>
                  <a:cubicBezTo>
                    <a:pt x="18" y="584"/>
                    <a:pt x="23" y="585"/>
                    <a:pt x="31" y="579"/>
                  </a:cubicBezTo>
                  <a:cubicBezTo>
                    <a:pt x="49" y="565"/>
                    <a:pt x="36" y="536"/>
                    <a:pt x="31" y="516"/>
                  </a:cubicBezTo>
                  <a:cubicBezTo>
                    <a:pt x="37" y="518"/>
                    <a:pt x="43" y="508"/>
                    <a:pt x="43" y="501"/>
                  </a:cubicBezTo>
                  <a:cubicBezTo>
                    <a:pt x="43" y="490"/>
                    <a:pt x="33" y="486"/>
                    <a:pt x="29" y="477"/>
                  </a:cubicBezTo>
                  <a:cubicBezTo>
                    <a:pt x="22" y="461"/>
                    <a:pt x="34" y="440"/>
                    <a:pt x="28" y="423"/>
                  </a:cubicBezTo>
                  <a:cubicBezTo>
                    <a:pt x="24" y="412"/>
                    <a:pt x="19" y="415"/>
                    <a:pt x="19" y="402"/>
                  </a:cubicBezTo>
                  <a:cubicBezTo>
                    <a:pt x="20" y="391"/>
                    <a:pt x="25" y="376"/>
                    <a:pt x="27" y="364"/>
                  </a:cubicBezTo>
                  <a:cubicBezTo>
                    <a:pt x="29" y="353"/>
                    <a:pt x="29" y="336"/>
                    <a:pt x="42" y="334"/>
                  </a:cubicBezTo>
                  <a:cubicBezTo>
                    <a:pt x="49" y="333"/>
                    <a:pt x="62" y="338"/>
                    <a:pt x="68" y="341"/>
                  </a:cubicBezTo>
                  <a:cubicBezTo>
                    <a:pt x="78" y="329"/>
                    <a:pt x="64" y="320"/>
                    <a:pt x="63" y="309"/>
                  </a:cubicBezTo>
                  <a:cubicBezTo>
                    <a:pt x="62" y="296"/>
                    <a:pt x="70" y="276"/>
                    <a:pt x="74" y="263"/>
                  </a:cubicBezTo>
                  <a:cubicBezTo>
                    <a:pt x="76" y="254"/>
                    <a:pt x="82" y="242"/>
                    <a:pt x="82" y="233"/>
                  </a:cubicBezTo>
                  <a:cubicBezTo>
                    <a:pt x="82" y="226"/>
                    <a:pt x="76" y="222"/>
                    <a:pt x="76" y="217"/>
                  </a:cubicBezTo>
                  <a:cubicBezTo>
                    <a:pt x="75" y="194"/>
                    <a:pt x="91" y="206"/>
                    <a:pt x="102" y="208"/>
                  </a:cubicBezTo>
                  <a:cubicBezTo>
                    <a:pt x="102" y="187"/>
                    <a:pt x="114" y="158"/>
                    <a:pt x="127" y="142"/>
                  </a:cubicBezTo>
                  <a:cubicBezTo>
                    <a:pt x="124" y="141"/>
                    <a:pt x="121" y="138"/>
                    <a:pt x="117" y="137"/>
                  </a:cubicBezTo>
                  <a:cubicBezTo>
                    <a:pt x="121" y="131"/>
                    <a:pt x="128" y="125"/>
                    <a:pt x="131" y="118"/>
                  </a:cubicBezTo>
                  <a:cubicBezTo>
                    <a:pt x="133" y="111"/>
                    <a:pt x="132" y="105"/>
                    <a:pt x="135" y="100"/>
                  </a:cubicBezTo>
                  <a:cubicBezTo>
                    <a:pt x="141" y="90"/>
                    <a:pt x="155" y="72"/>
                    <a:pt x="166" y="84"/>
                  </a:cubicBezTo>
                  <a:cubicBezTo>
                    <a:pt x="174" y="72"/>
                    <a:pt x="168" y="52"/>
                    <a:pt x="182" y="46"/>
                  </a:cubicBezTo>
                  <a:cubicBezTo>
                    <a:pt x="190" y="42"/>
                    <a:pt x="194" y="47"/>
                    <a:pt x="201" y="50"/>
                  </a:cubicBezTo>
                  <a:cubicBezTo>
                    <a:pt x="208" y="52"/>
                    <a:pt x="214" y="53"/>
                    <a:pt x="222" y="52"/>
                  </a:cubicBezTo>
                  <a:cubicBezTo>
                    <a:pt x="207" y="40"/>
                    <a:pt x="245" y="26"/>
                    <a:pt x="220" y="13"/>
                  </a:cubicBezTo>
                  <a:cubicBezTo>
                    <a:pt x="225" y="6"/>
                    <a:pt x="237" y="0"/>
                    <a:pt x="245" y="6"/>
                  </a:cubicBezTo>
                  <a:cubicBezTo>
                    <a:pt x="246" y="12"/>
                    <a:pt x="246" y="12"/>
                    <a:pt x="246" y="12"/>
                  </a:cubicBezTo>
                  <a:cubicBezTo>
                    <a:pt x="253" y="26"/>
                    <a:pt x="264" y="34"/>
                    <a:pt x="272" y="46"/>
                  </a:cubicBezTo>
                  <a:cubicBezTo>
                    <a:pt x="276" y="43"/>
                    <a:pt x="279" y="44"/>
                    <a:pt x="283" y="43"/>
                  </a:cubicBezTo>
                  <a:cubicBezTo>
                    <a:pt x="283" y="48"/>
                    <a:pt x="284" y="52"/>
                    <a:pt x="285" y="57"/>
                  </a:cubicBezTo>
                  <a:cubicBezTo>
                    <a:pt x="286" y="56"/>
                    <a:pt x="290" y="55"/>
                    <a:pt x="292" y="52"/>
                  </a:cubicBezTo>
                  <a:cubicBezTo>
                    <a:pt x="297" y="71"/>
                    <a:pt x="317" y="55"/>
                    <a:pt x="313" y="80"/>
                  </a:cubicBezTo>
                  <a:cubicBezTo>
                    <a:pt x="315" y="80"/>
                    <a:pt x="318" y="80"/>
                    <a:pt x="320" y="80"/>
                  </a:cubicBezTo>
                  <a:cubicBezTo>
                    <a:pt x="321" y="91"/>
                    <a:pt x="316" y="105"/>
                    <a:pt x="316" y="116"/>
                  </a:cubicBezTo>
                  <a:cubicBezTo>
                    <a:pt x="315" y="128"/>
                    <a:pt x="315" y="140"/>
                    <a:pt x="316" y="152"/>
                  </a:cubicBezTo>
                  <a:cubicBezTo>
                    <a:pt x="319" y="153"/>
                    <a:pt x="321" y="155"/>
                    <a:pt x="323" y="156"/>
                  </a:cubicBezTo>
                  <a:cubicBezTo>
                    <a:pt x="320" y="159"/>
                    <a:pt x="320" y="164"/>
                    <a:pt x="319" y="166"/>
                  </a:cubicBezTo>
                  <a:cubicBezTo>
                    <a:pt x="321" y="166"/>
                    <a:pt x="324" y="169"/>
                    <a:pt x="327" y="168"/>
                  </a:cubicBezTo>
                  <a:cubicBezTo>
                    <a:pt x="321" y="183"/>
                    <a:pt x="314" y="184"/>
                    <a:pt x="322" y="199"/>
                  </a:cubicBezTo>
                  <a:cubicBezTo>
                    <a:pt x="326" y="208"/>
                    <a:pt x="331" y="215"/>
                    <a:pt x="336" y="223"/>
                  </a:cubicBezTo>
                  <a:cubicBezTo>
                    <a:pt x="337" y="226"/>
                    <a:pt x="337" y="226"/>
                    <a:pt x="337" y="226"/>
                  </a:cubicBezTo>
                  <a:cubicBezTo>
                    <a:pt x="335" y="225"/>
                    <a:pt x="335" y="225"/>
                    <a:pt x="335" y="225"/>
                  </a:cubicBezTo>
                  <a:cubicBezTo>
                    <a:pt x="333" y="224"/>
                    <a:pt x="331" y="223"/>
                    <a:pt x="331" y="223"/>
                  </a:cubicBezTo>
                  <a:cubicBezTo>
                    <a:pt x="317" y="227"/>
                    <a:pt x="317" y="227"/>
                    <a:pt x="317" y="227"/>
                  </a:cubicBezTo>
                  <a:cubicBezTo>
                    <a:pt x="306" y="228"/>
                    <a:pt x="306" y="228"/>
                    <a:pt x="306" y="228"/>
                  </a:cubicBezTo>
                  <a:cubicBezTo>
                    <a:pt x="294" y="229"/>
                    <a:pt x="294" y="229"/>
                    <a:pt x="294" y="229"/>
                  </a:cubicBezTo>
                  <a:cubicBezTo>
                    <a:pt x="287" y="233"/>
                    <a:pt x="287" y="233"/>
                    <a:pt x="287" y="233"/>
                  </a:cubicBezTo>
                  <a:cubicBezTo>
                    <a:pt x="287" y="233"/>
                    <a:pt x="278" y="240"/>
                    <a:pt x="279" y="244"/>
                  </a:cubicBezTo>
                  <a:cubicBezTo>
                    <a:pt x="280" y="249"/>
                    <a:pt x="278" y="251"/>
                    <a:pt x="273" y="256"/>
                  </a:cubicBezTo>
                  <a:cubicBezTo>
                    <a:pt x="269" y="261"/>
                    <a:pt x="264" y="260"/>
                    <a:pt x="268" y="263"/>
                  </a:cubicBezTo>
                  <a:cubicBezTo>
                    <a:pt x="271" y="266"/>
                    <a:pt x="268" y="273"/>
                    <a:pt x="268" y="273"/>
                  </a:cubicBezTo>
                  <a:cubicBezTo>
                    <a:pt x="268" y="273"/>
                    <a:pt x="263" y="277"/>
                    <a:pt x="262" y="286"/>
                  </a:cubicBezTo>
                  <a:cubicBezTo>
                    <a:pt x="261" y="294"/>
                    <a:pt x="261" y="294"/>
                    <a:pt x="266" y="296"/>
                  </a:cubicBezTo>
                  <a:cubicBezTo>
                    <a:pt x="271" y="299"/>
                    <a:pt x="271" y="305"/>
                    <a:pt x="271" y="305"/>
                  </a:cubicBezTo>
                  <a:cubicBezTo>
                    <a:pt x="271" y="305"/>
                    <a:pt x="267" y="307"/>
                    <a:pt x="269" y="310"/>
                  </a:cubicBezTo>
                  <a:cubicBezTo>
                    <a:pt x="271" y="314"/>
                    <a:pt x="277" y="321"/>
                    <a:pt x="271" y="325"/>
                  </a:cubicBezTo>
                  <a:cubicBezTo>
                    <a:pt x="265" y="329"/>
                    <a:pt x="260" y="333"/>
                    <a:pt x="257" y="336"/>
                  </a:cubicBezTo>
                  <a:cubicBezTo>
                    <a:pt x="254" y="339"/>
                    <a:pt x="253" y="341"/>
                    <a:pt x="250" y="346"/>
                  </a:cubicBezTo>
                  <a:cubicBezTo>
                    <a:pt x="247" y="351"/>
                    <a:pt x="243" y="352"/>
                    <a:pt x="243" y="352"/>
                  </a:cubicBezTo>
                  <a:cubicBezTo>
                    <a:pt x="243" y="352"/>
                    <a:pt x="240" y="356"/>
                    <a:pt x="237" y="360"/>
                  </a:cubicBezTo>
                  <a:cubicBezTo>
                    <a:pt x="235" y="365"/>
                    <a:pt x="235" y="362"/>
                    <a:pt x="230" y="367"/>
                  </a:cubicBezTo>
                  <a:cubicBezTo>
                    <a:pt x="226" y="372"/>
                    <a:pt x="217" y="368"/>
                    <a:pt x="218" y="374"/>
                  </a:cubicBezTo>
                  <a:cubicBezTo>
                    <a:pt x="218" y="381"/>
                    <a:pt x="217" y="382"/>
                    <a:pt x="212" y="382"/>
                  </a:cubicBezTo>
                  <a:cubicBezTo>
                    <a:pt x="206" y="382"/>
                    <a:pt x="205" y="380"/>
                    <a:pt x="205" y="380"/>
                  </a:cubicBezTo>
                  <a:cubicBezTo>
                    <a:pt x="205" y="380"/>
                    <a:pt x="197" y="386"/>
                    <a:pt x="192" y="384"/>
                  </a:cubicBezTo>
                  <a:cubicBezTo>
                    <a:pt x="188" y="382"/>
                    <a:pt x="187" y="383"/>
                    <a:pt x="187" y="383"/>
                  </a:cubicBezTo>
                  <a:cubicBezTo>
                    <a:pt x="187" y="383"/>
                    <a:pt x="189" y="389"/>
                    <a:pt x="187" y="395"/>
                  </a:cubicBezTo>
                  <a:cubicBezTo>
                    <a:pt x="184" y="400"/>
                    <a:pt x="179" y="399"/>
                    <a:pt x="178" y="404"/>
                  </a:cubicBezTo>
                  <a:cubicBezTo>
                    <a:pt x="178" y="408"/>
                    <a:pt x="178" y="410"/>
                    <a:pt x="173" y="413"/>
                  </a:cubicBezTo>
                  <a:cubicBezTo>
                    <a:pt x="168" y="415"/>
                    <a:pt x="162" y="416"/>
                    <a:pt x="165" y="419"/>
                  </a:cubicBezTo>
                  <a:cubicBezTo>
                    <a:pt x="168" y="422"/>
                    <a:pt x="168" y="424"/>
                    <a:pt x="168" y="424"/>
                  </a:cubicBezTo>
                  <a:cubicBezTo>
                    <a:pt x="163" y="429"/>
                    <a:pt x="163" y="429"/>
                    <a:pt x="163" y="429"/>
                  </a:cubicBezTo>
                  <a:cubicBezTo>
                    <a:pt x="163" y="429"/>
                    <a:pt x="167" y="428"/>
                    <a:pt x="164" y="434"/>
                  </a:cubicBezTo>
                  <a:cubicBezTo>
                    <a:pt x="161" y="441"/>
                    <a:pt x="160" y="440"/>
                    <a:pt x="163" y="441"/>
                  </a:cubicBezTo>
                  <a:cubicBezTo>
                    <a:pt x="167" y="443"/>
                    <a:pt x="165" y="448"/>
                    <a:pt x="165" y="448"/>
                  </a:cubicBezTo>
                  <a:cubicBezTo>
                    <a:pt x="165" y="448"/>
                    <a:pt x="151" y="456"/>
                    <a:pt x="156" y="462"/>
                  </a:cubicBezTo>
                  <a:cubicBezTo>
                    <a:pt x="162" y="469"/>
                    <a:pt x="161" y="466"/>
                    <a:pt x="157" y="475"/>
                  </a:cubicBezTo>
                  <a:cubicBezTo>
                    <a:pt x="154" y="485"/>
                    <a:pt x="154" y="479"/>
                    <a:pt x="156" y="485"/>
                  </a:cubicBezTo>
                  <a:cubicBezTo>
                    <a:pt x="157" y="492"/>
                    <a:pt x="156" y="500"/>
                    <a:pt x="158" y="507"/>
                  </a:cubicBezTo>
                  <a:cubicBezTo>
                    <a:pt x="159" y="514"/>
                    <a:pt x="155" y="522"/>
                    <a:pt x="158" y="523"/>
                  </a:cubicBezTo>
                  <a:cubicBezTo>
                    <a:pt x="161" y="525"/>
                    <a:pt x="163" y="529"/>
                    <a:pt x="163" y="529"/>
                  </a:cubicBezTo>
                  <a:cubicBezTo>
                    <a:pt x="157" y="538"/>
                    <a:pt x="157" y="538"/>
                    <a:pt x="157" y="538"/>
                  </a:cubicBezTo>
                  <a:cubicBezTo>
                    <a:pt x="157" y="538"/>
                    <a:pt x="159" y="536"/>
                    <a:pt x="161" y="540"/>
                  </a:cubicBezTo>
                  <a:cubicBezTo>
                    <a:pt x="162" y="544"/>
                    <a:pt x="164" y="539"/>
                    <a:pt x="164" y="539"/>
                  </a:cubicBezTo>
                  <a:cubicBezTo>
                    <a:pt x="164" y="539"/>
                    <a:pt x="168" y="535"/>
                    <a:pt x="171" y="537"/>
                  </a:cubicBezTo>
                  <a:cubicBezTo>
                    <a:pt x="174" y="538"/>
                    <a:pt x="174" y="537"/>
                    <a:pt x="178" y="541"/>
                  </a:cubicBezTo>
                  <a:cubicBezTo>
                    <a:pt x="182" y="545"/>
                    <a:pt x="182" y="541"/>
                    <a:pt x="187" y="549"/>
                  </a:cubicBezTo>
                  <a:cubicBezTo>
                    <a:pt x="192" y="557"/>
                    <a:pt x="189" y="559"/>
                    <a:pt x="192" y="563"/>
                  </a:cubicBezTo>
                  <a:cubicBezTo>
                    <a:pt x="194" y="568"/>
                    <a:pt x="192" y="569"/>
                    <a:pt x="195" y="572"/>
                  </a:cubicBezTo>
                  <a:cubicBezTo>
                    <a:pt x="198" y="576"/>
                    <a:pt x="197" y="580"/>
                    <a:pt x="197" y="580"/>
                  </a:cubicBezTo>
                  <a:cubicBezTo>
                    <a:pt x="197" y="580"/>
                    <a:pt x="189" y="585"/>
                    <a:pt x="189" y="588"/>
                  </a:cubicBezTo>
                  <a:cubicBezTo>
                    <a:pt x="188" y="592"/>
                    <a:pt x="183" y="595"/>
                    <a:pt x="178" y="595"/>
                  </a:cubicBezTo>
                  <a:cubicBezTo>
                    <a:pt x="174" y="595"/>
                    <a:pt x="172" y="592"/>
                    <a:pt x="168" y="593"/>
                  </a:cubicBezTo>
                  <a:cubicBezTo>
                    <a:pt x="164" y="593"/>
                    <a:pt x="160" y="592"/>
                    <a:pt x="157" y="589"/>
                  </a:cubicBezTo>
                  <a:cubicBezTo>
                    <a:pt x="155" y="587"/>
                    <a:pt x="151" y="591"/>
                    <a:pt x="151" y="591"/>
                  </a:cubicBezTo>
                  <a:cubicBezTo>
                    <a:pt x="151" y="591"/>
                    <a:pt x="146" y="595"/>
                    <a:pt x="141" y="592"/>
                  </a:cubicBezTo>
                  <a:cubicBezTo>
                    <a:pt x="136" y="590"/>
                    <a:pt x="132" y="590"/>
                    <a:pt x="130" y="591"/>
                  </a:cubicBezTo>
                  <a:cubicBezTo>
                    <a:pt x="128" y="591"/>
                    <a:pt x="124" y="590"/>
                    <a:pt x="124" y="590"/>
                  </a:cubicBezTo>
                  <a:cubicBezTo>
                    <a:pt x="124" y="590"/>
                    <a:pt x="137" y="597"/>
                    <a:pt x="142" y="596"/>
                  </a:cubicBezTo>
                  <a:cubicBezTo>
                    <a:pt x="146" y="596"/>
                    <a:pt x="147" y="597"/>
                    <a:pt x="149" y="597"/>
                  </a:cubicBezTo>
                  <a:cubicBezTo>
                    <a:pt x="151" y="597"/>
                    <a:pt x="156" y="596"/>
                    <a:pt x="156" y="596"/>
                  </a:cubicBezTo>
                  <a:cubicBezTo>
                    <a:pt x="156" y="596"/>
                    <a:pt x="156" y="598"/>
                    <a:pt x="159" y="603"/>
                  </a:cubicBezTo>
                  <a:cubicBezTo>
                    <a:pt x="162" y="608"/>
                    <a:pt x="162" y="600"/>
                    <a:pt x="166" y="603"/>
                  </a:cubicBezTo>
                  <a:cubicBezTo>
                    <a:pt x="170" y="606"/>
                    <a:pt x="172" y="604"/>
                    <a:pt x="172" y="604"/>
                  </a:cubicBezTo>
                  <a:cubicBezTo>
                    <a:pt x="179" y="603"/>
                    <a:pt x="179" y="603"/>
                    <a:pt x="179" y="603"/>
                  </a:cubicBezTo>
                  <a:cubicBezTo>
                    <a:pt x="179" y="603"/>
                    <a:pt x="181" y="601"/>
                    <a:pt x="183" y="606"/>
                  </a:cubicBezTo>
                  <a:cubicBezTo>
                    <a:pt x="186" y="610"/>
                    <a:pt x="180" y="618"/>
                    <a:pt x="180" y="618"/>
                  </a:cubicBezTo>
                  <a:cubicBezTo>
                    <a:pt x="180" y="618"/>
                    <a:pt x="172" y="621"/>
                    <a:pt x="169" y="622"/>
                  </a:cubicBezTo>
                  <a:cubicBezTo>
                    <a:pt x="167" y="623"/>
                    <a:pt x="160" y="613"/>
                    <a:pt x="162" y="619"/>
                  </a:cubicBezTo>
                  <a:cubicBezTo>
                    <a:pt x="163" y="624"/>
                    <a:pt x="162" y="630"/>
                    <a:pt x="159" y="629"/>
                  </a:cubicBezTo>
                  <a:cubicBezTo>
                    <a:pt x="155" y="629"/>
                    <a:pt x="155" y="629"/>
                    <a:pt x="155" y="629"/>
                  </a:cubicBezTo>
                  <a:cubicBezTo>
                    <a:pt x="155" y="629"/>
                    <a:pt x="147" y="631"/>
                    <a:pt x="144" y="634"/>
                  </a:cubicBezTo>
                  <a:cubicBezTo>
                    <a:pt x="142" y="637"/>
                    <a:pt x="140" y="637"/>
                    <a:pt x="137" y="636"/>
                  </a:cubicBezTo>
                  <a:cubicBezTo>
                    <a:pt x="135" y="634"/>
                    <a:pt x="129" y="637"/>
                    <a:pt x="134" y="638"/>
                  </a:cubicBezTo>
                  <a:cubicBezTo>
                    <a:pt x="139" y="639"/>
                    <a:pt x="143" y="637"/>
                    <a:pt x="146" y="640"/>
                  </a:cubicBezTo>
                  <a:cubicBezTo>
                    <a:pt x="149" y="643"/>
                    <a:pt x="145" y="647"/>
                    <a:pt x="145" y="647"/>
                  </a:cubicBezTo>
                  <a:cubicBezTo>
                    <a:pt x="145" y="647"/>
                    <a:pt x="141" y="649"/>
                    <a:pt x="139" y="649"/>
                  </a:cubicBezTo>
                  <a:cubicBezTo>
                    <a:pt x="138" y="649"/>
                    <a:pt x="133" y="643"/>
                    <a:pt x="133" y="649"/>
                  </a:cubicBezTo>
                  <a:cubicBezTo>
                    <a:pt x="134" y="655"/>
                    <a:pt x="137" y="653"/>
                    <a:pt x="139" y="662"/>
                  </a:cubicBezTo>
                  <a:cubicBezTo>
                    <a:pt x="142" y="672"/>
                    <a:pt x="138" y="679"/>
                    <a:pt x="140" y="680"/>
                  </a:cubicBezTo>
                  <a:cubicBezTo>
                    <a:pt x="142" y="681"/>
                    <a:pt x="141" y="679"/>
                    <a:pt x="143" y="684"/>
                  </a:cubicBezTo>
                  <a:cubicBezTo>
                    <a:pt x="145" y="689"/>
                    <a:pt x="144" y="675"/>
                    <a:pt x="141" y="696"/>
                  </a:cubicBezTo>
                  <a:cubicBezTo>
                    <a:pt x="137" y="716"/>
                    <a:pt x="133" y="719"/>
                    <a:pt x="132" y="731"/>
                  </a:cubicBezTo>
                  <a:cubicBezTo>
                    <a:pt x="131" y="743"/>
                    <a:pt x="130" y="748"/>
                    <a:pt x="125" y="756"/>
                  </a:cubicBezTo>
                  <a:cubicBezTo>
                    <a:pt x="120" y="763"/>
                    <a:pt x="118" y="759"/>
                    <a:pt x="113" y="760"/>
                  </a:cubicBezTo>
                  <a:cubicBezTo>
                    <a:pt x="108" y="760"/>
                    <a:pt x="107" y="764"/>
                    <a:pt x="103" y="761"/>
                  </a:cubicBezTo>
                  <a:cubicBezTo>
                    <a:pt x="99" y="758"/>
                    <a:pt x="100" y="749"/>
                    <a:pt x="95" y="756"/>
                  </a:cubicBezTo>
                  <a:cubicBezTo>
                    <a:pt x="91" y="763"/>
                    <a:pt x="87" y="768"/>
                    <a:pt x="87" y="768"/>
                  </a:cubicBezTo>
                  <a:cubicBezTo>
                    <a:pt x="87" y="768"/>
                    <a:pt x="76" y="774"/>
                    <a:pt x="80" y="782"/>
                  </a:cubicBezTo>
                  <a:cubicBezTo>
                    <a:pt x="84" y="789"/>
                    <a:pt x="88" y="796"/>
                    <a:pt x="77" y="796"/>
                  </a:cubicBezTo>
                  <a:cubicBezTo>
                    <a:pt x="67" y="795"/>
                    <a:pt x="67" y="789"/>
                    <a:pt x="62" y="796"/>
                  </a:cubicBezTo>
                  <a:cubicBezTo>
                    <a:pt x="57" y="803"/>
                    <a:pt x="55" y="809"/>
                    <a:pt x="50" y="803"/>
                  </a:cubicBezTo>
                  <a:cubicBezTo>
                    <a:pt x="45" y="797"/>
                    <a:pt x="42" y="799"/>
                    <a:pt x="42" y="796"/>
                  </a:cubicBezTo>
                  <a:cubicBezTo>
                    <a:pt x="43" y="793"/>
                    <a:pt x="47" y="783"/>
                    <a:pt x="46" y="778"/>
                  </a:cubicBezTo>
                  <a:cubicBezTo>
                    <a:pt x="45" y="773"/>
                    <a:pt x="42" y="769"/>
                    <a:pt x="41" y="767"/>
                  </a:cubicBezTo>
                  <a:cubicBezTo>
                    <a:pt x="40" y="765"/>
                    <a:pt x="28" y="765"/>
                    <a:pt x="36" y="761"/>
                  </a:cubicBezTo>
                  <a:cubicBezTo>
                    <a:pt x="45" y="758"/>
                    <a:pt x="47" y="760"/>
                    <a:pt x="46" y="755"/>
                  </a:cubicBezTo>
                  <a:cubicBezTo>
                    <a:pt x="45" y="749"/>
                    <a:pt x="40" y="751"/>
                    <a:pt x="43" y="746"/>
                  </a:cubicBezTo>
                  <a:cubicBezTo>
                    <a:pt x="47" y="741"/>
                    <a:pt x="51" y="741"/>
                    <a:pt x="46" y="737"/>
                  </a:cubicBezTo>
                  <a:cubicBezTo>
                    <a:pt x="40" y="733"/>
                    <a:pt x="25" y="724"/>
                    <a:pt x="26" y="714"/>
                  </a:cubicBezTo>
                  <a:cubicBezTo>
                    <a:pt x="26" y="705"/>
                    <a:pt x="26" y="703"/>
                    <a:pt x="22" y="697"/>
                  </a:cubicBezTo>
                  <a:cubicBezTo>
                    <a:pt x="18" y="692"/>
                    <a:pt x="14" y="685"/>
                    <a:pt x="18" y="683"/>
                  </a:cubicBezTo>
                  <a:cubicBezTo>
                    <a:pt x="22" y="682"/>
                    <a:pt x="28" y="685"/>
                    <a:pt x="22" y="680"/>
                  </a:cubicBezTo>
                  <a:cubicBezTo>
                    <a:pt x="16" y="674"/>
                    <a:pt x="9" y="681"/>
                    <a:pt x="10" y="669"/>
                  </a:cubicBezTo>
                  <a:cubicBezTo>
                    <a:pt x="11" y="657"/>
                    <a:pt x="20" y="655"/>
                    <a:pt x="15" y="652"/>
                  </a:cubicBezTo>
                  <a:cubicBezTo>
                    <a:pt x="10" y="649"/>
                    <a:pt x="4" y="644"/>
                    <a:pt x="4" y="644"/>
                  </a:cubicBezTo>
                  <a:cubicBezTo>
                    <a:pt x="4" y="644"/>
                    <a:pt x="4" y="632"/>
                    <a:pt x="3" y="629"/>
                  </a:cubicBezTo>
                  <a:cubicBezTo>
                    <a:pt x="2" y="626"/>
                    <a:pt x="1" y="621"/>
                    <a:pt x="0" y="618"/>
                  </a:cubicBezTo>
                </a:path>
              </a:pathLst>
            </a:custGeom>
            <a:solidFill>
              <a:schemeClr val="accent1"/>
            </a:solidFill>
            <a:ln w="3175" cap="rnd">
              <a:solidFill>
                <a:schemeClr val="bg1"/>
              </a:solidFill>
              <a:round/>
              <a:headEnd/>
              <a:tailEnd/>
            </a:ln>
          </p:spPr>
          <p:txBody>
            <a:bodyPr/>
            <a:lstStyle/>
            <a:p>
              <a:endParaRPr lang="de-DE"/>
            </a:p>
          </p:txBody>
        </p:sp>
        <p:sp>
          <p:nvSpPr>
            <p:cNvPr id="6495" name="Freeform 1314"/>
            <p:cNvSpPr>
              <a:spLocks/>
            </p:cNvSpPr>
            <p:nvPr/>
          </p:nvSpPr>
          <p:spPr bwMode="gray">
            <a:xfrm>
              <a:off x="2639" y="1480"/>
              <a:ext cx="188" cy="450"/>
            </a:xfrm>
            <a:custGeom>
              <a:avLst/>
              <a:gdLst>
                <a:gd name="T0" fmla="*/ 1 w 337"/>
                <a:gd name="T1" fmla="*/ 57 h 809"/>
                <a:gd name="T2" fmla="*/ 4 w 337"/>
                <a:gd name="T3" fmla="*/ 48 h 809"/>
                <a:gd name="T4" fmla="*/ 2 w 337"/>
                <a:gd name="T5" fmla="*/ 39 h 809"/>
                <a:gd name="T6" fmla="*/ 7 w 337"/>
                <a:gd name="T7" fmla="*/ 33 h 809"/>
                <a:gd name="T8" fmla="*/ 8 w 337"/>
                <a:gd name="T9" fmla="*/ 22 h 809"/>
                <a:gd name="T10" fmla="*/ 12 w 337"/>
                <a:gd name="T11" fmla="*/ 13 h 809"/>
                <a:gd name="T12" fmla="*/ 13 w 337"/>
                <a:gd name="T13" fmla="*/ 9 h 809"/>
                <a:gd name="T14" fmla="*/ 20 w 337"/>
                <a:gd name="T15" fmla="*/ 5 h 809"/>
                <a:gd name="T16" fmla="*/ 23 w 337"/>
                <a:gd name="T17" fmla="*/ 1 h 809"/>
                <a:gd name="T18" fmla="*/ 27 w 337"/>
                <a:gd name="T19" fmla="*/ 4 h 809"/>
                <a:gd name="T20" fmla="*/ 31 w 337"/>
                <a:gd name="T21" fmla="*/ 7 h 809"/>
                <a:gd name="T22" fmla="*/ 31 w 337"/>
                <a:gd name="T23" fmla="*/ 14 h 809"/>
                <a:gd name="T24" fmla="*/ 32 w 337"/>
                <a:gd name="T25" fmla="*/ 16 h 809"/>
                <a:gd name="T26" fmla="*/ 33 w 337"/>
                <a:gd name="T27" fmla="*/ 22 h 809"/>
                <a:gd name="T28" fmla="*/ 31 w 337"/>
                <a:gd name="T29" fmla="*/ 22 h 809"/>
                <a:gd name="T30" fmla="*/ 28 w 337"/>
                <a:gd name="T31" fmla="*/ 22 h 809"/>
                <a:gd name="T32" fmla="*/ 26 w 337"/>
                <a:gd name="T33" fmla="*/ 25 h 809"/>
                <a:gd name="T34" fmla="*/ 26 w 337"/>
                <a:gd name="T35" fmla="*/ 28 h 809"/>
                <a:gd name="T36" fmla="*/ 26 w 337"/>
                <a:gd name="T37" fmla="*/ 31 h 809"/>
                <a:gd name="T38" fmla="*/ 23 w 337"/>
                <a:gd name="T39" fmla="*/ 34 h 809"/>
                <a:gd name="T40" fmla="*/ 21 w 337"/>
                <a:gd name="T41" fmla="*/ 36 h 809"/>
                <a:gd name="T42" fmla="*/ 18 w 337"/>
                <a:gd name="T43" fmla="*/ 37 h 809"/>
                <a:gd name="T44" fmla="*/ 17 w 337"/>
                <a:gd name="T45" fmla="*/ 39 h 809"/>
                <a:gd name="T46" fmla="*/ 16 w 337"/>
                <a:gd name="T47" fmla="*/ 41 h 809"/>
                <a:gd name="T48" fmla="*/ 16 w 337"/>
                <a:gd name="T49" fmla="*/ 42 h 809"/>
                <a:gd name="T50" fmla="*/ 15 w 337"/>
                <a:gd name="T51" fmla="*/ 46 h 809"/>
                <a:gd name="T52" fmla="*/ 15 w 337"/>
                <a:gd name="T53" fmla="*/ 50 h 809"/>
                <a:gd name="T54" fmla="*/ 16 w 337"/>
                <a:gd name="T55" fmla="*/ 52 h 809"/>
                <a:gd name="T56" fmla="*/ 17 w 337"/>
                <a:gd name="T57" fmla="*/ 52 h 809"/>
                <a:gd name="T58" fmla="*/ 19 w 337"/>
                <a:gd name="T59" fmla="*/ 55 h 809"/>
                <a:gd name="T60" fmla="*/ 17 w 337"/>
                <a:gd name="T61" fmla="*/ 57 h 809"/>
                <a:gd name="T62" fmla="*/ 15 w 337"/>
                <a:gd name="T63" fmla="*/ 57 h 809"/>
                <a:gd name="T64" fmla="*/ 12 w 337"/>
                <a:gd name="T65" fmla="*/ 56 h 809"/>
                <a:gd name="T66" fmla="*/ 15 w 337"/>
                <a:gd name="T67" fmla="*/ 57 h 809"/>
                <a:gd name="T68" fmla="*/ 17 w 337"/>
                <a:gd name="T69" fmla="*/ 58 h 809"/>
                <a:gd name="T70" fmla="*/ 17 w 337"/>
                <a:gd name="T71" fmla="*/ 59 h 809"/>
                <a:gd name="T72" fmla="*/ 16 w 337"/>
                <a:gd name="T73" fmla="*/ 60 h 809"/>
                <a:gd name="T74" fmla="*/ 13 w 337"/>
                <a:gd name="T75" fmla="*/ 61 h 809"/>
                <a:gd name="T76" fmla="*/ 14 w 337"/>
                <a:gd name="T77" fmla="*/ 62 h 809"/>
                <a:gd name="T78" fmla="*/ 14 w 337"/>
                <a:gd name="T79" fmla="*/ 63 h 809"/>
                <a:gd name="T80" fmla="*/ 14 w 337"/>
                <a:gd name="T81" fmla="*/ 67 h 809"/>
                <a:gd name="T82" fmla="*/ 11 w 337"/>
                <a:gd name="T83" fmla="*/ 73 h 809"/>
                <a:gd name="T84" fmla="*/ 8 w 337"/>
                <a:gd name="T85" fmla="*/ 73 h 809"/>
                <a:gd name="T86" fmla="*/ 6 w 337"/>
                <a:gd name="T87" fmla="*/ 76 h 809"/>
                <a:gd name="T88" fmla="*/ 4 w 337"/>
                <a:gd name="T89" fmla="*/ 75 h 809"/>
                <a:gd name="T90" fmla="*/ 4 w 337"/>
                <a:gd name="T91" fmla="*/ 72 h 809"/>
                <a:gd name="T92" fmla="*/ 2 w 337"/>
                <a:gd name="T93" fmla="*/ 68 h 809"/>
                <a:gd name="T94" fmla="*/ 2 w 337"/>
                <a:gd name="T95" fmla="*/ 65 h 809"/>
                <a:gd name="T96" fmla="*/ 1 w 337"/>
                <a:gd name="T97" fmla="*/ 62 h 8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7"/>
                <a:gd name="T148" fmla="*/ 0 h 809"/>
                <a:gd name="T149" fmla="*/ 337 w 337"/>
                <a:gd name="T150" fmla="*/ 809 h 8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7" h="809">
                  <a:moveTo>
                    <a:pt x="1" y="617"/>
                  </a:moveTo>
                  <a:cubicBezTo>
                    <a:pt x="3" y="619"/>
                    <a:pt x="5" y="622"/>
                    <a:pt x="6" y="625"/>
                  </a:cubicBezTo>
                  <a:cubicBezTo>
                    <a:pt x="15" y="620"/>
                    <a:pt x="13" y="608"/>
                    <a:pt x="15" y="598"/>
                  </a:cubicBezTo>
                  <a:cubicBezTo>
                    <a:pt x="18" y="584"/>
                    <a:pt x="23" y="585"/>
                    <a:pt x="31" y="579"/>
                  </a:cubicBezTo>
                  <a:cubicBezTo>
                    <a:pt x="49" y="565"/>
                    <a:pt x="36" y="536"/>
                    <a:pt x="31" y="516"/>
                  </a:cubicBezTo>
                  <a:cubicBezTo>
                    <a:pt x="37" y="518"/>
                    <a:pt x="43" y="508"/>
                    <a:pt x="43" y="501"/>
                  </a:cubicBezTo>
                  <a:cubicBezTo>
                    <a:pt x="43" y="490"/>
                    <a:pt x="33" y="486"/>
                    <a:pt x="29" y="477"/>
                  </a:cubicBezTo>
                  <a:cubicBezTo>
                    <a:pt x="22" y="461"/>
                    <a:pt x="34" y="440"/>
                    <a:pt x="28" y="423"/>
                  </a:cubicBezTo>
                  <a:cubicBezTo>
                    <a:pt x="24" y="412"/>
                    <a:pt x="19" y="415"/>
                    <a:pt x="19" y="402"/>
                  </a:cubicBezTo>
                  <a:cubicBezTo>
                    <a:pt x="20" y="391"/>
                    <a:pt x="25" y="376"/>
                    <a:pt x="27" y="364"/>
                  </a:cubicBezTo>
                  <a:cubicBezTo>
                    <a:pt x="29" y="353"/>
                    <a:pt x="29" y="336"/>
                    <a:pt x="42" y="334"/>
                  </a:cubicBezTo>
                  <a:cubicBezTo>
                    <a:pt x="49" y="333"/>
                    <a:pt x="62" y="338"/>
                    <a:pt x="68" y="341"/>
                  </a:cubicBezTo>
                  <a:cubicBezTo>
                    <a:pt x="78" y="329"/>
                    <a:pt x="64" y="320"/>
                    <a:pt x="63" y="309"/>
                  </a:cubicBezTo>
                  <a:cubicBezTo>
                    <a:pt x="62" y="296"/>
                    <a:pt x="70" y="276"/>
                    <a:pt x="74" y="263"/>
                  </a:cubicBezTo>
                  <a:cubicBezTo>
                    <a:pt x="76" y="254"/>
                    <a:pt x="82" y="242"/>
                    <a:pt x="82" y="233"/>
                  </a:cubicBezTo>
                  <a:cubicBezTo>
                    <a:pt x="82" y="226"/>
                    <a:pt x="76" y="222"/>
                    <a:pt x="76" y="217"/>
                  </a:cubicBezTo>
                  <a:cubicBezTo>
                    <a:pt x="75" y="194"/>
                    <a:pt x="91" y="206"/>
                    <a:pt x="102" y="208"/>
                  </a:cubicBezTo>
                  <a:cubicBezTo>
                    <a:pt x="102" y="187"/>
                    <a:pt x="114" y="158"/>
                    <a:pt x="127" y="142"/>
                  </a:cubicBezTo>
                  <a:cubicBezTo>
                    <a:pt x="124" y="141"/>
                    <a:pt x="121" y="138"/>
                    <a:pt x="117" y="137"/>
                  </a:cubicBezTo>
                  <a:cubicBezTo>
                    <a:pt x="121" y="131"/>
                    <a:pt x="128" y="125"/>
                    <a:pt x="131" y="118"/>
                  </a:cubicBezTo>
                  <a:cubicBezTo>
                    <a:pt x="133" y="111"/>
                    <a:pt x="132" y="105"/>
                    <a:pt x="135" y="100"/>
                  </a:cubicBezTo>
                  <a:cubicBezTo>
                    <a:pt x="141" y="90"/>
                    <a:pt x="155" y="72"/>
                    <a:pt x="166" y="84"/>
                  </a:cubicBezTo>
                  <a:cubicBezTo>
                    <a:pt x="174" y="72"/>
                    <a:pt x="168" y="52"/>
                    <a:pt x="182" y="46"/>
                  </a:cubicBezTo>
                  <a:cubicBezTo>
                    <a:pt x="190" y="42"/>
                    <a:pt x="194" y="47"/>
                    <a:pt x="201" y="50"/>
                  </a:cubicBezTo>
                  <a:cubicBezTo>
                    <a:pt x="208" y="52"/>
                    <a:pt x="214" y="53"/>
                    <a:pt x="222" y="52"/>
                  </a:cubicBezTo>
                  <a:cubicBezTo>
                    <a:pt x="207" y="40"/>
                    <a:pt x="245" y="26"/>
                    <a:pt x="220" y="13"/>
                  </a:cubicBezTo>
                  <a:cubicBezTo>
                    <a:pt x="225" y="6"/>
                    <a:pt x="237" y="0"/>
                    <a:pt x="245" y="6"/>
                  </a:cubicBezTo>
                  <a:cubicBezTo>
                    <a:pt x="246" y="12"/>
                    <a:pt x="246" y="12"/>
                    <a:pt x="246" y="12"/>
                  </a:cubicBezTo>
                  <a:cubicBezTo>
                    <a:pt x="253" y="26"/>
                    <a:pt x="264" y="34"/>
                    <a:pt x="272" y="46"/>
                  </a:cubicBezTo>
                  <a:cubicBezTo>
                    <a:pt x="276" y="43"/>
                    <a:pt x="279" y="44"/>
                    <a:pt x="283" y="43"/>
                  </a:cubicBezTo>
                  <a:cubicBezTo>
                    <a:pt x="283" y="48"/>
                    <a:pt x="284" y="52"/>
                    <a:pt x="285" y="57"/>
                  </a:cubicBezTo>
                  <a:cubicBezTo>
                    <a:pt x="286" y="56"/>
                    <a:pt x="290" y="55"/>
                    <a:pt x="292" y="52"/>
                  </a:cubicBezTo>
                  <a:cubicBezTo>
                    <a:pt x="297" y="71"/>
                    <a:pt x="317" y="55"/>
                    <a:pt x="313" y="80"/>
                  </a:cubicBezTo>
                  <a:cubicBezTo>
                    <a:pt x="315" y="80"/>
                    <a:pt x="318" y="80"/>
                    <a:pt x="320" y="80"/>
                  </a:cubicBezTo>
                  <a:cubicBezTo>
                    <a:pt x="321" y="91"/>
                    <a:pt x="316" y="105"/>
                    <a:pt x="316" y="116"/>
                  </a:cubicBezTo>
                  <a:cubicBezTo>
                    <a:pt x="315" y="128"/>
                    <a:pt x="315" y="140"/>
                    <a:pt x="316" y="152"/>
                  </a:cubicBezTo>
                  <a:cubicBezTo>
                    <a:pt x="319" y="153"/>
                    <a:pt x="321" y="155"/>
                    <a:pt x="323" y="156"/>
                  </a:cubicBezTo>
                  <a:cubicBezTo>
                    <a:pt x="320" y="159"/>
                    <a:pt x="320" y="164"/>
                    <a:pt x="319" y="166"/>
                  </a:cubicBezTo>
                  <a:cubicBezTo>
                    <a:pt x="321" y="166"/>
                    <a:pt x="324" y="169"/>
                    <a:pt x="327" y="168"/>
                  </a:cubicBezTo>
                  <a:cubicBezTo>
                    <a:pt x="321" y="183"/>
                    <a:pt x="314" y="184"/>
                    <a:pt x="322" y="199"/>
                  </a:cubicBezTo>
                  <a:cubicBezTo>
                    <a:pt x="326" y="208"/>
                    <a:pt x="331" y="215"/>
                    <a:pt x="336" y="223"/>
                  </a:cubicBezTo>
                  <a:cubicBezTo>
                    <a:pt x="337" y="226"/>
                    <a:pt x="337" y="226"/>
                    <a:pt x="337" y="226"/>
                  </a:cubicBezTo>
                  <a:cubicBezTo>
                    <a:pt x="335" y="225"/>
                    <a:pt x="335" y="225"/>
                    <a:pt x="335" y="225"/>
                  </a:cubicBezTo>
                  <a:cubicBezTo>
                    <a:pt x="333" y="224"/>
                    <a:pt x="331" y="223"/>
                    <a:pt x="331" y="223"/>
                  </a:cubicBezTo>
                  <a:cubicBezTo>
                    <a:pt x="317" y="227"/>
                    <a:pt x="317" y="227"/>
                    <a:pt x="317" y="227"/>
                  </a:cubicBezTo>
                  <a:cubicBezTo>
                    <a:pt x="306" y="228"/>
                    <a:pt x="306" y="228"/>
                    <a:pt x="306" y="228"/>
                  </a:cubicBezTo>
                  <a:cubicBezTo>
                    <a:pt x="294" y="229"/>
                    <a:pt x="294" y="229"/>
                    <a:pt x="294" y="229"/>
                  </a:cubicBezTo>
                  <a:cubicBezTo>
                    <a:pt x="287" y="233"/>
                    <a:pt x="287" y="233"/>
                    <a:pt x="287" y="233"/>
                  </a:cubicBezTo>
                  <a:cubicBezTo>
                    <a:pt x="287" y="233"/>
                    <a:pt x="278" y="240"/>
                    <a:pt x="279" y="244"/>
                  </a:cubicBezTo>
                  <a:cubicBezTo>
                    <a:pt x="280" y="249"/>
                    <a:pt x="278" y="251"/>
                    <a:pt x="273" y="256"/>
                  </a:cubicBezTo>
                  <a:cubicBezTo>
                    <a:pt x="269" y="261"/>
                    <a:pt x="264" y="260"/>
                    <a:pt x="268" y="263"/>
                  </a:cubicBezTo>
                  <a:cubicBezTo>
                    <a:pt x="271" y="266"/>
                    <a:pt x="268" y="273"/>
                    <a:pt x="268" y="273"/>
                  </a:cubicBezTo>
                  <a:cubicBezTo>
                    <a:pt x="268" y="273"/>
                    <a:pt x="263" y="277"/>
                    <a:pt x="262" y="286"/>
                  </a:cubicBezTo>
                  <a:cubicBezTo>
                    <a:pt x="261" y="294"/>
                    <a:pt x="261" y="294"/>
                    <a:pt x="266" y="296"/>
                  </a:cubicBezTo>
                  <a:cubicBezTo>
                    <a:pt x="271" y="299"/>
                    <a:pt x="271" y="305"/>
                    <a:pt x="271" y="305"/>
                  </a:cubicBezTo>
                  <a:cubicBezTo>
                    <a:pt x="271" y="305"/>
                    <a:pt x="267" y="307"/>
                    <a:pt x="269" y="310"/>
                  </a:cubicBezTo>
                  <a:cubicBezTo>
                    <a:pt x="271" y="314"/>
                    <a:pt x="277" y="321"/>
                    <a:pt x="271" y="325"/>
                  </a:cubicBezTo>
                  <a:cubicBezTo>
                    <a:pt x="265" y="329"/>
                    <a:pt x="260" y="333"/>
                    <a:pt x="257" y="336"/>
                  </a:cubicBezTo>
                  <a:cubicBezTo>
                    <a:pt x="254" y="339"/>
                    <a:pt x="253" y="341"/>
                    <a:pt x="250" y="346"/>
                  </a:cubicBezTo>
                  <a:cubicBezTo>
                    <a:pt x="247" y="351"/>
                    <a:pt x="243" y="352"/>
                    <a:pt x="243" y="352"/>
                  </a:cubicBezTo>
                  <a:cubicBezTo>
                    <a:pt x="243" y="352"/>
                    <a:pt x="240" y="356"/>
                    <a:pt x="237" y="360"/>
                  </a:cubicBezTo>
                  <a:cubicBezTo>
                    <a:pt x="235" y="365"/>
                    <a:pt x="235" y="362"/>
                    <a:pt x="230" y="367"/>
                  </a:cubicBezTo>
                  <a:cubicBezTo>
                    <a:pt x="226" y="372"/>
                    <a:pt x="217" y="368"/>
                    <a:pt x="218" y="374"/>
                  </a:cubicBezTo>
                  <a:cubicBezTo>
                    <a:pt x="218" y="381"/>
                    <a:pt x="217" y="382"/>
                    <a:pt x="212" y="382"/>
                  </a:cubicBezTo>
                  <a:cubicBezTo>
                    <a:pt x="206" y="382"/>
                    <a:pt x="205" y="380"/>
                    <a:pt x="205" y="380"/>
                  </a:cubicBezTo>
                  <a:cubicBezTo>
                    <a:pt x="205" y="380"/>
                    <a:pt x="197" y="386"/>
                    <a:pt x="192" y="384"/>
                  </a:cubicBezTo>
                  <a:cubicBezTo>
                    <a:pt x="188" y="382"/>
                    <a:pt x="187" y="383"/>
                    <a:pt x="187" y="383"/>
                  </a:cubicBezTo>
                  <a:cubicBezTo>
                    <a:pt x="187" y="383"/>
                    <a:pt x="189" y="389"/>
                    <a:pt x="187" y="395"/>
                  </a:cubicBezTo>
                  <a:cubicBezTo>
                    <a:pt x="184" y="400"/>
                    <a:pt x="179" y="399"/>
                    <a:pt x="178" y="404"/>
                  </a:cubicBezTo>
                  <a:cubicBezTo>
                    <a:pt x="178" y="408"/>
                    <a:pt x="178" y="410"/>
                    <a:pt x="173" y="413"/>
                  </a:cubicBezTo>
                  <a:cubicBezTo>
                    <a:pt x="168" y="415"/>
                    <a:pt x="162" y="416"/>
                    <a:pt x="165" y="419"/>
                  </a:cubicBezTo>
                  <a:cubicBezTo>
                    <a:pt x="168" y="422"/>
                    <a:pt x="168" y="424"/>
                    <a:pt x="168" y="424"/>
                  </a:cubicBezTo>
                  <a:cubicBezTo>
                    <a:pt x="163" y="429"/>
                    <a:pt x="163" y="429"/>
                    <a:pt x="163" y="429"/>
                  </a:cubicBezTo>
                  <a:cubicBezTo>
                    <a:pt x="163" y="429"/>
                    <a:pt x="167" y="428"/>
                    <a:pt x="164" y="434"/>
                  </a:cubicBezTo>
                  <a:cubicBezTo>
                    <a:pt x="161" y="441"/>
                    <a:pt x="160" y="440"/>
                    <a:pt x="163" y="441"/>
                  </a:cubicBezTo>
                  <a:cubicBezTo>
                    <a:pt x="167" y="443"/>
                    <a:pt x="165" y="448"/>
                    <a:pt x="165" y="448"/>
                  </a:cubicBezTo>
                  <a:cubicBezTo>
                    <a:pt x="165" y="448"/>
                    <a:pt x="151" y="456"/>
                    <a:pt x="156" y="462"/>
                  </a:cubicBezTo>
                  <a:cubicBezTo>
                    <a:pt x="162" y="469"/>
                    <a:pt x="161" y="466"/>
                    <a:pt x="157" y="475"/>
                  </a:cubicBezTo>
                  <a:cubicBezTo>
                    <a:pt x="154" y="485"/>
                    <a:pt x="154" y="479"/>
                    <a:pt x="156" y="485"/>
                  </a:cubicBezTo>
                  <a:cubicBezTo>
                    <a:pt x="157" y="492"/>
                    <a:pt x="156" y="500"/>
                    <a:pt x="158" y="507"/>
                  </a:cubicBezTo>
                  <a:cubicBezTo>
                    <a:pt x="159" y="514"/>
                    <a:pt x="155" y="522"/>
                    <a:pt x="158" y="523"/>
                  </a:cubicBezTo>
                  <a:cubicBezTo>
                    <a:pt x="161" y="525"/>
                    <a:pt x="163" y="529"/>
                    <a:pt x="163" y="529"/>
                  </a:cubicBezTo>
                  <a:cubicBezTo>
                    <a:pt x="157" y="538"/>
                    <a:pt x="157" y="538"/>
                    <a:pt x="157" y="538"/>
                  </a:cubicBezTo>
                  <a:cubicBezTo>
                    <a:pt x="157" y="538"/>
                    <a:pt x="159" y="536"/>
                    <a:pt x="161" y="540"/>
                  </a:cubicBezTo>
                  <a:cubicBezTo>
                    <a:pt x="162" y="544"/>
                    <a:pt x="164" y="539"/>
                    <a:pt x="164" y="539"/>
                  </a:cubicBezTo>
                  <a:cubicBezTo>
                    <a:pt x="164" y="539"/>
                    <a:pt x="168" y="535"/>
                    <a:pt x="171" y="537"/>
                  </a:cubicBezTo>
                  <a:cubicBezTo>
                    <a:pt x="174" y="538"/>
                    <a:pt x="174" y="537"/>
                    <a:pt x="178" y="541"/>
                  </a:cubicBezTo>
                  <a:cubicBezTo>
                    <a:pt x="182" y="545"/>
                    <a:pt x="182" y="541"/>
                    <a:pt x="187" y="549"/>
                  </a:cubicBezTo>
                  <a:cubicBezTo>
                    <a:pt x="192" y="557"/>
                    <a:pt x="189" y="559"/>
                    <a:pt x="192" y="563"/>
                  </a:cubicBezTo>
                  <a:cubicBezTo>
                    <a:pt x="194" y="568"/>
                    <a:pt x="192" y="569"/>
                    <a:pt x="195" y="572"/>
                  </a:cubicBezTo>
                  <a:cubicBezTo>
                    <a:pt x="198" y="576"/>
                    <a:pt x="197" y="580"/>
                    <a:pt x="197" y="580"/>
                  </a:cubicBezTo>
                  <a:cubicBezTo>
                    <a:pt x="197" y="580"/>
                    <a:pt x="189" y="585"/>
                    <a:pt x="189" y="588"/>
                  </a:cubicBezTo>
                  <a:cubicBezTo>
                    <a:pt x="188" y="592"/>
                    <a:pt x="183" y="595"/>
                    <a:pt x="178" y="595"/>
                  </a:cubicBezTo>
                  <a:cubicBezTo>
                    <a:pt x="174" y="595"/>
                    <a:pt x="172" y="592"/>
                    <a:pt x="168" y="593"/>
                  </a:cubicBezTo>
                  <a:cubicBezTo>
                    <a:pt x="164" y="593"/>
                    <a:pt x="160" y="592"/>
                    <a:pt x="157" y="589"/>
                  </a:cubicBezTo>
                  <a:cubicBezTo>
                    <a:pt x="155" y="587"/>
                    <a:pt x="151" y="591"/>
                    <a:pt x="151" y="591"/>
                  </a:cubicBezTo>
                  <a:cubicBezTo>
                    <a:pt x="151" y="591"/>
                    <a:pt x="146" y="595"/>
                    <a:pt x="141" y="592"/>
                  </a:cubicBezTo>
                  <a:cubicBezTo>
                    <a:pt x="136" y="590"/>
                    <a:pt x="132" y="590"/>
                    <a:pt x="130" y="591"/>
                  </a:cubicBezTo>
                  <a:cubicBezTo>
                    <a:pt x="128" y="591"/>
                    <a:pt x="124" y="590"/>
                    <a:pt x="124" y="590"/>
                  </a:cubicBezTo>
                  <a:cubicBezTo>
                    <a:pt x="124" y="590"/>
                    <a:pt x="137" y="597"/>
                    <a:pt x="142" y="596"/>
                  </a:cubicBezTo>
                  <a:cubicBezTo>
                    <a:pt x="146" y="596"/>
                    <a:pt x="147" y="597"/>
                    <a:pt x="149" y="597"/>
                  </a:cubicBezTo>
                  <a:cubicBezTo>
                    <a:pt x="151" y="597"/>
                    <a:pt x="156" y="596"/>
                    <a:pt x="156" y="596"/>
                  </a:cubicBezTo>
                  <a:cubicBezTo>
                    <a:pt x="156" y="596"/>
                    <a:pt x="156" y="598"/>
                    <a:pt x="159" y="603"/>
                  </a:cubicBezTo>
                  <a:cubicBezTo>
                    <a:pt x="162" y="608"/>
                    <a:pt x="162" y="600"/>
                    <a:pt x="166" y="603"/>
                  </a:cubicBezTo>
                  <a:cubicBezTo>
                    <a:pt x="170" y="606"/>
                    <a:pt x="172" y="604"/>
                    <a:pt x="172" y="604"/>
                  </a:cubicBezTo>
                  <a:cubicBezTo>
                    <a:pt x="179" y="603"/>
                    <a:pt x="179" y="603"/>
                    <a:pt x="179" y="603"/>
                  </a:cubicBezTo>
                  <a:cubicBezTo>
                    <a:pt x="179" y="603"/>
                    <a:pt x="181" y="601"/>
                    <a:pt x="183" y="606"/>
                  </a:cubicBezTo>
                  <a:cubicBezTo>
                    <a:pt x="186" y="610"/>
                    <a:pt x="180" y="618"/>
                    <a:pt x="180" y="618"/>
                  </a:cubicBezTo>
                  <a:cubicBezTo>
                    <a:pt x="180" y="618"/>
                    <a:pt x="172" y="621"/>
                    <a:pt x="169" y="622"/>
                  </a:cubicBezTo>
                  <a:cubicBezTo>
                    <a:pt x="167" y="623"/>
                    <a:pt x="160" y="613"/>
                    <a:pt x="162" y="619"/>
                  </a:cubicBezTo>
                  <a:cubicBezTo>
                    <a:pt x="163" y="624"/>
                    <a:pt x="162" y="630"/>
                    <a:pt x="159" y="629"/>
                  </a:cubicBezTo>
                  <a:cubicBezTo>
                    <a:pt x="155" y="629"/>
                    <a:pt x="155" y="629"/>
                    <a:pt x="155" y="629"/>
                  </a:cubicBezTo>
                  <a:cubicBezTo>
                    <a:pt x="155" y="629"/>
                    <a:pt x="147" y="631"/>
                    <a:pt x="144" y="634"/>
                  </a:cubicBezTo>
                  <a:cubicBezTo>
                    <a:pt x="142" y="637"/>
                    <a:pt x="140" y="637"/>
                    <a:pt x="137" y="636"/>
                  </a:cubicBezTo>
                  <a:cubicBezTo>
                    <a:pt x="135" y="634"/>
                    <a:pt x="129" y="637"/>
                    <a:pt x="134" y="638"/>
                  </a:cubicBezTo>
                  <a:cubicBezTo>
                    <a:pt x="139" y="639"/>
                    <a:pt x="143" y="637"/>
                    <a:pt x="146" y="640"/>
                  </a:cubicBezTo>
                  <a:cubicBezTo>
                    <a:pt x="149" y="643"/>
                    <a:pt x="145" y="647"/>
                    <a:pt x="145" y="647"/>
                  </a:cubicBezTo>
                  <a:cubicBezTo>
                    <a:pt x="145" y="647"/>
                    <a:pt x="141" y="649"/>
                    <a:pt x="139" y="649"/>
                  </a:cubicBezTo>
                  <a:cubicBezTo>
                    <a:pt x="138" y="649"/>
                    <a:pt x="133" y="643"/>
                    <a:pt x="133" y="649"/>
                  </a:cubicBezTo>
                  <a:cubicBezTo>
                    <a:pt x="134" y="655"/>
                    <a:pt x="137" y="653"/>
                    <a:pt x="139" y="662"/>
                  </a:cubicBezTo>
                  <a:cubicBezTo>
                    <a:pt x="142" y="672"/>
                    <a:pt x="138" y="679"/>
                    <a:pt x="140" y="680"/>
                  </a:cubicBezTo>
                  <a:cubicBezTo>
                    <a:pt x="142" y="681"/>
                    <a:pt x="141" y="679"/>
                    <a:pt x="143" y="684"/>
                  </a:cubicBezTo>
                  <a:cubicBezTo>
                    <a:pt x="145" y="689"/>
                    <a:pt x="144" y="675"/>
                    <a:pt x="141" y="696"/>
                  </a:cubicBezTo>
                  <a:cubicBezTo>
                    <a:pt x="137" y="716"/>
                    <a:pt x="133" y="719"/>
                    <a:pt x="132" y="731"/>
                  </a:cubicBezTo>
                  <a:cubicBezTo>
                    <a:pt x="131" y="743"/>
                    <a:pt x="130" y="748"/>
                    <a:pt x="125" y="756"/>
                  </a:cubicBezTo>
                  <a:cubicBezTo>
                    <a:pt x="120" y="763"/>
                    <a:pt x="118" y="759"/>
                    <a:pt x="113" y="760"/>
                  </a:cubicBezTo>
                  <a:cubicBezTo>
                    <a:pt x="108" y="760"/>
                    <a:pt x="107" y="764"/>
                    <a:pt x="103" y="761"/>
                  </a:cubicBezTo>
                  <a:cubicBezTo>
                    <a:pt x="99" y="758"/>
                    <a:pt x="100" y="749"/>
                    <a:pt x="95" y="756"/>
                  </a:cubicBezTo>
                  <a:cubicBezTo>
                    <a:pt x="91" y="763"/>
                    <a:pt x="87" y="768"/>
                    <a:pt x="87" y="768"/>
                  </a:cubicBezTo>
                  <a:cubicBezTo>
                    <a:pt x="87" y="768"/>
                    <a:pt x="76" y="774"/>
                    <a:pt x="80" y="782"/>
                  </a:cubicBezTo>
                  <a:cubicBezTo>
                    <a:pt x="84" y="789"/>
                    <a:pt x="88" y="796"/>
                    <a:pt x="77" y="796"/>
                  </a:cubicBezTo>
                  <a:cubicBezTo>
                    <a:pt x="67" y="795"/>
                    <a:pt x="67" y="789"/>
                    <a:pt x="62" y="796"/>
                  </a:cubicBezTo>
                  <a:cubicBezTo>
                    <a:pt x="57" y="803"/>
                    <a:pt x="55" y="809"/>
                    <a:pt x="50" y="803"/>
                  </a:cubicBezTo>
                  <a:cubicBezTo>
                    <a:pt x="45" y="797"/>
                    <a:pt x="42" y="799"/>
                    <a:pt x="42" y="796"/>
                  </a:cubicBezTo>
                  <a:cubicBezTo>
                    <a:pt x="43" y="793"/>
                    <a:pt x="47" y="783"/>
                    <a:pt x="46" y="778"/>
                  </a:cubicBezTo>
                  <a:cubicBezTo>
                    <a:pt x="45" y="773"/>
                    <a:pt x="42" y="769"/>
                    <a:pt x="41" y="767"/>
                  </a:cubicBezTo>
                  <a:cubicBezTo>
                    <a:pt x="40" y="765"/>
                    <a:pt x="28" y="765"/>
                    <a:pt x="36" y="761"/>
                  </a:cubicBezTo>
                  <a:cubicBezTo>
                    <a:pt x="45" y="758"/>
                    <a:pt x="47" y="760"/>
                    <a:pt x="46" y="755"/>
                  </a:cubicBezTo>
                  <a:cubicBezTo>
                    <a:pt x="45" y="749"/>
                    <a:pt x="40" y="751"/>
                    <a:pt x="43" y="746"/>
                  </a:cubicBezTo>
                  <a:cubicBezTo>
                    <a:pt x="47" y="741"/>
                    <a:pt x="51" y="741"/>
                    <a:pt x="46" y="737"/>
                  </a:cubicBezTo>
                  <a:cubicBezTo>
                    <a:pt x="40" y="733"/>
                    <a:pt x="25" y="724"/>
                    <a:pt x="26" y="714"/>
                  </a:cubicBezTo>
                  <a:cubicBezTo>
                    <a:pt x="26" y="705"/>
                    <a:pt x="26" y="703"/>
                    <a:pt x="22" y="697"/>
                  </a:cubicBezTo>
                  <a:cubicBezTo>
                    <a:pt x="18" y="692"/>
                    <a:pt x="14" y="685"/>
                    <a:pt x="18" y="683"/>
                  </a:cubicBezTo>
                  <a:cubicBezTo>
                    <a:pt x="22" y="682"/>
                    <a:pt x="28" y="685"/>
                    <a:pt x="22" y="680"/>
                  </a:cubicBezTo>
                  <a:cubicBezTo>
                    <a:pt x="16" y="674"/>
                    <a:pt x="9" y="681"/>
                    <a:pt x="10" y="669"/>
                  </a:cubicBezTo>
                  <a:cubicBezTo>
                    <a:pt x="11" y="657"/>
                    <a:pt x="20" y="655"/>
                    <a:pt x="15" y="652"/>
                  </a:cubicBezTo>
                  <a:cubicBezTo>
                    <a:pt x="10" y="649"/>
                    <a:pt x="4" y="644"/>
                    <a:pt x="4" y="644"/>
                  </a:cubicBezTo>
                  <a:cubicBezTo>
                    <a:pt x="4" y="644"/>
                    <a:pt x="4" y="632"/>
                    <a:pt x="3" y="629"/>
                  </a:cubicBezTo>
                  <a:cubicBezTo>
                    <a:pt x="2" y="626"/>
                    <a:pt x="1" y="621"/>
                    <a:pt x="0" y="618"/>
                  </a:cubicBezTo>
                </a:path>
              </a:pathLst>
            </a:custGeom>
            <a:solidFill>
              <a:schemeClr val="accent1"/>
            </a:solidFill>
            <a:ln w="3175" cap="rnd">
              <a:solidFill>
                <a:schemeClr val="bg1"/>
              </a:solidFill>
              <a:round/>
              <a:headEnd/>
              <a:tailEnd/>
            </a:ln>
          </p:spPr>
          <p:txBody>
            <a:bodyPr/>
            <a:lstStyle/>
            <a:p>
              <a:endParaRPr lang="de-DE"/>
            </a:p>
          </p:txBody>
        </p:sp>
        <p:sp>
          <p:nvSpPr>
            <p:cNvPr id="6496" name="Freeform 1315"/>
            <p:cNvSpPr>
              <a:spLocks/>
            </p:cNvSpPr>
            <p:nvPr/>
          </p:nvSpPr>
          <p:spPr bwMode="gray">
            <a:xfrm>
              <a:off x="2775" y="1442"/>
              <a:ext cx="156" cy="360"/>
            </a:xfrm>
            <a:custGeom>
              <a:avLst/>
              <a:gdLst>
                <a:gd name="T0" fmla="*/ 1 w 280"/>
                <a:gd name="T1" fmla="*/ 8 h 646"/>
                <a:gd name="T2" fmla="*/ 4 w 280"/>
                <a:gd name="T3" fmla="*/ 9 h 646"/>
                <a:gd name="T4" fmla="*/ 9 w 280"/>
                <a:gd name="T5" fmla="*/ 9 h 646"/>
                <a:gd name="T6" fmla="*/ 11 w 280"/>
                <a:gd name="T7" fmla="*/ 9 h 646"/>
                <a:gd name="T8" fmla="*/ 12 w 280"/>
                <a:gd name="T9" fmla="*/ 7 h 646"/>
                <a:gd name="T10" fmla="*/ 12 w 280"/>
                <a:gd name="T11" fmla="*/ 4 h 646"/>
                <a:gd name="T12" fmla="*/ 14 w 280"/>
                <a:gd name="T13" fmla="*/ 1 h 646"/>
                <a:gd name="T14" fmla="*/ 20 w 280"/>
                <a:gd name="T15" fmla="*/ 2 h 646"/>
                <a:gd name="T16" fmla="*/ 20 w 280"/>
                <a:gd name="T17" fmla="*/ 7 h 646"/>
                <a:gd name="T18" fmla="*/ 20 w 280"/>
                <a:gd name="T19" fmla="*/ 7 h 646"/>
                <a:gd name="T20" fmla="*/ 18 w 280"/>
                <a:gd name="T21" fmla="*/ 11 h 646"/>
                <a:gd name="T22" fmla="*/ 22 w 280"/>
                <a:gd name="T23" fmla="*/ 18 h 646"/>
                <a:gd name="T24" fmla="*/ 23 w 280"/>
                <a:gd name="T25" fmla="*/ 27 h 646"/>
                <a:gd name="T26" fmla="*/ 22 w 280"/>
                <a:gd name="T27" fmla="*/ 31 h 646"/>
                <a:gd name="T28" fmla="*/ 22 w 280"/>
                <a:gd name="T29" fmla="*/ 35 h 646"/>
                <a:gd name="T30" fmla="*/ 23 w 280"/>
                <a:gd name="T31" fmla="*/ 37 h 646"/>
                <a:gd name="T32" fmla="*/ 24 w 280"/>
                <a:gd name="T33" fmla="*/ 39 h 646"/>
                <a:gd name="T34" fmla="*/ 23 w 280"/>
                <a:gd name="T35" fmla="*/ 41 h 646"/>
                <a:gd name="T36" fmla="*/ 26 w 280"/>
                <a:gd name="T37" fmla="*/ 45 h 646"/>
                <a:gd name="T38" fmla="*/ 22 w 280"/>
                <a:gd name="T39" fmla="*/ 52 h 646"/>
                <a:gd name="T40" fmla="*/ 17 w 280"/>
                <a:gd name="T41" fmla="*/ 58 h 646"/>
                <a:gd name="T42" fmla="*/ 17 w 280"/>
                <a:gd name="T43" fmla="*/ 59 h 646"/>
                <a:gd name="T44" fmla="*/ 15 w 280"/>
                <a:gd name="T45" fmla="*/ 59 h 646"/>
                <a:gd name="T46" fmla="*/ 13 w 280"/>
                <a:gd name="T47" fmla="*/ 59 h 646"/>
                <a:gd name="T48" fmla="*/ 11 w 280"/>
                <a:gd name="T49" fmla="*/ 60 h 646"/>
                <a:gd name="T50" fmla="*/ 9 w 280"/>
                <a:gd name="T51" fmla="*/ 60 h 646"/>
                <a:gd name="T52" fmla="*/ 8 w 280"/>
                <a:gd name="T53" fmla="*/ 61 h 646"/>
                <a:gd name="T54" fmla="*/ 7 w 280"/>
                <a:gd name="T55" fmla="*/ 61 h 646"/>
                <a:gd name="T56" fmla="*/ 6 w 280"/>
                <a:gd name="T57" fmla="*/ 62 h 646"/>
                <a:gd name="T58" fmla="*/ 5 w 280"/>
                <a:gd name="T59" fmla="*/ 61 h 646"/>
                <a:gd name="T60" fmla="*/ 6 w 280"/>
                <a:gd name="T61" fmla="*/ 60 h 646"/>
                <a:gd name="T62" fmla="*/ 6 w 280"/>
                <a:gd name="T63" fmla="*/ 59 h 646"/>
                <a:gd name="T64" fmla="*/ 4 w 280"/>
                <a:gd name="T65" fmla="*/ 59 h 646"/>
                <a:gd name="T66" fmla="*/ 3 w 280"/>
                <a:gd name="T67" fmla="*/ 59 h 646"/>
                <a:gd name="T68" fmla="*/ 2 w 280"/>
                <a:gd name="T69" fmla="*/ 58 h 646"/>
                <a:gd name="T70" fmla="*/ 1 w 280"/>
                <a:gd name="T71" fmla="*/ 57 h 646"/>
                <a:gd name="T72" fmla="*/ 2 w 280"/>
                <a:gd name="T73" fmla="*/ 56 h 646"/>
                <a:gd name="T74" fmla="*/ 2 w 280"/>
                <a:gd name="T75" fmla="*/ 55 h 646"/>
                <a:gd name="T76" fmla="*/ 2 w 280"/>
                <a:gd name="T77" fmla="*/ 54 h 646"/>
                <a:gd name="T78" fmla="*/ 2 w 280"/>
                <a:gd name="T79" fmla="*/ 53 h 646"/>
                <a:gd name="T80" fmla="*/ 2 w 280"/>
                <a:gd name="T81" fmla="*/ 52 h 646"/>
                <a:gd name="T82" fmla="*/ 2 w 280"/>
                <a:gd name="T83" fmla="*/ 51 h 646"/>
                <a:gd name="T84" fmla="*/ 2 w 280"/>
                <a:gd name="T85" fmla="*/ 48 h 646"/>
                <a:gd name="T86" fmla="*/ 1 w 280"/>
                <a:gd name="T87" fmla="*/ 47 h 646"/>
                <a:gd name="T88" fmla="*/ 2 w 280"/>
                <a:gd name="T89" fmla="*/ 45 h 646"/>
                <a:gd name="T90" fmla="*/ 3 w 280"/>
                <a:gd name="T91" fmla="*/ 43 h 646"/>
                <a:gd name="T92" fmla="*/ 4 w 280"/>
                <a:gd name="T93" fmla="*/ 42 h 646"/>
                <a:gd name="T94" fmla="*/ 6 w 280"/>
                <a:gd name="T95" fmla="*/ 40 h 646"/>
                <a:gd name="T96" fmla="*/ 8 w 280"/>
                <a:gd name="T97" fmla="*/ 38 h 646"/>
                <a:gd name="T98" fmla="*/ 9 w 280"/>
                <a:gd name="T99" fmla="*/ 36 h 646"/>
                <a:gd name="T100" fmla="*/ 10 w 280"/>
                <a:gd name="T101" fmla="*/ 35 h 646"/>
                <a:gd name="T102" fmla="*/ 11 w 280"/>
                <a:gd name="T103" fmla="*/ 34 h 646"/>
                <a:gd name="T104" fmla="*/ 11 w 280"/>
                <a:gd name="T105" fmla="*/ 33 h 646"/>
                <a:gd name="T106" fmla="*/ 11 w 280"/>
                <a:gd name="T107" fmla="*/ 30 h 646"/>
                <a:gd name="T108" fmla="*/ 10 w 280"/>
                <a:gd name="T109" fmla="*/ 28 h 646"/>
                <a:gd name="T110" fmla="*/ 9 w 280"/>
                <a:gd name="T111" fmla="*/ 28 h 646"/>
                <a:gd name="T112" fmla="*/ 7 w 280"/>
                <a:gd name="T113" fmla="*/ 26 h 646"/>
                <a:gd name="T114" fmla="*/ 7 w 280"/>
                <a:gd name="T115" fmla="*/ 22 h 646"/>
                <a:gd name="T116" fmla="*/ 7 w 280"/>
                <a:gd name="T117" fmla="*/ 21 h 646"/>
                <a:gd name="T118" fmla="*/ 7 w 280"/>
                <a:gd name="T119" fmla="*/ 14 h 646"/>
                <a:gd name="T120" fmla="*/ 4 w 280"/>
                <a:gd name="T121" fmla="*/ 12 h 646"/>
                <a:gd name="T122" fmla="*/ 4 w 280"/>
                <a:gd name="T123" fmla="*/ 11 h 646"/>
                <a:gd name="T124" fmla="*/ 1 w 280"/>
                <a:gd name="T125" fmla="*/ 8 h 6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0"/>
                <a:gd name="T190" fmla="*/ 0 h 646"/>
                <a:gd name="T191" fmla="*/ 280 w 280"/>
                <a:gd name="T192" fmla="*/ 646 h 6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0" h="646">
                  <a:moveTo>
                    <a:pt x="0" y="73"/>
                  </a:moveTo>
                  <a:cubicBezTo>
                    <a:pt x="1" y="74"/>
                    <a:pt x="3" y="76"/>
                    <a:pt x="4" y="79"/>
                  </a:cubicBezTo>
                  <a:cubicBezTo>
                    <a:pt x="6" y="73"/>
                    <a:pt x="4" y="67"/>
                    <a:pt x="7" y="61"/>
                  </a:cubicBezTo>
                  <a:cubicBezTo>
                    <a:pt x="26" y="64"/>
                    <a:pt x="26" y="92"/>
                    <a:pt x="40" y="101"/>
                  </a:cubicBezTo>
                  <a:cubicBezTo>
                    <a:pt x="53" y="109"/>
                    <a:pt x="75" y="91"/>
                    <a:pt x="78" y="103"/>
                  </a:cubicBezTo>
                  <a:cubicBezTo>
                    <a:pt x="82" y="103"/>
                    <a:pt x="86" y="102"/>
                    <a:pt x="89" y="98"/>
                  </a:cubicBezTo>
                  <a:cubicBezTo>
                    <a:pt x="94" y="103"/>
                    <a:pt x="97" y="111"/>
                    <a:pt x="102" y="117"/>
                  </a:cubicBezTo>
                  <a:cubicBezTo>
                    <a:pt x="105" y="110"/>
                    <a:pt x="107" y="101"/>
                    <a:pt x="111" y="95"/>
                  </a:cubicBezTo>
                  <a:cubicBezTo>
                    <a:pt x="114" y="91"/>
                    <a:pt x="123" y="85"/>
                    <a:pt x="123" y="83"/>
                  </a:cubicBezTo>
                  <a:cubicBezTo>
                    <a:pt x="126" y="77"/>
                    <a:pt x="121" y="74"/>
                    <a:pt x="122" y="69"/>
                  </a:cubicBezTo>
                  <a:cubicBezTo>
                    <a:pt x="124" y="63"/>
                    <a:pt x="129" y="58"/>
                    <a:pt x="134" y="53"/>
                  </a:cubicBezTo>
                  <a:cubicBezTo>
                    <a:pt x="133" y="50"/>
                    <a:pt x="129" y="44"/>
                    <a:pt x="129" y="40"/>
                  </a:cubicBezTo>
                  <a:cubicBezTo>
                    <a:pt x="128" y="32"/>
                    <a:pt x="130" y="34"/>
                    <a:pt x="132" y="26"/>
                  </a:cubicBezTo>
                  <a:cubicBezTo>
                    <a:pt x="137" y="13"/>
                    <a:pt x="140" y="10"/>
                    <a:pt x="152" y="7"/>
                  </a:cubicBezTo>
                  <a:cubicBezTo>
                    <a:pt x="161" y="5"/>
                    <a:pt x="167" y="0"/>
                    <a:pt x="175" y="4"/>
                  </a:cubicBezTo>
                  <a:cubicBezTo>
                    <a:pt x="188" y="11"/>
                    <a:pt x="186" y="21"/>
                    <a:pt x="205" y="16"/>
                  </a:cubicBezTo>
                  <a:cubicBezTo>
                    <a:pt x="212" y="28"/>
                    <a:pt x="211" y="30"/>
                    <a:pt x="208" y="43"/>
                  </a:cubicBezTo>
                  <a:cubicBezTo>
                    <a:pt x="205" y="52"/>
                    <a:pt x="201" y="59"/>
                    <a:pt x="204" y="69"/>
                  </a:cubicBezTo>
                  <a:cubicBezTo>
                    <a:pt x="205" y="71"/>
                    <a:pt x="205" y="71"/>
                    <a:pt x="205" y="71"/>
                  </a:cubicBezTo>
                  <a:cubicBezTo>
                    <a:pt x="204" y="72"/>
                    <a:pt x="204" y="72"/>
                    <a:pt x="204" y="72"/>
                  </a:cubicBezTo>
                  <a:cubicBezTo>
                    <a:pt x="199" y="75"/>
                    <a:pt x="195" y="78"/>
                    <a:pt x="191" y="84"/>
                  </a:cubicBezTo>
                  <a:cubicBezTo>
                    <a:pt x="183" y="95"/>
                    <a:pt x="186" y="102"/>
                    <a:pt x="187" y="116"/>
                  </a:cubicBezTo>
                  <a:cubicBezTo>
                    <a:pt x="199" y="123"/>
                    <a:pt x="223" y="147"/>
                    <a:pt x="230" y="160"/>
                  </a:cubicBezTo>
                  <a:cubicBezTo>
                    <a:pt x="236" y="170"/>
                    <a:pt x="232" y="171"/>
                    <a:pt x="225" y="183"/>
                  </a:cubicBezTo>
                  <a:cubicBezTo>
                    <a:pt x="221" y="190"/>
                    <a:pt x="217" y="196"/>
                    <a:pt x="219" y="204"/>
                  </a:cubicBezTo>
                  <a:cubicBezTo>
                    <a:pt x="190" y="217"/>
                    <a:pt x="231" y="267"/>
                    <a:pt x="237" y="284"/>
                  </a:cubicBezTo>
                  <a:cubicBezTo>
                    <a:pt x="241" y="297"/>
                    <a:pt x="238" y="290"/>
                    <a:pt x="234" y="303"/>
                  </a:cubicBezTo>
                  <a:cubicBezTo>
                    <a:pt x="232" y="310"/>
                    <a:pt x="235" y="312"/>
                    <a:pt x="232" y="319"/>
                  </a:cubicBezTo>
                  <a:cubicBezTo>
                    <a:pt x="229" y="328"/>
                    <a:pt x="226" y="328"/>
                    <a:pt x="225" y="337"/>
                  </a:cubicBezTo>
                  <a:cubicBezTo>
                    <a:pt x="225" y="346"/>
                    <a:pt x="227" y="356"/>
                    <a:pt x="227" y="365"/>
                  </a:cubicBezTo>
                  <a:cubicBezTo>
                    <a:pt x="231" y="367"/>
                    <a:pt x="236" y="368"/>
                    <a:pt x="241" y="367"/>
                  </a:cubicBezTo>
                  <a:cubicBezTo>
                    <a:pt x="244" y="377"/>
                    <a:pt x="242" y="381"/>
                    <a:pt x="236" y="388"/>
                  </a:cubicBezTo>
                  <a:cubicBezTo>
                    <a:pt x="239" y="388"/>
                    <a:pt x="242" y="390"/>
                    <a:pt x="245" y="391"/>
                  </a:cubicBezTo>
                  <a:cubicBezTo>
                    <a:pt x="245" y="397"/>
                    <a:pt x="246" y="398"/>
                    <a:pt x="250" y="402"/>
                  </a:cubicBezTo>
                  <a:cubicBezTo>
                    <a:pt x="243" y="406"/>
                    <a:pt x="239" y="413"/>
                    <a:pt x="245" y="419"/>
                  </a:cubicBezTo>
                  <a:cubicBezTo>
                    <a:pt x="241" y="421"/>
                    <a:pt x="239" y="424"/>
                    <a:pt x="236" y="427"/>
                  </a:cubicBezTo>
                  <a:cubicBezTo>
                    <a:pt x="239" y="432"/>
                    <a:pt x="248" y="433"/>
                    <a:pt x="248" y="441"/>
                  </a:cubicBezTo>
                  <a:cubicBezTo>
                    <a:pt x="260" y="448"/>
                    <a:pt x="270" y="453"/>
                    <a:pt x="275" y="467"/>
                  </a:cubicBezTo>
                  <a:cubicBezTo>
                    <a:pt x="280" y="483"/>
                    <a:pt x="270" y="496"/>
                    <a:pt x="261" y="509"/>
                  </a:cubicBezTo>
                  <a:cubicBezTo>
                    <a:pt x="253" y="520"/>
                    <a:pt x="243" y="533"/>
                    <a:pt x="233" y="541"/>
                  </a:cubicBezTo>
                  <a:cubicBezTo>
                    <a:pt x="226" y="548"/>
                    <a:pt x="204" y="553"/>
                    <a:pt x="213" y="566"/>
                  </a:cubicBezTo>
                  <a:cubicBezTo>
                    <a:pt x="201" y="571"/>
                    <a:pt x="184" y="587"/>
                    <a:pt x="181" y="601"/>
                  </a:cubicBezTo>
                  <a:cubicBezTo>
                    <a:pt x="180" y="601"/>
                    <a:pt x="180" y="601"/>
                    <a:pt x="180" y="601"/>
                  </a:cubicBezTo>
                  <a:cubicBezTo>
                    <a:pt x="179" y="603"/>
                    <a:pt x="178" y="604"/>
                    <a:pt x="177" y="605"/>
                  </a:cubicBezTo>
                  <a:cubicBezTo>
                    <a:pt x="175" y="606"/>
                    <a:pt x="174" y="607"/>
                    <a:pt x="169" y="605"/>
                  </a:cubicBezTo>
                  <a:cubicBezTo>
                    <a:pt x="164" y="603"/>
                    <a:pt x="163" y="600"/>
                    <a:pt x="157" y="604"/>
                  </a:cubicBezTo>
                  <a:cubicBezTo>
                    <a:pt x="152" y="609"/>
                    <a:pt x="150" y="607"/>
                    <a:pt x="146" y="608"/>
                  </a:cubicBezTo>
                  <a:cubicBezTo>
                    <a:pt x="142" y="610"/>
                    <a:pt x="149" y="609"/>
                    <a:pt x="139" y="612"/>
                  </a:cubicBezTo>
                  <a:cubicBezTo>
                    <a:pt x="129" y="614"/>
                    <a:pt x="127" y="613"/>
                    <a:pt x="125" y="617"/>
                  </a:cubicBezTo>
                  <a:cubicBezTo>
                    <a:pt x="124" y="620"/>
                    <a:pt x="122" y="623"/>
                    <a:pt x="116" y="623"/>
                  </a:cubicBezTo>
                  <a:cubicBezTo>
                    <a:pt x="110" y="624"/>
                    <a:pt x="109" y="619"/>
                    <a:pt x="107" y="623"/>
                  </a:cubicBezTo>
                  <a:cubicBezTo>
                    <a:pt x="105" y="626"/>
                    <a:pt x="102" y="621"/>
                    <a:pt x="100" y="624"/>
                  </a:cubicBezTo>
                  <a:cubicBezTo>
                    <a:pt x="99" y="628"/>
                    <a:pt x="99" y="627"/>
                    <a:pt x="95" y="630"/>
                  </a:cubicBezTo>
                  <a:cubicBezTo>
                    <a:pt x="92" y="633"/>
                    <a:pt x="85" y="636"/>
                    <a:pt x="84" y="634"/>
                  </a:cubicBezTo>
                  <a:cubicBezTo>
                    <a:pt x="82" y="633"/>
                    <a:pt x="81" y="625"/>
                    <a:pt x="79" y="630"/>
                  </a:cubicBezTo>
                  <a:cubicBezTo>
                    <a:pt x="77" y="634"/>
                    <a:pt x="76" y="638"/>
                    <a:pt x="73" y="635"/>
                  </a:cubicBezTo>
                  <a:cubicBezTo>
                    <a:pt x="70" y="633"/>
                    <a:pt x="68" y="634"/>
                    <a:pt x="68" y="634"/>
                  </a:cubicBezTo>
                  <a:cubicBezTo>
                    <a:pt x="68" y="634"/>
                    <a:pt x="65" y="646"/>
                    <a:pt x="60" y="642"/>
                  </a:cubicBezTo>
                  <a:cubicBezTo>
                    <a:pt x="56" y="638"/>
                    <a:pt x="65" y="635"/>
                    <a:pt x="61" y="634"/>
                  </a:cubicBezTo>
                  <a:cubicBezTo>
                    <a:pt x="57" y="633"/>
                    <a:pt x="51" y="637"/>
                    <a:pt x="51" y="634"/>
                  </a:cubicBezTo>
                  <a:cubicBezTo>
                    <a:pt x="51" y="631"/>
                    <a:pt x="49" y="626"/>
                    <a:pt x="53" y="625"/>
                  </a:cubicBezTo>
                  <a:cubicBezTo>
                    <a:pt x="57" y="624"/>
                    <a:pt x="55" y="623"/>
                    <a:pt x="58" y="621"/>
                  </a:cubicBezTo>
                  <a:cubicBezTo>
                    <a:pt x="60" y="618"/>
                    <a:pt x="59" y="617"/>
                    <a:pt x="60" y="615"/>
                  </a:cubicBezTo>
                  <a:cubicBezTo>
                    <a:pt x="61" y="613"/>
                    <a:pt x="61" y="611"/>
                    <a:pt x="61" y="611"/>
                  </a:cubicBezTo>
                  <a:cubicBezTo>
                    <a:pt x="54" y="616"/>
                    <a:pt x="54" y="616"/>
                    <a:pt x="54" y="616"/>
                  </a:cubicBezTo>
                  <a:cubicBezTo>
                    <a:pt x="54" y="616"/>
                    <a:pt x="47" y="616"/>
                    <a:pt x="46" y="613"/>
                  </a:cubicBezTo>
                  <a:cubicBezTo>
                    <a:pt x="45" y="609"/>
                    <a:pt x="45" y="606"/>
                    <a:pt x="42" y="607"/>
                  </a:cubicBezTo>
                  <a:cubicBezTo>
                    <a:pt x="39" y="607"/>
                    <a:pt x="36" y="608"/>
                    <a:pt x="34" y="606"/>
                  </a:cubicBezTo>
                  <a:cubicBezTo>
                    <a:pt x="31" y="604"/>
                    <a:pt x="35" y="601"/>
                    <a:pt x="31" y="601"/>
                  </a:cubicBezTo>
                  <a:cubicBezTo>
                    <a:pt x="26" y="601"/>
                    <a:pt x="26" y="598"/>
                    <a:pt x="23" y="600"/>
                  </a:cubicBezTo>
                  <a:cubicBezTo>
                    <a:pt x="21" y="602"/>
                    <a:pt x="19" y="603"/>
                    <a:pt x="17" y="600"/>
                  </a:cubicBezTo>
                  <a:cubicBezTo>
                    <a:pt x="16" y="598"/>
                    <a:pt x="13" y="596"/>
                    <a:pt x="15" y="593"/>
                  </a:cubicBezTo>
                  <a:cubicBezTo>
                    <a:pt x="17" y="591"/>
                    <a:pt x="18" y="588"/>
                    <a:pt x="18" y="588"/>
                  </a:cubicBezTo>
                  <a:cubicBezTo>
                    <a:pt x="19" y="583"/>
                    <a:pt x="19" y="583"/>
                    <a:pt x="19" y="583"/>
                  </a:cubicBezTo>
                  <a:cubicBezTo>
                    <a:pt x="16" y="576"/>
                    <a:pt x="16" y="576"/>
                    <a:pt x="16" y="576"/>
                  </a:cubicBezTo>
                  <a:cubicBezTo>
                    <a:pt x="17" y="571"/>
                    <a:pt x="17" y="571"/>
                    <a:pt x="17" y="571"/>
                  </a:cubicBezTo>
                  <a:cubicBezTo>
                    <a:pt x="21" y="567"/>
                    <a:pt x="21" y="567"/>
                    <a:pt x="21" y="567"/>
                  </a:cubicBezTo>
                  <a:cubicBezTo>
                    <a:pt x="21" y="567"/>
                    <a:pt x="17" y="564"/>
                    <a:pt x="17" y="562"/>
                  </a:cubicBezTo>
                  <a:cubicBezTo>
                    <a:pt x="17" y="561"/>
                    <a:pt x="22" y="554"/>
                    <a:pt x="21" y="551"/>
                  </a:cubicBezTo>
                  <a:cubicBezTo>
                    <a:pt x="21" y="551"/>
                    <a:pt x="20" y="547"/>
                    <a:pt x="21" y="547"/>
                  </a:cubicBezTo>
                  <a:cubicBezTo>
                    <a:pt x="23" y="547"/>
                    <a:pt x="25" y="544"/>
                    <a:pt x="23" y="541"/>
                  </a:cubicBezTo>
                  <a:cubicBezTo>
                    <a:pt x="21" y="538"/>
                    <a:pt x="19" y="537"/>
                    <a:pt x="19" y="535"/>
                  </a:cubicBezTo>
                  <a:cubicBezTo>
                    <a:pt x="20" y="532"/>
                    <a:pt x="21" y="530"/>
                    <a:pt x="20" y="529"/>
                  </a:cubicBezTo>
                  <a:cubicBezTo>
                    <a:pt x="20" y="527"/>
                    <a:pt x="21" y="529"/>
                    <a:pt x="17" y="525"/>
                  </a:cubicBezTo>
                  <a:cubicBezTo>
                    <a:pt x="14" y="520"/>
                    <a:pt x="12" y="516"/>
                    <a:pt x="14" y="513"/>
                  </a:cubicBezTo>
                  <a:cubicBezTo>
                    <a:pt x="16" y="510"/>
                    <a:pt x="19" y="508"/>
                    <a:pt x="17" y="506"/>
                  </a:cubicBezTo>
                  <a:cubicBezTo>
                    <a:pt x="16" y="504"/>
                    <a:pt x="13" y="506"/>
                    <a:pt x="12" y="500"/>
                  </a:cubicBezTo>
                  <a:cubicBezTo>
                    <a:pt x="11" y="495"/>
                    <a:pt x="10" y="490"/>
                    <a:pt x="10" y="487"/>
                  </a:cubicBezTo>
                  <a:cubicBezTo>
                    <a:pt x="10" y="485"/>
                    <a:pt x="10" y="479"/>
                    <a:pt x="11" y="477"/>
                  </a:cubicBezTo>
                  <a:cubicBezTo>
                    <a:pt x="12" y="476"/>
                    <a:pt x="16" y="471"/>
                    <a:pt x="16" y="471"/>
                  </a:cubicBezTo>
                  <a:cubicBezTo>
                    <a:pt x="16" y="471"/>
                    <a:pt x="25" y="466"/>
                    <a:pt x="23" y="462"/>
                  </a:cubicBezTo>
                  <a:cubicBezTo>
                    <a:pt x="22" y="459"/>
                    <a:pt x="28" y="450"/>
                    <a:pt x="31" y="450"/>
                  </a:cubicBezTo>
                  <a:cubicBezTo>
                    <a:pt x="34" y="450"/>
                    <a:pt x="35" y="450"/>
                    <a:pt x="39" y="449"/>
                  </a:cubicBezTo>
                  <a:cubicBezTo>
                    <a:pt x="44" y="449"/>
                    <a:pt x="48" y="441"/>
                    <a:pt x="48" y="436"/>
                  </a:cubicBezTo>
                  <a:cubicBezTo>
                    <a:pt x="49" y="432"/>
                    <a:pt x="48" y="429"/>
                    <a:pt x="51" y="426"/>
                  </a:cubicBezTo>
                  <a:cubicBezTo>
                    <a:pt x="54" y="424"/>
                    <a:pt x="53" y="422"/>
                    <a:pt x="58" y="418"/>
                  </a:cubicBezTo>
                  <a:cubicBezTo>
                    <a:pt x="63" y="414"/>
                    <a:pt x="71" y="405"/>
                    <a:pt x="74" y="401"/>
                  </a:cubicBezTo>
                  <a:cubicBezTo>
                    <a:pt x="78" y="398"/>
                    <a:pt x="80" y="395"/>
                    <a:pt x="84" y="393"/>
                  </a:cubicBezTo>
                  <a:cubicBezTo>
                    <a:pt x="88" y="391"/>
                    <a:pt x="87" y="386"/>
                    <a:pt x="89" y="382"/>
                  </a:cubicBezTo>
                  <a:cubicBezTo>
                    <a:pt x="90" y="378"/>
                    <a:pt x="86" y="374"/>
                    <a:pt x="91" y="372"/>
                  </a:cubicBezTo>
                  <a:cubicBezTo>
                    <a:pt x="96" y="371"/>
                    <a:pt x="94" y="369"/>
                    <a:pt x="97" y="364"/>
                  </a:cubicBezTo>
                  <a:cubicBezTo>
                    <a:pt x="100" y="360"/>
                    <a:pt x="100" y="359"/>
                    <a:pt x="103" y="358"/>
                  </a:cubicBezTo>
                  <a:cubicBezTo>
                    <a:pt x="106" y="357"/>
                    <a:pt x="104" y="355"/>
                    <a:pt x="107" y="354"/>
                  </a:cubicBezTo>
                  <a:cubicBezTo>
                    <a:pt x="110" y="352"/>
                    <a:pt x="109" y="349"/>
                    <a:pt x="112" y="351"/>
                  </a:cubicBezTo>
                  <a:cubicBezTo>
                    <a:pt x="115" y="353"/>
                    <a:pt x="117" y="351"/>
                    <a:pt x="118" y="349"/>
                  </a:cubicBezTo>
                  <a:cubicBezTo>
                    <a:pt x="119" y="347"/>
                    <a:pt x="116" y="341"/>
                    <a:pt x="116" y="341"/>
                  </a:cubicBezTo>
                  <a:cubicBezTo>
                    <a:pt x="116" y="341"/>
                    <a:pt x="122" y="335"/>
                    <a:pt x="120" y="326"/>
                  </a:cubicBezTo>
                  <a:cubicBezTo>
                    <a:pt x="117" y="317"/>
                    <a:pt x="118" y="315"/>
                    <a:pt x="117" y="313"/>
                  </a:cubicBezTo>
                  <a:cubicBezTo>
                    <a:pt x="116" y="311"/>
                    <a:pt x="109" y="307"/>
                    <a:pt x="109" y="307"/>
                  </a:cubicBezTo>
                  <a:cubicBezTo>
                    <a:pt x="104" y="296"/>
                    <a:pt x="104" y="296"/>
                    <a:pt x="104" y="296"/>
                  </a:cubicBezTo>
                  <a:cubicBezTo>
                    <a:pt x="104" y="296"/>
                    <a:pt x="103" y="286"/>
                    <a:pt x="100" y="290"/>
                  </a:cubicBezTo>
                  <a:cubicBezTo>
                    <a:pt x="99" y="293"/>
                    <a:pt x="97" y="294"/>
                    <a:pt x="95" y="294"/>
                  </a:cubicBezTo>
                  <a:cubicBezTo>
                    <a:pt x="93" y="294"/>
                    <a:pt x="93" y="294"/>
                    <a:pt x="93" y="294"/>
                  </a:cubicBezTo>
                  <a:cubicBezTo>
                    <a:pt x="88" y="285"/>
                    <a:pt x="81" y="276"/>
                    <a:pt x="77" y="266"/>
                  </a:cubicBezTo>
                  <a:cubicBezTo>
                    <a:pt x="69" y="251"/>
                    <a:pt x="76" y="250"/>
                    <a:pt x="82" y="235"/>
                  </a:cubicBezTo>
                  <a:cubicBezTo>
                    <a:pt x="79" y="236"/>
                    <a:pt x="76" y="233"/>
                    <a:pt x="74" y="233"/>
                  </a:cubicBezTo>
                  <a:cubicBezTo>
                    <a:pt x="75" y="231"/>
                    <a:pt x="75" y="226"/>
                    <a:pt x="78" y="223"/>
                  </a:cubicBezTo>
                  <a:cubicBezTo>
                    <a:pt x="76" y="222"/>
                    <a:pt x="74" y="220"/>
                    <a:pt x="71" y="219"/>
                  </a:cubicBezTo>
                  <a:cubicBezTo>
                    <a:pt x="70" y="207"/>
                    <a:pt x="70" y="195"/>
                    <a:pt x="71" y="183"/>
                  </a:cubicBezTo>
                  <a:cubicBezTo>
                    <a:pt x="71" y="172"/>
                    <a:pt x="76" y="158"/>
                    <a:pt x="75" y="147"/>
                  </a:cubicBezTo>
                  <a:cubicBezTo>
                    <a:pt x="73" y="147"/>
                    <a:pt x="70" y="147"/>
                    <a:pt x="68" y="147"/>
                  </a:cubicBezTo>
                  <a:cubicBezTo>
                    <a:pt x="72" y="122"/>
                    <a:pt x="52" y="138"/>
                    <a:pt x="47" y="119"/>
                  </a:cubicBezTo>
                  <a:cubicBezTo>
                    <a:pt x="45" y="122"/>
                    <a:pt x="41" y="123"/>
                    <a:pt x="40" y="124"/>
                  </a:cubicBezTo>
                  <a:cubicBezTo>
                    <a:pt x="39" y="119"/>
                    <a:pt x="38" y="115"/>
                    <a:pt x="38" y="110"/>
                  </a:cubicBezTo>
                  <a:cubicBezTo>
                    <a:pt x="34" y="111"/>
                    <a:pt x="31" y="110"/>
                    <a:pt x="27" y="113"/>
                  </a:cubicBezTo>
                  <a:cubicBezTo>
                    <a:pt x="19" y="101"/>
                    <a:pt x="8" y="93"/>
                    <a:pt x="1" y="79"/>
                  </a:cubicBezTo>
                </a:path>
              </a:pathLst>
            </a:custGeom>
            <a:solidFill>
              <a:schemeClr val="accent1"/>
            </a:solidFill>
            <a:ln w="3175" cap="rnd">
              <a:solidFill>
                <a:schemeClr val="bg1"/>
              </a:solidFill>
              <a:round/>
              <a:headEnd/>
              <a:tailEnd/>
            </a:ln>
          </p:spPr>
          <p:txBody>
            <a:bodyPr/>
            <a:lstStyle/>
            <a:p>
              <a:endParaRPr lang="de-DE"/>
            </a:p>
          </p:txBody>
        </p:sp>
        <p:sp>
          <p:nvSpPr>
            <p:cNvPr id="6497" name="Freeform 1316"/>
            <p:cNvSpPr>
              <a:spLocks/>
            </p:cNvSpPr>
            <p:nvPr/>
          </p:nvSpPr>
          <p:spPr bwMode="gray">
            <a:xfrm>
              <a:off x="2775" y="1442"/>
              <a:ext cx="156" cy="360"/>
            </a:xfrm>
            <a:custGeom>
              <a:avLst/>
              <a:gdLst>
                <a:gd name="T0" fmla="*/ 1 w 280"/>
                <a:gd name="T1" fmla="*/ 8 h 646"/>
                <a:gd name="T2" fmla="*/ 4 w 280"/>
                <a:gd name="T3" fmla="*/ 9 h 646"/>
                <a:gd name="T4" fmla="*/ 9 w 280"/>
                <a:gd name="T5" fmla="*/ 9 h 646"/>
                <a:gd name="T6" fmla="*/ 11 w 280"/>
                <a:gd name="T7" fmla="*/ 9 h 646"/>
                <a:gd name="T8" fmla="*/ 12 w 280"/>
                <a:gd name="T9" fmla="*/ 7 h 646"/>
                <a:gd name="T10" fmla="*/ 12 w 280"/>
                <a:gd name="T11" fmla="*/ 4 h 646"/>
                <a:gd name="T12" fmla="*/ 14 w 280"/>
                <a:gd name="T13" fmla="*/ 1 h 646"/>
                <a:gd name="T14" fmla="*/ 20 w 280"/>
                <a:gd name="T15" fmla="*/ 2 h 646"/>
                <a:gd name="T16" fmla="*/ 20 w 280"/>
                <a:gd name="T17" fmla="*/ 7 h 646"/>
                <a:gd name="T18" fmla="*/ 20 w 280"/>
                <a:gd name="T19" fmla="*/ 7 h 646"/>
                <a:gd name="T20" fmla="*/ 18 w 280"/>
                <a:gd name="T21" fmla="*/ 11 h 646"/>
                <a:gd name="T22" fmla="*/ 22 w 280"/>
                <a:gd name="T23" fmla="*/ 18 h 646"/>
                <a:gd name="T24" fmla="*/ 23 w 280"/>
                <a:gd name="T25" fmla="*/ 27 h 646"/>
                <a:gd name="T26" fmla="*/ 22 w 280"/>
                <a:gd name="T27" fmla="*/ 31 h 646"/>
                <a:gd name="T28" fmla="*/ 22 w 280"/>
                <a:gd name="T29" fmla="*/ 35 h 646"/>
                <a:gd name="T30" fmla="*/ 23 w 280"/>
                <a:gd name="T31" fmla="*/ 37 h 646"/>
                <a:gd name="T32" fmla="*/ 24 w 280"/>
                <a:gd name="T33" fmla="*/ 39 h 646"/>
                <a:gd name="T34" fmla="*/ 23 w 280"/>
                <a:gd name="T35" fmla="*/ 41 h 646"/>
                <a:gd name="T36" fmla="*/ 26 w 280"/>
                <a:gd name="T37" fmla="*/ 45 h 646"/>
                <a:gd name="T38" fmla="*/ 22 w 280"/>
                <a:gd name="T39" fmla="*/ 52 h 646"/>
                <a:gd name="T40" fmla="*/ 17 w 280"/>
                <a:gd name="T41" fmla="*/ 58 h 646"/>
                <a:gd name="T42" fmla="*/ 17 w 280"/>
                <a:gd name="T43" fmla="*/ 59 h 646"/>
                <a:gd name="T44" fmla="*/ 15 w 280"/>
                <a:gd name="T45" fmla="*/ 59 h 646"/>
                <a:gd name="T46" fmla="*/ 13 w 280"/>
                <a:gd name="T47" fmla="*/ 59 h 646"/>
                <a:gd name="T48" fmla="*/ 11 w 280"/>
                <a:gd name="T49" fmla="*/ 60 h 646"/>
                <a:gd name="T50" fmla="*/ 9 w 280"/>
                <a:gd name="T51" fmla="*/ 60 h 646"/>
                <a:gd name="T52" fmla="*/ 8 w 280"/>
                <a:gd name="T53" fmla="*/ 61 h 646"/>
                <a:gd name="T54" fmla="*/ 7 w 280"/>
                <a:gd name="T55" fmla="*/ 61 h 646"/>
                <a:gd name="T56" fmla="*/ 6 w 280"/>
                <a:gd name="T57" fmla="*/ 62 h 646"/>
                <a:gd name="T58" fmla="*/ 5 w 280"/>
                <a:gd name="T59" fmla="*/ 61 h 646"/>
                <a:gd name="T60" fmla="*/ 6 w 280"/>
                <a:gd name="T61" fmla="*/ 60 h 646"/>
                <a:gd name="T62" fmla="*/ 6 w 280"/>
                <a:gd name="T63" fmla="*/ 59 h 646"/>
                <a:gd name="T64" fmla="*/ 4 w 280"/>
                <a:gd name="T65" fmla="*/ 59 h 646"/>
                <a:gd name="T66" fmla="*/ 3 w 280"/>
                <a:gd name="T67" fmla="*/ 59 h 646"/>
                <a:gd name="T68" fmla="*/ 2 w 280"/>
                <a:gd name="T69" fmla="*/ 58 h 646"/>
                <a:gd name="T70" fmla="*/ 1 w 280"/>
                <a:gd name="T71" fmla="*/ 57 h 646"/>
                <a:gd name="T72" fmla="*/ 2 w 280"/>
                <a:gd name="T73" fmla="*/ 56 h 646"/>
                <a:gd name="T74" fmla="*/ 2 w 280"/>
                <a:gd name="T75" fmla="*/ 55 h 646"/>
                <a:gd name="T76" fmla="*/ 2 w 280"/>
                <a:gd name="T77" fmla="*/ 54 h 646"/>
                <a:gd name="T78" fmla="*/ 2 w 280"/>
                <a:gd name="T79" fmla="*/ 53 h 646"/>
                <a:gd name="T80" fmla="*/ 2 w 280"/>
                <a:gd name="T81" fmla="*/ 52 h 646"/>
                <a:gd name="T82" fmla="*/ 2 w 280"/>
                <a:gd name="T83" fmla="*/ 51 h 646"/>
                <a:gd name="T84" fmla="*/ 2 w 280"/>
                <a:gd name="T85" fmla="*/ 48 h 646"/>
                <a:gd name="T86" fmla="*/ 1 w 280"/>
                <a:gd name="T87" fmla="*/ 47 h 646"/>
                <a:gd name="T88" fmla="*/ 2 w 280"/>
                <a:gd name="T89" fmla="*/ 45 h 646"/>
                <a:gd name="T90" fmla="*/ 3 w 280"/>
                <a:gd name="T91" fmla="*/ 43 h 646"/>
                <a:gd name="T92" fmla="*/ 4 w 280"/>
                <a:gd name="T93" fmla="*/ 42 h 646"/>
                <a:gd name="T94" fmla="*/ 6 w 280"/>
                <a:gd name="T95" fmla="*/ 40 h 646"/>
                <a:gd name="T96" fmla="*/ 8 w 280"/>
                <a:gd name="T97" fmla="*/ 38 h 646"/>
                <a:gd name="T98" fmla="*/ 9 w 280"/>
                <a:gd name="T99" fmla="*/ 36 h 646"/>
                <a:gd name="T100" fmla="*/ 10 w 280"/>
                <a:gd name="T101" fmla="*/ 35 h 646"/>
                <a:gd name="T102" fmla="*/ 11 w 280"/>
                <a:gd name="T103" fmla="*/ 34 h 646"/>
                <a:gd name="T104" fmla="*/ 11 w 280"/>
                <a:gd name="T105" fmla="*/ 33 h 646"/>
                <a:gd name="T106" fmla="*/ 11 w 280"/>
                <a:gd name="T107" fmla="*/ 30 h 646"/>
                <a:gd name="T108" fmla="*/ 10 w 280"/>
                <a:gd name="T109" fmla="*/ 28 h 646"/>
                <a:gd name="T110" fmla="*/ 9 w 280"/>
                <a:gd name="T111" fmla="*/ 28 h 646"/>
                <a:gd name="T112" fmla="*/ 7 w 280"/>
                <a:gd name="T113" fmla="*/ 26 h 646"/>
                <a:gd name="T114" fmla="*/ 7 w 280"/>
                <a:gd name="T115" fmla="*/ 22 h 646"/>
                <a:gd name="T116" fmla="*/ 7 w 280"/>
                <a:gd name="T117" fmla="*/ 21 h 646"/>
                <a:gd name="T118" fmla="*/ 7 w 280"/>
                <a:gd name="T119" fmla="*/ 14 h 646"/>
                <a:gd name="T120" fmla="*/ 4 w 280"/>
                <a:gd name="T121" fmla="*/ 12 h 646"/>
                <a:gd name="T122" fmla="*/ 4 w 280"/>
                <a:gd name="T123" fmla="*/ 11 h 646"/>
                <a:gd name="T124" fmla="*/ 1 w 280"/>
                <a:gd name="T125" fmla="*/ 8 h 6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0"/>
                <a:gd name="T190" fmla="*/ 0 h 646"/>
                <a:gd name="T191" fmla="*/ 280 w 280"/>
                <a:gd name="T192" fmla="*/ 646 h 6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0" h="646">
                  <a:moveTo>
                    <a:pt x="0" y="73"/>
                  </a:moveTo>
                  <a:cubicBezTo>
                    <a:pt x="1" y="74"/>
                    <a:pt x="3" y="76"/>
                    <a:pt x="4" y="79"/>
                  </a:cubicBezTo>
                  <a:cubicBezTo>
                    <a:pt x="6" y="73"/>
                    <a:pt x="4" y="67"/>
                    <a:pt x="7" y="61"/>
                  </a:cubicBezTo>
                  <a:cubicBezTo>
                    <a:pt x="26" y="64"/>
                    <a:pt x="26" y="92"/>
                    <a:pt x="40" y="101"/>
                  </a:cubicBezTo>
                  <a:cubicBezTo>
                    <a:pt x="53" y="109"/>
                    <a:pt x="75" y="91"/>
                    <a:pt x="78" y="103"/>
                  </a:cubicBezTo>
                  <a:cubicBezTo>
                    <a:pt x="82" y="103"/>
                    <a:pt x="86" y="102"/>
                    <a:pt x="89" y="98"/>
                  </a:cubicBezTo>
                  <a:cubicBezTo>
                    <a:pt x="94" y="103"/>
                    <a:pt x="97" y="111"/>
                    <a:pt x="102" y="117"/>
                  </a:cubicBezTo>
                  <a:cubicBezTo>
                    <a:pt x="105" y="110"/>
                    <a:pt x="107" y="101"/>
                    <a:pt x="111" y="95"/>
                  </a:cubicBezTo>
                  <a:cubicBezTo>
                    <a:pt x="114" y="91"/>
                    <a:pt x="123" y="85"/>
                    <a:pt x="123" y="83"/>
                  </a:cubicBezTo>
                  <a:cubicBezTo>
                    <a:pt x="126" y="77"/>
                    <a:pt x="121" y="74"/>
                    <a:pt x="122" y="69"/>
                  </a:cubicBezTo>
                  <a:cubicBezTo>
                    <a:pt x="124" y="63"/>
                    <a:pt x="129" y="58"/>
                    <a:pt x="134" y="53"/>
                  </a:cubicBezTo>
                  <a:cubicBezTo>
                    <a:pt x="133" y="50"/>
                    <a:pt x="129" y="44"/>
                    <a:pt x="129" y="40"/>
                  </a:cubicBezTo>
                  <a:cubicBezTo>
                    <a:pt x="128" y="32"/>
                    <a:pt x="130" y="34"/>
                    <a:pt x="132" y="26"/>
                  </a:cubicBezTo>
                  <a:cubicBezTo>
                    <a:pt x="137" y="13"/>
                    <a:pt x="140" y="10"/>
                    <a:pt x="152" y="7"/>
                  </a:cubicBezTo>
                  <a:cubicBezTo>
                    <a:pt x="161" y="5"/>
                    <a:pt x="167" y="0"/>
                    <a:pt x="175" y="4"/>
                  </a:cubicBezTo>
                  <a:cubicBezTo>
                    <a:pt x="188" y="11"/>
                    <a:pt x="186" y="21"/>
                    <a:pt x="205" y="16"/>
                  </a:cubicBezTo>
                  <a:cubicBezTo>
                    <a:pt x="212" y="28"/>
                    <a:pt x="211" y="30"/>
                    <a:pt x="208" y="43"/>
                  </a:cubicBezTo>
                  <a:cubicBezTo>
                    <a:pt x="205" y="52"/>
                    <a:pt x="201" y="59"/>
                    <a:pt x="204" y="69"/>
                  </a:cubicBezTo>
                  <a:cubicBezTo>
                    <a:pt x="205" y="71"/>
                    <a:pt x="205" y="71"/>
                    <a:pt x="205" y="71"/>
                  </a:cubicBezTo>
                  <a:cubicBezTo>
                    <a:pt x="204" y="72"/>
                    <a:pt x="204" y="72"/>
                    <a:pt x="204" y="72"/>
                  </a:cubicBezTo>
                  <a:cubicBezTo>
                    <a:pt x="199" y="75"/>
                    <a:pt x="195" y="78"/>
                    <a:pt x="191" y="84"/>
                  </a:cubicBezTo>
                  <a:cubicBezTo>
                    <a:pt x="183" y="95"/>
                    <a:pt x="186" y="102"/>
                    <a:pt x="187" y="116"/>
                  </a:cubicBezTo>
                  <a:cubicBezTo>
                    <a:pt x="199" y="123"/>
                    <a:pt x="223" y="147"/>
                    <a:pt x="230" y="160"/>
                  </a:cubicBezTo>
                  <a:cubicBezTo>
                    <a:pt x="236" y="170"/>
                    <a:pt x="232" y="171"/>
                    <a:pt x="225" y="183"/>
                  </a:cubicBezTo>
                  <a:cubicBezTo>
                    <a:pt x="221" y="190"/>
                    <a:pt x="217" y="196"/>
                    <a:pt x="219" y="204"/>
                  </a:cubicBezTo>
                  <a:cubicBezTo>
                    <a:pt x="190" y="217"/>
                    <a:pt x="231" y="267"/>
                    <a:pt x="237" y="284"/>
                  </a:cubicBezTo>
                  <a:cubicBezTo>
                    <a:pt x="241" y="297"/>
                    <a:pt x="238" y="290"/>
                    <a:pt x="234" y="303"/>
                  </a:cubicBezTo>
                  <a:cubicBezTo>
                    <a:pt x="232" y="310"/>
                    <a:pt x="235" y="312"/>
                    <a:pt x="232" y="319"/>
                  </a:cubicBezTo>
                  <a:cubicBezTo>
                    <a:pt x="229" y="328"/>
                    <a:pt x="226" y="328"/>
                    <a:pt x="225" y="337"/>
                  </a:cubicBezTo>
                  <a:cubicBezTo>
                    <a:pt x="225" y="346"/>
                    <a:pt x="227" y="356"/>
                    <a:pt x="227" y="365"/>
                  </a:cubicBezTo>
                  <a:cubicBezTo>
                    <a:pt x="231" y="367"/>
                    <a:pt x="236" y="368"/>
                    <a:pt x="241" y="367"/>
                  </a:cubicBezTo>
                  <a:cubicBezTo>
                    <a:pt x="244" y="377"/>
                    <a:pt x="242" y="381"/>
                    <a:pt x="236" y="388"/>
                  </a:cubicBezTo>
                  <a:cubicBezTo>
                    <a:pt x="239" y="388"/>
                    <a:pt x="242" y="390"/>
                    <a:pt x="245" y="391"/>
                  </a:cubicBezTo>
                  <a:cubicBezTo>
                    <a:pt x="245" y="397"/>
                    <a:pt x="246" y="398"/>
                    <a:pt x="250" y="402"/>
                  </a:cubicBezTo>
                  <a:cubicBezTo>
                    <a:pt x="243" y="406"/>
                    <a:pt x="239" y="413"/>
                    <a:pt x="245" y="419"/>
                  </a:cubicBezTo>
                  <a:cubicBezTo>
                    <a:pt x="241" y="421"/>
                    <a:pt x="239" y="424"/>
                    <a:pt x="236" y="427"/>
                  </a:cubicBezTo>
                  <a:cubicBezTo>
                    <a:pt x="239" y="432"/>
                    <a:pt x="248" y="433"/>
                    <a:pt x="248" y="441"/>
                  </a:cubicBezTo>
                  <a:cubicBezTo>
                    <a:pt x="260" y="448"/>
                    <a:pt x="270" y="453"/>
                    <a:pt x="275" y="467"/>
                  </a:cubicBezTo>
                  <a:cubicBezTo>
                    <a:pt x="280" y="483"/>
                    <a:pt x="270" y="496"/>
                    <a:pt x="261" y="509"/>
                  </a:cubicBezTo>
                  <a:cubicBezTo>
                    <a:pt x="253" y="520"/>
                    <a:pt x="243" y="533"/>
                    <a:pt x="233" y="541"/>
                  </a:cubicBezTo>
                  <a:cubicBezTo>
                    <a:pt x="226" y="548"/>
                    <a:pt x="204" y="553"/>
                    <a:pt x="213" y="566"/>
                  </a:cubicBezTo>
                  <a:cubicBezTo>
                    <a:pt x="201" y="571"/>
                    <a:pt x="184" y="587"/>
                    <a:pt x="181" y="601"/>
                  </a:cubicBezTo>
                  <a:cubicBezTo>
                    <a:pt x="180" y="601"/>
                    <a:pt x="180" y="601"/>
                    <a:pt x="180" y="601"/>
                  </a:cubicBezTo>
                  <a:cubicBezTo>
                    <a:pt x="179" y="603"/>
                    <a:pt x="178" y="604"/>
                    <a:pt x="177" y="605"/>
                  </a:cubicBezTo>
                  <a:cubicBezTo>
                    <a:pt x="175" y="606"/>
                    <a:pt x="174" y="607"/>
                    <a:pt x="169" y="605"/>
                  </a:cubicBezTo>
                  <a:cubicBezTo>
                    <a:pt x="164" y="603"/>
                    <a:pt x="163" y="600"/>
                    <a:pt x="157" y="604"/>
                  </a:cubicBezTo>
                  <a:cubicBezTo>
                    <a:pt x="152" y="609"/>
                    <a:pt x="150" y="607"/>
                    <a:pt x="146" y="608"/>
                  </a:cubicBezTo>
                  <a:cubicBezTo>
                    <a:pt x="142" y="610"/>
                    <a:pt x="149" y="609"/>
                    <a:pt x="139" y="612"/>
                  </a:cubicBezTo>
                  <a:cubicBezTo>
                    <a:pt x="129" y="614"/>
                    <a:pt x="127" y="613"/>
                    <a:pt x="125" y="617"/>
                  </a:cubicBezTo>
                  <a:cubicBezTo>
                    <a:pt x="124" y="620"/>
                    <a:pt x="122" y="623"/>
                    <a:pt x="116" y="623"/>
                  </a:cubicBezTo>
                  <a:cubicBezTo>
                    <a:pt x="110" y="624"/>
                    <a:pt x="109" y="619"/>
                    <a:pt x="107" y="623"/>
                  </a:cubicBezTo>
                  <a:cubicBezTo>
                    <a:pt x="105" y="626"/>
                    <a:pt x="102" y="621"/>
                    <a:pt x="100" y="624"/>
                  </a:cubicBezTo>
                  <a:cubicBezTo>
                    <a:pt x="99" y="628"/>
                    <a:pt x="99" y="627"/>
                    <a:pt x="95" y="630"/>
                  </a:cubicBezTo>
                  <a:cubicBezTo>
                    <a:pt x="92" y="633"/>
                    <a:pt x="85" y="636"/>
                    <a:pt x="84" y="634"/>
                  </a:cubicBezTo>
                  <a:cubicBezTo>
                    <a:pt x="82" y="633"/>
                    <a:pt x="81" y="625"/>
                    <a:pt x="79" y="630"/>
                  </a:cubicBezTo>
                  <a:cubicBezTo>
                    <a:pt x="77" y="634"/>
                    <a:pt x="76" y="638"/>
                    <a:pt x="73" y="635"/>
                  </a:cubicBezTo>
                  <a:cubicBezTo>
                    <a:pt x="70" y="633"/>
                    <a:pt x="68" y="634"/>
                    <a:pt x="68" y="634"/>
                  </a:cubicBezTo>
                  <a:cubicBezTo>
                    <a:pt x="68" y="634"/>
                    <a:pt x="65" y="646"/>
                    <a:pt x="60" y="642"/>
                  </a:cubicBezTo>
                  <a:cubicBezTo>
                    <a:pt x="56" y="638"/>
                    <a:pt x="65" y="635"/>
                    <a:pt x="61" y="634"/>
                  </a:cubicBezTo>
                  <a:cubicBezTo>
                    <a:pt x="57" y="633"/>
                    <a:pt x="51" y="637"/>
                    <a:pt x="51" y="634"/>
                  </a:cubicBezTo>
                  <a:cubicBezTo>
                    <a:pt x="51" y="631"/>
                    <a:pt x="49" y="626"/>
                    <a:pt x="53" y="625"/>
                  </a:cubicBezTo>
                  <a:cubicBezTo>
                    <a:pt x="57" y="624"/>
                    <a:pt x="55" y="623"/>
                    <a:pt x="58" y="621"/>
                  </a:cubicBezTo>
                  <a:cubicBezTo>
                    <a:pt x="60" y="618"/>
                    <a:pt x="59" y="617"/>
                    <a:pt x="60" y="615"/>
                  </a:cubicBezTo>
                  <a:cubicBezTo>
                    <a:pt x="61" y="613"/>
                    <a:pt x="61" y="611"/>
                    <a:pt x="61" y="611"/>
                  </a:cubicBezTo>
                  <a:cubicBezTo>
                    <a:pt x="54" y="616"/>
                    <a:pt x="54" y="616"/>
                    <a:pt x="54" y="616"/>
                  </a:cubicBezTo>
                  <a:cubicBezTo>
                    <a:pt x="54" y="616"/>
                    <a:pt x="47" y="616"/>
                    <a:pt x="46" y="613"/>
                  </a:cubicBezTo>
                  <a:cubicBezTo>
                    <a:pt x="45" y="609"/>
                    <a:pt x="45" y="606"/>
                    <a:pt x="42" y="607"/>
                  </a:cubicBezTo>
                  <a:cubicBezTo>
                    <a:pt x="39" y="607"/>
                    <a:pt x="36" y="608"/>
                    <a:pt x="34" y="606"/>
                  </a:cubicBezTo>
                  <a:cubicBezTo>
                    <a:pt x="31" y="604"/>
                    <a:pt x="35" y="601"/>
                    <a:pt x="31" y="601"/>
                  </a:cubicBezTo>
                  <a:cubicBezTo>
                    <a:pt x="26" y="601"/>
                    <a:pt x="26" y="598"/>
                    <a:pt x="23" y="600"/>
                  </a:cubicBezTo>
                  <a:cubicBezTo>
                    <a:pt x="21" y="602"/>
                    <a:pt x="19" y="603"/>
                    <a:pt x="17" y="600"/>
                  </a:cubicBezTo>
                  <a:cubicBezTo>
                    <a:pt x="16" y="598"/>
                    <a:pt x="13" y="596"/>
                    <a:pt x="15" y="593"/>
                  </a:cubicBezTo>
                  <a:cubicBezTo>
                    <a:pt x="17" y="591"/>
                    <a:pt x="18" y="588"/>
                    <a:pt x="18" y="588"/>
                  </a:cubicBezTo>
                  <a:cubicBezTo>
                    <a:pt x="19" y="583"/>
                    <a:pt x="19" y="583"/>
                    <a:pt x="19" y="583"/>
                  </a:cubicBezTo>
                  <a:cubicBezTo>
                    <a:pt x="16" y="576"/>
                    <a:pt x="16" y="576"/>
                    <a:pt x="16" y="576"/>
                  </a:cubicBezTo>
                  <a:cubicBezTo>
                    <a:pt x="17" y="571"/>
                    <a:pt x="17" y="571"/>
                    <a:pt x="17" y="571"/>
                  </a:cubicBezTo>
                  <a:cubicBezTo>
                    <a:pt x="21" y="567"/>
                    <a:pt x="21" y="567"/>
                    <a:pt x="21" y="567"/>
                  </a:cubicBezTo>
                  <a:cubicBezTo>
                    <a:pt x="21" y="567"/>
                    <a:pt x="17" y="564"/>
                    <a:pt x="17" y="562"/>
                  </a:cubicBezTo>
                  <a:cubicBezTo>
                    <a:pt x="17" y="561"/>
                    <a:pt x="22" y="554"/>
                    <a:pt x="21" y="551"/>
                  </a:cubicBezTo>
                  <a:cubicBezTo>
                    <a:pt x="21" y="551"/>
                    <a:pt x="20" y="547"/>
                    <a:pt x="21" y="547"/>
                  </a:cubicBezTo>
                  <a:cubicBezTo>
                    <a:pt x="23" y="547"/>
                    <a:pt x="25" y="544"/>
                    <a:pt x="23" y="541"/>
                  </a:cubicBezTo>
                  <a:cubicBezTo>
                    <a:pt x="21" y="538"/>
                    <a:pt x="19" y="537"/>
                    <a:pt x="19" y="535"/>
                  </a:cubicBezTo>
                  <a:cubicBezTo>
                    <a:pt x="20" y="532"/>
                    <a:pt x="21" y="530"/>
                    <a:pt x="20" y="529"/>
                  </a:cubicBezTo>
                  <a:cubicBezTo>
                    <a:pt x="20" y="527"/>
                    <a:pt x="21" y="529"/>
                    <a:pt x="17" y="525"/>
                  </a:cubicBezTo>
                  <a:cubicBezTo>
                    <a:pt x="14" y="520"/>
                    <a:pt x="12" y="516"/>
                    <a:pt x="14" y="513"/>
                  </a:cubicBezTo>
                  <a:cubicBezTo>
                    <a:pt x="16" y="510"/>
                    <a:pt x="19" y="508"/>
                    <a:pt x="17" y="506"/>
                  </a:cubicBezTo>
                  <a:cubicBezTo>
                    <a:pt x="16" y="504"/>
                    <a:pt x="13" y="506"/>
                    <a:pt x="12" y="500"/>
                  </a:cubicBezTo>
                  <a:cubicBezTo>
                    <a:pt x="11" y="495"/>
                    <a:pt x="10" y="490"/>
                    <a:pt x="10" y="487"/>
                  </a:cubicBezTo>
                  <a:cubicBezTo>
                    <a:pt x="10" y="485"/>
                    <a:pt x="10" y="479"/>
                    <a:pt x="11" y="477"/>
                  </a:cubicBezTo>
                  <a:cubicBezTo>
                    <a:pt x="12" y="476"/>
                    <a:pt x="16" y="471"/>
                    <a:pt x="16" y="471"/>
                  </a:cubicBezTo>
                  <a:cubicBezTo>
                    <a:pt x="16" y="471"/>
                    <a:pt x="25" y="466"/>
                    <a:pt x="23" y="462"/>
                  </a:cubicBezTo>
                  <a:cubicBezTo>
                    <a:pt x="22" y="459"/>
                    <a:pt x="28" y="450"/>
                    <a:pt x="31" y="450"/>
                  </a:cubicBezTo>
                  <a:cubicBezTo>
                    <a:pt x="34" y="450"/>
                    <a:pt x="35" y="450"/>
                    <a:pt x="39" y="449"/>
                  </a:cubicBezTo>
                  <a:cubicBezTo>
                    <a:pt x="44" y="449"/>
                    <a:pt x="48" y="441"/>
                    <a:pt x="48" y="436"/>
                  </a:cubicBezTo>
                  <a:cubicBezTo>
                    <a:pt x="49" y="432"/>
                    <a:pt x="48" y="429"/>
                    <a:pt x="51" y="426"/>
                  </a:cubicBezTo>
                  <a:cubicBezTo>
                    <a:pt x="54" y="424"/>
                    <a:pt x="53" y="422"/>
                    <a:pt x="58" y="418"/>
                  </a:cubicBezTo>
                  <a:cubicBezTo>
                    <a:pt x="63" y="414"/>
                    <a:pt x="71" y="405"/>
                    <a:pt x="74" y="401"/>
                  </a:cubicBezTo>
                  <a:cubicBezTo>
                    <a:pt x="78" y="398"/>
                    <a:pt x="80" y="395"/>
                    <a:pt x="84" y="393"/>
                  </a:cubicBezTo>
                  <a:cubicBezTo>
                    <a:pt x="88" y="391"/>
                    <a:pt x="87" y="386"/>
                    <a:pt x="89" y="382"/>
                  </a:cubicBezTo>
                  <a:cubicBezTo>
                    <a:pt x="90" y="378"/>
                    <a:pt x="86" y="374"/>
                    <a:pt x="91" y="372"/>
                  </a:cubicBezTo>
                  <a:cubicBezTo>
                    <a:pt x="96" y="371"/>
                    <a:pt x="94" y="369"/>
                    <a:pt x="97" y="364"/>
                  </a:cubicBezTo>
                  <a:cubicBezTo>
                    <a:pt x="100" y="360"/>
                    <a:pt x="100" y="359"/>
                    <a:pt x="103" y="358"/>
                  </a:cubicBezTo>
                  <a:cubicBezTo>
                    <a:pt x="106" y="357"/>
                    <a:pt x="104" y="355"/>
                    <a:pt x="107" y="354"/>
                  </a:cubicBezTo>
                  <a:cubicBezTo>
                    <a:pt x="110" y="352"/>
                    <a:pt x="109" y="349"/>
                    <a:pt x="112" y="351"/>
                  </a:cubicBezTo>
                  <a:cubicBezTo>
                    <a:pt x="115" y="353"/>
                    <a:pt x="117" y="351"/>
                    <a:pt x="118" y="349"/>
                  </a:cubicBezTo>
                  <a:cubicBezTo>
                    <a:pt x="119" y="347"/>
                    <a:pt x="116" y="341"/>
                    <a:pt x="116" y="341"/>
                  </a:cubicBezTo>
                  <a:cubicBezTo>
                    <a:pt x="116" y="341"/>
                    <a:pt x="122" y="335"/>
                    <a:pt x="120" y="326"/>
                  </a:cubicBezTo>
                  <a:cubicBezTo>
                    <a:pt x="117" y="317"/>
                    <a:pt x="118" y="315"/>
                    <a:pt x="117" y="313"/>
                  </a:cubicBezTo>
                  <a:cubicBezTo>
                    <a:pt x="116" y="311"/>
                    <a:pt x="109" y="307"/>
                    <a:pt x="109" y="307"/>
                  </a:cubicBezTo>
                  <a:cubicBezTo>
                    <a:pt x="104" y="296"/>
                    <a:pt x="104" y="296"/>
                    <a:pt x="104" y="296"/>
                  </a:cubicBezTo>
                  <a:cubicBezTo>
                    <a:pt x="104" y="296"/>
                    <a:pt x="103" y="286"/>
                    <a:pt x="100" y="290"/>
                  </a:cubicBezTo>
                  <a:cubicBezTo>
                    <a:pt x="99" y="293"/>
                    <a:pt x="97" y="294"/>
                    <a:pt x="95" y="294"/>
                  </a:cubicBezTo>
                  <a:cubicBezTo>
                    <a:pt x="93" y="294"/>
                    <a:pt x="93" y="294"/>
                    <a:pt x="93" y="294"/>
                  </a:cubicBezTo>
                  <a:cubicBezTo>
                    <a:pt x="88" y="285"/>
                    <a:pt x="81" y="276"/>
                    <a:pt x="77" y="266"/>
                  </a:cubicBezTo>
                  <a:cubicBezTo>
                    <a:pt x="69" y="251"/>
                    <a:pt x="76" y="250"/>
                    <a:pt x="82" y="235"/>
                  </a:cubicBezTo>
                  <a:cubicBezTo>
                    <a:pt x="79" y="236"/>
                    <a:pt x="76" y="233"/>
                    <a:pt x="74" y="233"/>
                  </a:cubicBezTo>
                  <a:cubicBezTo>
                    <a:pt x="75" y="231"/>
                    <a:pt x="75" y="226"/>
                    <a:pt x="78" y="223"/>
                  </a:cubicBezTo>
                  <a:cubicBezTo>
                    <a:pt x="76" y="222"/>
                    <a:pt x="74" y="220"/>
                    <a:pt x="71" y="219"/>
                  </a:cubicBezTo>
                  <a:cubicBezTo>
                    <a:pt x="70" y="207"/>
                    <a:pt x="70" y="195"/>
                    <a:pt x="71" y="183"/>
                  </a:cubicBezTo>
                  <a:cubicBezTo>
                    <a:pt x="71" y="172"/>
                    <a:pt x="76" y="158"/>
                    <a:pt x="75" y="147"/>
                  </a:cubicBezTo>
                  <a:cubicBezTo>
                    <a:pt x="73" y="147"/>
                    <a:pt x="70" y="147"/>
                    <a:pt x="68" y="147"/>
                  </a:cubicBezTo>
                  <a:cubicBezTo>
                    <a:pt x="72" y="122"/>
                    <a:pt x="52" y="138"/>
                    <a:pt x="47" y="119"/>
                  </a:cubicBezTo>
                  <a:cubicBezTo>
                    <a:pt x="45" y="122"/>
                    <a:pt x="41" y="123"/>
                    <a:pt x="40" y="124"/>
                  </a:cubicBezTo>
                  <a:cubicBezTo>
                    <a:pt x="39" y="119"/>
                    <a:pt x="38" y="115"/>
                    <a:pt x="38" y="110"/>
                  </a:cubicBezTo>
                  <a:cubicBezTo>
                    <a:pt x="34" y="111"/>
                    <a:pt x="31" y="110"/>
                    <a:pt x="27" y="113"/>
                  </a:cubicBezTo>
                  <a:cubicBezTo>
                    <a:pt x="19" y="101"/>
                    <a:pt x="8" y="93"/>
                    <a:pt x="1" y="79"/>
                  </a:cubicBezTo>
                </a:path>
              </a:pathLst>
            </a:custGeom>
            <a:solidFill>
              <a:schemeClr val="accent1"/>
            </a:solidFill>
            <a:ln w="3175" cap="rnd">
              <a:solidFill>
                <a:schemeClr val="bg1"/>
              </a:solidFill>
              <a:round/>
              <a:headEnd/>
              <a:tailEnd/>
            </a:ln>
          </p:spPr>
          <p:txBody>
            <a:bodyPr/>
            <a:lstStyle/>
            <a:p>
              <a:endParaRPr lang="de-DE"/>
            </a:p>
          </p:txBody>
        </p:sp>
        <p:sp>
          <p:nvSpPr>
            <p:cNvPr id="6498" name="Freeform 1317"/>
            <p:cNvSpPr>
              <a:spLocks/>
            </p:cNvSpPr>
            <p:nvPr/>
          </p:nvSpPr>
          <p:spPr bwMode="gray">
            <a:xfrm>
              <a:off x="3211" y="1231"/>
              <a:ext cx="267" cy="224"/>
            </a:xfrm>
            <a:custGeom>
              <a:avLst/>
              <a:gdLst>
                <a:gd name="T0" fmla="*/ 12 w 480"/>
                <a:gd name="T1" fmla="*/ 24 h 402"/>
                <a:gd name="T2" fmla="*/ 8 w 480"/>
                <a:gd name="T3" fmla="*/ 32 h 402"/>
                <a:gd name="T4" fmla="*/ 7 w 480"/>
                <a:gd name="T5" fmla="*/ 38 h 402"/>
                <a:gd name="T6" fmla="*/ 2 w 480"/>
                <a:gd name="T7" fmla="*/ 36 h 402"/>
                <a:gd name="T8" fmla="*/ 4 w 480"/>
                <a:gd name="T9" fmla="*/ 34 h 402"/>
                <a:gd name="T10" fmla="*/ 4 w 480"/>
                <a:gd name="T11" fmla="*/ 31 h 402"/>
                <a:gd name="T12" fmla="*/ 3 w 480"/>
                <a:gd name="T13" fmla="*/ 32 h 402"/>
                <a:gd name="T14" fmla="*/ 1 w 480"/>
                <a:gd name="T15" fmla="*/ 30 h 402"/>
                <a:gd name="T16" fmla="*/ 2 w 480"/>
                <a:gd name="T17" fmla="*/ 27 h 402"/>
                <a:gd name="T18" fmla="*/ 4 w 480"/>
                <a:gd name="T19" fmla="*/ 25 h 402"/>
                <a:gd name="T20" fmla="*/ 5 w 480"/>
                <a:gd name="T21" fmla="*/ 22 h 402"/>
                <a:gd name="T22" fmla="*/ 5 w 480"/>
                <a:gd name="T23" fmla="*/ 22 h 402"/>
                <a:gd name="T24" fmla="*/ 8 w 480"/>
                <a:gd name="T25" fmla="*/ 21 h 402"/>
                <a:gd name="T26" fmla="*/ 10 w 480"/>
                <a:gd name="T27" fmla="*/ 21 h 402"/>
                <a:gd name="T28" fmla="*/ 13 w 480"/>
                <a:gd name="T29" fmla="*/ 17 h 402"/>
                <a:gd name="T30" fmla="*/ 12 w 480"/>
                <a:gd name="T31" fmla="*/ 16 h 402"/>
                <a:gd name="T32" fmla="*/ 14 w 480"/>
                <a:gd name="T33" fmla="*/ 15 h 402"/>
                <a:gd name="T34" fmla="*/ 15 w 480"/>
                <a:gd name="T35" fmla="*/ 12 h 402"/>
                <a:gd name="T36" fmla="*/ 17 w 480"/>
                <a:gd name="T37" fmla="*/ 9 h 402"/>
                <a:gd name="T38" fmla="*/ 19 w 480"/>
                <a:gd name="T39" fmla="*/ 8 h 402"/>
                <a:gd name="T40" fmla="*/ 22 w 480"/>
                <a:gd name="T41" fmla="*/ 9 h 402"/>
                <a:gd name="T42" fmla="*/ 26 w 480"/>
                <a:gd name="T43" fmla="*/ 6 h 402"/>
                <a:gd name="T44" fmla="*/ 30 w 480"/>
                <a:gd name="T45" fmla="*/ 4 h 402"/>
                <a:gd name="T46" fmla="*/ 33 w 480"/>
                <a:gd name="T47" fmla="*/ 2 h 402"/>
                <a:gd name="T48" fmla="*/ 37 w 480"/>
                <a:gd name="T49" fmla="*/ 2 h 402"/>
                <a:gd name="T50" fmla="*/ 40 w 480"/>
                <a:gd name="T51" fmla="*/ 1 h 402"/>
                <a:gd name="T52" fmla="*/ 45 w 480"/>
                <a:gd name="T53" fmla="*/ 1 h 402"/>
                <a:gd name="T54" fmla="*/ 43 w 480"/>
                <a:gd name="T55" fmla="*/ 7 h 402"/>
                <a:gd name="T56" fmla="*/ 32 w 480"/>
                <a:gd name="T57" fmla="*/ 11 h 402"/>
                <a:gd name="T58" fmla="*/ 21 w 480"/>
                <a:gd name="T59" fmla="*/ 16 h 402"/>
                <a:gd name="T60" fmla="*/ 17 w 480"/>
                <a:gd name="T61" fmla="*/ 18 h 402"/>
                <a:gd name="T62" fmla="*/ 14 w 480"/>
                <a:gd name="T63" fmla="*/ 20 h 402"/>
                <a:gd name="T64" fmla="*/ 12 w 480"/>
                <a:gd name="T65" fmla="*/ 22 h 4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0"/>
                <a:gd name="T100" fmla="*/ 0 h 402"/>
                <a:gd name="T101" fmla="*/ 480 w 480"/>
                <a:gd name="T102" fmla="*/ 402 h 4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0" h="402">
                  <a:moveTo>
                    <a:pt x="127" y="227"/>
                  </a:moveTo>
                  <a:cubicBezTo>
                    <a:pt x="127" y="227"/>
                    <a:pt x="131" y="239"/>
                    <a:pt x="120" y="251"/>
                  </a:cubicBezTo>
                  <a:cubicBezTo>
                    <a:pt x="109" y="263"/>
                    <a:pt x="104" y="268"/>
                    <a:pt x="96" y="284"/>
                  </a:cubicBezTo>
                  <a:cubicBezTo>
                    <a:pt x="89" y="301"/>
                    <a:pt x="79" y="317"/>
                    <a:pt x="84" y="334"/>
                  </a:cubicBezTo>
                  <a:cubicBezTo>
                    <a:pt x="88" y="352"/>
                    <a:pt x="116" y="402"/>
                    <a:pt x="97" y="401"/>
                  </a:cubicBezTo>
                  <a:cubicBezTo>
                    <a:pt x="79" y="399"/>
                    <a:pt x="87" y="391"/>
                    <a:pt x="70" y="394"/>
                  </a:cubicBezTo>
                  <a:cubicBezTo>
                    <a:pt x="53" y="397"/>
                    <a:pt x="35" y="398"/>
                    <a:pt x="31" y="391"/>
                  </a:cubicBezTo>
                  <a:cubicBezTo>
                    <a:pt x="26" y="384"/>
                    <a:pt x="19" y="383"/>
                    <a:pt x="26" y="375"/>
                  </a:cubicBezTo>
                  <a:cubicBezTo>
                    <a:pt x="32" y="367"/>
                    <a:pt x="31" y="365"/>
                    <a:pt x="38" y="366"/>
                  </a:cubicBezTo>
                  <a:cubicBezTo>
                    <a:pt x="45" y="366"/>
                    <a:pt x="40" y="354"/>
                    <a:pt x="40" y="354"/>
                  </a:cubicBezTo>
                  <a:cubicBezTo>
                    <a:pt x="33" y="345"/>
                    <a:pt x="30" y="338"/>
                    <a:pt x="37" y="339"/>
                  </a:cubicBezTo>
                  <a:cubicBezTo>
                    <a:pt x="44" y="339"/>
                    <a:pt x="53" y="323"/>
                    <a:pt x="44" y="327"/>
                  </a:cubicBezTo>
                  <a:cubicBezTo>
                    <a:pt x="36" y="331"/>
                    <a:pt x="44" y="329"/>
                    <a:pt x="36" y="331"/>
                  </a:cubicBezTo>
                  <a:cubicBezTo>
                    <a:pt x="28" y="334"/>
                    <a:pt x="40" y="344"/>
                    <a:pt x="31" y="330"/>
                  </a:cubicBezTo>
                  <a:cubicBezTo>
                    <a:pt x="22" y="316"/>
                    <a:pt x="33" y="318"/>
                    <a:pt x="22" y="316"/>
                  </a:cubicBezTo>
                  <a:cubicBezTo>
                    <a:pt x="11" y="314"/>
                    <a:pt x="7" y="313"/>
                    <a:pt x="6" y="307"/>
                  </a:cubicBezTo>
                  <a:cubicBezTo>
                    <a:pt x="2" y="283"/>
                    <a:pt x="0" y="275"/>
                    <a:pt x="9" y="278"/>
                  </a:cubicBezTo>
                  <a:cubicBezTo>
                    <a:pt x="18" y="282"/>
                    <a:pt x="16" y="279"/>
                    <a:pt x="22" y="277"/>
                  </a:cubicBezTo>
                  <a:cubicBezTo>
                    <a:pt x="27" y="276"/>
                    <a:pt x="27" y="273"/>
                    <a:pt x="30" y="268"/>
                  </a:cubicBezTo>
                  <a:cubicBezTo>
                    <a:pt x="38" y="255"/>
                    <a:pt x="40" y="256"/>
                    <a:pt x="41" y="262"/>
                  </a:cubicBezTo>
                  <a:cubicBezTo>
                    <a:pt x="50" y="252"/>
                    <a:pt x="50" y="252"/>
                    <a:pt x="50" y="252"/>
                  </a:cubicBezTo>
                  <a:cubicBezTo>
                    <a:pt x="50" y="252"/>
                    <a:pt x="51" y="225"/>
                    <a:pt x="56" y="234"/>
                  </a:cubicBezTo>
                  <a:cubicBezTo>
                    <a:pt x="62" y="243"/>
                    <a:pt x="68" y="236"/>
                    <a:pt x="68" y="236"/>
                  </a:cubicBezTo>
                  <a:cubicBezTo>
                    <a:pt x="68" y="236"/>
                    <a:pt x="54" y="229"/>
                    <a:pt x="56" y="225"/>
                  </a:cubicBezTo>
                  <a:cubicBezTo>
                    <a:pt x="58" y="220"/>
                    <a:pt x="64" y="207"/>
                    <a:pt x="69" y="213"/>
                  </a:cubicBezTo>
                  <a:cubicBezTo>
                    <a:pt x="73" y="220"/>
                    <a:pt x="77" y="206"/>
                    <a:pt x="80" y="217"/>
                  </a:cubicBezTo>
                  <a:cubicBezTo>
                    <a:pt x="83" y="229"/>
                    <a:pt x="78" y="226"/>
                    <a:pt x="87" y="225"/>
                  </a:cubicBezTo>
                  <a:cubicBezTo>
                    <a:pt x="96" y="225"/>
                    <a:pt x="102" y="213"/>
                    <a:pt x="102" y="213"/>
                  </a:cubicBezTo>
                  <a:cubicBezTo>
                    <a:pt x="114" y="203"/>
                    <a:pt x="111" y="193"/>
                    <a:pt x="116" y="195"/>
                  </a:cubicBezTo>
                  <a:cubicBezTo>
                    <a:pt x="120" y="197"/>
                    <a:pt x="141" y="183"/>
                    <a:pt x="133" y="180"/>
                  </a:cubicBezTo>
                  <a:cubicBezTo>
                    <a:pt x="125" y="177"/>
                    <a:pt x="104" y="186"/>
                    <a:pt x="105" y="179"/>
                  </a:cubicBezTo>
                  <a:cubicBezTo>
                    <a:pt x="110" y="161"/>
                    <a:pt x="115" y="156"/>
                    <a:pt x="122" y="161"/>
                  </a:cubicBezTo>
                  <a:cubicBezTo>
                    <a:pt x="130" y="165"/>
                    <a:pt x="131" y="150"/>
                    <a:pt x="138" y="157"/>
                  </a:cubicBezTo>
                  <a:cubicBezTo>
                    <a:pt x="144" y="165"/>
                    <a:pt x="140" y="155"/>
                    <a:pt x="149" y="154"/>
                  </a:cubicBezTo>
                  <a:cubicBezTo>
                    <a:pt x="158" y="154"/>
                    <a:pt x="165" y="140"/>
                    <a:pt x="160" y="133"/>
                  </a:cubicBezTo>
                  <a:cubicBezTo>
                    <a:pt x="155" y="127"/>
                    <a:pt x="139" y="112"/>
                    <a:pt x="159" y="122"/>
                  </a:cubicBezTo>
                  <a:cubicBezTo>
                    <a:pt x="178" y="133"/>
                    <a:pt x="183" y="129"/>
                    <a:pt x="184" y="121"/>
                  </a:cubicBezTo>
                  <a:cubicBezTo>
                    <a:pt x="185" y="112"/>
                    <a:pt x="191" y="101"/>
                    <a:pt x="182" y="101"/>
                  </a:cubicBezTo>
                  <a:cubicBezTo>
                    <a:pt x="173" y="101"/>
                    <a:pt x="164" y="98"/>
                    <a:pt x="172" y="90"/>
                  </a:cubicBezTo>
                  <a:cubicBezTo>
                    <a:pt x="180" y="83"/>
                    <a:pt x="197" y="75"/>
                    <a:pt x="199" y="86"/>
                  </a:cubicBezTo>
                  <a:cubicBezTo>
                    <a:pt x="202" y="98"/>
                    <a:pt x="200" y="79"/>
                    <a:pt x="210" y="90"/>
                  </a:cubicBezTo>
                  <a:cubicBezTo>
                    <a:pt x="221" y="101"/>
                    <a:pt x="218" y="99"/>
                    <a:pt x="230" y="90"/>
                  </a:cubicBezTo>
                  <a:cubicBezTo>
                    <a:pt x="242" y="80"/>
                    <a:pt x="233" y="80"/>
                    <a:pt x="244" y="70"/>
                  </a:cubicBezTo>
                  <a:cubicBezTo>
                    <a:pt x="254" y="60"/>
                    <a:pt x="263" y="59"/>
                    <a:pt x="271" y="62"/>
                  </a:cubicBezTo>
                  <a:cubicBezTo>
                    <a:pt x="279" y="65"/>
                    <a:pt x="287" y="62"/>
                    <a:pt x="295" y="58"/>
                  </a:cubicBezTo>
                  <a:cubicBezTo>
                    <a:pt x="304" y="54"/>
                    <a:pt x="297" y="43"/>
                    <a:pt x="315" y="37"/>
                  </a:cubicBezTo>
                  <a:cubicBezTo>
                    <a:pt x="333" y="31"/>
                    <a:pt x="323" y="24"/>
                    <a:pt x="333" y="31"/>
                  </a:cubicBezTo>
                  <a:cubicBezTo>
                    <a:pt x="342" y="38"/>
                    <a:pt x="341" y="17"/>
                    <a:pt x="351" y="24"/>
                  </a:cubicBezTo>
                  <a:cubicBezTo>
                    <a:pt x="361" y="31"/>
                    <a:pt x="358" y="25"/>
                    <a:pt x="370" y="29"/>
                  </a:cubicBezTo>
                  <a:cubicBezTo>
                    <a:pt x="383" y="33"/>
                    <a:pt x="377" y="21"/>
                    <a:pt x="388" y="23"/>
                  </a:cubicBezTo>
                  <a:cubicBezTo>
                    <a:pt x="400" y="25"/>
                    <a:pt x="401" y="27"/>
                    <a:pt x="406" y="22"/>
                  </a:cubicBezTo>
                  <a:cubicBezTo>
                    <a:pt x="411" y="17"/>
                    <a:pt x="400" y="4"/>
                    <a:pt x="421" y="10"/>
                  </a:cubicBezTo>
                  <a:cubicBezTo>
                    <a:pt x="442" y="16"/>
                    <a:pt x="442" y="9"/>
                    <a:pt x="446" y="12"/>
                  </a:cubicBezTo>
                  <a:cubicBezTo>
                    <a:pt x="451" y="15"/>
                    <a:pt x="452" y="0"/>
                    <a:pt x="463" y="11"/>
                  </a:cubicBezTo>
                  <a:cubicBezTo>
                    <a:pt x="473" y="21"/>
                    <a:pt x="480" y="3"/>
                    <a:pt x="474" y="27"/>
                  </a:cubicBezTo>
                  <a:cubicBezTo>
                    <a:pt x="469" y="52"/>
                    <a:pt x="470" y="64"/>
                    <a:pt x="446" y="72"/>
                  </a:cubicBezTo>
                  <a:cubicBezTo>
                    <a:pt x="423" y="79"/>
                    <a:pt x="428" y="84"/>
                    <a:pt x="404" y="92"/>
                  </a:cubicBezTo>
                  <a:cubicBezTo>
                    <a:pt x="381" y="99"/>
                    <a:pt x="358" y="109"/>
                    <a:pt x="330" y="114"/>
                  </a:cubicBezTo>
                  <a:cubicBezTo>
                    <a:pt x="301" y="120"/>
                    <a:pt x="275" y="111"/>
                    <a:pt x="255" y="134"/>
                  </a:cubicBezTo>
                  <a:cubicBezTo>
                    <a:pt x="234" y="156"/>
                    <a:pt x="225" y="162"/>
                    <a:pt x="216" y="164"/>
                  </a:cubicBezTo>
                  <a:cubicBezTo>
                    <a:pt x="206" y="166"/>
                    <a:pt x="215" y="170"/>
                    <a:pt x="202" y="180"/>
                  </a:cubicBezTo>
                  <a:cubicBezTo>
                    <a:pt x="188" y="189"/>
                    <a:pt x="181" y="185"/>
                    <a:pt x="181" y="185"/>
                  </a:cubicBezTo>
                  <a:cubicBezTo>
                    <a:pt x="177" y="199"/>
                    <a:pt x="170" y="209"/>
                    <a:pt x="170" y="209"/>
                  </a:cubicBezTo>
                  <a:cubicBezTo>
                    <a:pt x="170" y="209"/>
                    <a:pt x="152" y="205"/>
                    <a:pt x="149" y="210"/>
                  </a:cubicBezTo>
                  <a:cubicBezTo>
                    <a:pt x="136" y="225"/>
                    <a:pt x="132" y="217"/>
                    <a:pt x="122" y="215"/>
                  </a:cubicBezTo>
                  <a:cubicBezTo>
                    <a:pt x="113" y="213"/>
                    <a:pt x="127" y="227"/>
                    <a:pt x="127" y="227"/>
                  </a:cubicBezTo>
                  <a:close/>
                </a:path>
              </a:pathLst>
            </a:custGeom>
            <a:solidFill>
              <a:schemeClr val="accent1"/>
            </a:solidFill>
            <a:ln w="3175" cap="rnd">
              <a:solidFill>
                <a:schemeClr val="bg1"/>
              </a:solidFill>
              <a:round/>
              <a:headEnd/>
              <a:tailEnd/>
            </a:ln>
          </p:spPr>
          <p:txBody>
            <a:bodyPr/>
            <a:lstStyle/>
            <a:p>
              <a:endParaRPr lang="de-DE"/>
            </a:p>
          </p:txBody>
        </p:sp>
        <p:sp>
          <p:nvSpPr>
            <p:cNvPr id="6499" name="Freeform 1318"/>
            <p:cNvSpPr>
              <a:spLocks/>
            </p:cNvSpPr>
            <p:nvPr/>
          </p:nvSpPr>
          <p:spPr bwMode="gray">
            <a:xfrm>
              <a:off x="3316" y="1427"/>
              <a:ext cx="36" cy="43"/>
            </a:xfrm>
            <a:custGeom>
              <a:avLst/>
              <a:gdLst>
                <a:gd name="T0" fmla="*/ 2 w 64"/>
                <a:gd name="T1" fmla="*/ 0 h 76"/>
                <a:gd name="T2" fmla="*/ 2 w 64"/>
                <a:gd name="T3" fmla="*/ 1 h 76"/>
                <a:gd name="T4" fmla="*/ 1 w 64"/>
                <a:gd name="T5" fmla="*/ 2 h 76"/>
                <a:gd name="T6" fmla="*/ 0 w 64"/>
                <a:gd name="T7" fmla="*/ 2 h 76"/>
                <a:gd name="T8" fmla="*/ 1 w 64"/>
                <a:gd name="T9" fmla="*/ 4 h 76"/>
                <a:gd name="T10" fmla="*/ 2 w 64"/>
                <a:gd name="T11" fmla="*/ 5 h 76"/>
                <a:gd name="T12" fmla="*/ 2 w 64"/>
                <a:gd name="T13" fmla="*/ 5 h 76"/>
                <a:gd name="T14" fmla="*/ 2 w 64"/>
                <a:gd name="T15" fmla="*/ 6 h 76"/>
                <a:gd name="T16" fmla="*/ 3 w 64"/>
                <a:gd name="T17" fmla="*/ 7 h 76"/>
                <a:gd name="T18" fmla="*/ 4 w 64"/>
                <a:gd name="T19" fmla="*/ 8 h 76"/>
                <a:gd name="T20" fmla="*/ 5 w 64"/>
                <a:gd name="T21" fmla="*/ 6 h 76"/>
                <a:gd name="T22" fmla="*/ 6 w 64"/>
                <a:gd name="T23" fmla="*/ 6 h 76"/>
                <a:gd name="T24" fmla="*/ 6 w 64"/>
                <a:gd name="T25" fmla="*/ 5 h 76"/>
                <a:gd name="T26" fmla="*/ 6 w 64"/>
                <a:gd name="T27" fmla="*/ 3 h 76"/>
                <a:gd name="T28" fmla="*/ 2 w 64"/>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76"/>
                <a:gd name="T47" fmla="*/ 64 w 64"/>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76">
                  <a:moveTo>
                    <a:pt x="20" y="0"/>
                  </a:moveTo>
                  <a:cubicBezTo>
                    <a:pt x="17" y="0"/>
                    <a:pt x="17" y="1"/>
                    <a:pt x="14" y="7"/>
                  </a:cubicBezTo>
                  <a:cubicBezTo>
                    <a:pt x="12" y="12"/>
                    <a:pt x="16" y="13"/>
                    <a:pt x="11" y="16"/>
                  </a:cubicBezTo>
                  <a:cubicBezTo>
                    <a:pt x="5" y="20"/>
                    <a:pt x="0" y="14"/>
                    <a:pt x="0" y="21"/>
                  </a:cubicBezTo>
                  <a:cubicBezTo>
                    <a:pt x="0" y="28"/>
                    <a:pt x="6" y="31"/>
                    <a:pt x="10" y="38"/>
                  </a:cubicBezTo>
                  <a:cubicBezTo>
                    <a:pt x="13" y="45"/>
                    <a:pt x="15" y="45"/>
                    <a:pt x="18" y="44"/>
                  </a:cubicBezTo>
                  <a:cubicBezTo>
                    <a:pt x="21" y="44"/>
                    <a:pt x="22" y="40"/>
                    <a:pt x="22" y="45"/>
                  </a:cubicBezTo>
                  <a:cubicBezTo>
                    <a:pt x="22" y="51"/>
                    <a:pt x="19" y="55"/>
                    <a:pt x="21" y="58"/>
                  </a:cubicBezTo>
                  <a:cubicBezTo>
                    <a:pt x="23" y="62"/>
                    <a:pt x="28" y="60"/>
                    <a:pt x="31" y="66"/>
                  </a:cubicBezTo>
                  <a:cubicBezTo>
                    <a:pt x="34" y="72"/>
                    <a:pt x="40" y="76"/>
                    <a:pt x="42" y="75"/>
                  </a:cubicBezTo>
                  <a:cubicBezTo>
                    <a:pt x="45" y="75"/>
                    <a:pt x="44" y="63"/>
                    <a:pt x="50" y="60"/>
                  </a:cubicBezTo>
                  <a:cubicBezTo>
                    <a:pt x="56" y="57"/>
                    <a:pt x="55" y="55"/>
                    <a:pt x="59" y="57"/>
                  </a:cubicBezTo>
                  <a:cubicBezTo>
                    <a:pt x="63" y="58"/>
                    <a:pt x="64" y="48"/>
                    <a:pt x="64" y="48"/>
                  </a:cubicBezTo>
                  <a:cubicBezTo>
                    <a:pt x="64" y="48"/>
                    <a:pt x="57" y="33"/>
                    <a:pt x="55" y="32"/>
                  </a:cubicBezTo>
                  <a:cubicBezTo>
                    <a:pt x="52" y="31"/>
                    <a:pt x="20" y="0"/>
                    <a:pt x="20" y="0"/>
                  </a:cubicBezTo>
                  <a:close/>
                </a:path>
              </a:pathLst>
            </a:custGeom>
            <a:solidFill>
              <a:schemeClr val="accent1"/>
            </a:solidFill>
            <a:ln w="3175" cap="rnd">
              <a:solidFill>
                <a:schemeClr val="bg1"/>
              </a:solidFill>
              <a:round/>
              <a:headEnd/>
              <a:tailEnd/>
            </a:ln>
          </p:spPr>
          <p:txBody>
            <a:bodyPr/>
            <a:lstStyle/>
            <a:p>
              <a:endParaRPr lang="de-DE"/>
            </a:p>
          </p:txBody>
        </p:sp>
        <p:sp>
          <p:nvSpPr>
            <p:cNvPr id="6500" name="Freeform 1319"/>
            <p:cNvSpPr>
              <a:spLocks/>
            </p:cNvSpPr>
            <p:nvPr/>
          </p:nvSpPr>
          <p:spPr bwMode="gray">
            <a:xfrm>
              <a:off x="3181" y="1480"/>
              <a:ext cx="21" cy="27"/>
            </a:xfrm>
            <a:custGeom>
              <a:avLst/>
              <a:gdLst>
                <a:gd name="T0" fmla="*/ 1 w 39"/>
                <a:gd name="T1" fmla="*/ 0 h 49"/>
                <a:gd name="T2" fmla="*/ 0 w 39"/>
                <a:gd name="T3" fmla="*/ 2 h 49"/>
                <a:gd name="T4" fmla="*/ 2 w 39"/>
                <a:gd name="T5" fmla="*/ 4 h 49"/>
                <a:gd name="T6" fmla="*/ 3 w 39"/>
                <a:gd name="T7" fmla="*/ 2 h 49"/>
                <a:gd name="T8" fmla="*/ 1 w 39"/>
                <a:gd name="T9" fmla="*/ 0 h 49"/>
                <a:gd name="T10" fmla="*/ 0 60000 65536"/>
                <a:gd name="T11" fmla="*/ 0 60000 65536"/>
                <a:gd name="T12" fmla="*/ 0 60000 65536"/>
                <a:gd name="T13" fmla="*/ 0 60000 65536"/>
                <a:gd name="T14" fmla="*/ 0 60000 65536"/>
                <a:gd name="T15" fmla="*/ 0 w 39"/>
                <a:gd name="T16" fmla="*/ 0 h 49"/>
                <a:gd name="T17" fmla="*/ 39 w 39"/>
                <a:gd name="T18" fmla="*/ 49 h 49"/>
              </a:gdLst>
              <a:ahLst/>
              <a:cxnLst>
                <a:cxn ang="T10">
                  <a:pos x="T0" y="T1"/>
                </a:cxn>
                <a:cxn ang="T11">
                  <a:pos x="T2" y="T3"/>
                </a:cxn>
                <a:cxn ang="T12">
                  <a:pos x="T4" y="T5"/>
                </a:cxn>
                <a:cxn ang="T13">
                  <a:pos x="T6" y="T7"/>
                </a:cxn>
                <a:cxn ang="T14">
                  <a:pos x="T8" y="T9"/>
                </a:cxn>
              </a:cxnLst>
              <a:rect l="T15" t="T16" r="T17" b="T18"/>
              <a:pathLst>
                <a:path w="39" h="49">
                  <a:moveTo>
                    <a:pt x="15" y="0"/>
                  </a:moveTo>
                  <a:cubicBezTo>
                    <a:pt x="6" y="4"/>
                    <a:pt x="0" y="2"/>
                    <a:pt x="0" y="18"/>
                  </a:cubicBezTo>
                  <a:cubicBezTo>
                    <a:pt x="0" y="33"/>
                    <a:pt x="12" y="49"/>
                    <a:pt x="20" y="44"/>
                  </a:cubicBezTo>
                  <a:cubicBezTo>
                    <a:pt x="28" y="40"/>
                    <a:pt x="36" y="35"/>
                    <a:pt x="37" y="27"/>
                  </a:cubicBezTo>
                  <a:cubicBezTo>
                    <a:pt x="39" y="19"/>
                    <a:pt x="15" y="0"/>
                    <a:pt x="15" y="0"/>
                  </a:cubicBezTo>
                  <a:close/>
                </a:path>
              </a:pathLst>
            </a:custGeom>
            <a:solidFill>
              <a:schemeClr val="accent1"/>
            </a:solidFill>
            <a:ln w="3175" cap="rnd">
              <a:solidFill>
                <a:schemeClr val="bg1"/>
              </a:solidFill>
              <a:round/>
              <a:headEnd/>
              <a:tailEnd/>
            </a:ln>
          </p:spPr>
          <p:txBody>
            <a:bodyPr/>
            <a:lstStyle/>
            <a:p>
              <a:endParaRPr lang="de-DE"/>
            </a:p>
          </p:txBody>
        </p:sp>
        <p:sp>
          <p:nvSpPr>
            <p:cNvPr id="6501" name="Freeform 1320"/>
            <p:cNvSpPr>
              <a:spLocks/>
            </p:cNvSpPr>
            <p:nvPr/>
          </p:nvSpPr>
          <p:spPr bwMode="gray">
            <a:xfrm>
              <a:off x="3489" y="1290"/>
              <a:ext cx="25" cy="17"/>
            </a:xfrm>
            <a:custGeom>
              <a:avLst/>
              <a:gdLst>
                <a:gd name="T0" fmla="*/ 2 w 46"/>
                <a:gd name="T1" fmla="*/ 1 h 32"/>
                <a:gd name="T2" fmla="*/ 1 w 46"/>
                <a:gd name="T3" fmla="*/ 1 h 32"/>
                <a:gd name="T4" fmla="*/ 1 w 46"/>
                <a:gd name="T5" fmla="*/ 1 h 32"/>
                <a:gd name="T6" fmla="*/ 2 w 46"/>
                <a:gd name="T7" fmla="*/ 3 h 32"/>
                <a:gd name="T8" fmla="*/ 4 w 46"/>
                <a:gd name="T9" fmla="*/ 2 h 32"/>
                <a:gd name="T10" fmla="*/ 4 w 46"/>
                <a:gd name="T11" fmla="*/ 1 h 32"/>
                <a:gd name="T12" fmla="*/ 2 w 46"/>
                <a:gd name="T13" fmla="*/ 1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0" y="1"/>
                  </a:moveTo>
                  <a:cubicBezTo>
                    <a:pt x="11" y="1"/>
                    <a:pt x="0" y="0"/>
                    <a:pt x="3" y="5"/>
                  </a:cubicBezTo>
                  <a:cubicBezTo>
                    <a:pt x="5" y="11"/>
                    <a:pt x="10" y="7"/>
                    <a:pt x="6" y="15"/>
                  </a:cubicBezTo>
                  <a:cubicBezTo>
                    <a:pt x="2" y="23"/>
                    <a:pt x="13" y="32"/>
                    <a:pt x="23" y="30"/>
                  </a:cubicBezTo>
                  <a:cubicBezTo>
                    <a:pt x="32" y="27"/>
                    <a:pt x="39" y="27"/>
                    <a:pt x="42" y="26"/>
                  </a:cubicBezTo>
                  <a:cubicBezTo>
                    <a:pt x="46" y="25"/>
                    <a:pt x="45" y="9"/>
                    <a:pt x="43" y="5"/>
                  </a:cubicBezTo>
                  <a:cubicBezTo>
                    <a:pt x="41" y="2"/>
                    <a:pt x="20" y="1"/>
                    <a:pt x="20" y="1"/>
                  </a:cubicBezTo>
                  <a:close/>
                </a:path>
              </a:pathLst>
            </a:custGeom>
            <a:solidFill>
              <a:schemeClr val="accent1"/>
            </a:solidFill>
            <a:ln w="3175" cap="rnd">
              <a:solidFill>
                <a:schemeClr val="bg1"/>
              </a:solidFill>
              <a:round/>
              <a:headEnd/>
              <a:tailEnd/>
            </a:ln>
          </p:spPr>
          <p:txBody>
            <a:bodyPr/>
            <a:lstStyle/>
            <a:p>
              <a:endParaRPr lang="de-DE"/>
            </a:p>
          </p:txBody>
        </p:sp>
        <p:sp>
          <p:nvSpPr>
            <p:cNvPr id="6502" name="Freeform 1321"/>
            <p:cNvSpPr>
              <a:spLocks/>
            </p:cNvSpPr>
            <p:nvPr/>
          </p:nvSpPr>
          <p:spPr bwMode="gray">
            <a:xfrm>
              <a:off x="3931" y="950"/>
              <a:ext cx="67" cy="83"/>
            </a:xfrm>
            <a:custGeom>
              <a:avLst/>
              <a:gdLst>
                <a:gd name="T0" fmla="*/ 6 w 120"/>
                <a:gd name="T1" fmla="*/ 3 h 150"/>
                <a:gd name="T2" fmla="*/ 6 w 120"/>
                <a:gd name="T3" fmla="*/ 2 h 150"/>
                <a:gd name="T4" fmla="*/ 5 w 120"/>
                <a:gd name="T5" fmla="*/ 1 h 150"/>
                <a:gd name="T6" fmla="*/ 4 w 120"/>
                <a:gd name="T7" fmla="*/ 2 h 150"/>
                <a:gd name="T8" fmla="*/ 3 w 120"/>
                <a:gd name="T9" fmla="*/ 2 h 150"/>
                <a:gd name="T10" fmla="*/ 3 w 120"/>
                <a:gd name="T11" fmla="*/ 4 h 150"/>
                <a:gd name="T12" fmla="*/ 2 w 120"/>
                <a:gd name="T13" fmla="*/ 6 h 150"/>
                <a:gd name="T14" fmla="*/ 2 w 120"/>
                <a:gd name="T15" fmla="*/ 10 h 150"/>
                <a:gd name="T16" fmla="*/ 0 w 120"/>
                <a:gd name="T17" fmla="*/ 12 h 150"/>
                <a:gd name="T18" fmla="*/ 1 w 120"/>
                <a:gd name="T19" fmla="*/ 13 h 150"/>
                <a:gd name="T20" fmla="*/ 4 w 120"/>
                <a:gd name="T21" fmla="*/ 12 h 150"/>
                <a:gd name="T22" fmla="*/ 8 w 120"/>
                <a:gd name="T23" fmla="*/ 11 h 150"/>
                <a:gd name="T24" fmla="*/ 12 w 120"/>
                <a:gd name="T25" fmla="*/ 9 h 150"/>
                <a:gd name="T26" fmla="*/ 11 w 120"/>
                <a:gd name="T27" fmla="*/ 7 h 150"/>
                <a:gd name="T28" fmla="*/ 10 w 120"/>
                <a:gd name="T29" fmla="*/ 6 h 150"/>
                <a:gd name="T30" fmla="*/ 8 w 120"/>
                <a:gd name="T31" fmla="*/ 3 h 150"/>
                <a:gd name="T32" fmla="*/ 6 w 120"/>
                <a:gd name="T33" fmla="*/ 3 h 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50"/>
                <a:gd name="T53" fmla="*/ 120 w 120"/>
                <a:gd name="T54" fmla="*/ 150 h 1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50">
                  <a:moveTo>
                    <a:pt x="65" y="33"/>
                  </a:moveTo>
                  <a:cubicBezTo>
                    <a:pt x="64" y="27"/>
                    <a:pt x="64" y="18"/>
                    <a:pt x="61" y="16"/>
                  </a:cubicBezTo>
                  <a:cubicBezTo>
                    <a:pt x="59" y="14"/>
                    <a:pt x="53" y="0"/>
                    <a:pt x="51" y="7"/>
                  </a:cubicBezTo>
                  <a:cubicBezTo>
                    <a:pt x="50" y="14"/>
                    <a:pt x="50" y="29"/>
                    <a:pt x="45" y="27"/>
                  </a:cubicBezTo>
                  <a:cubicBezTo>
                    <a:pt x="39" y="25"/>
                    <a:pt x="41" y="7"/>
                    <a:pt x="35" y="18"/>
                  </a:cubicBezTo>
                  <a:cubicBezTo>
                    <a:pt x="28" y="29"/>
                    <a:pt x="27" y="36"/>
                    <a:pt x="28" y="46"/>
                  </a:cubicBezTo>
                  <a:cubicBezTo>
                    <a:pt x="28" y="56"/>
                    <a:pt x="22" y="47"/>
                    <a:pt x="21" y="66"/>
                  </a:cubicBezTo>
                  <a:cubicBezTo>
                    <a:pt x="21" y="85"/>
                    <a:pt x="22" y="96"/>
                    <a:pt x="17" y="106"/>
                  </a:cubicBezTo>
                  <a:cubicBezTo>
                    <a:pt x="11" y="115"/>
                    <a:pt x="0" y="128"/>
                    <a:pt x="0" y="131"/>
                  </a:cubicBezTo>
                  <a:cubicBezTo>
                    <a:pt x="0" y="133"/>
                    <a:pt x="0" y="150"/>
                    <a:pt x="13" y="143"/>
                  </a:cubicBezTo>
                  <a:cubicBezTo>
                    <a:pt x="26" y="136"/>
                    <a:pt x="12" y="116"/>
                    <a:pt x="45" y="123"/>
                  </a:cubicBezTo>
                  <a:cubicBezTo>
                    <a:pt x="78" y="130"/>
                    <a:pt x="55" y="125"/>
                    <a:pt x="84" y="121"/>
                  </a:cubicBezTo>
                  <a:cubicBezTo>
                    <a:pt x="113" y="118"/>
                    <a:pt x="118" y="111"/>
                    <a:pt x="119" y="102"/>
                  </a:cubicBezTo>
                  <a:cubicBezTo>
                    <a:pt x="120" y="93"/>
                    <a:pt x="118" y="71"/>
                    <a:pt x="110" y="73"/>
                  </a:cubicBezTo>
                  <a:cubicBezTo>
                    <a:pt x="103" y="75"/>
                    <a:pt x="94" y="66"/>
                    <a:pt x="102" y="62"/>
                  </a:cubicBezTo>
                  <a:cubicBezTo>
                    <a:pt x="110" y="58"/>
                    <a:pt x="94" y="35"/>
                    <a:pt x="88" y="36"/>
                  </a:cubicBezTo>
                  <a:cubicBezTo>
                    <a:pt x="82" y="36"/>
                    <a:pt x="65" y="33"/>
                    <a:pt x="65" y="33"/>
                  </a:cubicBezTo>
                  <a:close/>
                </a:path>
              </a:pathLst>
            </a:custGeom>
            <a:solidFill>
              <a:schemeClr val="accent1"/>
            </a:solidFill>
            <a:ln w="3175" cap="rnd">
              <a:solidFill>
                <a:schemeClr val="bg1"/>
              </a:solidFill>
              <a:round/>
              <a:headEnd/>
              <a:tailEnd/>
            </a:ln>
          </p:spPr>
          <p:txBody>
            <a:bodyPr/>
            <a:lstStyle/>
            <a:p>
              <a:endParaRPr lang="de-DE"/>
            </a:p>
          </p:txBody>
        </p:sp>
        <p:sp>
          <p:nvSpPr>
            <p:cNvPr id="6503" name="Freeform 1322"/>
            <p:cNvSpPr>
              <a:spLocks/>
            </p:cNvSpPr>
            <p:nvPr/>
          </p:nvSpPr>
          <p:spPr bwMode="gray">
            <a:xfrm>
              <a:off x="3872" y="917"/>
              <a:ext cx="68" cy="76"/>
            </a:xfrm>
            <a:custGeom>
              <a:avLst/>
              <a:gdLst>
                <a:gd name="T0" fmla="*/ 7 w 123"/>
                <a:gd name="T1" fmla="*/ 3 h 137"/>
                <a:gd name="T2" fmla="*/ 7 w 123"/>
                <a:gd name="T3" fmla="*/ 1 h 137"/>
                <a:gd name="T4" fmla="*/ 4 w 123"/>
                <a:gd name="T5" fmla="*/ 1 h 137"/>
                <a:gd name="T6" fmla="*/ 2 w 123"/>
                <a:gd name="T7" fmla="*/ 2 h 137"/>
                <a:gd name="T8" fmla="*/ 1 w 123"/>
                <a:gd name="T9" fmla="*/ 5 h 137"/>
                <a:gd name="T10" fmla="*/ 3 w 123"/>
                <a:gd name="T11" fmla="*/ 7 h 137"/>
                <a:gd name="T12" fmla="*/ 4 w 123"/>
                <a:gd name="T13" fmla="*/ 10 h 137"/>
                <a:gd name="T14" fmla="*/ 7 w 123"/>
                <a:gd name="T15" fmla="*/ 12 h 137"/>
                <a:gd name="T16" fmla="*/ 10 w 123"/>
                <a:gd name="T17" fmla="*/ 7 h 137"/>
                <a:gd name="T18" fmla="*/ 11 w 123"/>
                <a:gd name="T19" fmla="*/ 2 h 137"/>
                <a:gd name="T20" fmla="*/ 9 w 123"/>
                <a:gd name="T21" fmla="*/ 1 h 137"/>
                <a:gd name="T22" fmla="*/ 7 w 123"/>
                <a:gd name="T23" fmla="*/ 3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37"/>
                <a:gd name="T38" fmla="*/ 123 w 123"/>
                <a:gd name="T39" fmla="*/ 137 h 1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37">
                  <a:moveTo>
                    <a:pt x="79" y="29"/>
                  </a:moveTo>
                  <a:cubicBezTo>
                    <a:pt x="77" y="20"/>
                    <a:pt x="77" y="3"/>
                    <a:pt x="69" y="2"/>
                  </a:cubicBezTo>
                  <a:cubicBezTo>
                    <a:pt x="61" y="0"/>
                    <a:pt x="46" y="4"/>
                    <a:pt x="42" y="8"/>
                  </a:cubicBezTo>
                  <a:cubicBezTo>
                    <a:pt x="38" y="12"/>
                    <a:pt x="21" y="19"/>
                    <a:pt x="19" y="27"/>
                  </a:cubicBezTo>
                  <a:cubicBezTo>
                    <a:pt x="16" y="36"/>
                    <a:pt x="0" y="36"/>
                    <a:pt x="4" y="52"/>
                  </a:cubicBezTo>
                  <a:cubicBezTo>
                    <a:pt x="8" y="67"/>
                    <a:pt x="17" y="61"/>
                    <a:pt x="33" y="77"/>
                  </a:cubicBezTo>
                  <a:cubicBezTo>
                    <a:pt x="49" y="94"/>
                    <a:pt x="44" y="105"/>
                    <a:pt x="44" y="105"/>
                  </a:cubicBezTo>
                  <a:cubicBezTo>
                    <a:pt x="44" y="105"/>
                    <a:pt x="57" y="102"/>
                    <a:pt x="75" y="120"/>
                  </a:cubicBezTo>
                  <a:cubicBezTo>
                    <a:pt x="93" y="137"/>
                    <a:pt x="105" y="75"/>
                    <a:pt x="107" y="73"/>
                  </a:cubicBezTo>
                  <a:cubicBezTo>
                    <a:pt x="109" y="70"/>
                    <a:pt x="123" y="34"/>
                    <a:pt x="119" y="25"/>
                  </a:cubicBezTo>
                  <a:cubicBezTo>
                    <a:pt x="115" y="16"/>
                    <a:pt x="104" y="5"/>
                    <a:pt x="102" y="8"/>
                  </a:cubicBezTo>
                  <a:cubicBezTo>
                    <a:pt x="99" y="10"/>
                    <a:pt x="79" y="29"/>
                    <a:pt x="79" y="29"/>
                  </a:cubicBezTo>
                  <a:close/>
                </a:path>
              </a:pathLst>
            </a:custGeom>
            <a:solidFill>
              <a:schemeClr val="accent1"/>
            </a:solidFill>
            <a:ln w="3175" cap="rnd">
              <a:solidFill>
                <a:schemeClr val="bg1"/>
              </a:solidFill>
              <a:round/>
              <a:headEnd/>
              <a:tailEnd/>
            </a:ln>
          </p:spPr>
          <p:txBody>
            <a:bodyPr/>
            <a:lstStyle/>
            <a:p>
              <a:endParaRPr lang="de-DE"/>
            </a:p>
          </p:txBody>
        </p:sp>
        <p:sp>
          <p:nvSpPr>
            <p:cNvPr id="6504" name="Freeform 1323"/>
            <p:cNvSpPr>
              <a:spLocks/>
            </p:cNvSpPr>
            <p:nvPr/>
          </p:nvSpPr>
          <p:spPr bwMode="gray">
            <a:xfrm>
              <a:off x="3845" y="855"/>
              <a:ext cx="68" cy="66"/>
            </a:xfrm>
            <a:custGeom>
              <a:avLst/>
              <a:gdLst>
                <a:gd name="T0" fmla="*/ 8 w 122"/>
                <a:gd name="T1" fmla="*/ 0 h 119"/>
                <a:gd name="T2" fmla="*/ 6 w 122"/>
                <a:gd name="T3" fmla="*/ 3 h 119"/>
                <a:gd name="T4" fmla="*/ 4 w 122"/>
                <a:gd name="T5" fmla="*/ 6 h 119"/>
                <a:gd name="T6" fmla="*/ 1 w 122"/>
                <a:gd name="T7" fmla="*/ 7 h 119"/>
                <a:gd name="T8" fmla="*/ 2 w 122"/>
                <a:gd name="T9" fmla="*/ 9 h 119"/>
                <a:gd name="T10" fmla="*/ 1 w 122"/>
                <a:gd name="T11" fmla="*/ 11 h 119"/>
                <a:gd name="T12" fmla="*/ 4 w 122"/>
                <a:gd name="T13" fmla="*/ 11 h 119"/>
                <a:gd name="T14" fmla="*/ 7 w 122"/>
                <a:gd name="T15" fmla="*/ 9 h 119"/>
                <a:gd name="T16" fmla="*/ 10 w 122"/>
                <a:gd name="T17" fmla="*/ 9 h 119"/>
                <a:gd name="T18" fmla="*/ 11 w 122"/>
                <a:gd name="T19" fmla="*/ 6 h 119"/>
                <a:gd name="T20" fmla="*/ 12 w 122"/>
                <a:gd name="T21" fmla="*/ 4 h 119"/>
                <a:gd name="T22" fmla="*/ 11 w 122"/>
                <a:gd name="T23" fmla="*/ 1 h 119"/>
                <a:gd name="T24" fmla="*/ 8 w 122"/>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119"/>
                <a:gd name="T41" fmla="*/ 122 w 122"/>
                <a:gd name="T42" fmla="*/ 119 h 1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119">
                  <a:moveTo>
                    <a:pt x="86" y="0"/>
                  </a:moveTo>
                  <a:cubicBezTo>
                    <a:pt x="74" y="7"/>
                    <a:pt x="61" y="14"/>
                    <a:pt x="57" y="30"/>
                  </a:cubicBezTo>
                  <a:cubicBezTo>
                    <a:pt x="52" y="45"/>
                    <a:pt x="54" y="51"/>
                    <a:pt x="41" y="60"/>
                  </a:cubicBezTo>
                  <a:cubicBezTo>
                    <a:pt x="29" y="70"/>
                    <a:pt x="13" y="68"/>
                    <a:pt x="13" y="79"/>
                  </a:cubicBezTo>
                  <a:cubicBezTo>
                    <a:pt x="13" y="90"/>
                    <a:pt x="18" y="84"/>
                    <a:pt x="20" y="92"/>
                  </a:cubicBezTo>
                  <a:cubicBezTo>
                    <a:pt x="22" y="101"/>
                    <a:pt x="0" y="105"/>
                    <a:pt x="14" y="112"/>
                  </a:cubicBezTo>
                  <a:cubicBezTo>
                    <a:pt x="29" y="119"/>
                    <a:pt x="33" y="115"/>
                    <a:pt x="47" y="113"/>
                  </a:cubicBezTo>
                  <a:cubicBezTo>
                    <a:pt x="60" y="110"/>
                    <a:pt x="56" y="95"/>
                    <a:pt x="72" y="99"/>
                  </a:cubicBezTo>
                  <a:cubicBezTo>
                    <a:pt x="89" y="104"/>
                    <a:pt x="89" y="92"/>
                    <a:pt x="103" y="91"/>
                  </a:cubicBezTo>
                  <a:cubicBezTo>
                    <a:pt x="117" y="91"/>
                    <a:pt x="118" y="72"/>
                    <a:pt x="117" y="61"/>
                  </a:cubicBezTo>
                  <a:cubicBezTo>
                    <a:pt x="115" y="50"/>
                    <a:pt x="122" y="44"/>
                    <a:pt x="121" y="38"/>
                  </a:cubicBezTo>
                  <a:cubicBezTo>
                    <a:pt x="120" y="33"/>
                    <a:pt x="117" y="9"/>
                    <a:pt x="113" y="8"/>
                  </a:cubicBezTo>
                  <a:cubicBezTo>
                    <a:pt x="109" y="6"/>
                    <a:pt x="86" y="0"/>
                    <a:pt x="86" y="0"/>
                  </a:cubicBezTo>
                  <a:close/>
                </a:path>
              </a:pathLst>
            </a:custGeom>
            <a:solidFill>
              <a:schemeClr val="accent1"/>
            </a:solidFill>
            <a:ln w="3175" cap="rnd">
              <a:solidFill>
                <a:schemeClr val="bg1"/>
              </a:solidFill>
              <a:round/>
              <a:headEnd/>
              <a:tailEnd/>
            </a:ln>
          </p:spPr>
          <p:txBody>
            <a:bodyPr/>
            <a:lstStyle/>
            <a:p>
              <a:endParaRPr lang="de-DE"/>
            </a:p>
          </p:txBody>
        </p:sp>
        <p:sp>
          <p:nvSpPr>
            <p:cNvPr id="6505" name="Freeform 1324"/>
            <p:cNvSpPr>
              <a:spLocks/>
            </p:cNvSpPr>
            <p:nvPr/>
          </p:nvSpPr>
          <p:spPr bwMode="gray">
            <a:xfrm>
              <a:off x="3847" y="919"/>
              <a:ext cx="30" cy="20"/>
            </a:xfrm>
            <a:custGeom>
              <a:avLst/>
              <a:gdLst>
                <a:gd name="T0" fmla="*/ 2 w 54"/>
                <a:gd name="T1" fmla="*/ 1 h 36"/>
                <a:gd name="T2" fmla="*/ 1 w 54"/>
                <a:gd name="T3" fmla="*/ 1 h 36"/>
                <a:gd name="T4" fmla="*/ 2 w 54"/>
                <a:gd name="T5" fmla="*/ 3 h 36"/>
                <a:gd name="T6" fmla="*/ 3 w 54"/>
                <a:gd name="T7" fmla="*/ 2 h 36"/>
                <a:gd name="T8" fmla="*/ 5 w 54"/>
                <a:gd name="T9" fmla="*/ 1 h 36"/>
                <a:gd name="T10" fmla="*/ 5 w 54"/>
                <a:gd name="T11" fmla="*/ 1 h 36"/>
                <a:gd name="T12" fmla="*/ 2 w 54"/>
                <a:gd name="T13" fmla="*/ 1 h 36"/>
                <a:gd name="T14" fmla="*/ 0 60000 65536"/>
                <a:gd name="T15" fmla="*/ 0 60000 65536"/>
                <a:gd name="T16" fmla="*/ 0 60000 65536"/>
                <a:gd name="T17" fmla="*/ 0 60000 65536"/>
                <a:gd name="T18" fmla="*/ 0 60000 65536"/>
                <a:gd name="T19" fmla="*/ 0 60000 65536"/>
                <a:gd name="T20" fmla="*/ 0 60000 65536"/>
                <a:gd name="T21" fmla="*/ 0 w 54"/>
                <a:gd name="T22" fmla="*/ 0 h 36"/>
                <a:gd name="T23" fmla="*/ 54 w 5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6">
                  <a:moveTo>
                    <a:pt x="17" y="9"/>
                  </a:moveTo>
                  <a:cubicBezTo>
                    <a:pt x="8" y="9"/>
                    <a:pt x="0" y="0"/>
                    <a:pt x="1" y="15"/>
                  </a:cubicBezTo>
                  <a:cubicBezTo>
                    <a:pt x="1" y="30"/>
                    <a:pt x="4" y="36"/>
                    <a:pt x="16" y="36"/>
                  </a:cubicBezTo>
                  <a:cubicBezTo>
                    <a:pt x="28" y="36"/>
                    <a:pt x="23" y="27"/>
                    <a:pt x="35" y="25"/>
                  </a:cubicBezTo>
                  <a:cubicBezTo>
                    <a:pt x="47" y="23"/>
                    <a:pt x="52" y="15"/>
                    <a:pt x="52" y="12"/>
                  </a:cubicBezTo>
                  <a:cubicBezTo>
                    <a:pt x="52" y="10"/>
                    <a:pt x="54" y="5"/>
                    <a:pt x="50" y="6"/>
                  </a:cubicBezTo>
                  <a:cubicBezTo>
                    <a:pt x="45" y="8"/>
                    <a:pt x="17" y="9"/>
                    <a:pt x="17" y="9"/>
                  </a:cubicBezTo>
                  <a:close/>
                </a:path>
              </a:pathLst>
            </a:custGeom>
            <a:solidFill>
              <a:schemeClr val="accent1"/>
            </a:solidFill>
            <a:ln w="3175" cap="rnd">
              <a:solidFill>
                <a:schemeClr val="bg1"/>
              </a:solidFill>
              <a:round/>
              <a:headEnd/>
              <a:tailEnd/>
            </a:ln>
          </p:spPr>
          <p:txBody>
            <a:bodyPr/>
            <a:lstStyle/>
            <a:p>
              <a:endParaRPr lang="de-DE"/>
            </a:p>
          </p:txBody>
        </p:sp>
        <p:sp>
          <p:nvSpPr>
            <p:cNvPr id="6506" name="Freeform 1325"/>
            <p:cNvSpPr>
              <a:spLocks/>
            </p:cNvSpPr>
            <p:nvPr/>
          </p:nvSpPr>
          <p:spPr bwMode="gray">
            <a:xfrm>
              <a:off x="4472" y="1185"/>
              <a:ext cx="77" cy="77"/>
            </a:xfrm>
            <a:custGeom>
              <a:avLst/>
              <a:gdLst>
                <a:gd name="T0" fmla="*/ 9 w 139"/>
                <a:gd name="T1" fmla="*/ 3 h 137"/>
                <a:gd name="T2" fmla="*/ 7 w 139"/>
                <a:gd name="T3" fmla="*/ 1 h 137"/>
                <a:gd name="T4" fmla="*/ 4 w 139"/>
                <a:gd name="T5" fmla="*/ 1 h 137"/>
                <a:gd name="T6" fmla="*/ 2 w 139"/>
                <a:gd name="T7" fmla="*/ 4 h 137"/>
                <a:gd name="T8" fmla="*/ 1 w 139"/>
                <a:gd name="T9" fmla="*/ 6 h 137"/>
                <a:gd name="T10" fmla="*/ 3 w 139"/>
                <a:gd name="T11" fmla="*/ 10 h 137"/>
                <a:gd name="T12" fmla="*/ 11 w 139"/>
                <a:gd name="T13" fmla="*/ 11 h 137"/>
                <a:gd name="T14" fmla="*/ 13 w 139"/>
                <a:gd name="T15" fmla="*/ 11 h 137"/>
                <a:gd name="T16" fmla="*/ 12 w 139"/>
                <a:gd name="T17" fmla="*/ 7 h 137"/>
                <a:gd name="T18" fmla="*/ 12 w 139"/>
                <a:gd name="T19" fmla="*/ 3 h 137"/>
                <a:gd name="T20" fmla="*/ 11 w 139"/>
                <a:gd name="T21" fmla="*/ 1 h 137"/>
                <a:gd name="T22" fmla="*/ 9 w 139"/>
                <a:gd name="T23" fmla="*/ 3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137"/>
                <a:gd name="T38" fmla="*/ 139 w 139"/>
                <a:gd name="T39" fmla="*/ 137 h 1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137">
                  <a:moveTo>
                    <a:pt x="90" y="33"/>
                  </a:moveTo>
                  <a:cubicBezTo>
                    <a:pt x="80" y="23"/>
                    <a:pt x="74" y="16"/>
                    <a:pt x="69" y="10"/>
                  </a:cubicBezTo>
                  <a:cubicBezTo>
                    <a:pt x="64" y="5"/>
                    <a:pt x="58" y="0"/>
                    <a:pt x="48" y="9"/>
                  </a:cubicBezTo>
                  <a:cubicBezTo>
                    <a:pt x="37" y="17"/>
                    <a:pt x="32" y="37"/>
                    <a:pt x="25" y="44"/>
                  </a:cubicBezTo>
                  <a:cubicBezTo>
                    <a:pt x="18" y="51"/>
                    <a:pt x="0" y="24"/>
                    <a:pt x="7" y="54"/>
                  </a:cubicBezTo>
                  <a:cubicBezTo>
                    <a:pt x="14" y="84"/>
                    <a:pt x="25" y="67"/>
                    <a:pt x="36" y="102"/>
                  </a:cubicBezTo>
                  <a:cubicBezTo>
                    <a:pt x="46" y="137"/>
                    <a:pt x="101" y="95"/>
                    <a:pt x="117" y="105"/>
                  </a:cubicBezTo>
                  <a:cubicBezTo>
                    <a:pt x="132" y="116"/>
                    <a:pt x="139" y="109"/>
                    <a:pt x="139" y="109"/>
                  </a:cubicBezTo>
                  <a:cubicBezTo>
                    <a:pt x="139" y="109"/>
                    <a:pt x="131" y="81"/>
                    <a:pt x="127" y="74"/>
                  </a:cubicBezTo>
                  <a:cubicBezTo>
                    <a:pt x="124" y="67"/>
                    <a:pt x="122" y="30"/>
                    <a:pt x="122" y="30"/>
                  </a:cubicBezTo>
                  <a:cubicBezTo>
                    <a:pt x="110" y="7"/>
                    <a:pt x="110" y="7"/>
                    <a:pt x="110" y="7"/>
                  </a:cubicBezTo>
                  <a:lnTo>
                    <a:pt x="90" y="33"/>
                  </a:lnTo>
                  <a:close/>
                </a:path>
              </a:pathLst>
            </a:custGeom>
            <a:solidFill>
              <a:schemeClr val="accent1"/>
            </a:solidFill>
            <a:ln w="3175" cap="rnd">
              <a:solidFill>
                <a:schemeClr val="bg1"/>
              </a:solidFill>
              <a:round/>
              <a:headEnd/>
              <a:tailEnd/>
            </a:ln>
          </p:spPr>
          <p:txBody>
            <a:bodyPr/>
            <a:lstStyle/>
            <a:p>
              <a:endParaRPr lang="de-DE"/>
            </a:p>
          </p:txBody>
        </p:sp>
        <p:sp>
          <p:nvSpPr>
            <p:cNvPr id="6507" name="Freeform 1326"/>
            <p:cNvSpPr>
              <a:spLocks/>
            </p:cNvSpPr>
            <p:nvPr/>
          </p:nvSpPr>
          <p:spPr bwMode="gray">
            <a:xfrm>
              <a:off x="4547" y="1199"/>
              <a:ext cx="23" cy="44"/>
            </a:xfrm>
            <a:custGeom>
              <a:avLst/>
              <a:gdLst>
                <a:gd name="T0" fmla="*/ 2 w 40"/>
                <a:gd name="T1" fmla="*/ 1 h 80"/>
                <a:gd name="T2" fmla="*/ 1 w 40"/>
                <a:gd name="T3" fmla="*/ 2 h 80"/>
                <a:gd name="T4" fmla="*/ 1 w 40"/>
                <a:gd name="T5" fmla="*/ 6 h 80"/>
                <a:gd name="T6" fmla="*/ 2 w 40"/>
                <a:gd name="T7" fmla="*/ 7 h 80"/>
                <a:gd name="T8" fmla="*/ 3 w 40"/>
                <a:gd name="T9" fmla="*/ 5 h 80"/>
                <a:gd name="T10" fmla="*/ 4 w 40"/>
                <a:gd name="T11" fmla="*/ 3 h 80"/>
                <a:gd name="T12" fmla="*/ 2 w 40"/>
                <a:gd name="T13" fmla="*/ 1 h 80"/>
                <a:gd name="T14" fmla="*/ 0 60000 65536"/>
                <a:gd name="T15" fmla="*/ 0 60000 65536"/>
                <a:gd name="T16" fmla="*/ 0 60000 65536"/>
                <a:gd name="T17" fmla="*/ 0 60000 65536"/>
                <a:gd name="T18" fmla="*/ 0 60000 65536"/>
                <a:gd name="T19" fmla="*/ 0 60000 65536"/>
                <a:gd name="T20" fmla="*/ 0 60000 65536"/>
                <a:gd name="T21" fmla="*/ 0 w 40"/>
                <a:gd name="T22" fmla="*/ 0 h 80"/>
                <a:gd name="T23" fmla="*/ 40 w 40"/>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80">
                  <a:moveTo>
                    <a:pt x="23" y="11"/>
                  </a:moveTo>
                  <a:cubicBezTo>
                    <a:pt x="12" y="7"/>
                    <a:pt x="0" y="0"/>
                    <a:pt x="2" y="16"/>
                  </a:cubicBezTo>
                  <a:cubicBezTo>
                    <a:pt x="3" y="32"/>
                    <a:pt x="2" y="46"/>
                    <a:pt x="9" y="59"/>
                  </a:cubicBezTo>
                  <a:cubicBezTo>
                    <a:pt x="16" y="71"/>
                    <a:pt x="10" y="76"/>
                    <a:pt x="16" y="78"/>
                  </a:cubicBezTo>
                  <a:cubicBezTo>
                    <a:pt x="21" y="80"/>
                    <a:pt x="32" y="64"/>
                    <a:pt x="33" y="57"/>
                  </a:cubicBezTo>
                  <a:cubicBezTo>
                    <a:pt x="35" y="50"/>
                    <a:pt x="40" y="43"/>
                    <a:pt x="39" y="36"/>
                  </a:cubicBezTo>
                  <a:cubicBezTo>
                    <a:pt x="37" y="29"/>
                    <a:pt x="23" y="11"/>
                    <a:pt x="23" y="11"/>
                  </a:cubicBezTo>
                  <a:close/>
                </a:path>
              </a:pathLst>
            </a:custGeom>
            <a:solidFill>
              <a:schemeClr val="accent1"/>
            </a:solidFill>
            <a:ln w="3175" cap="rnd">
              <a:solidFill>
                <a:schemeClr val="bg1"/>
              </a:solidFill>
              <a:round/>
              <a:headEnd/>
              <a:tailEnd/>
            </a:ln>
          </p:spPr>
          <p:txBody>
            <a:bodyPr/>
            <a:lstStyle/>
            <a:p>
              <a:endParaRPr lang="de-DE"/>
            </a:p>
          </p:txBody>
        </p:sp>
        <p:sp>
          <p:nvSpPr>
            <p:cNvPr id="6508" name="Freeform 1327"/>
            <p:cNvSpPr>
              <a:spLocks/>
            </p:cNvSpPr>
            <p:nvPr/>
          </p:nvSpPr>
          <p:spPr bwMode="gray">
            <a:xfrm>
              <a:off x="4582" y="1212"/>
              <a:ext cx="45" cy="47"/>
            </a:xfrm>
            <a:custGeom>
              <a:avLst/>
              <a:gdLst>
                <a:gd name="T0" fmla="*/ 3 w 81"/>
                <a:gd name="T1" fmla="*/ 2 h 85"/>
                <a:gd name="T2" fmla="*/ 1 w 81"/>
                <a:gd name="T3" fmla="*/ 2 h 85"/>
                <a:gd name="T4" fmla="*/ 2 w 81"/>
                <a:gd name="T5" fmla="*/ 6 h 85"/>
                <a:gd name="T6" fmla="*/ 4 w 81"/>
                <a:gd name="T7" fmla="*/ 8 h 85"/>
                <a:gd name="T8" fmla="*/ 7 w 81"/>
                <a:gd name="T9" fmla="*/ 7 h 85"/>
                <a:gd name="T10" fmla="*/ 7 w 81"/>
                <a:gd name="T11" fmla="*/ 3 h 85"/>
                <a:gd name="T12" fmla="*/ 3 w 81"/>
                <a:gd name="T13" fmla="*/ 2 h 85"/>
                <a:gd name="T14" fmla="*/ 0 60000 65536"/>
                <a:gd name="T15" fmla="*/ 0 60000 65536"/>
                <a:gd name="T16" fmla="*/ 0 60000 65536"/>
                <a:gd name="T17" fmla="*/ 0 60000 65536"/>
                <a:gd name="T18" fmla="*/ 0 60000 65536"/>
                <a:gd name="T19" fmla="*/ 0 60000 65536"/>
                <a:gd name="T20" fmla="*/ 0 60000 65536"/>
                <a:gd name="T21" fmla="*/ 0 w 81"/>
                <a:gd name="T22" fmla="*/ 0 h 85"/>
                <a:gd name="T23" fmla="*/ 81 w 81"/>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85">
                  <a:moveTo>
                    <a:pt x="28" y="23"/>
                  </a:moveTo>
                  <a:cubicBezTo>
                    <a:pt x="19" y="21"/>
                    <a:pt x="10" y="0"/>
                    <a:pt x="5" y="20"/>
                  </a:cubicBezTo>
                  <a:cubicBezTo>
                    <a:pt x="0" y="39"/>
                    <a:pt x="10" y="55"/>
                    <a:pt x="19" y="64"/>
                  </a:cubicBezTo>
                  <a:cubicBezTo>
                    <a:pt x="28" y="73"/>
                    <a:pt x="31" y="78"/>
                    <a:pt x="45" y="81"/>
                  </a:cubicBezTo>
                  <a:cubicBezTo>
                    <a:pt x="59" y="85"/>
                    <a:pt x="67" y="69"/>
                    <a:pt x="74" y="69"/>
                  </a:cubicBezTo>
                  <a:cubicBezTo>
                    <a:pt x="81" y="69"/>
                    <a:pt x="74" y="27"/>
                    <a:pt x="67" y="29"/>
                  </a:cubicBezTo>
                  <a:cubicBezTo>
                    <a:pt x="59" y="30"/>
                    <a:pt x="28" y="23"/>
                    <a:pt x="28" y="23"/>
                  </a:cubicBezTo>
                  <a:close/>
                </a:path>
              </a:pathLst>
            </a:custGeom>
            <a:solidFill>
              <a:schemeClr val="accent1"/>
            </a:solidFill>
            <a:ln w="3175" cap="rnd">
              <a:solidFill>
                <a:schemeClr val="bg1"/>
              </a:solidFill>
              <a:round/>
              <a:headEnd/>
              <a:tailEnd/>
            </a:ln>
          </p:spPr>
          <p:txBody>
            <a:bodyPr/>
            <a:lstStyle/>
            <a:p>
              <a:endParaRPr lang="de-DE"/>
            </a:p>
          </p:txBody>
        </p:sp>
        <p:sp>
          <p:nvSpPr>
            <p:cNvPr id="6509" name="Freeform 1328"/>
            <p:cNvSpPr>
              <a:spLocks/>
            </p:cNvSpPr>
            <p:nvPr/>
          </p:nvSpPr>
          <p:spPr bwMode="gray">
            <a:xfrm>
              <a:off x="4510" y="1286"/>
              <a:ext cx="48" cy="28"/>
            </a:xfrm>
            <a:custGeom>
              <a:avLst/>
              <a:gdLst>
                <a:gd name="T0" fmla="*/ 5 w 86"/>
                <a:gd name="T1" fmla="*/ 0 h 50"/>
                <a:gd name="T2" fmla="*/ 3 w 86"/>
                <a:gd name="T3" fmla="*/ 1 h 50"/>
                <a:gd name="T4" fmla="*/ 1 w 86"/>
                <a:gd name="T5" fmla="*/ 4 h 50"/>
                <a:gd name="T6" fmla="*/ 4 w 86"/>
                <a:gd name="T7" fmla="*/ 3 h 50"/>
                <a:gd name="T8" fmla="*/ 8 w 86"/>
                <a:gd name="T9" fmla="*/ 1 h 50"/>
                <a:gd name="T10" fmla="*/ 7 w 86"/>
                <a:gd name="T11" fmla="*/ 1 h 50"/>
                <a:gd name="T12" fmla="*/ 5 w 86"/>
                <a:gd name="T13" fmla="*/ 0 h 50"/>
                <a:gd name="T14" fmla="*/ 0 60000 65536"/>
                <a:gd name="T15" fmla="*/ 0 60000 65536"/>
                <a:gd name="T16" fmla="*/ 0 60000 65536"/>
                <a:gd name="T17" fmla="*/ 0 60000 65536"/>
                <a:gd name="T18" fmla="*/ 0 60000 65536"/>
                <a:gd name="T19" fmla="*/ 0 60000 65536"/>
                <a:gd name="T20" fmla="*/ 0 60000 65536"/>
                <a:gd name="T21" fmla="*/ 0 w 86"/>
                <a:gd name="T22" fmla="*/ 0 h 50"/>
                <a:gd name="T23" fmla="*/ 86 w 8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50">
                  <a:moveTo>
                    <a:pt x="51" y="0"/>
                  </a:moveTo>
                  <a:cubicBezTo>
                    <a:pt x="46" y="0"/>
                    <a:pt x="39" y="2"/>
                    <a:pt x="30" y="13"/>
                  </a:cubicBezTo>
                  <a:cubicBezTo>
                    <a:pt x="21" y="23"/>
                    <a:pt x="0" y="35"/>
                    <a:pt x="11" y="39"/>
                  </a:cubicBezTo>
                  <a:cubicBezTo>
                    <a:pt x="21" y="42"/>
                    <a:pt x="35" y="7"/>
                    <a:pt x="49" y="28"/>
                  </a:cubicBezTo>
                  <a:cubicBezTo>
                    <a:pt x="63" y="50"/>
                    <a:pt x="86" y="18"/>
                    <a:pt x="79" y="14"/>
                  </a:cubicBezTo>
                  <a:cubicBezTo>
                    <a:pt x="72" y="11"/>
                    <a:pt x="69" y="2"/>
                    <a:pt x="69" y="2"/>
                  </a:cubicBezTo>
                  <a:lnTo>
                    <a:pt x="51" y="0"/>
                  </a:lnTo>
                  <a:close/>
                </a:path>
              </a:pathLst>
            </a:custGeom>
            <a:solidFill>
              <a:schemeClr val="accent1"/>
            </a:solidFill>
            <a:ln w="3175" cap="rnd">
              <a:solidFill>
                <a:schemeClr val="bg1"/>
              </a:solidFill>
              <a:round/>
              <a:headEnd/>
              <a:tailEnd/>
            </a:ln>
          </p:spPr>
          <p:txBody>
            <a:bodyPr/>
            <a:lstStyle/>
            <a:p>
              <a:endParaRPr lang="de-DE"/>
            </a:p>
          </p:txBody>
        </p:sp>
        <p:sp>
          <p:nvSpPr>
            <p:cNvPr id="6510" name="Freeform 1329"/>
            <p:cNvSpPr>
              <a:spLocks/>
            </p:cNvSpPr>
            <p:nvPr/>
          </p:nvSpPr>
          <p:spPr bwMode="gray">
            <a:xfrm>
              <a:off x="5031" y="1380"/>
              <a:ext cx="82" cy="44"/>
            </a:xfrm>
            <a:custGeom>
              <a:avLst/>
              <a:gdLst>
                <a:gd name="T0" fmla="*/ 8 w 147"/>
                <a:gd name="T1" fmla="*/ 1 h 78"/>
                <a:gd name="T2" fmla="*/ 3 w 147"/>
                <a:gd name="T3" fmla="*/ 3 h 78"/>
                <a:gd name="T4" fmla="*/ 2 w 147"/>
                <a:gd name="T5" fmla="*/ 7 h 78"/>
                <a:gd name="T6" fmla="*/ 8 w 147"/>
                <a:gd name="T7" fmla="*/ 5 h 78"/>
                <a:gd name="T8" fmla="*/ 13 w 147"/>
                <a:gd name="T9" fmla="*/ 2 h 78"/>
                <a:gd name="T10" fmla="*/ 8 w 147"/>
                <a:gd name="T11" fmla="*/ 1 h 78"/>
                <a:gd name="T12" fmla="*/ 0 60000 65536"/>
                <a:gd name="T13" fmla="*/ 0 60000 65536"/>
                <a:gd name="T14" fmla="*/ 0 60000 65536"/>
                <a:gd name="T15" fmla="*/ 0 60000 65536"/>
                <a:gd name="T16" fmla="*/ 0 60000 65536"/>
                <a:gd name="T17" fmla="*/ 0 60000 65536"/>
                <a:gd name="T18" fmla="*/ 0 w 147"/>
                <a:gd name="T19" fmla="*/ 0 h 78"/>
                <a:gd name="T20" fmla="*/ 147 w 147"/>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147" h="78">
                  <a:moveTo>
                    <a:pt x="79" y="7"/>
                  </a:moveTo>
                  <a:cubicBezTo>
                    <a:pt x="68" y="0"/>
                    <a:pt x="61" y="3"/>
                    <a:pt x="35" y="24"/>
                  </a:cubicBezTo>
                  <a:cubicBezTo>
                    <a:pt x="9" y="45"/>
                    <a:pt x="0" y="78"/>
                    <a:pt x="18" y="73"/>
                  </a:cubicBezTo>
                  <a:cubicBezTo>
                    <a:pt x="37" y="68"/>
                    <a:pt x="61" y="35"/>
                    <a:pt x="82" y="47"/>
                  </a:cubicBezTo>
                  <a:cubicBezTo>
                    <a:pt x="103" y="59"/>
                    <a:pt x="147" y="21"/>
                    <a:pt x="138" y="19"/>
                  </a:cubicBezTo>
                  <a:cubicBezTo>
                    <a:pt x="129" y="17"/>
                    <a:pt x="79" y="7"/>
                    <a:pt x="79" y="7"/>
                  </a:cubicBezTo>
                  <a:close/>
                </a:path>
              </a:pathLst>
            </a:custGeom>
            <a:solidFill>
              <a:schemeClr val="accent1"/>
            </a:solidFill>
            <a:ln w="3175" cap="rnd">
              <a:solidFill>
                <a:schemeClr val="bg1"/>
              </a:solidFill>
              <a:round/>
              <a:headEnd/>
              <a:tailEnd/>
            </a:ln>
          </p:spPr>
          <p:txBody>
            <a:bodyPr/>
            <a:lstStyle/>
            <a:p>
              <a:endParaRPr lang="de-DE"/>
            </a:p>
          </p:txBody>
        </p:sp>
        <p:sp>
          <p:nvSpPr>
            <p:cNvPr id="6511" name="Freeform 1330"/>
            <p:cNvSpPr>
              <a:spLocks/>
            </p:cNvSpPr>
            <p:nvPr/>
          </p:nvSpPr>
          <p:spPr bwMode="gray">
            <a:xfrm>
              <a:off x="4081" y="1241"/>
              <a:ext cx="24" cy="26"/>
            </a:xfrm>
            <a:custGeom>
              <a:avLst/>
              <a:gdLst>
                <a:gd name="T0" fmla="*/ 3 w 43"/>
                <a:gd name="T1" fmla="*/ 0 h 46"/>
                <a:gd name="T2" fmla="*/ 1 w 43"/>
                <a:gd name="T3" fmla="*/ 1 h 46"/>
                <a:gd name="T4" fmla="*/ 3 w 43"/>
                <a:gd name="T5" fmla="*/ 4 h 46"/>
                <a:gd name="T6" fmla="*/ 4 w 43"/>
                <a:gd name="T7" fmla="*/ 2 h 46"/>
                <a:gd name="T8" fmla="*/ 3 w 43"/>
                <a:gd name="T9" fmla="*/ 0 h 46"/>
                <a:gd name="T10" fmla="*/ 0 60000 65536"/>
                <a:gd name="T11" fmla="*/ 0 60000 65536"/>
                <a:gd name="T12" fmla="*/ 0 60000 65536"/>
                <a:gd name="T13" fmla="*/ 0 60000 65536"/>
                <a:gd name="T14" fmla="*/ 0 60000 65536"/>
                <a:gd name="T15" fmla="*/ 0 w 43"/>
                <a:gd name="T16" fmla="*/ 0 h 46"/>
                <a:gd name="T17" fmla="*/ 43 w 43"/>
                <a:gd name="T18" fmla="*/ 46 h 46"/>
              </a:gdLst>
              <a:ahLst/>
              <a:cxnLst>
                <a:cxn ang="T10">
                  <a:pos x="T0" y="T1"/>
                </a:cxn>
                <a:cxn ang="T11">
                  <a:pos x="T2" y="T3"/>
                </a:cxn>
                <a:cxn ang="T12">
                  <a:pos x="T4" y="T5"/>
                </a:cxn>
                <a:cxn ang="T13">
                  <a:pos x="T6" y="T7"/>
                </a:cxn>
                <a:cxn ang="T14">
                  <a:pos x="T8" y="T9"/>
                </a:cxn>
              </a:cxnLst>
              <a:rect l="T15" t="T16" r="T17" b="T18"/>
              <a:pathLst>
                <a:path w="43" h="46">
                  <a:moveTo>
                    <a:pt x="30" y="0"/>
                  </a:moveTo>
                  <a:cubicBezTo>
                    <a:pt x="18" y="0"/>
                    <a:pt x="0" y="0"/>
                    <a:pt x="5" y="13"/>
                  </a:cubicBezTo>
                  <a:cubicBezTo>
                    <a:pt x="10" y="26"/>
                    <a:pt x="28" y="46"/>
                    <a:pt x="35" y="38"/>
                  </a:cubicBezTo>
                  <a:cubicBezTo>
                    <a:pt x="43" y="31"/>
                    <a:pt x="43" y="15"/>
                    <a:pt x="43" y="15"/>
                  </a:cubicBezTo>
                  <a:lnTo>
                    <a:pt x="30" y="0"/>
                  </a:lnTo>
                  <a:close/>
                </a:path>
              </a:pathLst>
            </a:custGeom>
            <a:solidFill>
              <a:schemeClr val="accent1"/>
            </a:solidFill>
            <a:ln w="3175" cap="rnd">
              <a:solidFill>
                <a:schemeClr val="bg1"/>
              </a:solidFill>
              <a:round/>
              <a:headEnd/>
              <a:tailEnd/>
            </a:ln>
          </p:spPr>
          <p:txBody>
            <a:bodyPr/>
            <a:lstStyle/>
            <a:p>
              <a:endParaRPr lang="de-DE"/>
            </a:p>
          </p:txBody>
        </p:sp>
        <p:sp>
          <p:nvSpPr>
            <p:cNvPr id="6512" name="Freeform 1331"/>
            <p:cNvSpPr>
              <a:spLocks/>
            </p:cNvSpPr>
            <p:nvPr/>
          </p:nvSpPr>
          <p:spPr bwMode="gray">
            <a:xfrm>
              <a:off x="3607" y="1302"/>
              <a:ext cx="18" cy="27"/>
            </a:xfrm>
            <a:custGeom>
              <a:avLst/>
              <a:gdLst>
                <a:gd name="T0" fmla="*/ 1 w 33"/>
                <a:gd name="T1" fmla="*/ 0 h 49"/>
                <a:gd name="T2" fmla="*/ 1 w 33"/>
                <a:gd name="T3" fmla="*/ 2 h 49"/>
                <a:gd name="T4" fmla="*/ 2 w 33"/>
                <a:gd name="T5" fmla="*/ 4 h 49"/>
                <a:gd name="T6" fmla="*/ 2 w 33"/>
                <a:gd name="T7" fmla="*/ 1 h 49"/>
                <a:gd name="T8" fmla="*/ 1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15" y="0"/>
                  </a:moveTo>
                  <a:cubicBezTo>
                    <a:pt x="5" y="0"/>
                    <a:pt x="0" y="21"/>
                    <a:pt x="2" y="28"/>
                  </a:cubicBezTo>
                  <a:cubicBezTo>
                    <a:pt x="5" y="36"/>
                    <a:pt x="23" y="49"/>
                    <a:pt x="28" y="41"/>
                  </a:cubicBezTo>
                  <a:cubicBezTo>
                    <a:pt x="33" y="33"/>
                    <a:pt x="23" y="5"/>
                    <a:pt x="23" y="5"/>
                  </a:cubicBezTo>
                  <a:lnTo>
                    <a:pt x="15" y="0"/>
                  </a:lnTo>
                  <a:close/>
                </a:path>
              </a:pathLst>
            </a:custGeom>
            <a:solidFill>
              <a:schemeClr val="accent1"/>
            </a:solidFill>
            <a:ln w="3175" cap="rnd">
              <a:solidFill>
                <a:schemeClr val="bg1"/>
              </a:solidFill>
              <a:round/>
              <a:headEnd/>
              <a:tailEnd/>
            </a:ln>
          </p:spPr>
          <p:txBody>
            <a:bodyPr/>
            <a:lstStyle/>
            <a:p>
              <a:endParaRPr lang="de-DE"/>
            </a:p>
          </p:txBody>
        </p:sp>
        <p:sp>
          <p:nvSpPr>
            <p:cNvPr id="6513" name="Freeform 1332"/>
            <p:cNvSpPr>
              <a:spLocks/>
            </p:cNvSpPr>
            <p:nvPr/>
          </p:nvSpPr>
          <p:spPr bwMode="gray">
            <a:xfrm>
              <a:off x="3433" y="951"/>
              <a:ext cx="41" cy="60"/>
            </a:xfrm>
            <a:custGeom>
              <a:avLst/>
              <a:gdLst>
                <a:gd name="T0" fmla="*/ 4 w 74"/>
                <a:gd name="T1" fmla="*/ 1 h 107"/>
                <a:gd name="T2" fmla="*/ 1 w 74"/>
                <a:gd name="T3" fmla="*/ 3 h 107"/>
                <a:gd name="T4" fmla="*/ 2 w 74"/>
                <a:gd name="T5" fmla="*/ 10 h 107"/>
                <a:gd name="T6" fmla="*/ 5 w 74"/>
                <a:gd name="T7" fmla="*/ 6 h 107"/>
                <a:gd name="T8" fmla="*/ 7 w 74"/>
                <a:gd name="T9" fmla="*/ 3 h 107"/>
                <a:gd name="T10" fmla="*/ 4 w 74"/>
                <a:gd name="T11" fmla="*/ 1 h 107"/>
                <a:gd name="T12" fmla="*/ 0 60000 65536"/>
                <a:gd name="T13" fmla="*/ 0 60000 65536"/>
                <a:gd name="T14" fmla="*/ 0 60000 65536"/>
                <a:gd name="T15" fmla="*/ 0 60000 65536"/>
                <a:gd name="T16" fmla="*/ 0 60000 65536"/>
                <a:gd name="T17" fmla="*/ 0 60000 65536"/>
                <a:gd name="T18" fmla="*/ 0 w 74"/>
                <a:gd name="T19" fmla="*/ 0 h 107"/>
                <a:gd name="T20" fmla="*/ 74 w 7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74" h="107">
                  <a:moveTo>
                    <a:pt x="44" y="15"/>
                  </a:moveTo>
                  <a:cubicBezTo>
                    <a:pt x="31" y="8"/>
                    <a:pt x="21" y="0"/>
                    <a:pt x="11" y="33"/>
                  </a:cubicBezTo>
                  <a:cubicBezTo>
                    <a:pt x="0" y="66"/>
                    <a:pt x="0" y="107"/>
                    <a:pt x="16" y="97"/>
                  </a:cubicBezTo>
                  <a:cubicBezTo>
                    <a:pt x="31" y="86"/>
                    <a:pt x="46" y="71"/>
                    <a:pt x="56" y="64"/>
                  </a:cubicBezTo>
                  <a:cubicBezTo>
                    <a:pt x="66" y="56"/>
                    <a:pt x="74" y="36"/>
                    <a:pt x="74" y="36"/>
                  </a:cubicBezTo>
                  <a:lnTo>
                    <a:pt x="44" y="15"/>
                  </a:lnTo>
                  <a:close/>
                </a:path>
              </a:pathLst>
            </a:custGeom>
            <a:solidFill>
              <a:schemeClr val="accent1"/>
            </a:solidFill>
            <a:ln w="3175" cap="rnd">
              <a:solidFill>
                <a:schemeClr val="bg1"/>
              </a:solidFill>
              <a:round/>
              <a:headEnd/>
              <a:tailEnd/>
            </a:ln>
          </p:spPr>
          <p:txBody>
            <a:bodyPr/>
            <a:lstStyle/>
            <a:p>
              <a:endParaRPr lang="de-DE"/>
            </a:p>
          </p:txBody>
        </p:sp>
        <p:sp>
          <p:nvSpPr>
            <p:cNvPr id="6514" name="Freeform 1333"/>
            <p:cNvSpPr>
              <a:spLocks/>
            </p:cNvSpPr>
            <p:nvPr/>
          </p:nvSpPr>
          <p:spPr bwMode="gray">
            <a:xfrm>
              <a:off x="3390" y="991"/>
              <a:ext cx="34" cy="47"/>
            </a:xfrm>
            <a:custGeom>
              <a:avLst/>
              <a:gdLst>
                <a:gd name="T0" fmla="*/ 5 w 61"/>
                <a:gd name="T1" fmla="*/ 0 h 84"/>
                <a:gd name="T2" fmla="*/ 2 w 61"/>
                <a:gd name="T3" fmla="*/ 1 h 84"/>
                <a:gd name="T4" fmla="*/ 2 w 61"/>
                <a:gd name="T5" fmla="*/ 6 h 84"/>
                <a:gd name="T6" fmla="*/ 5 w 61"/>
                <a:gd name="T7" fmla="*/ 7 h 84"/>
                <a:gd name="T8" fmla="*/ 6 w 61"/>
                <a:gd name="T9" fmla="*/ 3 h 84"/>
                <a:gd name="T10" fmla="*/ 5 w 61"/>
                <a:gd name="T11" fmla="*/ 0 h 84"/>
                <a:gd name="T12" fmla="*/ 0 60000 65536"/>
                <a:gd name="T13" fmla="*/ 0 60000 65536"/>
                <a:gd name="T14" fmla="*/ 0 60000 65536"/>
                <a:gd name="T15" fmla="*/ 0 60000 65536"/>
                <a:gd name="T16" fmla="*/ 0 60000 65536"/>
                <a:gd name="T17" fmla="*/ 0 60000 65536"/>
                <a:gd name="T18" fmla="*/ 0 w 61"/>
                <a:gd name="T19" fmla="*/ 0 h 84"/>
                <a:gd name="T20" fmla="*/ 61 w 61"/>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61" h="84">
                  <a:moveTo>
                    <a:pt x="53" y="0"/>
                  </a:moveTo>
                  <a:cubicBezTo>
                    <a:pt x="40" y="10"/>
                    <a:pt x="17" y="8"/>
                    <a:pt x="17" y="8"/>
                  </a:cubicBezTo>
                  <a:cubicBezTo>
                    <a:pt x="17" y="8"/>
                    <a:pt x="0" y="43"/>
                    <a:pt x="17" y="64"/>
                  </a:cubicBezTo>
                  <a:cubicBezTo>
                    <a:pt x="35" y="84"/>
                    <a:pt x="45" y="76"/>
                    <a:pt x="53" y="71"/>
                  </a:cubicBezTo>
                  <a:cubicBezTo>
                    <a:pt x="61" y="66"/>
                    <a:pt x="58" y="36"/>
                    <a:pt x="58" y="36"/>
                  </a:cubicBezTo>
                  <a:lnTo>
                    <a:pt x="53" y="0"/>
                  </a:lnTo>
                  <a:close/>
                </a:path>
              </a:pathLst>
            </a:custGeom>
            <a:solidFill>
              <a:schemeClr val="accent1"/>
            </a:solidFill>
            <a:ln w="3175" cap="rnd">
              <a:solidFill>
                <a:schemeClr val="bg1"/>
              </a:solidFill>
              <a:round/>
              <a:headEnd/>
              <a:tailEnd/>
            </a:ln>
          </p:spPr>
          <p:txBody>
            <a:bodyPr/>
            <a:lstStyle/>
            <a:p>
              <a:endParaRPr lang="de-DE"/>
            </a:p>
          </p:txBody>
        </p:sp>
        <p:sp>
          <p:nvSpPr>
            <p:cNvPr id="6515" name="Freeform 1334"/>
            <p:cNvSpPr>
              <a:spLocks/>
            </p:cNvSpPr>
            <p:nvPr/>
          </p:nvSpPr>
          <p:spPr bwMode="gray">
            <a:xfrm>
              <a:off x="3360" y="1030"/>
              <a:ext cx="26" cy="23"/>
            </a:xfrm>
            <a:custGeom>
              <a:avLst/>
              <a:gdLst>
                <a:gd name="T0" fmla="*/ 2 w 48"/>
                <a:gd name="T1" fmla="*/ 0 h 41"/>
                <a:gd name="T2" fmla="*/ 1 w 48"/>
                <a:gd name="T3" fmla="*/ 3 h 41"/>
                <a:gd name="T4" fmla="*/ 4 w 48"/>
                <a:gd name="T5" fmla="*/ 3 h 41"/>
                <a:gd name="T6" fmla="*/ 4 w 48"/>
                <a:gd name="T7" fmla="*/ 1 h 41"/>
                <a:gd name="T8" fmla="*/ 2 w 48"/>
                <a:gd name="T9" fmla="*/ 0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26" y="0"/>
                  </a:moveTo>
                  <a:cubicBezTo>
                    <a:pt x="13" y="0"/>
                    <a:pt x="0" y="31"/>
                    <a:pt x="10" y="36"/>
                  </a:cubicBezTo>
                  <a:cubicBezTo>
                    <a:pt x="21" y="41"/>
                    <a:pt x="33" y="31"/>
                    <a:pt x="41" y="28"/>
                  </a:cubicBezTo>
                  <a:cubicBezTo>
                    <a:pt x="48" y="26"/>
                    <a:pt x="46" y="11"/>
                    <a:pt x="46" y="11"/>
                  </a:cubicBezTo>
                  <a:lnTo>
                    <a:pt x="26" y="0"/>
                  </a:lnTo>
                  <a:close/>
                </a:path>
              </a:pathLst>
            </a:custGeom>
            <a:solidFill>
              <a:schemeClr val="accent1"/>
            </a:solidFill>
            <a:ln w="3175" cap="rnd">
              <a:solidFill>
                <a:schemeClr val="bg1"/>
              </a:solidFill>
              <a:round/>
              <a:headEnd/>
              <a:tailEnd/>
            </a:ln>
          </p:spPr>
          <p:txBody>
            <a:bodyPr/>
            <a:lstStyle/>
            <a:p>
              <a:endParaRPr lang="de-DE"/>
            </a:p>
          </p:txBody>
        </p:sp>
        <p:sp>
          <p:nvSpPr>
            <p:cNvPr id="6516" name="Freeform 1335"/>
            <p:cNvSpPr>
              <a:spLocks/>
            </p:cNvSpPr>
            <p:nvPr/>
          </p:nvSpPr>
          <p:spPr bwMode="gray">
            <a:xfrm>
              <a:off x="3189" y="981"/>
              <a:ext cx="100" cy="81"/>
            </a:xfrm>
            <a:custGeom>
              <a:avLst/>
              <a:gdLst>
                <a:gd name="T0" fmla="*/ 10 w 180"/>
                <a:gd name="T1" fmla="*/ 6 h 145"/>
                <a:gd name="T2" fmla="*/ 5 w 180"/>
                <a:gd name="T3" fmla="*/ 6 h 145"/>
                <a:gd name="T4" fmla="*/ 3 w 180"/>
                <a:gd name="T5" fmla="*/ 8 h 145"/>
                <a:gd name="T6" fmla="*/ 3 w 180"/>
                <a:gd name="T7" fmla="*/ 13 h 145"/>
                <a:gd name="T8" fmla="*/ 8 w 180"/>
                <a:gd name="T9" fmla="*/ 12 h 145"/>
                <a:gd name="T10" fmla="*/ 11 w 180"/>
                <a:gd name="T11" fmla="*/ 11 h 145"/>
                <a:gd name="T12" fmla="*/ 13 w 180"/>
                <a:gd name="T13" fmla="*/ 9 h 145"/>
                <a:gd name="T14" fmla="*/ 16 w 180"/>
                <a:gd name="T15" fmla="*/ 7 h 145"/>
                <a:gd name="T16" fmla="*/ 16 w 180"/>
                <a:gd name="T17" fmla="*/ 4 h 145"/>
                <a:gd name="T18" fmla="*/ 12 w 180"/>
                <a:gd name="T19" fmla="*/ 0 h 145"/>
                <a:gd name="T20" fmla="*/ 10 w 180"/>
                <a:gd name="T21" fmla="*/ 6 h 1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45"/>
                <a:gd name="T35" fmla="*/ 180 w 180"/>
                <a:gd name="T36" fmla="*/ 145 h 1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45">
                  <a:moveTo>
                    <a:pt x="104" y="61"/>
                  </a:moveTo>
                  <a:cubicBezTo>
                    <a:pt x="91" y="69"/>
                    <a:pt x="68" y="59"/>
                    <a:pt x="56" y="59"/>
                  </a:cubicBezTo>
                  <a:cubicBezTo>
                    <a:pt x="43" y="59"/>
                    <a:pt x="20" y="77"/>
                    <a:pt x="35" y="87"/>
                  </a:cubicBezTo>
                  <a:cubicBezTo>
                    <a:pt x="51" y="97"/>
                    <a:pt x="0" y="115"/>
                    <a:pt x="33" y="130"/>
                  </a:cubicBezTo>
                  <a:cubicBezTo>
                    <a:pt x="66" y="145"/>
                    <a:pt x="81" y="138"/>
                    <a:pt x="89" y="122"/>
                  </a:cubicBezTo>
                  <a:cubicBezTo>
                    <a:pt x="96" y="107"/>
                    <a:pt x="107" y="105"/>
                    <a:pt x="117" y="110"/>
                  </a:cubicBezTo>
                  <a:cubicBezTo>
                    <a:pt x="127" y="115"/>
                    <a:pt x="127" y="92"/>
                    <a:pt x="140" y="94"/>
                  </a:cubicBezTo>
                  <a:cubicBezTo>
                    <a:pt x="152" y="97"/>
                    <a:pt x="152" y="72"/>
                    <a:pt x="162" y="69"/>
                  </a:cubicBezTo>
                  <a:cubicBezTo>
                    <a:pt x="173" y="67"/>
                    <a:pt x="180" y="44"/>
                    <a:pt x="165" y="41"/>
                  </a:cubicBezTo>
                  <a:cubicBezTo>
                    <a:pt x="150" y="39"/>
                    <a:pt x="129" y="0"/>
                    <a:pt x="129" y="0"/>
                  </a:cubicBezTo>
                  <a:lnTo>
                    <a:pt x="104" y="61"/>
                  </a:lnTo>
                  <a:close/>
                </a:path>
              </a:pathLst>
            </a:custGeom>
            <a:solidFill>
              <a:schemeClr val="accent1"/>
            </a:solidFill>
            <a:ln w="3175" cap="rnd">
              <a:solidFill>
                <a:schemeClr val="bg1"/>
              </a:solidFill>
              <a:round/>
              <a:headEnd/>
              <a:tailEnd/>
            </a:ln>
          </p:spPr>
          <p:txBody>
            <a:bodyPr/>
            <a:lstStyle/>
            <a:p>
              <a:endParaRPr lang="de-DE"/>
            </a:p>
          </p:txBody>
        </p:sp>
        <p:sp>
          <p:nvSpPr>
            <p:cNvPr id="6517" name="Freeform 1336"/>
            <p:cNvSpPr>
              <a:spLocks/>
            </p:cNvSpPr>
            <p:nvPr/>
          </p:nvSpPr>
          <p:spPr bwMode="gray">
            <a:xfrm>
              <a:off x="3137" y="988"/>
              <a:ext cx="89" cy="45"/>
            </a:xfrm>
            <a:custGeom>
              <a:avLst/>
              <a:gdLst>
                <a:gd name="T0" fmla="*/ 12 w 160"/>
                <a:gd name="T1" fmla="*/ 0 h 81"/>
                <a:gd name="T2" fmla="*/ 9 w 160"/>
                <a:gd name="T3" fmla="*/ 2 h 81"/>
                <a:gd name="T4" fmla="*/ 4 w 160"/>
                <a:gd name="T5" fmla="*/ 3 h 81"/>
                <a:gd name="T6" fmla="*/ 3 w 160"/>
                <a:gd name="T7" fmla="*/ 7 h 81"/>
                <a:gd name="T8" fmla="*/ 9 w 160"/>
                <a:gd name="T9" fmla="*/ 5 h 81"/>
                <a:gd name="T10" fmla="*/ 13 w 160"/>
                <a:gd name="T11" fmla="*/ 2 h 81"/>
                <a:gd name="T12" fmla="*/ 16 w 160"/>
                <a:gd name="T13" fmla="*/ 2 h 81"/>
                <a:gd name="T14" fmla="*/ 12 w 160"/>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81"/>
                <a:gd name="T26" fmla="*/ 160 w 16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81">
                  <a:moveTo>
                    <a:pt x="130" y="0"/>
                  </a:moveTo>
                  <a:cubicBezTo>
                    <a:pt x="125" y="10"/>
                    <a:pt x="110" y="15"/>
                    <a:pt x="92" y="20"/>
                  </a:cubicBezTo>
                  <a:cubicBezTo>
                    <a:pt x="74" y="26"/>
                    <a:pt x="61" y="23"/>
                    <a:pt x="49" y="36"/>
                  </a:cubicBezTo>
                  <a:cubicBezTo>
                    <a:pt x="36" y="48"/>
                    <a:pt x="0" y="56"/>
                    <a:pt x="31" y="69"/>
                  </a:cubicBezTo>
                  <a:cubicBezTo>
                    <a:pt x="61" y="81"/>
                    <a:pt x="82" y="69"/>
                    <a:pt x="97" y="56"/>
                  </a:cubicBezTo>
                  <a:cubicBezTo>
                    <a:pt x="112" y="43"/>
                    <a:pt x="122" y="8"/>
                    <a:pt x="135" y="20"/>
                  </a:cubicBezTo>
                  <a:cubicBezTo>
                    <a:pt x="148" y="33"/>
                    <a:pt x="160" y="20"/>
                    <a:pt x="160" y="20"/>
                  </a:cubicBezTo>
                  <a:lnTo>
                    <a:pt x="130" y="0"/>
                  </a:lnTo>
                  <a:close/>
                </a:path>
              </a:pathLst>
            </a:custGeom>
            <a:solidFill>
              <a:schemeClr val="accent1"/>
            </a:solidFill>
            <a:ln w="3175" cap="rnd">
              <a:solidFill>
                <a:schemeClr val="bg1"/>
              </a:solidFill>
              <a:round/>
              <a:headEnd/>
              <a:tailEnd/>
            </a:ln>
          </p:spPr>
          <p:txBody>
            <a:bodyPr/>
            <a:lstStyle/>
            <a:p>
              <a:endParaRPr lang="de-DE"/>
            </a:p>
          </p:txBody>
        </p:sp>
        <p:sp>
          <p:nvSpPr>
            <p:cNvPr id="6518" name="Freeform 1337"/>
            <p:cNvSpPr>
              <a:spLocks/>
            </p:cNvSpPr>
            <p:nvPr/>
          </p:nvSpPr>
          <p:spPr bwMode="gray">
            <a:xfrm>
              <a:off x="3306" y="974"/>
              <a:ext cx="54" cy="38"/>
            </a:xfrm>
            <a:custGeom>
              <a:avLst/>
              <a:gdLst>
                <a:gd name="T0" fmla="*/ 4 w 96"/>
                <a:gd name="T1" fmla="*/ 0 h 68"/>
                <a:gd name="T2" fmla="*/ 7 w 96"/>
                <a:gd name="T3" fmla="*/ 1 h 68"/>
                <a:gd name="T4" fmla="*/ 10 w 96"/>
                <a:gd name="T5" fmla="*/ 6 h 68"/>
                <a:gd name="T6" fmla="*/ 6 w 96"/>
                <a:gd name="T7" fmla="*/ 7 h 68"/>
                <a:gd name="T8" fmla="*/ 5 w 96"/>
                <a:gd name="T9" fmla="*/ 6 h 68"/>
                <a:gd name="T10" fmla="*/ 1 w 96"/>
                <a:gd name="T11" fmla="*/ 6 h 68"/>
                <a:gd name="T12" fmla="*/ 3 w 96"/>
                <a:gd name="T13" fmla="*/ 3 h 68"/>
                <a:gd name="T14" fmla="*/ 6 w 96"/>
                <a:gd name="T15" fmla="*/ 5 h 68"/>
                <a:gd name="T16" fmla="*/ 5 w 96"/>
                <a:gd name="T17" fmla="*/ 1 h 68"/>
                <a:gd name="T18" fmla="*/ 4 w 96"/>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68"/>
                <a:gd name="T32" fmla="*/ 96 w 96"/>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68">
                  <a:moveTo>
                    <a:pt x="40" y="0"/>
                  </a:moveTo>
                  <a:cubicBezTo>
                    <a:pt x="40" y="0"/>
                    <a:pt x="63" y="0"/>
                    <a:pt x="73" y="15"/>
                  </a:cubicBezTo>
                  <a:cubicBezTo>
                    <a:pt x="84" y="30"/>
                    <a:pt x="96" y="56"/>
                    <a:pt x="96" y="56"/>
                  </a:cubicBezTo>
                  <a:cubicBezTo>
                    <a:pt x="63" y="68"/>
                    <a:pt x="63" y="68"/>
                    <a:pt x="63" y="68"/>
                  </a:cubicBezTo>
                  <a:cubicBezTo>
                    <a:pt x="63" y="68"/>
                    <a:pt x="53" y="53"/>
                    <a:pt x="43" y="61"/>
                  </a:cubicBezTo>
                  <a:cubicBezTo>
                    <a:pt x="33" y="68"/>
                    <a:pt x="15" y="61"/>
                    <a:pt x="7" y="53"/>
                  </a:cubicBezTo>
                  <a:cubicBezTo>
                    <a:pt x="0" y="45"/>
                    <a:pt x="10" y="25"/>
                    <a:pt x="25" y="35"/>
                  </a:cubicBezTo>
                  <a:cubicBezTo>
                    <a:pt x="40" y="45"/>
                    <a:pt x="63" y="51"/>
                    <a:pt x="63" y="51"/>
                  </a:cubicBezTo>
                  <a:cubicBezTo>
                    <a:pt x="50" y="15"/>
                    <a:pt x="50" y="15"/>
                    <a:pt x="50" y="15"/>
                  </a:cubicBezTo>
                  <a:lnTo>
                    <a:pt x="40" y="0"/>
                  </a:lnTo>
                  <a:close/>
                </a:path>
              </a:pathLst>
            </a:custGeom>
            <a:solidFill>
              <a:schemeClr val="accent1"/>
            </a:solidFill>
            <a:ln w="3175" cap="rnd">
              <a:solidFill>
                <a:schemeClr val="bg1"/>
              </a:solidFill>
              <a:round/>
              <a:headEnd/>
              <a:tailEnd/>
            </a:ln>
          </p:spPr>
          <p:txBody>
            <a:bodyPr/>
            <a:lstStyle/>
            <a:p>
              <a:endParaRPr lang="de-DE"/>
            </a:p>
          </p:txBody>
        </p:sp>
        <p:sp>
          <p:nvSpPr>
            <p:cNvPr id="6519" name="Freeform 1338"/>
            <p:cNvSpPr>
              <a:spLocks/>
            </p:cNvSpPr>
            <p:nvPr/>
          </p:nvSpPr>
          <p:spPr bwMode="gray">
            <a:xfrm>
              <a:off x="3343" y="937"/>
              <a:ext cx="19" cy="23"/>
            </a:xfrm>
            <a:custGeom>
              <a:avLst/>
              <a:gdLst>
                <a:gd name="T0" fmla="*/ 2 w 35"/>
                <a:gd name="T1" fmla="*/ 1 h 40"/>
                <a:gd name="T2" fmla="*/ 1 w 35"/>
                <a:gd name="T3" fmla="*/ 3 h 40"/>
                <a:gd name="T4" fmla="*/ 2 w 35"/>
                <a:gd name="T5" fmla="*/ 4 h 40"/>
                <a:gd name="T6" fmla="*/ 3 w 35"/>
                <a:gd name="T7" fmla="*/ 2 h 40"/>
                <a:gd name="T8" fmla="*/ 3 w 35"/>
                <a:gd name="T9" fmla="*/ 0 h 40"/>
                <a:gd name="T10" fmla="*/ 2 w 35"/>
                <a:gd name="T11" fmla="*/ 1 h 40"/>
                <a:gd name="T12" fmla="*/ 0 60000 65536"/>
                <a:gd name="T13" fmla="*/ 0 60000 65536"/>
                <a:gd name="T14" fmla="*/ 0 60000 65536"/>
                <a:gd name="T15" fmla="*/ 0 60000 65536"/>
                <a:gd name="T16" fmla="*/ 0 60000 65536"/>
                <a:gd name="T17" fmla="*/ 0 60000 65536"/>
                <a:gd name="T18" fmla="*/ 0 w 35"/>
                <a:gd name="T19" fmla="*/ 0 h 40"/>
                <a:gd name="T20" fmla="*/ 35 w 3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5" h="40">
                  <a:moveTo>
                    <a:pt x="20" y="10"/>
                  </a:moveTo>
                  <a:cubicBezTo>
                    <a:pt x="12" y="15"/>
                    <a:pt x="0" y="20"/>
                    <a:pt x="2" y="30"/>
                  </a:cubicBezTo>
                  <a:cubicBezTo>
                    <a:pt x="5" y="40"/>
                    <a:pt x="23" y="38"/>
                    <a:pt x="23" y="38"/>
                  </a:cubicBezTo>
                  <a:cubicBezTo>
                    <a:pt x="35" y="17"/>
                    <a:pt x="35" y="17"/>
                    <a:pt x="35" y="17"/>
                  </a:cubicBezTo>
                  <a:cubicBezTo>
                    <a:pt x="35" y="0"/>
                    <a:pt x="35" y="0"/>
                    <a:pt x="35" y="0"/>
                  </a:cubicBezTo>
                  <a:lnTo>
                    <a:pt x="20" y="10"/>
                  </a:lnTo>
                  <a:close/>
                </a:path>
              </a:pathLst>
            </a:custGeom>
            <a:solidFill>
              <a:schemeClr val="accent1"/>
            </a:solidFill>
            <a:ln w="3175" cap="rnd">
              <a:solidFill>
                <a:schemeClr val="bg1"/>
              </a:solidFill>
              <a:round/>
              <a:headEnd/>
              <a:tailEnd/>
            </a:ln>
          </p:spPr>
          <p:txBody>
            <a:bodyPr/>
            <a:lstStyle/>
            <a:p>
              <a:endParaRPr lang="de-DE"/>
            </a:p>
          </p:txBody>
        </p:sp>
        <p:sp>
          <p:nvSpPr>
            <p:cNvPr id="6520" name="Freeform 1339"/>
            <p:cNvSpPr>
              <a:spLocks/>
            </p:cNvSpPr>
            <p:nvPr/>
          </p:nvSpPr>
          <p:spPr bwMode="gray">
            <a:xfrm>
              <a:off x="3365" y="961"/>
              <a:ext cx="16" cy="26"/>
            </a:xfrm>
            <a:custGeom>
              <a:avLst/>
              <a:gdLst>
                <a:gd name="T0" fmla="*/ 2 w 16"/>
                <a:gd name="T1" fmla="*/ 9 h 26"/>
                <a:gd name="T2" fmla="*/ 0 w 16"/>
                <a:gd name="T3" fmla="*/ 26 h 26"/>
                <a:gd name="T4" fmla="*/ 9 w 16"/>
                <a:gd name="T5" fmla="*/ 24 h 26"/>
                <a:gd name="T6" fmla="*/ 16 w 16"/>
                <a:gd name="T7" fmla="*/ 13 h 26"/>
                <a:gd name="T8" fmla="*/ 16 w 16"/>
                <a:gd name="T9" fmla="*/ 0 h 26"/>
                <a:gd name="T10" fmla="*/ 2 w 16"/>
                <a:gd name="T11" fmla="*/ 9 h 26"/>
                <a:gd name="T12" fmla="*/ 0 60000 65536"/>
                <a:gd name="T13" fmla="*/ 0 60000 65536"/>
                <a:gd name="T14" fmla="*/ 0 60000 65536"/>
                <a:gd name="T15" fmla="*/ 0 60000 65536"/>
                <a:gd name="T16" fmla="*/ 0 60000 65536"/>
                <a:gd name="T17" fmla="*/ 0 60000 65536"/>
                <a:gd name="T18" fmla="*/ 0 w 16"/>
                <a:gd name="T19" fmla="*/ 0 h 26"/>
                <a:gd name="T20" fmla="*/ 16 w 1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6" h="26">
                  <a:moveTo>
                    <a:pt x="2" y="9"/>
                  </a:moveTo>
                  <a:lnTo>
                    <a:pt x="0" y="26"/>
                  </a:lnTo>
                  <a:lnTo>
                    <a:pt x="9" y="24"/>
                  </a:lnTo>
                  <a:lnTo>
                    <a:pt x="16" y="13"/>
                  </a:lnTo>
                  <a:lnTo>
                    <a:pt x="16" y="0"/>
                  </a:lnTo>
                  <a:lnTo>
                    <a:pt x="2" y="9"/>
                  </a:lnTo>
                  <a:close/>
                </a:path>
              </a:pathLst>
            </a:custGeom>
            <a:solidFill>
              <a:schemeClr val="accent1"/>
            </a:solidFill>
            <a:ln w="3175" cap="rnd">
              <a:solidFill>
                <a:schemeClr val="bg1"/>
              </a:solidFill>
              <a:round/>
              <a:headEnd/>
              <a:tailEnd/>
            </a:ln>
          </p:spPr>
          <p:txBody>
            <a:bodyPr/>
            <a:lstStyle/>
            <a:p>
              <a:endParaRPr lang="de-DE"/>
            </a:p>
          </p:txBody>
        </p:sp>
        <p:sp>
          <p:nvSpPr>
            <p:cNvPr id="6521" name="Freeform 1340"/>
            <p:cNvSpPr>
              <a:spLocks/>
            </p:cNvSpPr>
            <p:nvPr/>
          </p:nvSpPr>
          <p:spPr bwMode="gray">
            <a:xfrm>
              <a:off x="3370" y="926"/>
              <a:ext cx="15" cy="18"/>
            </a:xfrm>
            <a:custGeom>
              <a:avLst/>
              <a:gdLst>
                <a:gd name="T0" fmla="*/ 0 w 28"/>
                <a:gd name="T1" fmla="*/ 1 h 33"/>
                <a:gd name="T2" fmla="*/ 2 w 28"/>
                <a:gd name="T3" fmla="*/ 3 h 33"/>
                <a:gd name="T4" fmla="*/ 2 w 28"/>
                <a:gd name="T5" fmla="*/ 1 h 33"/>
                <a:gd name="T6" fmla="*/ 0 w 28"/>
                <a:gd name="T7" fmla="*/ 1 h 33"/>
                <a:gd name="T8" fmla="*/ 0 60000 65536"/>
                <a:gd name="T9" fmla="*/ 0 60000 65536"/>
                <a:gd name="T10" fmla="*/ 0 60000 65536"/>
                <a:gd name="T11" fmla="*/ 0 60000 65536"/>
                <a:gd name="T12" fmla="*/ 0 w 28"/>
                <a:gd name="T13" fmla="*/ 0 h 33"/>
                <a:gd name="T14" fmla="*/ 28 w 28"/>
                <a:gd name="T15" fmla="*/ 33 h 33"/>
              </a:gdLst>
              <a:ahLst/>
              <a:cxnLst>
                <a:cxn ang="T8">
                  <a:pos x="T0" y="T1"/>
                </a:cxn>
                <a:cxn ang="T9">
                  <a:pos x="T2" y="T3"/>
                </a:cxn>
                <a:cxn ang="T10">
                  <a:pos x="T4" y="T5"/>
                </a:cxn>
                <a:cxn ang="T11">
                  <a:pos x="T6" y="T7"/>
                </a:cxn>
              </a:cxnLst>
              <a:rect l="T12" t="T13" r="T14" b="T15"/>
              <a:pathLst>
                <a:path w="28" h="33">
                  <a:moveTo>
                    <a:pt x="0" y="8"/>
                  </a:moveTo>
                  <a:cubicBezTo>
                    <a:pt x="8" y="23"/>
                    <a:pt x="25" y="33"/>
                    <a:pt x="25" y="33"/>
                  </a:cubicBezTo>
                  <a:cubicBezTo>
                    <a:pt x="28" y="13"/>
                    <a:pt x="28" y="13"/>
                    <a:pt x="28" y="13"/>
                  </a:cubicBezTo>
                  <a:cubicBezTo>
                    <a:pt x="13" y="0"/>
                    <a:pt x="0" y="8"/>
                    <a:pt x="0" y="8"/>
                  </a:cubicBezTo>
                  <a:close/>
                </a:path>
              </a:pathLst>
            </a:custGeom>
            <a:solidFill>
              <a:schemeClr val="accent1"/>
            </a:solidFill>
            <a:ln w="3175" cap="rnd">
              <a:solidFill>
                <a:schemeClr val="bg1"/>
              </a:solidFill>
              <a:round/>
              <a:headEnd/>
              <a:tailEnd/>
            </a:ln>
          </p:spPr>
          <p:txBody>
            <a:bodyPr/>
            <a:lstStyle/>
            <a:p>
              <a:endParaRPr lang="de-DE"/>
            </a:p>
          </p:txBody>
        </p:sp>
        <p:sp>
          <p:nvSpPr>
            <p:cNvPr id="6522" name="Freeform 1341"/>
            <p:cNvSpPr>
              <a:spLocks/>
            </p:cNvSpPr>
            <p:nvPr/>
          </p:nvSpPr>
          <p:spPr bwMode="gray">
            <a:xfrm>
              <a:off x="3445" y="920"/>
              <a:ext cx="25" cy="19"/>
            </a:xfrm>
            <a:custGeom>
              <a:avLst/>
              <a:gdLst>
                <a:gd name="T0" fmla="*/ 1 w 45"/>
                <a:gd name="T1" fmla="*/ 0 h 33"/>
                <a:gd name="T2" fmla="*/ 1 w 45"/>
                <a:gd name="T3" fmla="*/ 3 h 33"/>
                <a:gd name="T4" fmla="*/ 3 w 45"/>
                <a:gd name="T5" fmla="*/ 3 h 33"/>
                <a:gd name="T6" fmla="*/ 4 w 45"/>
                <a:gd name="T7" fmla="*/ 1 h 33"/>
                <a:gd name="T8" fmla="*/ 1 w 45"/>
                <a:gd name="T9" fmla="*/ 0 h 33"/>
                <a:gd name="T10" fmla="*/ 0 60000 65536"/>
                <a:gd name="T11" fmla="*/ 0 60000 65536"/>
                <a:gd name="T12" fmla="*/ 0 60000 65536"/>
                <a:gd name="T13" fmla="*/ 0 60000 65536"/>
                <a:gd name="T14" fmla="*/ 0 60000 65536"/>
                <a:gd name="T15" fmla="*/ 0 w 45"/>
                <a:gd name="T16" fmla="*/ 0 h 33"/>
                <a:gd name="T17" fmla="*/ 45 w 45"/>
                <a:gd name="T18" fmla="*/ 33 h 33"/>
              </a:gdLst>
              <a:ahLst/>
              <a:cxnLst>
                <a:cxn ang="T10">
                  <a:pos x="T0" y="T1"/>
                </a:cxn>
                <a:cxn ang="T11">
                  <a:pos x="T2" y="T3"/>
                </a:cxn>
                <a:cxn ang="T12">
                  <a:pos x="T4" y="T5"/>
                </a:cxn>
                <a:cxn ang="T13">
                  <a:pos x="T6" y="T7"/>
                </a:cxn>
                <a:cxn ang="T14">
                  <a:pos x="T8" y="T9"/>
                </a:cxn>
              </a:cxnLst>
              <a:rect l="T15" t="T16" r="T17" b="T18"/>
              <a:pathLst>
                <a:path w="45" h="33">
                  <a:moveTo>
                    <a:pt x="15" y="0"/>
                  </a:moveTo>
                  <a:cubicBezTo>
                    <a:pt x="5" y="18"/>
                    <a:pt x="0" y="33"/>
                    <a:pt x="15" y="33"/>
                  </a:cubicBezTo>
                  <a:cubicBezTo>
                    <a:pt x="30" y="33"/>
                    <a:pt x="35" y="26"/>
                    <a:pt x="35" y="26"/>
                  </a:cubicBezTo>
                  <a:cubicBezTo>
                    <a:pt x="35" y="26"/>
                    <a:pt x="45" y="15"/>
                    <a:pt x="38" y="10"/>
                  </a:cubicBezTo>
                  <a:lnTo>
                    <a:pt x="15" y="0"/>
                  </a:lnTo>
                  <a:close/>
                </a:path>
              </a:pathLst>
            </a:custGeom>
            <a:solidFill>
              <a:schemeClr val="accent1"/>
            </a:solidFill>
            <a:ln w="3175" cap="rnd">
              <a:solidFill>
                <a:schemeClr val="bg1"/>
              </a:solidFill>
              <a:round/>
              <a:headEnd/>
              <a:tailEnd/>
            </a:ln>
          </p:spPr>
          <p:txBody>
            <a:bodyPr/>
            <a:lstStyle/>
            <a:p>
              <a:endParaRPr lang="de-DE"/>
            </a:p>
          </p:txBody>
        </p:sp>
        <p:sp>
          <p:nvSpPr>
            <p:cNvPr id="6523" name="Freeform 1342"/>
            <p:cNvSpPr>
              <a:spLocks/>
            </p:cNvSpPr>
            <p:nvPr/>
          </p:nvSpPr>
          <p:spPr bwMode="gray">
            <a:xfrm>
              <a:off x="3290" y="1033"/>
              <a:ext cx="23" cy="20"/>
            </a:xfrm>
            <a:custGeom>
              <a:avLst/>
              <a:gdLst>
                <a:gd name="T0" fmla="*/ 0 w 40"/>
                <a:gd name="T1" fmla="*/ 2 h 36"/>
                <a:gd name="T2" fmla="*/ 2 w 40"/>
                <a:gd name="T3" fmla="*/ 1 h 36"/>
                <a:gd name="T4" fmla="*/ 4 w 40"/>
                <a:gd name="T5" fmla="*/ 2 h 36"/>
                <a:gd name="T6" fmla="*/ 2 w 40"/>
                <a:gd name="T7" fmla="*/ 3 h 36"/>
                <a:gd name="T8" fmla="*/ 0 w 40"/>
                <a:gd name="T9" fmla="*/ 2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6"/>
                  </a:moveTo>
                  <a:cubicBezTo>
                    <a:pt x="0" y="16"/>
                    <a:pt x="7" y="0"/>
                    <a:pt x="15" y="6"/>
                  </a:cubicBezTo>
                  <a:cubicBezTo>
                    <a:pt x="23" y="11"/>
                    <a:pt x="35" y="13"/>
                    <a:pt x="38" y="21"/>
                  </a:cubicBezTo>
                  <a:cubicBezTo>
                    <a:pt x="40" y="28"/>
                    <a:pt x="23" y="36"/>
                    <a:pt x="23" y="36"/>
                  </a:cubicBezTo>
                  <a:lnTo>
                    <a:pt x="0" y="16"/>
                  </a:lnTo>
                  <a:close/>
                </a:path>
              </a:pathLst>
            </a:custGeom>
            <a:solidFill>
              <a:schemeClr val="accent1"/>
            </a:solidFill>
            <a:ln w="3175" cap="rnd">
              <a:solidFill>
                <a:schemeClr val="bg1"/>
              </a:solidFill>
              <a:round/>
              <a:headEnd/>
              <a:tailEnd/>
            </a:ln>
          </p:spPr>
          <p:txBody>
            <a:bodyPr/>
            <a:lstStyle/>
            <a:p>
              <a:endParaRPr lang="de-DE"/>
            </a:p>
          </p:txBody>
        </p:sp>
        <p:sp>
          <p:nvSpPr>
            <p:cNvPr id="6524" name="Freeform 1343"/>
            <p:cNvSpPr>
              <a:spLocks/>
            </p:cNvSpPr>
            <p:nvPr/>
          </p:nvSpPr>
          <p:spPr bwMode="gray">
            <a:xfrm>
              <a:off x="3258" y="1049"/>
              <a:ext cx="18" cy="9"/>
            </a:xfrm>
            <a:custGeom>
              <a:avLst/>
              <a:gdLst>
                <a:gd name="T0" fmla="*/ 0 w 33"/>
                <a:gd name="T1" fmla="*/ 1 h 16"/>
                <a:gd name="T2" fmla="*/ 2 w 33"/>
                <a:gd name="T3" fmla="*/ 0 h 16"/>
                <a:gd name="T4" fmla="*/ 3 w 33"/>
                <a:gd name="T5" fmla="*/ 2 h 16"/>
                <a:gd name="T6" fmla="*/ 3 w 33"/>
                <a:gd name="T7" fmla="*/ 2 h 16"/>
                <a:gd name="T8" fmla="*/ 0 w 33"/>
                <a:gd name="T9" fmla="*/ 1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3"/>
                  </a:moveTo>
                  <a:cubicBezTo>
                    <a:pt x="5" y="0"/>
                    <a:pt x="16" y="0"/>
                    <a:pt x="16" y="0"/>
                  </a:cubicBezTo>
                  <a:cubicBezTo>
                    <a:pt x="33" y="16"/>
                    <a:pt x="33" y="16"/>
                    <a:pt x="33" y="16"/>
                  </a:cubicBezTo>
                  <a:cubicBezTo>
                    <a:pt x="33" y="16"/>
                    <a:pt x="33" y="16"/>
                    <a:pt x="33" y="16"/>
                  </a:cubicBezTo>
                  <a:lnTo>
                    <a:pt x="0" y="13"/>
                  </a:lnTo>
                  <a:close/>
                </a:path>
              </a:pathLst>
            </a:custGeom>
            <a:solidFill>
              <a:schemeClr val="accent1"/>
            </a:solidFill>
            <a:ln w="3175" cap="rnd">
              <a:solidFill>
                <a:schemeClr val="bg1"/>
              </a:solidFill>
              <a:round/>
              <a:headEnd/>
              <a:tailEnd/>
            </a:ln>
          </p:spPr>
          <p:txBody>
            <a:bodyPr/>
            <a:lstStyle/>
            <a:p>
              <a:endParaRPr lang="de-DE"/>
            </a:p>
          </p:txBody>
        </p:sp>
        <p:sp>
          <p:nvSpPr>
            <p:cNvPr id="6525" name="Freeform 1344"/>
            <p:cNvSpPr>
              <a:spLocks/>
            </p:cNvSpPr>
            <p:nvPr/>
          </p:nvSpPr>
          <p:spPr bwMode="gray">
            <a:xfrm>
              <a:off x="3153" y="1940"/>
              <a:ext cx="587" cy="311"/>
            </a:xfrm>
            <a:custGeom>
              <a:avLst/>
              <a:gdLst>
                <a:gd name="T0" fmla="*/ 2 w 1053"/>
                <a:gd name="T1" fmla="*/ 36 h 558"/>
                <a:gd name="T2" fmla="*/ 5 w 1053"/>
                <a:gd name="T3" fmla="*/ 33 h 558"/>
                <a:gd name="T4" fmla="*/ 3 w 1053"/>
                <a:gd name="T5" fmla="*/ 29 h 558"/>
                <a:gd name="T6" fmla="*/ 3 w 1053"/>
                <a:gd name="T7" fmla="*/ 21 h 558"/>
                <a:gd name="T8" fmla="*/ 6 w 1053"/>
                <a:gd name="T9" fmla="*/ 21 h 558"/>
                <a:gd name="T10" fmla="*/ 15 w 1053"/>
                <a:gd name="T11" fmla="*/ 15 h 558"/>
                <a:gd name="T12" fmla="*/ 22 w 1053"/>
                <a:gd name="T13" fmla="*/ 19 h 558"/>
                <a:gd name="T14" fmla="*/ 27 w 1053"/>
                <a:gd name="T15" fmla="*/ 18 h 558"/>
                <a:gd name="T16" fmla="*/ 33 w 1053"/>
                <a:gd name="T17" fmla="*/ 17 h 558"/>
                <a:gd name="T18" fmla="*/ 37 w 1053"/>
                <a:gd name="T19" fmla="*/ 16 h 558"/>
                <a:gd name="T20" fmla="*/ 34 w 1053"/>
                <a:gd name="T21" fmla="*/ 11 h 558"/>
                <a:gd name="T22" fmla="*/ 37 w 1053"/>
                <a:gd name="T23" fmla="*/ 8 h 558"/>
                <a:gd name="T24" fmla="*/ 41 w 1053"/>
                <a:gd name="T25" fmla="*/ 4 h 558"/>
                <a:gd name="T26" fmla="*/ 53 w 1053"/>
                <a:gd name="T27" fmla="*/ 1 h 558"/>
                <a:gd name="T28" fmla="*/ 60 w 1053"/>
                <a:gd name="T29" fmla="*/ 2 h 558"/>
                <a:gd name="T30" fmla="*/ 67 w 1053"/>
                <a:gd name="T31" fmla="*/ 5 h 558"/>
                <a:gd name="T32" fmla="*/ 73 w 1053"/>
                <a:gd name="T33" fmla="*/ 3 h 558"/>
                <a:gd name="T34" fmla="*/ 76 w 1053"/>
                <a:gd name="T35" fmla="*/ 7 h 558"/>
                <a:gd name="T36" fmla="*/ 93 w 1053"/>
                <a:gd name="T37" fmla="*/ 19 h 558"/>
                <a:gd name="T38" fmla="*/ 101 w 1053"/>
                <a:gd name="T39" fmla="*/ 23 h 558"/>
                <a:gd name="T40" fmla="*/ 97 w 1053"/>
                <a:gd name="T41" fmla="*/ 27 h 558"/>
                <a:gd name="T42" fmla="*/ 95 w 1053"/>
                <a:gd name="T43" fmla="*/ 31 h 558"/>
                <a:gd name="T44" fmla="*/ 90 w 1053"/>
                <a:gd name="T45" fmla="*/ 30 h 558"/>
                <a:gd name="T46" fmla="*/ 89 w 1053"/>
                <a:gd name="T47" fmla="*/ 37 h 558"/>
                <a:gd name="T48" fmla="*/ 86 w 1053"/>
                <a:gd name="T49" fmla="*/ 38 h 558"/>
                <a:gd name="T50" fmla="*/ 85 w 1053"/>
                <a:gd name="T51" fmla="*/ 45 h 558"/>
                <a:gd name="T52" fmla="*/ 80 w 1053"/>
                <a:gd name="T53" fmla="*/ 48 h 558"/>
                <a:gd name="T54" fmla="*/ 71 w 1053"/>
                <a:gd name="T55" fmla="*/ 47 h 558"/>
                <a:gd name="T56" fmla="*/ 69 w 1053"/>
                <a:gd name="T57" fmla="*/ 46 h 558"/>
                <a:gd name="T58" fmla="*/ 67 w 1053"/>
                <a:gd name="T59" fmla="*/ 48 h 558"/>
                <a:gd name="T60" fmla="*/ 65 w 1053"/>
                <a:gd name="T61" fmla="*/ 48 h 558"/>
                <a:gd name="T62" fmla="*/ 61 w 1053"/>
                <a:gd name="T63" fmla="*/ 50 h 558"/>
                <a:gd name="T64" fmla="*/ 52 w 1053"/>
                <a:gd name="T65" fmla="*/ 52 h 558"/>
                <a:gd name="T66" fmla="*/ 43 w 1053"/>
                <a:gd name="T67" fmla="*/ 44 h 558"/>
                <a:gd name="T68" fmla="*/ 34 w 1053"/>
                <a:gd name="T69" fmla="*/ 44 h 558"/>
                <a:gd name="T70" fmla="*/ 29 w 1053"/>
                <a:gd name="T71" fmla="*/ 44 h 558"/>
                <a:gd name="T72" fmla="*/ 28 w 1053"/>
                <a:gd name="T73" fmla="*/ 38 h 558"/>
                <a:gd name="T74" fmla="*/ 24 w 1053"/>
                <a:gd name="T75" fmla="*/ 47 h 558"/>
                <a:gd name="T76" fmla="*/ 24 w 1053"/>
                <a:gd name="T77" fmla="*/ 52 h 558"/>
                <a:gd name="T78" fmla="*/ 18 w 1053"/>
                <a:gd name="T79" fmla="*/ 48 h 558"/>
                <a:gd name="T80" fmla="*/ 14 w 1053"/>
                <a:gd name="T81" fmla="*/ 51 h 558"/>
                <a:gd name="T82" fmla="*/ 12 w 1053"/>
                <a:gd name="T83" fmla="*/ 46 h 558"/>
                <a:gd name="T84" fmla="*/ 11 w 1053"/>
                <a:gd name="T85" fmla="*/ 43 h 558"/>
                <a:gd name="T86" fmla="*/ 10 w 1053"/>
                <a:gd name="T87" fmla="*/ 40 h 558"/>
                <a:gd name="T88" fmla="*/ 13 w 1053"/>
                <a:gd name="T89" fmla="*/ 38 h 558"/>
                <a:gd name="T90" fmla="*/ 17 w 1053"/>
                <a:gd name="T91" fmla="*/ 36 h 558"/>
                <a:gd name="T92" fmla="*/ 17 w 1053"/>
                <a:gd name="T93" fmla="*/ 33 h 558"/>
                <a:gd name="T94" fmla="*/ 6 w 1053"/>
                <a:gd name="T95" fmla="*/ 35 h 558"/>
                <a:gd name="T96" fmla="*/ 1 w 1053"/>
                <a:gd name="T97" fmla="*/ 40 h 5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3"/>
                <a:gd name="T148" fmla="*/ 0 h 558"/>
                <a:gd name="T149" fmla="*/ 1053 w 1053"/>
                <a:gd name="T150" fmla="*/ 558 h 5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3" h="558">
                  <a:moveTo>
                    <a:pt x="10" y="418"/>
                  </a:moveTo>
                  <a:cubicBezTo>
                    <a:pt x="0" y="400"/>
                    <a:pt x="19" y="382"/>
                    <a:pt x="23" y="366"/>
                  </a:cubicBezTo>
                  <a:cubicBezTo>
                    <a:pt x="26" y="349"/>
                    <a:pt x="34" y="377"/>
                    <a:pt x="34" y="377"/>
                  </a:cubicBezTo>
                  <a:cubicBezTo>
                    <a:pt x="34" y="377"/>
                    <a:pt x="47" y="377"/>
                    <a:pt x="54" y="348"/>
                  </a:cubicBezTo>
                  <a:cubicBezTo>
                    <a:pt x="60" y="319"/>
                    <a:pt x="52" y="325"/>
                    <a:pt x="52" y="325"/>
                  </a:cubicBezTo>
                  <a:cubicBezTo>
                    <a:pt x="52" y="325"/>
                    <a:pt x="44" y="315"/>
                    <a:pt x="29" y="302"/>
                  </a:cubicBezTo>
                  <a:cubicBezTo>
                    <a:pt x="15" y="289"/>
                    <a:pt x="3" y="258"/>
                    <a:pt x="3" y="258"/>
                  </a:cubicBezTo>
                  <a:cubicBezTo>
                    <a:pt x="3" y="258"/>
                    <a:pt x="5" y="240"/>
                    <a:pt x="29" y="223"/>
                  </a:cubicBezTo>
                  <a:cubicBezTo>
                    <a:pt x="54" y="205"/>
                    <a:pt x="60" y="244"/>
                    <a:pt x="60" y="244"/>
                  </a:cubicBezTo>
                  <a:cubicBezTo>
                    <a:pt x="60" y="244"/>
                    <a:pt x="65" y="239"/>
                    <a:pt x="57" y="218"/>
                  </a:cubicBezTo>
                  <a:cubicBezTo>
                    <a:pt x="49" y="197"/>
                    <a:pt x="76" y="193"/>
                    <a:pt x="93" y="180"/>
                  </a:cubicBezTo>
                  <a:cubicBezTo>
                    <a:pt x="109" y="167"/>
                    <a:pt x="130" y="156"/>
                    <a:pt x="156" y="156"/>
                  </a:cubicBezTo>
                  <a:cubicBezTo>
                    <a:pt x="182" y="156"/>
                    <a:pt x="176" y="169"/>
                    <a:pt x="194" y="179"/>
                  </a:cubicBezTo>
                  <a:cubicBezTo>
                    <a:pt x="211" y="188"/>
                    <a:pt x="226" y="198"/>
                    <a:pt x="226" y="198"/>
                  </a:cubicBezTo>
                  <a:cubicBezTo>
                    <a:pt x="226" y="198"/>
                    <a:pt x="244" y="190"/>
                    <a:pt x="262" y="169"/>
                  </a:cubicBezTo>
                  <a:cubicBezTo>
                    <a:pt x="280" y="148"/>
                    <a:pt x="275" y="182"/>
                    <a:pt x="281" y="188"/>
                  </a:cubicBezTo>
                  <a:cubicBezTo>
                    <a:pt x="288" y="195"/>
                    <a:pt x="304" y="192"/>
                    <a:pt x="316" y="179"/>
                  </a:cubicBezTo>
                  <a:cubicBezTo>
                    <a:pt x="327" y="166"/>
                    <a:pt x="337" y="182"/>
                    <a:pt x="337" y="182"/>
                  </a:cubicBezTo>
                  <a:cubicBezTo>
                    <a:pt x="337" y="182"/>
                    <a:pt x="359" y="185"/>
                    <a:pt x="371" y="184"/>
                  </a:cubicBezTo>
                  <a:cubicBezTo>
                    <a:pt x="382" y="182"/>
                    <a:pt x="381" y="177"/>
                    <a:pt x="381" y="161"/>
                  </a:cubicBezTo>
                  <a:cubicBezTo>
                    <a:pt x="381" y="144"/>
                    <a:pt x="359" y="148"/>
                    <a:pt x="359" y="148"/>
                  </a:cubicBezTo>
                  <a:cubicBezTo>
                    <a:pt x="359" y="148"/>
                    <a:pt x="351" y="120"/>
                    <a:pt x="355" y="109"/>
                  </a:cubicBezTo>
                  <a:cubicBezTo>
                    <a:pt x="358" y="97"/>
                    <a:pt x="381" y="104"/>
                    <a:pt x="381" y="104"/>
                  </a:cubicBezTo>
                  <a:cubicBezTo>
                    <a:pt x="386" y="88"/>
                    <a:pt x="386" y="88"/>
                    <a:pt x="386" y="88"/>
                  </a:cubicBezTo>
                  <a:cubicBezTo>
                    <a:pt x="386" y="88"/>
                    <a:pt x="386" y="88"/>
                    <a:pt x="377" y="55"/>
                  </a:cubicBezTo>
                  <a:cubicBezTo>
                    <a:pt x="369" y="22"/>
                    <a:pt x="399" y="48"/>
                    <a:pt x="425" y="42"/>
                  </a:cubicBezTo>
                  <a:cubicBezTo>
                    <a:pt x="451" y="35"/>
                    <a:pt x="465" y="34"/>
                    <a:pt x="491" y="31"/>
                  </a:cubicBezTo>
                  <a:cubicBezTo>
                    <a:pt x="517" y="27"/>
                    <a:pt x="534" y="26"/>
                    <a:pt x="547" y="13"/>
                  </a:cubicBezTo>
                  <a:cubicBezTo>
                    <a:pt x="560" y="0"/>
                    <a:pt x="569" y="9"/>
                    <a:pt x="586" y="6"/>
                  </a:cubicBezTo>
                  <a:cubicBezTo>
                    <a:pt x="602" y="3"/>
                    <a:pt x="615" y="0"/>
                    <a:pt x="621" y="21"/>
                  </a:cubicBezTo>
                  <a:cubicBezTo>
                    <a:pt x="628" y="42"/>
                    <a:pt x="634" y="35"/>
                    <a:pt x="647" y="34"/>
                  </a:cubicBezTo>
                  <a:cubicBezTo>
                    <a:pt x="661" y="32"/>
                    <a:pt x="677" y="44"/>
                    <a:pt x="691" y="53"/>
                  </a:cubicBezTo>
                  <a:cubicBezTo>
                    <a:pt x="706" y="63"/>
                    <a:pt x="711" y="63"/>
                    <a:pt x="721" y="63"/>
                  </a:cubicBezTo>
                  <a:cubicBezTo>
                    <a:pt x="730" y="63"/>
                    <a:pt x="740" y="48"/>
                    <a:pt x="757" y="32"/>
                  </a:cubicBezTo>
                  <a:cubicBezTo>
                    <a:pt x="773" y="16"/>
                    <a:pt x="771" y="31"/>
                    <a:pt x="784" y="31"/>
                  </a:cubicBezTo>
                  <a:cubicBezTo>
                    <a:pt x="797" y="31"/>
                    <a:pt x="781" y="53"/>
                    <a:pt x="792" y="73"/>
                  </a:cubicBezTo>
                  <a:cubicBezTo>
                    <a:pt x="804" y="92"/>
                    <a:pt x="870" y="195"/>
                    <a:pt x="887" y="195"/>
                  </a:cubicBezTo>
                  <a:cubicBezTo>
                    <a:pt x="903" y="195"/>
                    <a:pt x="937" y="192"/>
                    <a:pt x="958" y="195"/>
                  </a:cubicBezTo>
                  <a:cubicBezTo>
                    <a:pt x="979" y="198"/>
                    <a:pt x="983" y="223"/>
                    <a:pt x="996" y="229"/>
                  </a:cubicBezTo>
                  <a:cubicBezTo>
                    <a:pt x="1009" y="236"/>
                    <a:pt x="1053" y="240"/>
                    <a:pt x="1053" y="240"/>
                  </a:cubicBezTo>
                  <a:cubicBezTo>
                    <a:pt x="1053" y="240"/>
                    <a:pt x="1025" y="251"/>
                    <a:pt x="1025" y="262"/>
                  </a:cubicBezTo>
                  <a:cubicBezTo>
                    <a:pt x="1025" y="273"/>
                    <a:pt x="1012" y="284"/>
                    <a:pt x="1004" y="284"/>
                  </a:cubicBezTo>
                  <a:cubicBezTo>
                    <a:pt x="997" y="284"/>
                    <a:pt x="982" y="284"/>
                    <a:pt x="986" y="296"/>
                  </a:cubicBezTo>
                  <a:cubicBezTo>
                    <a:pt x="989" y="307"/>
                    <a:pt x="997" y="322"/>
                    <a:pt x="986" y="322"/>
                  </a:cubicBezTo>
                  <a:cubicBezTo>
                    <a:pt x="974" y="322"/>
                    <a:pt x="961" y="316"/>
                    <a:pt x="961" y="316"/>
                  </a:cubicBezTo>
                  <a:cubicBezTo>
                    <a:pt x="961" y="316"/>
                    <a:pt x="944" y="292"/>
                    <a:pt x="928" y="307"/>
                  </a:cubicBezTo>
                  <a:cubicBezTo>
                    <a:pt x="911" y="322"/>
                    <a:pt x="907" y="335"/>
                    <a:pt x="911" y="346"/>
                  </a:cubicBezTo>
                  <a:cubicBezTo>
                    <a:pt x="915" y="357"/>
                    <a:pt x="911" y="372"/>
                    <a:pt x="918" y="386"/>
                  </a:cubicBezTo>
                  <a:cubicBezTo>
                    <a:pt x="926" y="399"/>
                    <a:pt x="926" y="406"/>
                    <a:pt x="926" y="406"/>
                  </a:cubicBezTo>
                  <a:cubicBezTo>
                    <a:pt x="926" y="406"/>
                    <a:pt x="903" y="389"/>
                    <a:pt x="892" y="395"/>
                  </a:cubicBezTo>
                  <a:cubicBezTo>
                    <a:pt x="881" y="401"/>
                    <a:pt x="870" y="406"/>
                    <a:pt x="870" y="406"/>
                  </a:cubicBezTo>
                  <a:cubicBezTo>
                    <a:pt x="870" y="406"/>
                    <a:pt x="881" y="453"/>
                    <a:pt x="885" y="459"/>
                  </a:cubicBezTo>
                  <a:cubicBezTo>
                    <a:pt x="888" y="464"/>
                    <a:pt x="875" y="518"/>
                    <a:pt x="866" y="522"/>
                  </a:cubicBezTo>
                  <a:cubicBezTo>
                    <a:pt x="866" y="522"/>
                    <a:pt x="842" y="503"/>
                    <a:pt x="830" y="500"/>
                  </a:cubicBezTo>
                  <a:cubicBezTo>
                    <a:pt x="819" y="496"/>
                    <a:pt x="785" y="492"/>
                    <a:pt x="770" y="492"/>
                  </a:cubicBezTo>
                  <a:cubicBezTo>
                    <a:pt x="755" y="492"/>
                    <a:pt x="748" y="485"/>
                    <a:pt x="740" y="492"/>
                  </a:cubicBezTo>
                  <a:cubicBezTo>
                    <a:pt x="733" y="500"/>
                    <a:pt x="722" y="503"/>
                    <a:pt x="720" y="496"/>
                  </a:cubicBezTo>
                  <a:cubicBezTo>
                    <a:pt x="718" y="488"/>
                    <a:pt x="722" y="472"/>
                    <a:pt x="712" y="481"/>
                  </a:cubicBezTo>
                  <a:cubicBezTo>
                    <a:pt x="703" y="490"/>
                    <a:pt x="692" y="483"/>
                    <a:pt x="694" y="488"/>
                  </a:cubicBezTo>
                  <a:cubicBezTo>
                    <a:pt x="695" y="494"/>
                    <a:pt x="701" y="494"/>
                    <a:pt x="697" y="502"/>
                  </a:cubicBezTo>
                  <a:cubicBezTo>
                    <a:pt x="694" y="509"/>
                    <a:pt x="684" y="509"/>
                    <a:pt x="684" y="509"/>
                  </a:cubicBezTo>
                  <a:cubicBezTo>
                    <a:pt x="684" y="509"/>
                    <a:pt x="678" y="499"/>
                    <a:pt x="673" y="498"/>
                  </a:cubicBezTo>
                  <a:cubicBezTo>
                    <a:pt x="660" y="494"/>
                    <a:pt x="660" y="499"/>
                    <a:pt x="652" y="502"/>
                  </a:cubicBezTo>
                  <a:cubicBezTo>
                    <a:pt x="637" y="507"/>
                    <a:pt x="630" y="511"/>
                    <a:pt x="628" y="517"/>
                  </a:cubicBezTo>
                  <a:cubicBezTo>
                    <a:pt x="628" y="517"/>
                    <a:pt x="602" y="507"/>
                    <a:pt x="587" y="526"/>
                  </a:cubicBezTo>
                  <a:cubicBezTo>
                    <a:pt x="572" y="545"/>
                    <a:pt x="551" y="558"/>
                    <a:pt x="534" y="541"/>
                  </a:cubicBezTo>
                  <a:cubicBezTo>
                    <a:pt x="518" y="524"/>
                    <a:pt x="491" y="509"/>
                    <a:pt x="480" y="487"/>
                  </a:cubicBezTo>
                  <a:cubicBezTo>
                    <a:pt x="469" y="464"/>
                    <a:pt x="486" y="459"/>
                    <a:pt x="450" y="457"/>
                  </a:cubicBezTo>
                  <a:cubicBezTo>
                    <a:pt x="415" y="455"/>
                    <a:pt x="392" y="462"/>
                    <a:pt x="379" y="455"/>
                  </a:cubicBezTo>
                  <a:cubicBezTo>
                    <a:pt x="366" y="447"/>
                    <a:pt x="370" y="438"/>
                    <a:pt x="355" y="455"/>
                  </a:cubicBezTo>
                  <a:cubicBezTo>
                    <a:pt x="340" y="472"/>
                    <a:pt x="340" y="470"/>
                    <a:pt x="327" y="472"/>
                  </a:cubicBezTo>
                  <a:cubicBezTo>
                    <a:pt x="314" y="474"/>
                    <a:pt x="299" y="475"/>
                    <a:pt x="297" y="457"/>
                  </a:cubicBezTo>
                  <a:cubicBezTo>
                    <a:pt x="295" y="438"/>
                    <a:pt x="287" y="425"/>
                    <a:pt x="289" y="414"/>
                  </a:cubicBezTo>
                  <a:cubicBezTo>
                    <a:pt x="291" y="402"/>
                    <a:pt x="308" y="378"/>
                    <a:pt x="289" y="391"/>
                  </a:cubicBezTo>
                  <a:cubicBezTo>
                    <a:pt x="271" y="404"/>
                    <a:pt x="248" y="415"/>
                    <a:pt x="246" y="436"/>
                  </a:cubicBezTo>
                  <a:cubicBezTo>
                    <a:pt x="244" y="457"/>
                    <a:pt x="242" y="464"/>
                    <a:pt x="250" y="483"/>
                  </a:cubicBezTo>
                  <a:cubicBezTo>
                    <a:pt x="257" y="502"/>
                    <a:pt x="263" y="513"/>
                    <a:pt x="261" y="524"/>
                  </a:cubicBezTo>
                  <a:cubicBezTo>
                    <a:pt x="259" y="535"/>
                    <a:pt x="256" y="541"/>
                    <a:pt x="248" y="541"/>
                  </a:cubicBezTo>
                  <a:cubicBezTo>
                    <a:pt x="241" y="541"/>
                    <a:pt x="237" y="537"/>
                    <a:pt x="220" y="522"/>
                  </a:cubicBezTo>
                  <a:cubicBezTo>
                    <a:pt x="203" y="507"/>
                    <a:pt x="201" y="488"/>
                    <a:pt x="186" y="502"/>
                  </a:cubicBezTo>
                  <a:cubicBezTo>
                    <a:pt x="171" y="515"/>
                    <a:pt x="156" y="500"/>
                    <a:pt x="158" y="517"/>
                  </a:cubicBezTo>
                  <a:cubicBezTo>
                    <a:pt x="160" y="533"/>
                    <a:pt x="151" y="545"/>
                    <a:pt x="145" y="528"/>
                  </a:cubicBezTo>
                  <a:cubicBezTo>
                    <a:pt x="139" y="511"/>
                    <a:pt x="143" y="490"/>
                    <a:pt x="143" y="490"/>
                  </a:cubicBezTo>
                  <a:cubicBezTo>
                    <a:pt x="143" y="490"/>
                    <a:pt x="139" y="464"/>
                    <a:pt x="128" y="474"/>
                  </a:cubicBezTo>
                  <a:cubicBezTo>
                    <a:pt x="117" y="483"/>
                    <a:pt x="100" y="477"/>
                    <a:pt x="108" y="466"/>
                  </a:cubicBezTo>
                  <a:cubicBezTo>
                    <a:pt x="115" y="455"/>
                    <a:pt x="124" y="444"/>
                    <a:pt x="111" y="444"/>
                  </a:cubicBezTo>
                  <a:cubicBezTo>
                    <a:pt x="98" y="444"/>
                    <a:pt x="89" y="438"/>
                    <a:pt x="95" y="429"/>
                  </a:cubicBezTo>
                  <a:cubicBezTo>
                    <a:pt x="100" y="419"/>
                    <a:pt x="93" y="412"/>
                    <a:pt x="104" y="412"/>
                  </a:cubicBezTo>
                  <a:cubicBezTo>
                    <a:pt x="115" y="412"/>
                    <a:pt x="106" y="397"/>
                    <a:pt x="121" y="410"/>
                  </a:cubicBezTo>
                  <a:cubicBezTo>
                    <a:pt x="136" y="423"/>
                    <a:pt x="139" y="393"/>
                    <a:pt x="139" y="393"/>
                  </a:cubicBezTo>
                  <a:cubicBezTo>
                    <a:pt x="139" y="393"/>
                    <a:pt x="141" y="372"/>
                    <a:pt x="160" y="382"/>
                  </a:cubicBezTo>
                  <a:cubicBezTo>
                    <a:pt x="179" y="391"/>
                    <a:pt x="175" y="386"/>
                    <a:pt x="181" y="374"/>
                  </a:cubicBezTo>
                  <a:cubicBezTo>
                    <a:pt x="186" y="363"/>
                    <a:pt x="186" y="365"/>
                    <a:pt x="183" y="356"/>
                  </a:cubicBezTo>
                  <a:cubicBezTo>
                    <a:pt x="179" y="346"/>
                    <a:pt x="183" y="341"/>
                    <a:pt x="171" y="341"/>
                  </a:cubicBezTo>
                  <a:cubicBezTo>
                    <a:pt x="160" y="341"/>
                    <a:pt x="117" y="322"/>
                    <a:pt x="100" y="333"/>
                  </a:cubicBezTo>
                  <a:cubicBezTo>
                    <a:pt x="83" y="344"/>
                    <a:pt x="65" y="350"/>
                    <a:pt x="61" y="357"/>
                  </a:cubicBezTo>
                  <a:cubicBezTo>
                    <a:pt x="57" y="365"/>
                    <a:pt x="55" y="395"/>
                    <a:pt x="38" y="393"/>
                  </a:cubicBezTo>
                  <a:cubicBezTo>
                    <a:pt x="22" y="391"/>
                    <a:pt x="10" y="418"/>
                    <a:pt x="10" y="418"/>
                  </a:cubicBezTo>
                  <a:close/>
                </a:path>
              </a:pathLst>
            </a:custGeom>
            <a:solidFill>
              <a:schemeClr val="accent1"/>
            </a:solidFill>
            <a:ln w="3175" cap="rnd">
              <a:solidFill>
                <a:schemeClr val="bg1"/>
              </a:solidFill>
              <a:round/>
              <a:headEnd/>
              <a:tailEnd/>
            </a:ln>
          </p:spPr>
          <p:txBody>
            <a:bodyPr/>
            <a:lstStyle/>
            <a:p>
              <a:endParaRPr lang="de-DE"/>
            </a:p>
          </p:txBody>
        </p:sp>
        <p:sp>
          <p:nvSpPr>
            <p:cNvPr id="6526" name="Freeform 1345"/>
            <p:cNvSpPr>
              <a:spLocks/>
            </p:cNvSpPr>
            <p:nvPr/>
          </p:nvSpPr>
          <p:spPr bwMode="gray">
            <a:xfrm>
              <a:off x="3288" y="2151"/>
              <a:ext cx="240" cy="172"/>
            </a:xfrm>
            <a:custGeom>
              <a:avLst/>
              <a:gdLst>
                <a:gd name="T0" fmla="*/ 1 w 430"/>
                <a:gd name="T1" fmla="*/ 16 h 309"/>
                <a:gd name="T2" fmla="*/ 2 w 430"/>
                <a:gd name="T3" fmla="*/ 14 h 309"/>
                <a:gd name="T4" fmla="*/ 1 w 430"/>
                <a:gd name="T5" fmla="*/ 10 h 309"/>
                <a:gd name="T6" fmla="*/ 1 w 430"/>
                <a:gd name="T7" fmla="*/ 6 h 309"/>
                <a:gd name="T8" fmla="*/ 4 w 430"/>
                <a:gd name="T9" fmla="*/ 1 h 309"/>
                <a:gd name="T10" fmla="*/ 4 w 430"/>
                <a:gd name="T11" fmla="*/ 3 h 309"/>
                <a:gd name="T12" fmla="*/ 5 w 430"/>
                <a:gd name="T13" fmla="*/ 7 h 309"/>
                <a:gd name="T14" fmla="*/ 8 w 430"/>
                <a:gd name="T15" fmla="*/ 9 h 309"/>
                <a:gd name="T16" fmla="*/ 11 w 430"/>
                <a:gd name="T17" fmla="*/ 7 h 309"/>
                <a:gd name="T18" fmla="*/ 13 w 430"/>
                <a:gd name="T19" fmla="*/ 7 h 309"/>
                <a:gd name="T20" fmla="*/ 20 w 430"/>
                <a:gd name="T21" fmla="*/ 7 h 309"/>
                <a:gd name="T22" fmla="*/ 23 w 430"/>
                <a:gd name="T23" fmla="*/ 11 h 309"/>
                <a:gd name="T24" fmla="*/ 28 w 430"/>
                <a:gd name="T25" fmla="*/ 16 h 309"/>
                <a:gd name="T26" fmla="*/ 33 w 430"/>
                <a:gd name="T27" fmla="*/ 14 h 309"/>
                <a:gd name="T28" fmla="*/ 37 w 430"/>
                <a:gd name="T29" fmla="*/ 13 h 309"/>
                <a:gd name="T30" fmla="*/ 36 w 430"/>
                <a:gd name="T31" fmla="*/ 16 h 309"/>
                <a:gd name="T32" fmla="*/ 38 w 430"/>
                <a:gd name="T33" fmla="*/ 16 h 309"/>
                <a:gd name="T34" fmla="*/ 40 w 430"/>
                <a:gd name="T35" fmla="*/ 16 h 309"/>
                <a:gd name="T36" fmla="*/ 41 w 430"/>
                <a:gd name="T37" fmla="*/ 17 h 309"/>
                <a:gd name="T38" fmla="*/ 41 w 430"/>
                <a:gd name="T39" fmla="*/ 18 h 309"/>
                <a:gd name="T40" fmla="*/ 39 w 430"/>
                <a:gd name="T41" fmla="*/ 19 h 309"/>
                <a:gd name="T42" fmla="*/ 38 w 430"/>
                <a:gd name="T43" fmla="*/ 20 h 309"/>
                <a:gd name="T44" fmla="*/ 37 w 430"/>
                <a:gd name="T45" fmla="*/ 19 h 309"/>
                <a:gd name="T46" fmla="*/ 38 w 430"/>
                <a:gd name="T47" fmla="*/ 17 h 309"/>
                <a:gd name="T48" fmla="*/ 36 w 430"/>
                <a:gd name="T49" fmla="*/ 17 h 309"/>
                <a:gd name="T50" fmla="*/ 33 w 430"/>
                <a:gd name="T51" fmla="*/ 18 h 309"/>
                <a:gd name="T52" fmla="*/ 32 w 430"/>
                <a:gd name="T53" fmla="*/ 20 h 309"/>
                <a:gd name="T54" fmla="*/ 32 w 430"/>
                <a:gd name="T55" fmla="*/ 22 h 309"/>
                <a:gd name="T56" fmla="*/ 30 w 430"/>
                <a:gd name="T57" fmla="*/ 22 h 309"/>
                <a:gd name="T58" fmla="*/ 28 w 430"/>
                <a:gd name="T59" fmla="*/ 23 h 309"/>
                <a:gd name="T60" fmla="*/ 29 w 430"/>
                <a:gd name="T61" fmla="*/ 25 h 309"/>
                <a:gd name="T62" fmla="*/ 28 w 430"/>
                <a:gd name="T63" fmla="*/ 30 h 309"/>
                <a:gd name="T64" fmla="*/ 25 w 430"/>
                <a:gd name="T65" fmla="*/ 29 h 309"/>
                <a:gd name="T66" fmla="*/ 25 w 430"/>
                <a:gd name="T67" fmla="*/ 27 h 309"/>
                <a:gd name="T68" fmla="*/ 23 w 430"/>
                <a:gd name="T69" fmla="*/ 26 h 309"/>
                <a:gd name="T70" fmla="*/ 23 w 430"/>
                <a:gd name="T71" fmla="*/ 24 h 309"/>
                <a:gd name="T72" fmla="*/ 25 w 430"/>
                <a:gd name="T73" fmla="*/ 24 h 309"/>
                <a:gd name="T74" fmla="*/ 25 w 430"/>
                <a:gd name="T75" fmla="*/ 23 h 309"/>
                <a:gd name="T76" fmla="*/ 23 w 430"/>
                <a:gd name="T77" fmla="*/ 23 h 309"/>
                <a:gd name="T78" fmla="*/ 20 w 430"/>
                <a:gd name="T79" fmla="*/ 23 h 309"/>
                <a:gd name="T80" fmla="*/ 18 w 430"/>
                <a:gd name="T81" fmla="*/ 22 h 309"/>
                <a:gd name="T82" fmla="*/ 16 w 430"/>
                <a:gd name="T83" fmla="*/ 21 h 309"/>
                <a:gd name="T84" fmla="*/ 15 w 430"/>
                <a:gd name="T85" fmla="*/ 19 h 309"/>
                <a:gd name="T86" fmla="*/ 15 w 430"/>
                <a:gd name="T87" fmla="*/ 17 h 309"/>
                <a:gd name="T88" fmla="*/ 14 w 430"/>
                <a:gd name="T89" fmla="*/ 16 h 309"/>
                <a:gd name="T90" fmla="*/ 12 w 430"/>
                <a:gd name="T91" fmla="*/ 17 h 309"/>
                <a:gd name="T92" fmla="*/ 10 w 430"/>
                <a:gd name="T93" fmla="*/ 14 h 309"/>
                <a:gd name="T94" fmla="*/ 6 w 430"/>
                <a:gd name="T95" fmla="*/ 13 h 309"/>
                <a:gd name="T96" fmla="*/ 4 w 430"/>
                <a:gd name="T97" fmla="*/ 15 h 309"/>
                <a:gd name="T98" fmla="*/ 3 w 430"/>
                <a:gd name="T99" fmla="*/ 17 h 309"/>
                <a:gd name="T100" fmla="*/ 1 w 430"/>
                <a:gd name="T101" fmla="*/ 16 h 3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0"/>
                <a:gd name="T154" fmla="*/ 0 h 309"/>
                <a:gd name="T155" fmla="*/ 430 w 430"/>
                <a:gd name="T156" fmla="*/ 309 h 30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0" h="309">
                  <a:moveTo>
                    <a:pt x="6" y="163"/>
                  </a:moveTo>
                  <a:cubicBezTo>
                    <a:pt x="14" y="163"/>
                    <a:pt x="17" y="157"/>
                    <a:pt x="19" y="146"/>
                  </a:cubicBezTo>
                  <a:cubicBezTo>
                    <a:pt x="21" y="135"/>
                    <a:pt x="15" y="124"/>
                    <a:pt x="8" y="105"/>
                  </a:cubicBezTo>
                  <a:cubicBezTo>
                    <a:pt x="0" y="86"/>
                    <a:pt x="2" y="79"/>
                    <a:pt x="4" y="58"/>
                  </a:cubicBezTo>
                  <a:cubicBezTo>
                    <a:pt x="6" y="37"/>
                    <a:pt x="29" y="26"/>
                    <a:pt x="47" y="13"/>
                  </a:cubicBezTo>
                  <a:cubicBezTo>
                    <a:pt x="66" y="0"/>
                    <a:pt x="49" y="24"/>
                    <a:pt x="47" y="36"/>
                  </a:cubicBezTo>
                  <a:cubicBezTo>
                    <a:pt x="45" y="47"/>
                    <a:pt x="53" y="60"/>
                    <a:pt x="55" y="79"/>
                  </a:cubicBezTo>
                  <a:cubicBezTo>
                    <a:pt x="57" y="97"/>
                    <a:pt x="72" y="96"/>
                    <a:pt x="85" y="94"/>
                  </a:cubicBezTo>
                  <a:cubicBezTo>
                    <a:pt x="98" y="92"/>
                    <a:pt x="98" y="94"/>
                    <a:pt x="113" y="77"/>
                  </a:cubicBezTo>
                  <a:cubicBezTo>
                    <a:pt x="128" y="60"/>
                    <a:pt x="124" y="69"/>
                    <a:pt x="137" y="77"/>
                  </a:cubicBezTo>
                  <a:cubicBezTo>
                    <a:pt x="150" y="84"/>
                    <a:pt x="173" y="77"/>
                    <a:pt x="208" y="79"/>
                  </a:cubicBezTo>
                  <a:cubicBezTo>
                    <a:pt x="244" y="81"/>
                    <a:pt x="227" y="86"/>
                    <a:pt x="238" y="109"/>
                  </a:cubicBezTo>
                  <a:cubicBezTo>
                    <a:pt x="249" y="131"/>
                    <a:pt x="276" y="146"/>
                    <a:pt x="292" y="163"/>
                  </a:cubicBezTo>
                  <a:cubicBezTo>
                    <a:pt x="309" y="180"/>
                    <a:pt x="330" y="167"/>
                    <a:pt x="345" y="148"/>
                  </a:cubicBezTo>
                  <a:cubicBezTo>
                    <a:pt x="360" y="129"/>
                    <a:pt x="386" y="139"/>
                    <a:pt x="386" y="139"/>
                  </a:cubicBezTo>
                  <a:cubicBezTo>
                    <a:pt x="386" y="139"/>
                    <a:pt x="371" y="156"/>
                    <a:pt x="376" y="160"/>
                  </a:cubicBezTo>
                  <a:cubicBezTo>
                    <a:pt x="380" y="163"/>
                    <a:pt x="383" y="168"/>
                    <a:pt x="390" y="167"/>
                  </a:cubicBezTo>
                  <a:cubicBezTo>
                    <a:pt x="398" y="166"/>
                    <a:pt x="405" y="162"/>
                    <a:pt x="412" y="165"/>
                  </a:cubicBezTo>
                  <a:cubicBezTo>
                    <a:pt x="418" y="169"/>
                    <a:pt x="424" y="169"/>
                    <a:pt x="427" y="176"/>
                  </a:cubicBezTo>
                  <a:cubicBezTo>
                    <a:pt x="430" y="183"/>
                    <a:pt x="427" y="185"/>
                    <a:pt x="422" y="192"/>
                  </a:cubicBezTo>
                  <a:cubicBezTo>
                    <a:pt x="417" y="198"/>
                    <a:pt x="407" y="199"/>
                    <a:pt x="404" y="201"/>
                  </a:cubicBezTo>
                  <a:cubicBezTo>
                    <a:pt x="401" y="204"/>
                    <a:pt x="392" y="208"/>
                    <a:pt x="392" y="208"/>
                  </a:cubicBezTo>
                  <a:cubicBezTo>
                    <a:pt x="392" y="208"/>
                    <a:pt x="374" y="205"/>
                    <a:pt x="382" y="196"/>
                  </a:cubicBezTo>
                  <a:cubicBezTo>
                    <a:pt x="390" y="187"/>
                    <a:pt x="389" y="179"/>
                    <a:pt x="389" y="179"/>
                  </a:cubicBezTo>
                  <a:cubicBezTo>
                    <a:pt x="389" y="179"/>
                    <a:pt x="374" y="179"/>
                    <a:pt x="365" y="181"/>
                  </a:cubicBezTo>
                  <a:cubicBezTo>
                    <a:pt x="356" y="183"/>
                    <a:pt x="345" y="184"/>
                    <a:pt x="345" y="184"/>
                  </a:cubicBezTo>
                  <a:cubicBezTo>
                    <a:pt x="334" y="207"/>
                    <a:pt x="334" y="207"/>
                    <a:pt x="334" y="207"/>
                  </a:cubicBezTo>
                  <a:cubicBezTo>
                    <a:pt x="331" y="228"/>
                    <a:pt x="331" y="228"/>
                    <a:pt x="331" y="228"/>
                  </a:cubicBezTo>
                  <a:cubicBezTo>
                    <a:pt x="331" y="228"/>
                    <a:pt x="313" y="232"/>
                    <a:pt x="306" y="229"/>
                  </a:cubicBezTo>
                  <a:cubicBezTo>
                    <a:pt x="299" y="227"/>
                    <a:pt x="291" y="237"/>
                    <a:pt x="291" y="237"/>
                  </a:cubicBezTo>
                  <a:cubicBezTo>
                    <a:pt x="297" y="260"/>
                    <a:pt x="297" y="260"/>
                    <a:pt x="297" y="260"/>
                  </a:cubicBezTo>
                  <a:cubicBezTo>
                    <a:pt x="297" y="260"/>
                    <a:pt x="291" y="305"/>
                    <a:pt x="287" y="307"/>
                  </a:cubicBezTo>
                  <a:cubicBezTo>
                    <a:pt x="283" y="309"/>
                    <a:pt x="268" y="304"/>
                    <a:pt x="262" y="300"/>
                  </a:cubicBezTo>
                  <a:cubicBezTo>
                    <a:pt x="262" y="300"/>
                    <a:pt x="268" y="280"/>
                    <a:pt x="257" y="280"/>
                  </a:cubicBezTo>
                  <a:cubicBezTo>
                    <a:pt x="246" y="280"/>
                    <a:pt x="237" y="273"/>
                    <a:pt x="235" y="268"/>
                  </a:cubicBezTo>
                  <a:cubicBezTo>
                    <a:pt x="233" y="264"/>
                    <a:pt x="232" y="247"/>
                    <a:pt x="242" y="253"/>
                  </a:cubicBezTo>
                  <a:cubicBezTo>
                    <a:pt x="253" y="259"/>
                    <a:pt x="255" y="255"/>
                    <a:pt x="255" y="255"/>
                  </a:cubicBezTo>
                  <a:cubicBezTo>
                    <a:pt x="252" y="247"/>
                    <a:pt x="252" y="247"/>
                    <a:pt x="252" y="247"/>
                  </a:cubicBezTo>
                  <a:cubicBezTo>
                    <a:pt x="252" y="247"/>
                    <a:pt x="241" y="245"/>
                    <a:pt x="237" y="247"/>
                  </a:cubicBezTo>
                  <a:cubicBezTo>
                    <a:pt x="234" y="250"/>
                    <a:pt x="208" y="249"/>
                    <a:pt x="205" y="245"/>
                  </a:cubicBezTo>
                  <a:cubicBezTo>
                    <a:pt x="203" y="241"/>
                    <a:pt x="186" y="232"/>
                    <a:pt x="186" y="232"/>
                  </a:cubicBezTo>
                  <a:cubicBezTo>
                    <a:pt x="166" y="212"/>
                    <a:pt x="166" y="212"/>
                    <a:pt x="166" y="212"/>
                  </a:cubicBezTo>
                  <a:cubicBezTo>
                    <a:pt x="166" y="212"/>
                    <a:pt x="156" y="202"/>
                    <a:pt x="154" y="197"/>
                  </a:cubicBezTo>
                  <a:cubicBezTo>
                    <a:pt x="151" y="192"/>
                    <a:pt x="156" y="183"/>
                    <a:pt x="152" y="177"/>
                  </a:cubicBezTo>
                  <a:cubicBezTo>
                    <a:pt x="149" y="170"/>
                    <a:pt x="152" y="162"/>
                    <a:pt x="142" y="167"/>
                  </a:cubicBezTo>
                  <a:cubicBezTo>
                    <a:pt x="133" y="172"/>
                    <a:pt x="129" y="177"/>
                    <a:pt x="121" y="171"/>
                  </a:cubicBezTo>
                  <a:cubicBezTo>
                    <a:pt x="114" y="165"/>
                    <a:pt x="105" y="151"/>
                    <a:pt x="105" y="151"/>
                  </a:cubicBezTo>
                  <a:cubicBezTo>
                    <a:pt x="105" y="151"/>
                    <a:pt x="74" y="125"/>
                    <a:pt x="63" y="135"/>
                  </a:cubicBezTo>
                  <a:cubicBezTo>
                    <a:pt x="52" y="145"/>
                    <a:pt x="38" y="154"/>
                    <a:pt x="39" y="158"/>
                  </a:cubicBezTo>
                  <a:cubicBezTo>
                    <a:pt x="41" y="162"/>
                    <a:pt x="40" y="174"/>
                    <a:pt x="32" y="173"/>
                  </a:cubicBezTo>
                  <a:cubicBezTo>
                    <a:pt x="24" y="172"/>
                    <a:pt x="6" y="163"/>
                    <a:pt x="6" y="163"/>
                  </a:cubicBezTo>
                  <a:close/>
                </a:path>
              </a:pathLst>
            </a:custGeom>
            <a:solidFill>
              <a:schemeClr val="accent1"/>
            </a:solidFill>
            <a:ln w="3175" cap="rnd">
              <a:solidFill>
                <a:schemeClr val="bg1"/>
              </a:solidFill>
              <a:round/>
              <a:headEnd/>
              <a:tailEnd/>
            </a:ln>
          </p:spPr>
          <p:txBody>
            <a:bodyPr/>
            <a:lstStyle/>
            <a:p>
              <a:endParaRPr lang="de-DE"/>
            </a:p>
          </p:txBody>
        </p:sp>
        <p:sp>
          <p:nvSpPr>
            <p:cNvPr id="6527" name="Freeform 1346"/>
            <p:cNvSpPr>
              <a:spLocks/>
            </p:cNvSpPr>
            <p:nvPr/>
          </p:nvSpPr>
          <p:spPr bwMode="gray">
            <a:xfrm>
              <a:off x="3483" y="2203"/>
              <a:ext cx="153" cy="80"/>
            </a:xfrm>
            <a:custGeom>
              <a:avLst/>
              <a:gdLst>
                <a:gd name="T0" fmla="*/ 26 w 274"/>
                <a:gd name="T1" fmla="*/ 5 h 143"/>
                <a:gd name="T2" fmla="*/ 23 w 274"/>
                <a:gd name="T3" fmla="*/ 3 h 143"/>
                <a:gd name="T4" fmla="*/ 17 w 274"/>
                <a:gd name="T5" fmla="*/ 2 h 143"/>
                <a:gd name="T6" fmla="*/ 15 w 274"/>
                <a:gd name="T7" fmla="*/ 2 h 143"/>
                <a:gd name="T8" fmla="*/ 12 w 274"/>
                <a:gd name="T9" fmla="*/ 2 h 143"/>
                <a:gd name="T10" fmla="*/ 12 w 274"/>
                <a:gd name="T11" fmla="*/ 1 h 143"/>
                <a:gd name="T12" fmla="*/ 10 w 274"/>
                <a:gd name="T13" fmla="*/ 2 h 143"/>
                <a:gd name="T14" fmla="*/ 10 w 274"/>
                <a:gd name="T15" fmla="*/ 3 h 143"/>
                <a:gd name="T16" fmla="*/ 9 w 274"/>
                <a:gd name="T17" fmla="*/ 4 h 143"/>
                <a:gd name="T18" fmla="*/ 8 w 274"/>
                <a:gd name="T19" fmla="*/ 2 h 143"/>
                <a:gd name="T20" fmla="*/ 6 w 274"/>
                <a:gd name="T21" fmla="*/ 3 h 143"/>
                <a:gd name="T22" fmla="*/ 3 w 274"/>
                <a:gd name="T23" fmla="*/ 4 h 143"/>
                <a:gd name="T24" fmla="*/ 2 w 274"/>
                <a:gd name="T25" fmla="*/ 7 h 143"/>
                <a:gd name="T26" fmla="*/ 4 w 274"/>
                <a:gd name="T27" fmla="*/ 7 h 143"/>
                <a:gd name="T28" fmla="*/ 6 w 274"/>
                <a:gd name="T29" fmla="*/ 7 h 143"/>
                <a:gd name="T30" fmla="*/ 7 w 274"/>
                <a:gd name="T31" fmla="*/ 8 h 143"/>
                <a:gd name="T32" fmla="*/ 7 w 274"/>
                <a:gd name="T33" fmla="*/ 10 h 143"/>
                <a:gd name="T34" fmla="*/ 5 w 274"/>
                <a:gd name="T35" fmla="*/ 11 h 143"/>
                <a:gd name="T36" fmla="*/ 4 w 274"/>
                <a:gd name="T37" fmla="*/ 11 h 143"/>
                <a:gd name="T38" fmla="*/ 3 w 274"/>
                <a:gd name="T39" fmla="*/ 12 h 143"/>
                <a:gd name="T40" fmla="*/ 1 w 274"/>
                <a:gd name="T41" fmla="*/ 12 h 143"/>
                <a:gd name="T42" fmla="*/ 1 w 274"/>
                <a:gd name="T43" fmla="*/ 12 h 143"/>
                <a:gd name="T44" fmla="*/ 1 w 274"/>
                <a:gd name="T45" fmla="*/ 14 h 143"/>
                <a:gd name="T46" fmla="*/ 3 w 274"/>
                <a:gd name="T47" fmla="*/ 14 h 143"/>
                <a:gd name="T48" fmla="*/ 5 w 274"/>
                <a:gd name="T49" fmla="*/ 13 h 143"/>
                <a:gd name="T50" fmla="*/ 6 w 274"/>
                <a:gd name="T51" fmla="*/ 13 h 143"/>
                <a:gd name="T52" fmla="*/ 10 w 274"/>
                <a:gd name="T53" fmla="*/ 13 h 143"/>
                <a:gd name="T54" fmla="*/ 13 w 274"/>
                <a:gd name="T55" fmla="*/ 10 h 143"/>
                <a:gd name="T56" fmla="*/ 15 w 274"/>
                <a:gd name="T57" fmla="*/ 10 h 143"/>
                <a:gd name="T58" fmla="*/ 18 w 274"/>
                <a:gd name="T59" fmla="*/ 10 h 143"/>
                <a:gd name="T60" fmla="*/ 20 w 274"/>
                <a:gd name="T61" fmla="*/ 8 h 143"/>
                <a:gd name="T62" fmla="*/ 22 w 274"/>
                <a:gd name="T63" fmla="*/ 7 h 143"/>
                <a:gd name="T64" fmla="*/ 23 w 274"/>
                <a:gd name="T65" fmla="*/ 7 h 143"/>
                <a:gd name="T66" fmla="*/ 23 w 274"/>
                <a:gd name="T67" fmla="*/ 6 h 143"/>
                <a:gd name="T68" fmla="*/ 25 w 274"/>
                <a:gd name="T69" fmla="*/ 6 h 143"/>
                <a:gd name="T70" fmla="*/ 26 w 274"/>
                <a:gd name="T71" fmla="*/ 6 h 143"/>
                <a:gd name="T72" fmla="*/ 26 w 274"/>
                <a:gd name="T73" fmla="*/ 5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4"/>
                <a:gd name="T112" fmla="*/ 0 h 143"/>
                <a:gd name="T113" fmla="*/ 274 w 274"/>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4" h="143">
                  <a:moveTo>
                    <a:pt x="274" y="50"/>
                  </a:moveTo>
                  <a:cubicBezTo>
                    <a:pt x="274" y="50"/>
                    <a:pt x="250" y="31"/>
                    <a:pt x="238" y="28"/>
                  </a:cubicBezTo>
                  <a:cubicBezTo>
                    <a:pt x="227" y="24"/>
                    <a:pt x="193" y="20"/>
                    <a:pt x="178" y="20"/>
                  </a:cubicBezTo>
                  <a:cubicBezTo>
                    <a:pt x="163" y="20"/>
                    <a:pt x="156" y="13"/>
                    <a:pt x="148" y="20"/>
                  </a:cubicBezTo>
                  <a:cubicBezTo>
                    <a:pt x="141" y="28"/>
                    <a:pt x="130" y="31"/>
                    <a:pt x="128" y="24"/>
                  </a:cubicBezTo>
                  <a:cubicBezTo>
                    <a:pt x="126" y="16"/>
                    <a:pt x="130" y="0"/>
                    <a:pt x="120" y="9"/>
                  </a:cubicBezTo>
                  <a:cubicBezTo>
                    <a:pt x="111" y="18"/>
                    <a:pt x="100" y="11"/>
                    <a:pt x="102" y="16"/>
                  </a:cubicBezTo>
                  <a:cubicBezTo>
                    <a:pt x="103" y="22"/>
                    <a:pt x="109" y="22"/>
                    <a:pt x="105" y="30"/>
                  </a:cubicBezTo>
                  <a:cubicBezTo>
                    <a:pt x="102" y="37"/>
                    <a:pt x="92" y="37"/>
                    <a:pt x="92" y="37"/>
                  </a:cubicBezTo>
                  <a:cubicBezTo>
                    <a:pt x="92" y="37"/>
                    <a:pt x="86" y="27"/>
                    <a:pt x="81" y="26"/>
                  </a:cubicBezTo>
                  <a:cubicBezTo>
                    <a:pt x="68" y="22"/>
                    <a:pt x="68" y="27"/>
                    <a:pt x="60" y="30"/>
                  </a:cubicBezTo>
                  <a:cubicBezTo>
                    <a:pt x="45" y="35"/>
                    <a:pt x="38" y="39"/>
                    <a:pt x="36" y="45"/>
                  </a:cubicBezTo>
                  <a:cubicBezTo>
                    <a:pt x="36" y="45"/>
                    <a:pt x="21" y="62"/>
                    <a:pt x="26" y="66"/>
                  </a:cubicBezTo>
                  <a:cubicBezTo>
                    <a:pt x="30" y="69"/>
                    <a:pt x="33" y="74"/>
                    <a:pt x="40" y="73"/>
                  </a:cubicBezTo>
                  <a:cubicBezTo>
                    <a:pt x="48" y="72"/>
                    <a:pt x="55" y="68"/>
                    <a:pt x="62" y="71"/>
                  </a:cubicBezTo>
                  <a:cubicBezTo>
                    <a:pt x="68" y="75"/>
                    <a:pt x="74" y="75"/>
                    <a:pt x="77" y="82"/>
                  </a:cubicBezTo>
                  <a:cubicBezTo>
                    <a:pt x="80" y="89"/>
                    <a:pt x="77" y="91"/>
                    <a:pt x="72" y="98"/>
                  </a:cubicBezTo>
                  <a:cubicBezTo>
                    <a:pt x="67" y="104"/>
                    <a:pt x="57" y="105"/>
                    <a:pt x="54" y="107"/>
                  </a:cubicBezTo>
                  <a:cubicBezTo>
                    <a:pt x="51" y="110"/>
                    <a:pt x="42" y="114"/>
                    <a:pt x="42" y="114"/>
                  </a:cubicBezTo>
                  <a:cubicBezTo>
                    <a:pt x="42" y="114"/>
                    <a:pt x="34" y="120"/>
                    <a:pt x="31" y="121"/>
                  </a:cubicBezTo>
                  <a:cubicBezTo>
                    <a:pt x="28" y="122"/>
                    <a:pt x="16" y="126"/>
                    <a:pt x="14" y="126"/>
                  </a:cubicBezTo>
                  <a:cubicBezTo>
                    <a:pt x="13" y="125"/>
                    <a:pt x="7" y="115"/>
                    <a:pt x="5" y="126"/>
                  </a:cubicBezTo>
                  <a:cubicBezTo>
                    <a:pt x="2" y="136"/>
                    <a:pt x="0" y="140"/>
                    <a:pt x="10" y="141"/>
                  </a:cubicBezTo>
                  <a:cubicBezTo>
                    <a:pt x="19" y="142"/>
                    <a:pt x="27" y="141"/>
                    <a:pt x="33" y="142"/>
                  </a:cubicBezTo>
                  <a:cubicBezTo>
                    <a:pt x="40" y="143"/>
                    <a:pt x="50" y="136"/>
                    <a:pt x="50" y="136"/>
                  </a:cubicBezTo>
                  <a:cubicBezTo>
                    <a:pt x="64" y="132"/>
                    <a:pt x="64" y="132"/>
                    <a:pt x="64" y="132"/>
                  </a:cubicBezTo>
                  <a:cubicBezTo>
                    <a:pt x="64" y="132"/>
                    <a:pt x="95" y="138"/>
                    <a:pt x="103" y="133"/>
                  </a:cubicBezTo>
                  <a:cubicBezTo>
                    <a:pt x="110" y="128"/>
                    <a:pt x="124" y="105"/>
                    <a:pt x="132" y="103"/>
                  </a:cubicBezTo>
                  <a:cubicBezTo>
                    <a:pt x="139" y="101"/>
                    <a:pt x="145" y="100"/>
                    <a:pt x="157" y="101"/>
                  </a:cubicBezTo>
                  <a:cubicBezTo>
                    <a:pt x="169" y="102"/>
                    <a:pt x="174" y="100"/>
                    <a:pt x="182" y="96"/>
                  </a:cubicBezTo>
                  <a:cubicBezTo>
                    <a:pt x="190" y="92"/>
                    <a:pt x="199" y="84"/>
                    <a:pt x="199" y="84"/>
                  </a:cubicBezTo>
                  <a:cubicBezTo>
                    <a:pt x="199" y="84"/>
                    <a:pt x="210" y="72"/>
                    <a:pt x="220" y="77"/>
                  </a:cubicBezTo>
                  <a:cubicBezTo>
                    <a:pt x="231" y="82"/>
                    <a:pt x="232" y="77"/>
                    <a:pt x="237" y="74"/>
                  </a:cubicBezTo>
                  <a:cubicBezTo>
                    <a:pt x="242" y="71"/>
                    <a:pt x="240" y="65"/>
                    <a:pt x="244" y="64"/>
                  </a:cubicBezTo>
                  <a:cubicBezTo>
                    <a:pt x="247" y="63"/>
                    <a:pt x="256" y="62"/>
                    <a:pt x="256" y="62"/>
                  </a:cubicBezTo>
                  <a:cubicBezTo>
                    <a:pt x="256" y="62"/>
                    <a:pt x="263" y="59"/>
                    <a:pt x="266" y="59"/>
                  </a:cubicBezTo>
                  <a:cubicBezTo>
                    <a:pt x="268" y="60"/>
                    <a:pt x="274" y="50"/>
                    <a:pt x="274" y="50"/>
                  </a:cubicBezTo>
                  <a:close/>
                </a:path>
              </a:pathLst>
            </a:custGeom>
            <a:solidFill>
              <a:schemeClr val="accent1"/>
            </a:solidFill>
            <a:ln w="3175" cap="rnd">
              <a:solidFill>
                <a:schemeClr val="bg1"/>
              </a:solidFill>
              <a:round/>
              <a:headEnd/>
              <a:tailEnd/>
            </a:ln>
          </p:spPr>
          <p:txBody>
            <a:bodyPr/>
            <a:lstStyle/>
            <a:p>
              <a:endParaRPr lang="de-DE"/>
            </a:p>
          </p:txBody>
        </p:sp>
        <p:sp>
          <p:nvSpPr>
            <p:cNvPr id="6528" name="Freeform 1347"/>
            <p:cNvSpPr>
              <a:spLocks/>
            </p:cNvSpPr>
            <p:nvPr/>
          </p:nvSpPr>
          <p:spPr bwMode="gray">
            <a:xfrm>
              <a:off x="3541" y="1969"/>
              <a:ext cx="879" cy="628"/>
            </a:xfrm>
            <a:custGeom>
              <a:avLst/>
              <a:gdLst>
                <a:gd name="T0" fmla="*/ 28 w 1580"/>
                <a:gd name="T1" fmla="*/ 26 h 1128"/>
                <a:gd name="T2" fmla="*/ 22 w 1580"/>
                <a:gd name="T3" fmla="*/ 34 h 1128"/>
                <a:gd name="T4" fmla="*/ 16 w 1580"/>
                <a:gd name="T5" fmla="*/ 46 h 1128"/>
                <a:gd name="T6" fmla="*/ 9 w 1580"/>
                <a:gd name="T7" fmla="*/ 48 h 1128"/>
                <a:gd name="T8" fmla="*/ 1 w 1580"/>
                <a:gd name="T9" fmla="*/ 53 h 1128"/>
                <a:gd name="T10" fmla="*/ 7 w 1580"/>
                <a:gd name="T11" fmla="*/ 63 h 1128"/>
                <a:gd name="T12" fmla="*/ 14 w 1580"/>
                <a:gd name="T13" fmla="*/ 70 h 1128"/>
                <a:gd name="T14" fmla="*/ 14 w 1580"/>
                <a:gd name="T15" fmla="*/ 75 h 1128"/>
                <a:gd name="T16" fmla="*/ 17 w 1580"/>
                <a:gd name="T17" fmla="*/ 80 h 1128"/>
                <a:gd name="T18" fmla="*/ 31 w 1580"/>
                <a:gd name="T19" fmla="*/ 87 h 1128"/>
                <a:gd name="T20" fmla="*/ 41 w 1580"/>
                <a:gd name="T21" fmla="*/ 87 h 1128"/>
                <a:gd name="T22" fmla="*/ 50 w 1580"/>
                <a:gd name="T23" fmla="*/ 85 h 1128"/>
                <a:gd name="T24" fmla="*/ 57 w 1580"/>
                <a:gd name="T25" fmla="*/ 88 h 1128"/>
                <a:gd name="T26" fmla="*/ 60 w 1580"/>
                <a:gd name="T27" fmla="*/ 95 h 1128"/>
                <a:gd name="T28" fmla="*/ 63 w 1580"/>
                <a:gd name="T29" fmla="*/ 101 h 1128"/>
                <a:gd name="T30" fmla="*/ 70 w 1580"/>
                <a:gd name="T31" fmla="*/ 102 h 1128"/>
                <a:gd name="T32" fmla="*/ 78 w 1580"/>
                <a:gd name="T33" fmla="*/ 101 h 1128"/>
                <a:gd name="T34" fmla="*/ 85 w 1580"/>
                <a:gd name="T35" fmla="*/ 105 h 1128"/>
                <a:gd name="T36" fmla="*/ 90 w 1580"/>
                <a:gd name="T37" fmla="*/ 108 h 1128"/>
                <a:gd name="T38" fmla="*/ 96 w 1580"/>
                <a:gd name="T39" fmla="*/ 104 h 1128"/>
                <a:gd name="T40" fmla="*/ 103 w 1580"/>
                <a:gd name="T41" fmla="*/ 102 h 1128"/>
                <a:gd name="T42" fmla="*/ 108 w 1580"/>
                <a:gd name="T43" fmla="*/ 99 h 1128"/>
                <a:gd name="T44" fmla="*/ 114 w 1580"/>
                <a:gd name="T45" fmla="*/ 92 h 1128"/>
                <a:gd name="T46" fmla="*/ 117 w 1580"/>
                <a:gd name="T47" fmla="*/ 88 h 1128"/>
                <a:gd name="T48" fmla="*/ 117 w 1580"/>
                <a:gd name="T49" fmla="*/ 84 h 1128"/>
                <a:gd name="T50" fmla="*/ 115 w 1580"/>
                <a:gd name="T51" fmla="*/ 80 h 1128"/>
                <a:gd name="T52" fmla="*/ 117 w 1580"/>
                <a:gd name="T53" fmla="*/ 77 h 1128"/>
                <a:gd name="T54" fmla="*/ 117 w 1580"/>
                <a:gd name="T55" fmla="*/ 73 h 1128"/>
                <a:gd name="T56" fmla="*/ 115 w 1580"/>
                <a:gd name="T57" fmla="*/ 69 h 1128"/>
                <a:gd name="T58" fmla="*/ 121 w 1580"/>
                <a:gd name="T59" fmla="*/ 61 h 1128"/>
                <a:gd name="T60" fmla="*/ 116 w 1580"/>
                <a:gd name="T61" fmla="*/ 58 h 1128"/>
                <a:gd name="T62" fmla="*/ 108 w 1580"/>
                <a:gd name="T63" fmla="*/ 57 h 1128"/>
                <a:gd name="T64" fmla="*/ 116 w 1580"/>
                <a:gd name="T65" fmla="*/ 50 h 1128"/>
                <a:gd name="T66" fmla="*/ 118 w 1580"/>
                <a:gd name="T67" fmla="*/ 52 h 1128"/>
                <a:gd name="T68" fmla="*/ 125 w 1580"/>
                <a:gd name="T69" fmla="*/ 51 h 1128"/>
                <a:gd name="T70" fmla="*/ 132 w 1580"/>
                <a:gd name="T71" fmla="*/ 46 h 1128"/>
                <a:gd name="T72" fmla="*/ 138 w 1580"/>
                <a:gd name="T73" fmla="*/ 42 h 1128"/>
                <a:gd name="T74" fmla="*/ 144 w 1580"/>
                <a:gd name="T75" fmla="*/ 34 h 1128"/>
                <a:gd name="T76" fmla="*/ 149 w 1580"/>
                <a:gd name="T77" fmla="*/ 22 h 1128"/>
                <a:gd name="T78" fmla="*/ 136 w 1580"/>
                <a:gd name="T79" fmla="*/ 18 h 1128"/>
                <a:gd name="T80" fmla="*/ 117 w 1580"/>
                <a:gd name="T81" fmla="*/ 2 h 1128"/>
                <a:gd name="T82" fmla="*/ 109 w 1580"/>
                <a:gd name="T83" fmla="*/ 18 h 1128"/>
                <a:gd name="T84" fmla="*/ 106 w 1580"/>
                <a:gd name="T85" fmla="*/ 24 h 1128"/>
                <a:gd name="T86" fmla="*/ 113 w 1580"/>
                <a:gd name="T87" fmla="*/ 26 h 1128"/>
                <a:gd name="T88" fmla="*/ 108 w 1580"/>
                <a:gd name="T89" fmla="*/ 32 h 1128"/>
                <a:gd name="T90" fmla="*/ 103 w 1580"/>
                <a:gd name="T91" fmla="*/ 34 h 1128"/>
                <a:gd name="T92" fmla="*/ 95 w 1580"/>
                <a:gd name="T93" fmla="*/ 35 h 1128"/>
                <a:gd name="T94" fmla="*/ 94 w 1580"/>
                <a:gd name="T95" fmla="*/ 39 h 1128"/>
                <a:gd name="T96" fmla="*/ 87 w 1580"/>
                <a:gd name="T97" fmla="*/ 41 h 1128"/>
                <a:gd name="T98" fmla="*/ 77 w 1580"/>
                <a:gd name="T99" fmla="*/ 48 h 1128"/>
                <a:gd name="T100" fmla="*/ 70 w 1580"/>
                <a:gd name="T101" fmla="*/ 43 h 1128"/>
                <a:gd name="T102" fmla="*/ 59 w 1580"/>
                <a:gd name="T103" fmla="*/ 43 h 1128"/>
                <a:gd name="T104" fmla="*/ 48 w 1580"/>
                <a:gd name="T105" fmla="*/ 34 h 1128"/>
                <a:gd name="T106" fmla="*/ 38 w 1580"/>
                <a:gd name="T107" fmla="*/ 22 h 1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80"/>
                <a:gd name="T163" fmla="*/ 0 h 1128"/>
                <a:gd name="T164" fmla="*/ 1580 w 1580"/>
                <a:gd name="T165" fmla="*/ 1128 h 1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80" h="1128">
                  <a:moveTo>
                    <a:pt x="358" y="188"/>
                  </a:moveTo>
                  <a:cubicBezTo>
                    <a:pt x="358" y="188"/>
                    <a:pt x="330" y="199"/>
                    <a:pt x="330" y="210"/>
                  </a:cubicBezTo>
                  <a:cubicBezTo>
                    <a:pt x="330" y="221"/>
                    <a:pt x="317" y="232"/>
                    <a:pt x="309" y="232"/>
                  </a:cubicBezTo>
                  <a:cubicBezTo>
                    <a:pt x="302" y="232"/>
                    <a:pt x="287" y="232"/>
                    <a:pt x="291" y="244"/>
                  </a:cubicBezTo>
                  <a:cubicBezTo>
                    <a:pt x="294" y="255"/>
                    <a:pt x="302" y="270"/>
                    <a:pt x="291" y="270"/>
                  </a:cubicBezTo>
                  <a:cubicBezTo>
                    <a:pt x="279" y="270"/>
                    <a:pt x="266" y="264"/>
                    <a:pt x="266" y="264"/>
                  </a:cubicBezTo>
                  <a:cubicBezTo>
                    <a:pt x="266" y="264"/>
                    <a:pt x="249" y="240"/>
                    <a:pt x="233" y="255"/>
                  </a:cubicBezTo>
                  <a:cubicBezTo>
                    <a:pt x="216" y="270"/>
                    <a:pt x="212" y="283"/>
                    <a:pt x="216" y="294"/>
                  </a:cubicBezTo>
                  <a:cubicBezTo>
                    <a:pt x="220" y="305"/>
                    <a:pt x="216" y="320"/>
                    <a:pt x="223" y="334"/>
                  </a:cubicBezTo>
                  <a:cubicBezTo>
                    <a:pt x="231" y="347"/>
                    <a:pt x="231" y="354"/>
                    <a:pt x="231" y="354"/>
                  </a:cubicBezTo>
                  <a:cubicBezTo>
                    <a:pt x="231" y="354"/>
                    <a:pt x="208" y="337"/>
                    <a:pt x="197" y="343"/>
                  </a:cubicBezTo>
                  <a:cubicBezTo>
                    <a:pt x="186" y="349"/>
                    <a:pt x="175" y="354"/>
                    <a:pt x="175" y="354"/>
                  </a:cubicBezTo>
                  <a:cubicBezTo>
                    <a:pt x="175" y="354"/>
                    <a:pt x="186" y="401"/>
                    <a:pt x="190" y="407"/>
                  </a:cubicBezTo>
                  <a:cubicBezTo>
                    <a:pt x="193" y="412"/>
                    <a:pt x="180" y="466"/>
                    <a:pt x="171" y="470"/>
                  </a:cubicBezTo>
                  <a:cubicBezTo>
                    <a:pt x="171" y="470"/>
                    <a:pt x="165" y="480"/>
                    <a:pt x="163" y="479"/>
                  </a:cubicBezTo>
                  <a:cubicBezTo>
                    <a:pt x="160" y="479"/>
                    <a:pt x="153" y="482"/>
                    <a:pt x="153" y="482"/>
                  </a:cubicBezTo>
                  <a:cubicBezTo>
                    <a:pt x="153" y="482"/>
                    <a:pt x="144" y="483"/>
                    <a:pt x="141" y="484"/>
                  </a:cubicBezTo>
                  <a:cubicBezTo>
                    <a:pt x="137" y="485"/>
                    <a:pt x="139" y="491"/>
                    <a:pt x="134" y="494"/>
                  </a:cubicBezTo>
                  <a:cubicBezTo>
                    <a:pt x="129" y="497"/>
                    <a:pt x="128" y="502"/>
                    <a:pt x="117" y="497"/>
                  </a:cubicBezTo>
                  <a:cubicBezTo>
                    <a:pt x="107" y="492"/>
                    <a:pt x="96" y="504"/>
                    <a:pt x="96" y="504"/>
                  </a:cubicBezTo>
                  <a:cubicBezTo>
                    <a:pt x="96" y="504"/>
                    <a:pt x="87" y="512"/>
                    <a:pt x="79" y="516"/>
                  </a:cubicBezTo>
                  <a:cubicBezTo>
                    <a:pt x="71" y="520"/>
                    <a:pt x="66" y="522"/>
                    <a:pt x="54" y="521"/>
                  </a:cubicBezTo>
                  <a:cubicBezTo>
                    <a:pt x="42" y="520"/>
                    <a:pt x="36" y="521"/>
                    <a:pt x="29" y="523"/>
                  </a:cubicBezTo>
                  <a:cubicBezTo>
                    <a:pt x="21" y="525"/>
                    <a:pt x="7" y="548"/>
                    <a:pt x="0" y="553"/>
                  </a:cubicBezTo>
                  <a:cubicBezTo>
                    <a:pt x="0" y="553"/>
                    <a:pt x="12" y="553"/>
                    <a:pt x="13" y="558"/>
                  </a:cubicBezTo>
                  <a:cubicBezTo>
                    <a:pt x="15" y="562"/>
                    <a:pt x="8" y="579"/>
                    <a:pt x="15" y="583"/>
                  </a:cubicBezTo>
                  <a:cubicBezTo>
                    <a:pt x="21" y="587"/>
                    <a:pt x="28" y="582"/>
                    <a:pt x="35" y="587"/>
                  </a:cubicBezTo>
                  <a:cubicBezTo>
                    <a:pt x="42" y="593"/>
                    <a:pt x="43" y="612"/>
                    <a:pt x="43" y="612"/>
                  </a:cubicBezTo>
                  <a:cubicBezTo>
                    <a:pt x="43" y="612"/>
                    <a:pt x="41" y="621"/>
                    <a:pt x="44" y="630"/>
                  </a:cubicBezTo>
                  <a:cubicBezTo>
                    <a:pt x="48" y="640"/>
                    <a:pt x="68" y="654"/>
                    <a:pt x="68" y="654"/>
                  </a:cubicBezTo>
                  <a:cubicBezTo>
                    <a:pt x="68" y="654"/>
                    <a:pt x="101" y="673"/>
                    <a:pt x="105" y="673"/>
                  </a:cubicBezTo>
                  <a:cubicBezTo>
                    <a:pt x="110" y="673"/>
                    <a:pt x="119" y="673"/>
                    <a:pt x="119" y="673"/>
                  </a:cubicBezTo>
                  <a:cubicBezTo>
                    <a:pt x="119" y="673"/>
                    <a:pt x="136" y="684"/>
                    <a:pt x="141" y="691"/>
                  </a:cubicBezTo>
                  <a:cubicBezTo>
                    <a:pt x="145" y="699"/>
                    <a:pt x="166" y="709"/>
                    <a:pt x="153" y="714"/>
                  </a:cubicBezTo>
                  <a:cubicBezTo>
                    <a:pt x="140" y="719"/>
                    <a:pt x="137" y="724"/>
                    <a:pt x="144" y="731"/>
                  </a:cubicBezTo>
                  <a:cubicBezTo>
                    <a:pt x="151" y="738"/>
                    <a:pt x="164" y="738"/>
                    <a:pt x="159" y="746"/>
                  </a:cubicBezTo>
                  <a:cubicBezTo>
                    <a:pt x="154" y="754"/>
                    <a:pt x="141" y="749"/>
                    <a:pt x="146" y="755"/>
                  </a:cubicBezTo>
                  <a:cubicBezTo>
                    <a:pt x="151" y="761"/>
                    <a:pt x="156" y="753"/>
                    <a:pt x="160" y="762"/>
                  </a:cubicBezTo>
                  <a:cubicBezTo>
                    <a:pt x="165" y="772"/>
                    <a:pt x="165" y="776"/>
                    <a:pt x="159" y="780"/>
                  </a:cubicBezTo>
                  <a:cubicBezTo>
                    <a:pt x="153" y="783"/>
                    <a:pt x="149" y="786"/>
                    <a:pt x="145" y="785"/>
                  </a:cubicBezTo>
                  <a:cubicBezTo>
                    <a:pt x="141" y="783"/>
                    <a:pt x="145" y="774"/>
                    <a:pt x="139" y="778"/>
                  </a:cubicBezTo>
                  <a:cubicBezTo>
                    <a:pt x="133" y="781"/>
                    <a:pt x="127" y="786"/>
                    <a:pt x="136" y="793"/>
                  </a:cubicBezTo>
                  <a:cubicBezTo>
                    <a:pt x="144" y="800"/>
                    <a:pt x="152" y="786"/>
                    <a:pt x="153" y="800"/>
                  </a:cubicBezTo>
                  <a:cubicBezTo>
                    <a:pt x="154" y="814"/>
                    <a:pt x="139" y="816"/>
                    <a:pt x="150" y="821"/>
                  </a:cubicBezTo>
                  <a:cubicBezTo>
                    <a:pt x="160" y="826"/>
                    <a:pt x="168" y="826"/>
                    <a:pt x="179" y="829"/>
                  </a:cubicBezTo>
                  <a:cubicBezTo>
                    <a:pt x="190" y="833"/>
                    <a:pt x="194" y="822"/>
                    <a:pt x="200" y="840"/>
                  </a:cubicBezTo>
                  <a:cubicBezTo>
                    <a:pt x="206" y="857"/>
                    <a:pt x="200" y="846"/>
                    <a:pt x="219" y="861"/>
                  </a:cubicBezTo>
                  <a:cubicBezTo>
                    <a:pt x="238" y="876"/>
                    <a:pt x="258" y="885"/>
                    <a:pt x="258" y="885"/>
                  </a:cubicBezTo>
                  <a:cubicBezTo>
                    <a:pt x="288" y="903"/>
                    <a:pt x="288" y="903"/>
                    <a:pt x="288" y="903"/>
                  </a:cubicBezTo>
                  <a:cubicBezTo>
                    <a:pt x="288" y="903"/>
                    <a:pt x="309" y="901"/>
                    <a:pt x="323" y="908"/>
                  </a:cubicBezTo>
                  <a:cubicBezTo>
                    <a:pt x="337" y="915"/>
                    <a:pt x="340" y="893"/>
                    <a:pt x="350" y="911"/>
                  </a:cubicBezTo>
                  <a:cubicBezTo>
                    <a:pt x="361" y="930"/>
                    <a:pt x="353" y="932"/>
                    <a:pt x="367" y="934"/>
                  </a:cubicBezTo>
                  <a:cubicBezTo>
                    <a:pt x="381" y="935"/>
                    <a:pt x="360" y="920"/>
                    <a:pt x="384" y="925"/>
                  </a:cubicBezTo>
                  <a:cubicBezTo>
                    <a:pt x="409" y="931"/>
                    <a:pt x="415" y="921"/>
                    <a:pt x="415" y="921"/>
                  </a:cubicBezTo>
                  <a:cubicBezTo>
                    <a:pt x="415" y="921"/>
                    <a:pt x="414" y="897"/>
                    <a:pt x="428" y="908"/>
                  </a:cubicBezTo>
                  <a:cubicBezTo>
                    <a:pt x="442" y="918"/>
                    <a:pt x="443" y="920"/>
                    <a:pt x="447" y="923"/>
                  </a:cubicBezTo>
                  <a:cubicBezTo>
                    <a:pt x="450" y="927"/>
                    <a:pt x="457" y="918"/>
                    <a:pt x="457" y="918"/>
                  </a:cubicBezTo>
                  <a:cubicBezTo>
                    <a:pt x="457" y="918"/>
                    <a:pt x="474" y="910"/>
                    <a:pt x="485" y="908"/>
                  </a:cubicBezTo>
                  <a:cubicBezTo>
                    <a:pt x="497" y="905"/>
                    <a:pt x="501" y="900"/>
                    <a:pt x="508" y="897"/>
                  </a:cubicBezTo>
                  <a:cubicBezTo>
                    <a:pt x="515" y="895"/>
                    <a:pt x="511" y="876"/>
                    <a:pt x="522" y="884"/>
                  </a:cubicBezTo>
                  <a:cubicBezTo>
                    <a:pt x="532" y="893"/>
                    <a:pt x="518" y="891"/>
                    <a:pt x="535" y="897"/>
                  </a:cubicBezTo>
                  <a:cubicBezTo>
                    <a:pt x="551" y="903"/>
                    <a:pt x="543" y="905"/>
                    <a:pt x="552" y="898"/>
                  </a:cubicBezTo>
                  <a:cubicBezTo>
                    <a:pt x="562" y="891"/>
                    <a:pt x="557" y="877"/>
                    <a:pt x="570" y="884"/>
                  </a:cubicBezTo>
                  <a:cubicBezTo>
                    <a:pt x="583" y="891"/>
                    <a:pt x="585" y="897"/>
                    <a:pt x="585" y="905"/>
                  </a:cubicBezTo>
                  <a:cubicBezTo>
                    <a:pt x="585" y="914"/>
                    <a:pt x="593" y="918"/>
                    <a:pt x="597" y="917"/>
                  </a:cubicBezTo>
                  <a:cubicBezTo>
                    <a:pt x="600" y="916"/>
                    <a:pt x="611" y="909"/>
                    <a:pt x="611" y="909"/>
                  </a:cubicBezTo>
                  <a:cubicBezTo>
                    <a:pt x="611" y="909"/>
                    <a:pt x="616" y="901"/>
                    <a:pt x="625" y="908"/>
                  </a:cubicBezTo>
                  <a:cubicBezTo>
                    <a:pt x="634" y="915"/>
                    <a:pt x="639" y="907"/>
                    <a:pt x="640" y="927"/>
                  </a:cubicBezTo>
                  <a:cubicBezTo>
                    <a:pt x="641" y="947"/>
                    <a:pt x="638" y="963"/>
                    <a:pt x="638" y="963"/>
                  </a:cubicBezTo>
                  <a:cubicBezTo>
                    <a:pt x="621" y="986"/>
                    <a:pt x="621" y="986"/>
                    <a:pt x="621" y="986"/>
                  </a:cubicBezTo>
                  <a:cubicBezTo>
                    <a:pt x="621" y="986"/>
                    <a:pt x="611" y="991"/>
                    <a:pt x="614" y="1006"/>
                  </a:cubicBezTo>
                  <a:cubicBezTo>
                    <a:pt x="618" y="1022"/>
                    <a:pt x="611" y="1028"/>
                    <a:pt x="623" y="1030"/>
                  </a:cubicBezTo>
                  <a:cubicBezTo>
                    <a:pt x="634" y="1032"/>
                    <a:pt x="632" y="1016"/>
                    <a:pt x="647" y="1025"/>
                  </a:cubicBezTo>
                  <a:cubicBezTo>
                    <a:pt x="663" y="1035"/>
                    <a:pt x="656" y="1038"/>
                    <a:pt x="659" y="1047"/>
                  </a:cubicBezTo>
                  <a:cubicBezTo>
                    <a:pt x="663" y="1057"/>
                    <a:pt x="675" y="1046"/>
                    <a:pt x="663" y="1057"/>
                  </a:cubicBezTo>
                  <a:cubicBezTo>
                    <a:pt x="650" y="1067"/>
                    <a:pt x="645" y="1051"/>
                    <a:pt x="650" y="1067"/>
                  </a:cubicBezTo>
                  <a:cubicBezTo>
                    <a:pt x="654" y="1084"/>
                    <a:pt x="648" y="1077"/>
                    <a:pt x="659" y="1081"/>
                  </a:cubicBezTo>
                  <a:cubicBezTo>
                    <a:pt x="670" y="1086"/>
                    <a:pt x="658" y="1073"/>
                    <a:pt x="684" y="1086"/>
                  </a:cubicBezTo>
                  <a:cubicBezTo>
                    <a:pt x="710" y="1099"/>
                    <a:pt x="718" y="1091"/>
                    <a:pt x="719" y="1085"/>
                  </a:cubicBezTo>
                  <a:cubicBezTo>
                    <a:pt x="720" y="1079"/>
                    <a:pt x="719" y="1069"/>
                    <a:pt x="726" y="1066"/>
                  </a:cubicBezTo>
                  <a:cubicBezTo>
                    <a:pt x="733" y="1064"/>
                    <a:pt x="753" y="1070"/>
                    <a:pt x="753" y="1070"/>
                  </a:cubicBezTo>
                  <a:cubicBezTo>
                    <a:pt x="753" y="1070"/>
                    <a:pt x="760" y="1069"/>
                    <a:pt x="771" y="1073"/>
                  </a:cubicBezTo>
                  <a:cubicBezTo>
                    <a:pt x="781" y="1078"/>
                    <a:pt x="789" y="1073"/>
                    <a:pt x="789" y="1073"/>
                  </a:cubicBezTo>
                  <a:cubicBezTo>
                    <a:pt x="789" y="1073"/>
                    <a:pt x="799" y="1067"/>
                    <a:pt x="802" y="1058"/>
                  </a:cubicBezTo>
                  <a:cubicBezTo>
                    <a:pt x="806" y="1049"/>
                    <a:pt x="803" y="1042"/>
                    <a:pt x="817" y="1047"/>
                  </a:cubicBezTo>
                  <a:cubicBezTo>
                    <a:pt x="832" y="1053"/>
                    <a:pt x="836" y="1058"/>
                    <a:pt x="836" y="1058"/>
                  </a:cubicBezTo>
                  <a:cubicBezTo>
                    <a:pt x="836" y="1058"/>
                    <a:pt x="840" y="1055"/>
                    <a:pt x="850" y="1063"/>
                  </a:cubicBezTo>
                  <a:cubicBezTo>
                    <a:pt x="861" y="1071"/>
                    <a:pt x="855" y="1072"/>
                    <a:pt x="854" y="1080"/>
                  </a:cubicBezTo>
                  <a:cubicBezTo>
                    <a:pt x="853" y="1089"/>
                    <a:pt x="856" y="1086"/>
                    <a:pt x="864" y="1091"/>
                  </a:cubicBezTo>
                  <a:cubicBezTo>
                    <a:pt x="873" y="1096"/>
                    <a:pt x="883" y="1093"/>
                    <a:pt x="883" y="1093"/>
                  </a:cubicBezTo>
                  <a:cubicBezTo>
                    <a:pt x="883" y="1093"/>
                    <a:pt x="897" y="1091"/>
                    <a:pt x="906" y="1092"/>
                  </a:cubicBezTo>
                  <a:cubicBezTo>
                    <a:pt x="914" y="1093"/>
                    <a:pt x="915" y="1092"/>
                    <a:pt x="924" y="1094"/>
                  </a:cubicBezTo>
                  <a:cubicBezTo>
                    <a:pt x="934" y="1097"/>
                    <a:pt x="940" y="1105"/>
                    <a:pt x="940" y="1105"/>
                  </a:cubicBezTo>
                  <a:cubicBezTo>
                    <a:pt x="940" y="1105"/>
                    <a:pt x="925" y="1107"/>
                    <a:pt x="931" y="1118"/>
                  </a:cubicBezTo>
                  <a:cubicBezTo>
                    <a:pt x="937" y="1128"/>
                    <a:pt x="937" y="1124"/>
                    <a:pt x="944" y="1125"/>
                  </a:cubicBezTo>
                  <a:cubicBezTo>
                    <a:pt x="951" y="1126"/>
                    <a:pt x="952" y="1127"/>
                    <a:pt x="952" y="1121"/>
                  </a:cubicBezTo>
                  <a:cubicBezTo>
                    <a:pt x="952" y="1116"/>
                    <a:pt x="951" y="1106"/>
                    <a:pt x="951" y="1106"/>
                  </a:cubicBezTo>
                  <a:cubicBezTo>
                    <a:pt x="951" y="1106"/>
                    <a:pt x="958" y="1101"/>
                    <a:pt x="970" y="1098"/>
                  </a:cubicBezTo>
                  <a:cubicBezTo>
                    <a:pt x="982" y="1094"/>
                    <a:pt x="986" y="1091"/>
                    <a:pt x="986" y="1091"/>
                  </a:cubicBezTo>
                  <a:cubicBezTo>
                    <a:pt x="986" y="1091"/>
                    <a:pt x="991" y="1078"/>
                    <a:pt x="1004" y="1080"/>
                  </a:cubicBezTo>
                  <a:cubicBezTo>
                    <a:pt x="1017" y="1083"/>
                    <a:pt x="1018" y="1078"/>
                    <a:pt x="1021" y="1070"/>
                  </a:cubicBezTo>
                  <a:cubicBezTo>
                    <a:pt x="1023" y="1062"/>
                    <a:pt x="1028" y="1053"/>
                    <a:pt x="1028" y="1053"/>
                  </a:cubicBezTo>
                  <a:cubicBezTo>
                    <a:pt x="1028" y="1053"/>
                    <a:pt x="1038" y="1060"/>
                    <a:pt x="1038" y="1066"/>
                  </a:cubicBezTo>
                  <a:cubicBezTo>
                    <a:pt x="1038" y="1066"/>
                    <a:pt x="1057" y="1073"/>
                    <a:pt x="1062" y="1067"/>
                  </a:cubicBezTo>
                  <a:cubicBezTo>
                    <a:pt x="1066" y="1062"/>
                    <a:pt x="1071" y="1056"/>
                    <a:pt x="1077" y="1059"/>
                  </a:cubicBezTo>
                  <a:cubicBezTo>
                    <a:pt x="1083" y="1063"/>
                    <a:pt x="1091" y="1059"/>
                    <a:pt x="1091" y="1059"/>
                  </a:cubicBezTo>
                  <a:cubicBezTo>
                    <a:pt x="1091" y="1059"/>
                    <a:pt x="1091" y="1059"/>
                    <a:pt x="1104" y="1062"/>
                  </a:cubicBezTo>
                  <a:cubicBezTo>
                    <a:pt x="1117" y="1064"/>
                    <a:pt x="1117" y="1066"/>
                    <a:pt x="1123" y="1060"/>
                  </a:cubicBezTo>
                  <a:cubicBezTo>
                    <a:pt x="1129" y="1055"/>
                    <a:pt x="1126" y="1039"/>
                    <a:pt x="1126" y="1039"/>
                  </a:cubicBezTo>
                  <a:cubicBezTo>
                    <a:pt x="1126" y="1039"/>
                    <a:pt x="1114" y="1037"/>
                    <a:pt x="1123" y="1032"/>
                  </a:cubicBezTo>
                  <a:cubicBezTo>
                    <a:pt x="1131" y="1028"/>
                    <a:pt x="1129" y="1024"/>
                    <a:pt x="1134" y="1022"/>
                  </a:cubicBezTo>
                  <a:cubicBezTo>
                    <a:pt x="1140" y="1019"/>
                    <a:pt x="1141" y="1015"/>
                    <a:pt x="1141" y="1015"/>
                  </a:cubicBezTo>
                  <a:cubicBezTo>
                    <a:pt x="1141" y="1015"/>
                    <a:pt x="1148" y="998"/>
                    <a:pt x="1158" y="999"/>
                  </a:cubicBezTo>
                  <a:cubicBezTo>
                    <a:pt x="1167" y="1001"/>
                    <a:pt x="1185" y="981"/>
                    <a:pt x="1185" y="981"/>
                  </a:cubicBezTo>
                  <a:cubicBezTo>
                    <a:pt x="1185" y="981"/>
                    <a:pt x="1190" y="962"/>
                    <a:pt x="1188" y="958"/>
                  </a:cubicBezTo>
                  <a:cubicBezTo>
                    <a:pt x="1187" y="955"/>
                    <a:pt x="1185" y="947"/>
                    <a:pt x="1183" y="947"/>
                  </a:cubicBezTo>
                  <a:cubicBezTo>
                    <a:pt x="1180" y="947"/>
                    <a:pt x="1168" y="937"/>
                    <a:pt x="1183" y="937"/>
                  </a:cubicBezTo>
                  <a:cubicBezTo>
                    <a:pt x="1197" y="937"/>
                    <a:pt x="1192" y="930"/>
                    <a:pt x="1200" y="938"/>
                  </a:cubicBezTo>
                  <a:cubicBezTo>
                    <a:pt x="1208" y="947"/>
                    <a:pt x="1208" y="941"/>
                    <a:pt x="1214" y="936"/>
                  </a:cubicBezTo>
                  <a:cubicBezTo>
                    <a:pt x="1220" y="931"/>
                    <a:pt x="1219" y="924"/>
                    <a:pt x="1221" y="918"/>
                  </a:cubicBezTo>
                  <a:cubicBezTo>
                    <a:pt x="1224" y="912"/>
                    <a:pt x="1220" y="903"/>
                    <a:pt x="1228" y="907"/>
                  </a:cubicBezTo>
                  <a:cubicBezTo>
                    <a:pt x="1236" y="910"/>
                    <a:pt x="1233" y="914"/>
                    <a:pt x="1239" y="907"/>
                  </a:cubicBezTo>
                  <a:cubicBezTo>
                    <a:pt x="1245" y="900"/>
                    <a:pt x="1246" y="894"/>
                    <a:pt x="1239" y="890"/>
                  </a:cubicBezTo>
                  <a:cubicBezTo>
                    <a:pt x="1232" y="887"/>
                    <a:pt x="1227" y="880"/>
                    <a:pt x="1227" y="880"/>
                  </a:cubicBezTo>
                  <a:cubicBezTo>
                    <a:pt x="1227" y="880"/>
                    <a:pt x="1217" y="876"/>
                    <a:pt x="1227" y="873"/>
                  </a:cubicBezTo>
                  <a:cubicBezTo>
                    <a:pt x="1238" y="869"/>
                    <a:pt x="1242" y="866"/>
                    <a:pt x="1239" y="862"/>
                  </a:cubicBezTo>
                  <a:cubicBezTo>
                    <a:pt x="1235" y="859"/>
                    <a:pt x="1231" y="854"/>
                    <a:pt x="1231" y="854"/>
                  </a:cubicBezTo>
                  <a:cubicBezTo>
                    <a:pt x="1231" y="854"/>
                    <a:pt x="1233" y="848"/>
                    <a:pt x="1221" y="854"/>
                  </a:cubicBezTo>
                  <a:cubicBezTo>
                    <a:pt x="1209" y="860"/>
                    <a:pt x="1206" y="861"/>
                    <a:pt x="1199" y="854"/>
                  </a:cubicBezTo>
                  <a:cubicBezTo>
                    <a:pt x="1192" y="847"/>
                    <a:pt x="1187" y="841"/>
                    <a:pt x="1197" y="837"/>
                  </a:cubicBezTo>
                  <a:cubicBezTo>
                    <a:pt x="1206" y="834"/>
                    <a:pt x="1198" y="820"/>
                    <a:pt x="1212" y="832"/>
                  </a:cubicBezTo>
                  <a:cubicBezTo>
                    <a:pt x="1226" y="843"/>
                    <a:pt x="1220" y="837"/>
                    <a:pt x="1228" y="835"/>
                  </a:cubicBezTo>
                  <a:cubicBezTo>
                    <a:pt x="1236" y="833"/>
                    <a:pt x="1244" y="817"/>
                    <a:pt x="1244" y="817"/>
                  </a:cubicBezTo>
                  <a:cubicBezTo>
                    <a:pt x="1244" y="817"/>
                    <a:pt x="1240" y="809"/>
                    <a:pt x="1234" y="808"/>
                  </a:cubicBezTo>
                  <a:cubicBezTo>
                    <a:pt x="1228" y="807"/>
                    <a:pt x="1234" y="806"/>
                    <a:pt x="1224" y="802"/>
                  </a:cubicBezTo>
                  <a:cubicBezTo>
                    <a:pt x="1213" y="799"/>
                    <a:pt x="1209" y="801"/>
                    <a:pt x="1208" y="793"/>
                  </a:cubicBezTo>
                  <a:cubicBezTo>
                    <a:pt x="1207" y="785"/>
                    <a:pt x="1212" y="781"/>
                    <a:pt x="1212" y="781"/>
                  </a:cubicBezTo>
                  <a:cubicBezTo>
                    <a:pt x="1212" y="781"/>
                    <a:pt x="1218" y="783"/>
                    <a:pt x="1226" y="785"/>
                  </a:cubicBezTo>
                  <a:cubicBezTo>
                    <a:pt x="1234" y="786"/>
                    <a:pt x="1234" y="776"/>
                    <a:pt x="1234" y="776"/>
                  </a:cubicBezTo>
                  <a:cubicBezTo>
                    <a:pt x="1234" y="776"/>
                    <a:pt x="1228" y="763"/>
                    <a:pt x="1222" y="763"/>
                  </a:cubicBezTo>
                  <a:cubicBezTo>
                    <a:pt x="1217" y="763"/>
                    <a:pt x="1212" y="758"/>
                    <a:pt x="1212" y="758"/>
                  </a:cubicBezTo>
                  <a:cubicBezTo>
                    <a:pt x="1212" y="758"/>
                    <a:pt x="1205" y="739"/>
                    <a:pt x="1211" y="732"/>
                  </a:cubicBezTo>
                  <a:cubicBezTo>
                    <a:pt x="1217" y="725"/>
                    <a:pt x="1225" y="716"/>
                    <a:pt x="1217" y="718"/>
                  </a:cubicBezTo>
                  <a:cubicBezTo>
                    <a:pt x="1208" y="719"/>
                    <a:pt x="1208" y="719"/>
                    <a:pt x="1208" y="719"/>
                  </a:cubicBezTo>
                  <a:cubicBezTo>
                    <a:pt x="1208" y="719"/>
                    <a:pt x="1194" y="728"/>
                    <a:pt x="1197" y="720"/>
                  </a:cubicBezTo>
                  <a:cubicBezTo>
                    <a:pt x="1199" y="712"/>
                    <a:pt x="1215" y="708"/>
                    <a:pt x="1200" y="706"/>
                  </a:cubicBezTo>
                  <a:cubicBezTo>
                    <a:pt x="1185" y="704"/>
                    <a:pt x="1147" y="743"/>
                    <a:pt x="1179" y="704"/>
                  </a:cubicBezTo>
                  <a:cubicBezTo>
                    <a:pt x="1211" y="664"/>
                    <a:pt x="1211" y="650"/>
                    <a:pt x="1224" y="652"/>
                  </a:cubicBezTo>
                  <a:cubicBezTo>
                    <a:pt x="1236" y="654"/>
                    <a:pt x="1236" y="639"/>
                    <a:pt x="1245" y="645"/>
                  </a:cubicBezTo>
                  <a:cubicBezTo>
                    <a:pt x="1253" y="651"/>
                    <a:pt x="1265" y="641"/>
                    <a:pt x="1265" y="637"/>
                  </a:cubicBezTo>
                  <a:cubicBezTo>
                    <a:pt x="1265" y="632"/>
                    <a:pt x="1268" y="626"/>
                    <a:pt x="1265" y="624"/>
                  </a:cubicBezTo>
                  <a:cubicBezTo>
                    <a:pt x="1261" y="621"/>
                    <a:pt x="1253" y="611"/>
                    <a:pt x="1247" y="613"/>
                  </a:cubicBezTo>
                  <a:cubicBezTo>
                    <a:pt x="1241" y="616"/>
                    <a:pt x="1231" y="619"/>
                    <a:pt x="1231" y="619"/>
                  </a:cubicBezTo>
                  <a:cubicBezTo>
                    <a:pt x="1231" y="619"/>
                    <a:pt x="1217" y="620"/>
                    <a:pt x="1214" y="612"/>
                  </a:cubicBezTo>
                  <a:cubicBezTo>
                    <a:pt x="1212" y="604"/>
                    <a:pt x="1213" y="594"/>
                    <a:pt x="1206" y="604"/>
                  </a:cubicBezTo>
                  <a:cubicBezTo>
                    <a:pt x="1199" y="613"/>
                    <a:pt x="1197" y="616"/>
                    <a:pt x="1193" y="624"/>
                  </a:cubicBezTo>
                  <a:cubicBezTo>
                    <a:pt x="1190" y="632"/>
                    <a:pt x="1180" y="632"/>
                    <a:pt x="1180" y="632"/>
                  </a:cubicBezTo>
                  <a:cubicBezTo>
                    <a:pt x="1180" y="632"/>
                    <a:pt x="1166" y="626"/>
                    <a:pt x="1165" y="619"/>
                  </a:cubicBezTo>
                  <a:cubicBezTo>
                    <a:pt x="1164" y="612"/>
                    <a:pt x="1171" y="600"/>
                    <a:pt x="1156" y="604"/>
                  </a:cubicBezTo>
                  <a:cubicBezTo>
                    <a:pt x="1140" y="607"/>
                    <a:pt x="1137" y="610"/>
                    <a:pt x="1134" y="599"/>
                  </a:cubicBezTo>
                  <a:cubicBezTo>
                    <a:pt x="1132" y="589"/>
                    <a:pt x="1131" y="584"/>
                    <a:pt x="1134" y="574"/>
                  </a:cubicBezTo>
                  <a:cubicBezTo>
                    <a:pt x="1138" y="565"/>
                    <a:pt x="1140" y="555"/>
                    <a:pt x="1154" y="562"/>
                  </a:cubicBezTo>
                  <a:cubicBezTo>
                    <a:pt x="1168" y="569"/>
                    <a:pt x="1174" y="558"/>
                    <a:pt x="1183" y="551"/>
                  </a:cubicBezTo>
                  <a:cubicBezTo>
                    <a:pt x="1191" y="544"/>
                    <a:pt x="1197" y="537"/>
                    <a:pt x="1199" y="530"/>
                  </a:cubicBezTo>
                  <a:cubicBezTo>
                    <a:pt x="1201" y="523"/>
                    <a:pt x="1201" y="513"/>
                    <a:pt x="1209" y="517"/>
                  </a:cubicBezTo>
                  <a:cubicBezTo>
                    <a:pt x="1218" y="520"/>
                    <a:pt x="1224" y="517"/>
                    <a:pt x="1224" y="510"/>
                  </a:cubicBezTo>
                  <a:cubicBezTo>
                    <a:pt x="1224" y="503"/>
                    <a:pt x="1224" y="499"/>
                    <a:pt x="1224" y="499"/>
                  </a:cubicBezTo>
                  <a:cubicBezTo>
                    <a:pt x="1224" y="499"/>
                    <a:pt x="1220" y="477"/>
                    <a:pt x="1238" y="496"/>
                  </a:cubicBezTo>
                  <a:cubicBezTo>
                    <a:pt x="1255" y="515"/>
                    <a:pt x="1252" y="523"/>
                    <a:pt x="1252" y="523"/>
                  </a:cubicBezTo>
                  <a:cubicBezTo>
                    <a:pt x="1252" y="523"/>
                    <a:pt x="1242" y="528"/>
                    <a:pt x="1239" y="542"/>
                  </a:cubicBezTo>
                  <a:cubicBezTo>
                    <a:pt x="1235" y="556"/>
                    <a:pt x="1242" y="547"/>
                    <a:pt x="1239" y="558"/>
                  </a:cubicBezTo>
                  <a:cubicBezTo>
                    <a:pt x="1235" y="569"/>
                    <a:pt x="1232" y="570"/>
                    <a:pt x="1232" y="570"/>
                  </a:cubicBezTo>
                  <a:cubicBezTo>
                    <a:pt x="1232" y="570"/>
                    <a:pt x="1238" y="584"/>
                    <a:pt x="1252" y="566"/>
                  </a:cubicBezTo>
                  <a:cubicBezTo>
                    <a:pt x="1266" y="549"/>
                    <a:pt x="1276" y="545"/>
                    <a:pt x="1283" y="540"/>
                  </a:cubicBezTo>
                  <a:cubicBezTo>
                    <a:pt x="1290" y="536"/>
                    <a:pt x="1303" y="536"/>
                    <a:pt x="1303" y="536"/>
                  </a:cubicBezTo>
                  <a:cubicBezTo>
                    <a:pt x="1303" y="536"/>
                    <a:pt x="1316" y="526"/>
                    <a:pt x="1321" y="522"/>
                  </a:cubicBezTo>
                  <a:cubicBezTo>
                    <a:pt x="1326" y="517"/>
                    <a:pt x="1337" y="504"/>
                    <a:pt x="1337" y="504"/>
                  </a:cubicBezTo>
                  <a:cubicBezTo>
                    <a:pt x="1337" y="504"/>
                    <a:pt x="1347" y="508"/>
                    <a:pt x="1354" y="505"/>
                  </a:cubicBezTo>
                  <a:cubicBezTo>
                    <a:pt x="1361" y="503"/>
                    <a:pt x="1368" y="503"/>
                    <a:pt x="1369" y="491"/>
                  </a:cubicBezTo>
                  <a:cubicBezTo>
                    <a:pt x="1370" y="479"/>
                    <a:pt x="1360" y="472"/>
                    <a:pt x="1375" y="477"/>
                  </a:cubicBezTo>
                  <a:cubicBezTo>
                    <a:pt x="1390" y="482"/>
                    <a:pt x="1397" y="490"/>
                    <a:pt x="1397" y="490"/>
                  </a:cubicBezTo>
                  <a:cubicBezTo>
                    <a:pt x="1397" y="490"/>
                    <a:pt x="1407" y="490"/>
                    <a:pt x="1406" y="482"/>
                  </a:cubicBezTo>
                  <a:cubicBezTo>
                    <a:pt x="1406" y="475"/>
                    <a:pt x="1405" y="466"/>
                    <a:pt x="1409" y="462"/>
                  </a:cubicBezTo>
                  <a:cubicBezTo>
                    <a:pt x="1413" y="458"/>
                    <a:pt x="1420" y="452"/>
                    <a:pt x="1420" y="452"/>
                  </a:cubicBezTo>
                  <a:cubicBezTo>
                    <a:pt x="1420" y="452"/>
                    <a:pt x="1425" y="443"/>
                    <a:pt x="1436" y="440"/>
                  </a:cubicBezTo>
                  <a:cubicBezTo>
                    <a:pt x="1446" y="437"/>
                    <a:pt x="1452" y="440"/>
                    <a:pt x="1452" y="440"/>
                  </a:cubicBezTo>
                  <a:cubicBezTo>
                    <a:pt x="1467" y="449"/>
                    <a:pt x="1467" y="449"/>
                    <a:pt x="1467" y="449"/>
                  </a:cubicBezTo>
                  <a:cubicBezTo>
                    <a:pt x="1466" y="445"/>
                    <a:pt x="1460" y="434"/>
                    <a:pt x="1469" y="424"/>
                  </a:cubicBezTo>
                  <a:cubicBezTo>
                    <a:pt x="1477" y="416"/>
                    <a:pt x="1477" y="392"/>
                    <a:pt x="1477" y="376"/>
                  </a:cubicBezTo>
                  <a:cubicBezTo>
                    <a:pt x="1477" y="359"/>
                    <a:pt x="1482" y="338"/>
                    <a:pt x="1500" y="350"/>
                  </a:cubicBezTo>
                  <a:cubicBezTo>
                    <a:pt x="1518" y="361"/>
                    <a:pt x="1529" y="356"/>
                    <a:pt x="1541" y="340"/>
                  </a:cubicBezTo>
                  <a:cubicBezTo>
                    <a:pt x="1552" y="324"/>
                    <a:pt x="1558" y="296"/>
                    <a:pt x="1558" y="296"/>
                  </a:cubicBezTo>
                  <a:cubicBezTo>
                    <a:pt x="1558" y="296"/>
                    <a:pt x="1567" y="281"/>
                    <a:pt x="1573" y="273"/>
                  </a:cubicBezTo>
                  <a:cubicBezTo>
                    <a:pt x="1580" y="265"/>
                    <a:pt x="1576" y="257"/>
                    <a:pt x="1573" y="247"/>
                  </a:cubicBezTo>
                  <a:cubicBezTo>
                    <a:pt x="1570" y="237"/>
                    <a:pt x="1558" y="228"/>
                    <a:pt x="1558" y="228"/>
                  </a:cubicBezTo>
                  <a:cubicBezTo>
                    <a:pt x="1558" y="228"/>
                    <a:pt x="1531" y="247"/>
                    <a:pt x="1519" y="252"/>
                  </a:cubicBezTo>
                  <a:cubicBezTo>
                    <a:pt x="1508" y="257"/>
                    <a:pt x="1493" y="254"/>
                    <a:pt x="1485" y="247"/>
                  </a:cubicBezTo>
                  <a:cubicBezTo>
                    <a:pt x="1477" y="241"/>
                    <a:pt x="1474" y="213"/>
                    <a:pt x="1474" y="213"/>
                  </a:cubicBezTo>
                  <a:cubicBezTo>
                    <a:pt x="1474" y="213"/>
                    <a:pt x="1454" y="188"/>
                    <a:pt x="1445" y="193"/>
                  </a:cubicBezTo>
                  <a:cubicBezTo>
                    <a:pt x="1435" y="198"/>
                    <a:pt x="1422" y="198"/>
                    <a:pt x="1417" y="190"/>
                  </a:cubicBezTo>
                  <a:cubicBezTo>
                    <a:pt x="1412" y="182"/>
                    <a:pt x="1404" y="187"/>
                    <a:pt x="1391" y="171"/>
                  </a:cubicBezTo>
                  <a:cubicBezTo>
                    <a:pt x="1378" y="154"/>
                    <a:pt x="1362" y="107"/>
                    <a:pt x="1358" y="88"/>
                  </a:cubicBezTo>
                  <a:cubicBezTo>
                    <a:pt x="1355" y="68"/>
                    <a:pt x="1366" y="47"/>
                    <a:pt x="1332" y="34"/>
                  </a:cubicBezTo>
                  <a:cubicBezTo>
                    <a:pt x="1298" y="21"/>
                    <a:pt x="1301" y="0"/>
                    <a:pt x="1269" y="9"/>
                  </a:cubicBezTo>
                  <a:cubicBezTo>
                    <a:pt x="1236" y="19"/>
                    <a:pt x="1217" y="21"/>
                    <a:pt x="1217" y="21"/>
                  </a:cubicBezTo>
                  <a:cubicBezTo>
                    <a:pt x="1217" y="21"/>
                    <a:pt x="1194" y="42"/>
                    <a:pt x="1199" y="52"/>
                  </a:cubicBezTo>
                  <a:cubicBezTo>
                    <a:pt x="1204" y="62"/>
                    <a:pt x="1204" y="81"/>
                    <a:pt x="1204" y="81"/>
                  </a:cubicBezTo>
                  <a:cubicBezTo>
                    <a:pt x="1204" y="81"/>
                    <a:pt x="1199" y="104"/>
                    <a:pt x="1183" y="119"/>
                  </a:cubicBezTo>
                  <a:cubicBezTo>
                    <a:pt x="1166" y="133"/>
                    <a:pt x="1165" y="148"/>
                    <a:pt x="1165" y="148"/>
                  </a:cubicBezTo>
                  <a:cubicBezTo>
                    <a:pt x="1165" y="148"/>
                    <a:pt x="1158" y="185"/>
                    <a:pt x="1140" y="187"/>
                  </a:cubicBezTo>
                  <a:cubicBezTo>
                    <a:pt x="1122" y="188"/>
                    <a:pt x="1109" y="198"/>
                    <a:pt x="1103" y="193"/>
                  </a:cubicBezTo>
                  <a:cubicBezTo>
                    <a:pt x="1103" y="193"/>
                    <a:pt x="1097" y="211"/>
                    <a:pt x="1096" y="219"/>
                  </a:cubicBezTo>
                  <a:cubicBezTo>
                    <a:pt x="1094" y="228"/>
                    <a:pt x="1087" y="222"/>
                    <a:pt x="1085" y="235"/>
                  </a:cubicBezTo>
                  <a:cubicBezTo>
                    <a:pt x="1084" y="248"/>
                    <a:pt x="1085" y="251"/>
                    <a:pt x="1094" y="253"/>
                  </a:cubicBezTo>
                  <a:cubicBezTo>
                    <a:pt x="1103" y="255"/>
                    <a:pt x="1103" y="246"/>
                    <a:pt x="1110" y="255"/>
                  </a:cubicBezTo>
                  <a:cubicBezTo>
                    <a:pt x="1116" y="264"/>
                    <a:pt x="1118" y="261"/>
                    <a:pt x="1121" y="260"/>
                  </a:cubicBezTo>
                  <a:cubicBezTo>
                    <a:pt x="1125" y="259"/>
                    <a:pt x="1139" y="264"/>
                    <a:pt x="1141" y="255"/>
                  </a:cubicBezTo>
                  <a:cubicBezTo>
                    <a:pt x="1143" y="247"/>
                    <a:pt x="1146" y="248"/>
                    <a:pt x="1153" y="248"/>
                  </a:cubicBezTo>
                  <a:cubicBezTo>
                    <a:pt x="1159" y="247"/>
                    <a:pt x="1165" y="244"/>
                    <a:pt x="1168" y="255"/>
                  </a:cubicBezTo>
                  <a:cubicBezTo>
                    <a:pt x="1171" y="265"/>
                    <a:pt x="1168" y="263"/>
                    <a:pt x="1181" y="273"/>
                  </a:cubicBezTo>
                  <a:cubicBezTo>
                    <a:pt x="1193" y="282"/>
                    <a:pt x="1200" y="284"/>
                    <a:pt x="1202" y="296"/>
                  </a:cubicBezTo>
                  <a:cubicBezTo>
                    <a:pt x="1205" y="308"/>
                    <a:pt x="1199" y="318"/>
                    <a:pt x="1199" y="318"/>
                  </a:cubicBezTo>
                  <a:cubicBezTo>
                    <a:pt x="1199" y="318"/>
                    <a:pt x="1175" y="312"/>
                    <a:pt x="1168" y="318"/>
                  </a:cubicBezTo>
                  <a:cubicBezTo>
                    <a:pt x="1161" y="325"/>
                    <a:pt x="1151" y="325"/>
                    <a:pt x="1151" y="325"/>
                  </a:cubicBezTo>
                  <a:cubicBezTo>
                    <a:pt x="1151" y="325"/>
                    <a:pt x="1128" y="323"/>
                    <a:pt x="1128" y="334"/>
                  </a:cubicBezTo>
                  <a:cubicBezTo>
                    <a:pt x="1128" y="345"/>
                    <a:pt x="1123" y="354"/>
                    <a:pt x="1123" y="354"/>
                  </a:cubicBezTo>
                  <a:cubicBezTo>
                    <a:pt x="1123" y="354"/>
                    <a:pt x="1112" y="346"/>
                    <a:pt x="1108" y="353"/>
                  </a:cubicBezTo>
                  <a:cubicBezTo>
                    <a:pt x="1104" y="360"/>
                    <a:pt x="1105" y="359"/>
                    <a:pt x="1096" y="359"/>
                  </a:cubicBezTo>
                  <a:cubicBezTo>
                    <a:pt x="1087" y="358"/>
                    <a:pt x="1083" y="350"/>
                    <a:pt x="1083" y="350"/>
                  </a:cubicBezTo>
                  <a:cubicBezTo>
                    <a:pt x="1083" y="350"/>
                    <a:pt x="1080" y="347"/>
                    <a:pt x="1073" y="351"/>
                  </a:cubicBezTo>
                  <a:cubicBezTo>
                    <a:pt x="1067" y="354"/>
                    <a:pt x="1060" y="349"/>
                    <a:pt x="1060" y="356"/>
                  </a:cubicBezTo>
                  <a:cubicBezTo>
                    <a:pt x="1060" y="363"/>
                    <a:pt x="1057" y="368"/>
                    <a:pt x="1057" y="368"/>
                  </a:cubicBezTo>
                  <a:cubicBezTo>
                    <a:pt x="1038" y="368"/>
                    <a:pt x="1038" y="368"/>
                    <a:pt x="1038" y="368"/>
                  </a:cubicBezTo>
                  <a:cubicBezTo>
                    <a:pt x="1038" y="368"/>
                    <a:pt x="1017" y="367"/>
                    <a:pt x="1014" y="362"/>
                  </a:cubicBezTo>
                  <a:cubicBezTo>
                    <a:pt x="1010" y="357"/>
                    <a:pt x="1003" y="354"/>
                    <a:pt x="996" y="358"/>
                  </a:cubicBezTo>
                  <a:cubicBezTo>
                    <a:pt x="989" y="362"/>
                    <a:pt x="981" y="359"/>
                    <a:pt x="981" y="359"/>
                  </a:cubicBezTo>
                  <a:cubicBezTo>
                    <a:pt x="975" y="353"/>
                    <a:pt x="975" y="353"/>
                    <a:pt x="975" y="353"/>
                  </a:cubicBezTo>
                  <a:cubicBezTo>
                    <a:pt x="975" y="353"/>
                    <a:pt x="954" y="376"/>
                    <a:pt x="965" y="379"/>
                  </a:cubicBezTo>
                  <a:cubicBezTo>
                    <a:pt x="976" y="383"/>
                    <a:pt x="982" y="382"/>
                    <a:pt x="982" y="382"/>
                  </a:cubicBezTo>
                  <a:cubicBezTo>
                    <a:pt x="982" y="382"/>
                    <a:pt x="985" y="396"/>
                    <a:pt x="980" y="403"/>
                  </a:cubicBezTo>
                  <a:cubicBezTo>
                    <a:pt x="974" y="410"/>
                    <a:pt x="965" y="413"/>
                    <a:pt x="961" y="413"/>
                  </a:cubicBezTo>
                  <a:cubicBezTo>
                    <a:pt x="957" y="414"/>
                    <a:pt x="947" y="405"/>
                    <a:pt x="949" y="418"/>
                  </a:cubicBezTo>
                  <a:cubicBezTo>
                    <a:pt x="951" y="430"/>
                    <a:pt x="944" y="437"/>
                    <a:pt x="944" y="437"/>
                  </a:cubicBezTo>
                  <a:cubicBezTo>
                    <a:pt x="944" y="437"/>
                    <a:pt x="935" y="436"/>
                    <a:pt x="925" y="435"/>
                  </a:cubicBezTo>
                  <a:cubicBezTo>
                    <a:pt x="915" y="433"/>
                    <a:pt x="913" y="430"/>
                    <a:pt x="913" y="430"/>
                  </a:cubicBezTo>
                  <a:cubicBezTo>
                    <a:pt x="888" y="441"/>
                    <a:pt x="888" y="441"/>
                    <a:pt x="888" y="441"/>
                  </a:cubicBezTo>
                  <a:cubicBezTo>
                    <a:pt x="888" y="441"/>
                    <a:pt x="871" y="447"/>
                    <a:pt x="857" y="447"/>
                  </a:cubicBezTo>
                  <a:cubicBezTo>
                    <a:pt x="843" y="447"/>
                    <a:pt x="828" y="461"/>
                    <a:pt x="828" y="461"/>
                  </a:cubicBezTo>
                  <a:cubicBezTo>
                    <a:pt x="828" y="461"/>
                    <a:pt x="816" y="471"/>
                    <a:pt x="817" y="481"/>
                  </a:cubicBezTo>
                  <a:cubicBezTo>
                    <a:pt x="819" y="490"/>
                    <a:pt x="813" y="499"/>
                    <a:pt x="808" y="499"/>
                  </a:cubicBezTo>
                  <a:cubicBezTo>
                    <a:pt x="803" y="499"/>
                    <a:pt x="798" y="483"/>
                    <a:pt x="798" y="483"/>
                  </a:cubicBezTo>
                  <a:cubicBezTo>
                    <a:pt x="791" y="466"/>
                    <a:pt x="791" y="466"/>
                    <a:pt x="791" y="466"/>
                  </a:cubicBezTo>
                  <a:cubicBezTo>
                    <a:pt x="791" y="466"/>
                    <a:pt x="779" y="457"/>
                    <a:pt x="772" y="458"/>
                  </a:cubicBezTo>
                  <a:cubicBezTo>
                    <a:pt x="765" y="459"/>
                    <a:pt x="746" y="456"/>
                    <a:pt x="746" y="456"/>
                  </a:cubicBezTo>
                  <a:cubicBezTo>
                    <a:pt x="746" y="456"/>
                    <a:pt x="734" y="452"/>
                    <a:pt x="731" y="445"/>
                  </a:cubicBezTo>
                  <a:cubicBezTo>
                    <a:pt x="727" y="438"/>
                    <a:pt x="722" y="431"/>
                    <a:pt x="722" y="431"/>
                  </a:cubicBezTo>
                  <a:cubicBezTo>
                    <a:pt x="722" y="431"/>
                    <a:pt x="707" y="420"/>
                    <a:pt x="702" y="435"/>
                  </a:cubicBezTo>
                  <a:cubicBezTo>
                    <a:pt x="698" y="450"/>
                    <a:pt x="677" y="455"/>
                    <a:pt x="677" y="455"/>
                  </a:cubicBezTo>
                  <a:cubicBezTo>
                    <a:pt x="677" y="455"/>
                    <a:pt x="670" y="443"/>
                    <a:pt x="656" y="445"/>
                  </a:cubicBezTo>
                  <a:cubicBezTo>
                    <a:pt x="641" y="448"/>
                    <a:pt x="617" y="443"/>
                    <a:pt x="617" y="443"/>
                  </a:cubicBezTo>
                  <a:cubicBezTo>
                    <a:pt x="597" y="427"/>
                    <a:pt x="597" y="427"/>
                    <a:pt x="597" y="427"/>
                  </a:cubicBezTo>
                  <a:cubicBezTo>
                    <a:pt x="597" y="427"/>
                    <a:pt x="589" y="417"/>
                    <a:pt x="583" y="410"/>
                  </a:cubicBezTo>
                  <a:cubicBezTo>
                    <a:pt x="577" y="403"/>
                    <a:pt x="559" y="381"/>
                    <a:pt x="559" y="381"/>
                  </a:cubicBezTo>
                  <a:cubicBezTo>
                    <a:pt x="538" y="364"/>
                    <a:pt x="538" y="364"/>
                    <a:pt x="538" y="364"/>
                  </a:cubicBezTo>
                  <a:cubicBezTo>
                    <a:pt x="505" y="351"/>
                    <a:pt x="505" y="351"/>
                    <a:pt x="505" y="351"/>
                  </a:cubicBezTo>
                  <a:cubicBezTo>
                    <a:pt x="505" y="351"/>
                    <a:pt x="489" y="350"/>
                    <a:pt x="477" y="342"/>
                  </a:cubicBezTo>
                  <a:cubicBezTo>
                    <a:pt x="465" y="334"/>
                    <a:pt x="461" y="317"/>
                    <a:pt x="461" y="317"/>
                  </a:cubicBezTo>
                  <a:cubicBezTo>
                    <a:pt x="467" y="292"/>
                    <a:pt x="467" y="292"/>
                    <a:pt x="467" y="292"/>
                  </a:cubicBezTo>
                  <a:cubicBezTo>
                    <a:pt x="467" y="292"/>
                    <a:pt x="460" y="266"/>
                    <a:pt x="444" y="252"/>
                  </a:cubicBezTo>
                  <a:cubicBezTo>
                    <a:pt x="429" y="238"/>
                    <a:pt x="400" y="225"/>
                    <a:pt x="400" y="225"/>
                  </a:cubicBezTo>
                  <a:cubicBezTo>
                    <a:pt x="400" y="225"/>
                    <a:pt x="375" y="213"/>
                    <a:pt x="372" y="205"/>
                  </a:cubicBezTo>
                  <a:cubicBezTo>
                    <a:pt x="369" y="197"/>
                    <a:pt x="358" y="188"/>
                    <a:pt x="358" y="188"/>
                  </a:cubicBezTo>
                  <a:close/>
                </a:path>
              </a:pathLst>
            </a:custGeom>
            <a:solidFill>
              <a:schemeClr val="accent1"/>
            </a:solidFill>
            <a:ln w="3175" cap="rnd">
              <a:solidFill>
                <a:schemeClr val="bg1"/>
              </a:solidFill>
              <a:round/>
              <a:headEnd/>
              <a:tailEnd/>
            </a:ln>
          </p:spPr>
          <p:txBody>
            <a:bodyPr/>
            <a:lstStyle/>
            <a:p>
              <a:endParaRPr lang="de-DE"/>
            </a:p>
          </p:txBody>
        </p:sp>
        <p:sp>
          <p:nvSpPr>
            <p:cNvPr id="6529" name="Freeform 1348"/>
            <p:cNvSpPr>
              <a:spLocks/>
            </p:cNvSpPr>
            <p:nvPr/>
          </p:nvSpPr>
          <p:spPr bwMode="gray">
            <a:xfrm>
              <a:off x="4238" y="2212"/>
              <a:ext cx="119" cy="97"/>
            </a:xfrm>
            <a:custGeom>
              <a:avLst/>
              <a:gdLst>
                <a:gd name="T0" fmla="*/ 20 w 215"/>
                <a:gd name="T1" fmla="*/ 1 h 174"/>
                <a:gd name="T2" fmla="*/ 19 w 215"/>
                <a:gd name="T3" fmla="*/ 1 h 174"/>
                <a:gd name="T4" fmla="*/ 17 w 215"/>
                <a:gd name="T5" fmla="*/ 1 h 174"/>
                <a:gd name="T6" fmla="*/ 15 w 215"/>
                <a:gd name="T7" fmla="*/ 1 h 174"/>
                <a:gd name="T8" fmla="*/ 15 w 215"/>
                <a:gd name="T9" fmla="*/ 2 h 174"/>
                <a:gd name="T10" fmla="*/ 14 w 215"/>
                <a:gd name="T11" fmla="*/ 4 h 174"/>
                <a:gd name="T12" fmla="*/ 13 w 215"/>
                <a:gd name="T13" fmla="*/ 5 h 174"/>
                <a:gd name="T14" fmla="*/ 12 w 215"/>
                <a:gd name="T15" fmla="*/ 4 h 174"/>
                <a:gd name="T16" fmla="*/ 11 w 215"/>
                <a:gd name="T17" fmla="*/ 5 h 174"/>
                <a:gd name="T18" fmla="*/ 9 w 215"/>
                <a:gd name="T19" fmla="*/ 7 h 174"/>
                <a:gd name="T20" fmla="*/ 8 w 215"/>
                <a:gd name="T21" fmla="*/ 7 h 174"/>
                <a:gd name="T22" fmla="*/ 7 w 215"/>
                <a:gd name="T23" fmla="*/ 8 h 174"/>
                <a:gd name="T24" fmla="*/ 4 w 215"/>
                <a:gd name="T25" fmla="*/ 9 h 174"/>
                <a:gd name="T26" fmla="*/ 3 w 215"/>
                <a:gd name="T27" fmla="*/ 10 h 174"/>
                <a:gd name="T28" fmla="*/ 0 w 215"/>
                <a:gd name="T29" fmla="*/ 12 h 174"/>
                <a:gd name="T30" fmla="*/ 3 w 215"/>
                <a:gd name="T31" fmla="*/ 11 h 174"/>
                <a:gd name="T32" fmla="*/ 6 w 215"/>
                <a:gd name="T33" fmla="*/ 10 h 174"/>
                <a:gd name="T34" fmla="*/ 8 w 215"/>
                <a:gd name="T35" fmla="*/ 11 h 174"/>
                <a:gd name="T36" fmla="*/ 10 w 215"/>
                <a:gd name="T37" fmla="*/ 12 h 174"/>
                <a:gd name="T38" fmla="*/ 8 w 215"/>
                <a:gd name="T39" fmla="*/ 13 h 174"/>
                <a:gd name="T40" fmla="*/ 7 w 215"/>
                <a:gd name="T41" fmla="*/ 13 h 174"/>
                <a:gd name="T42" fmla="*/ 7 w 215"/>
                <a:gd name="T43" fmla="*/ 15 h 174"/>
                <a:gd name="T44" fmla="*/ 8 w 215"/>
                <a:gd name="T45" fmla="*/ 16 h 174"/>
                <a:gd name="T46" fmla="*/ 10 w 215"/>
                <a:gd name="T47" fmla="*/ 17 h 174"/>
                <a:gd name="T48" fmla="*/ 12 w 215"/>
                <a:gd name="T49" fmla="*/ 16 h 174"/>
                <a:gd name="T50" fmla="*/ 15 w 215"/>
                <a:gd name="T51" fmla="*/ 14 h 174"/>
                <a:gd name="T52" fmla="*/ 13 w 215"/>
                <a:gd name="T53" fmla="*/ 12 h 174"/>
                <a:gd name="T54" fmla="*/ 14 w 215"/>
                <a:gd name="T55" fmla="*/ 10 h 174"/>
                <a:gd name="T56" fmla="*/ 18 w 215"/>
                <a:gd name="T57" fmla="*/ 7 h 174"/>
                <a:gd name="T58" fmla="*/ 19 w 215"/>
                <a:gd name="T59" fmla="*/ 6 h 174"/>
                <a:gd name="T60" fmla="*/ 19 w 215"/>
                <a:gd name="T61" fmla="*/ 4 h 174"/>
                <a:gd name="T62" fmla="*/ 20 w 215"/>
                <a:gd name="T63" fmla="*/ 1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5"/>
                <a:gd name="T97" fmla="*/ 0 h 174"/>
                <a:gd name="T98" fmla="*/ 215 w 215"/>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5" h="174">
                  <a:moveTo>
                    <a:pt x="215" y="12"/>
                  </a:moveTo>
                  <a:cubicBezTo>
                    <a:pt x="200" y="3"/>
                    <a:pt x="200" y="3"/>
                    <a:pt x="200" y="3"/>
                  </a:cubicBezTo>
                  <a:cubicBezTo>
                    <a:pt x="200" y="3"/>
                    <a:pt x="194" y="0"/>
                    <a:pt x="184" y="3"/>
                  </a:cubicBezTo>
                  <a:cubicBezTo>
                    <a:pt x="173" y="6"/>
                    <a:pt x="168" y="15"/>
                    <a:pt x="168" y="15"/>
                  </a:cubicBezTo>
                  <a:cubicBezTo>
                    <a:pt x="168" y="15"/>
                    <a:pt x="161" y="21"/>
                    <a:pt x="157" y="25"/>
                  </a:cubicBezTo>
                  <a:cubicBezTo>
                    <a:pt x="153" y="29"/>
                    <a:pt x="154" y="38"/>
                    <a:pt x="154" y="45"/>
                  </a:cubicBezTo>
                  <a:cubicBezTo>
                    <a:pt x="155" y="53"/>
                    <a:pt x="145" y="53"/>
                    <a:pt x="145" y="53"/>
                  </a:cubicBezTo>
                  <a:cubicBezTo>
                    <a:pt x="145" y="53"/>
                    <a:pt x="138" y="45"/>
                    <a:pt x="123" y="40"/>
                  </a:cubicBezTo>
                  <a:cubicBezTo>
                    <a:pt x="108" y="35"/>
                    <a:pt x="118" y="42"/>
                    <a:pt x="117" y="54"/>
                  </a:cubicBezTo>
                  <a:cubicBezTo>
                    <a:pt x="116" y="66"/>
                    <a:pt x="109" y="66"/>
                    <a:pt x="102" y="68"/>
                  </a:cubicBezTo>
                  <a:cubicBezTo>
                    <a:pt x="95" y="71"/>
                    <a:pt x="85" y="67"/>
                    <a:pt x="85" y="67"/>
                  </a:cubicBezTo>
                  <a:cubicBezTo>
                    <a:pt x="85" y="67"/>
                    <a:pt x="74" y="80"/>
                    <a:pt x="69" y="85"/>
                  </a:cubicBezTo>
                  <a:cubicBezTo>
                    <a:pt x="64" y="89"/>
                    <a:pt x="51" y="99"/>
                    <a:pt x="51" y="99"/>
                  </a:cubicBezTo>
                  <a:cubicBezTo>
                    <a:pt x="51" y="99"/>
                    <a:pt x="38" y="99"/>
                    <a:pt x="31" y="103"/>
                  </a:cubicBezTo>
                  <a:cubicBezTo>
                    <a:pt x="24" y="108"/>
                    <a:pt x="14" y="112"/>
                    <a:pt x="0" y="129"/>
                  </a:cubicBezTo>
                  <a:cubicBezTo>
                    <a:pt x="0" y="129"/>
                    <a:pt x="24" y="116"/>
                    <a:pt x="31" y="112"/>
                  </a:cubicBezTo>
                  <a:cubicBezTo>
                    <a:pt x="39" y="108"/>
                    <a:pt x="52" y="108"/>
                    <a:pt x="59" y="108"/>
                  </a:cubicBezTo>
                  <a:cubicBezTo>
                    <a:pt x="65" y="108"/>
                    <a:pt x="84" y="112"/>
                    <a:pt x="87" y="110"/>
                  </a:cubicBezTo>
                  <a:cubicBezTo>
                    <a:pt x="91" y="108"/>
                    <a:pt x="106" y="109"/>
                    <a:pt x="106" y="118"/>
                  </a:cubicBezTo>
                  <a:cubicBezTo>
                    <a:pt x="106" y="126"/>
                    <a:pt x="93" y="131"/>
                    <a:pt x="92" y="135"/>
                  </a:cubicBezTo>
                  <a:cubicBezTo>
                    <a:pt x="91" y="138"/>
                    <a:pt x="86" y="131"/>
                    <a:pt x="79" y="138"/>
                  </a:cubicBezTo>
                  <a:cubicBezTo>
                    <a:pt x="72" y="144"/>
                    <a:pt x="65" y="152"/>
                    <a:pt x="68" y="158"/>
                  </a:cubicBezTo>
                  <a:cubicBezTo>
                    <a:pt x="72" y="164"/>
                    <a:pt x="76" y="167"/>
                    <a:pt x="85" y="169"/>
                  </a:cubicBezTo>
                  <a:cubicBezTo>
                    <a:pt x="95" y="170"/>
                    <a:pt x="98" y="167"/>
                    <a:pt x="108" y="171"/>
                  </a:cubicBezTo>
                  <a:cubicBezTo>
                    <a:pt x="117" y="174"/>
                    <a:pt x="118" y="167"/>
                    <a:pt x="127" y="163"/>
                  </a:cubicBezTo>
                  <a:cubicBezTo>
                    <a:pt x="135" y="159"/>
                    <a:pt x="148" y="148"/>
                    <a:pt x="156" y="150"/>
                  </a:cubicBezTo>
                  <a:cubicBezTo>
                    <a:pt x="163" y="153"/>
                    <a:pt x="148" y="133"/>
                    <a:pt x="144" y="129"/>
                  </a:cubicBezTo>
                  <a:cubicBezTo>
                    <a:pt x="140" y="125"/>
                    <a:pt x="144" y="107"/>
                    <a:pt x="153" y="106"/>
                  </a:cubicBezTo>
                  <a:cubicBezTo>
                    <a:pt x="163" y="105"/>
                    <a:pt x="180" y="82"/>
                    <a:pt x="189" y="78"/>
                  </a:cubicBezTo>
                  <a:cubicBezTo>
                    <a:pt x="197" y="74"/>
                    <a:pt x="202" y="60"/>
                    <a:pt x="203" y="57"/>
                  </a:cubicBezTo>
                  <a:cubicBezTo>
                    <a:pt x="204" y="54"/>
                    <a:pt x="200" y="39"/>
                    <a:pt x="200" y="39"/>
                  </a:cubicBezTo>
                  <a:lnTo>
                    <a:pt x="215" y="12"/>
                  </a:lnTo>
                  <a:close/>
                </a:path>
              </a:pathLst>
            </a:custGeom>
            <a:solidFill>
              <a:schemeClr val="accent1"/>
            </a:solidFill>
            <a:ln w="3175" cap="rnd">
              <a:solidFill>
                <a:schemeClr val="bg1"/>
              </a:solidFill>
              <a:round/>
              <a:headEnd/>
              <a:tailEnd/>
            </a:ln>
          </p:spPr>
          <p:txBody>
            <a:bodyPr/>
            <a:lstStyle/>
            <a:p>
              <a:endParaRPr lang="de-DE"/>
            </a:p>
          </p:txBody>
        </p:sp>
        <p:sp>
          <p:nvSpPr>
            <p:cNvPr id="6530" name="Freeform 1349"/>
            <p:cNvSpPr>
              <a:spLocks/>
            </p:cNvSpPr>
            <p:nvPr/>
          </p:nvSpPr>
          <p:spPr bwMode="gray">
            <a:xfrm>
              <a:off x="4295" y="2294"/>
              <a:ext cx="44" cy="81"/>
            </a:xfrm>
            <a:custGeom>
              <a:avLst/>
              <a:gdLst>
                <a:gd name="T0" fmla="*/ 1 w 80"/>
                <a:gd name="T1" fmla="*/ 2 h 145"/>
                <a:gd name="T2" fmla="*/ 5 w 80"/>
                <a:gd name="T3" fmla="*/ 1 h 145"/>
                <a:gd name="T4" fmla="*/ 6 w 80"/>
                <a:gd name="T5" fmla="*/ 2 h 145"/>
                <a:gd name="T6" fmla="*/ 7 w 80"/>
                <a:gd name="T7" fmla="*/ 4 h 145"/>
                <a:gd name="T8" fmla="*/ 7 w 80"/>
                <a:gd name="T9" fmla="*/ 5 h 145"/>
                <a:gd name="T10" fmla="*/ 7 w 80"/>
                <a:gd name="T11" fmla="*/ 9 h 145"/>
                <a:gd name="T12" fmla="*/ 5 w 80"/>
                <a:gd name="T13" fmla="*/ 11 h 145"/>
                <a:gd name="T14" fmla="*/ 1 w 80"/>
                <a:gd name="T15" fmla="*/ 13 h 145"/>
                <a:gd name="T16" fmla="*/ 1 w 80"/>
                <a:gd name="T17" fmla="*/ 9 h 145"/>
                <a:gd name="T18" fmla="*/ 2 w 80"/>
                <a:gd name="T19" fmla="*/ 8 h 145"/>
                <a:gd name="T20" fmla="*/ 2 w 80"/>
                <a:gd name="T21" fmla="*/ 7 h 145"/>
                <a:gd name="T22" fmla="*/ 1 w 80"/>
                <a:gd name="T23" fmla="*/ 5 h 145"/>
                <a:gd name="T24" fmla="*/ 1 w 80"/>
                <a:gd name="T25" fmla="*/ 4 h 145"/>
                <a:gd name="T26" fmla="*/ 1 w 80"/>
                <a:gd name="T27" fmla="*/ 2 h 1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
                <a:gd name="T43" fmla="*/ 0 h 145"/>
                <a:gd name="T44" fmla="*/ 80 w 80"/>
                <a:gd name="T45" fmla="*/ 145 h 1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 h="145">
                  <a:moveTo>
                    <a:pt x="12" y="25"/>
                  </a:moveTo>
                  <a:cubicBezTo>
                    <a:pt x="12" y="25"/>
                    <a:pt x="43" y="0"/>
                    <a:pt x="56" y="4"/>
                  </a:cubicBezTo>
                  <a:cubicBezTo>
                    <a:pt x="56" y="4"/>
                    <a:pt x="65" y="18"/>
                    <a:pt x="67" y="21"/>
                  </a:cubicBezTo>
                  <a:cubicBezTo>
                    <a:pt x="69" y="24"/>
                    <a:pt x="72" y="31"/>
                    <a:pt x="75" y="38"/>
                  </a:cubicBezTo>
                  <a:cubicBezTo>
                    <a:pt x="78" y="45"/>
                    <a:pt x="77" y="50"/>
                    <a:pt x="78" y="54"/>
                  </a:cubicBezTo>
                  <a:cubicBezTo>
                    <a:pt x="78" y="58"/>
                    <a:pt x="80" y="78"/>
                    <a:pt x="74" y="94"/>
                  </a:cubicBezTo>
                  <a:cubicBezTo>
                    <a:pt x="68" y="111"/>
                    <a:pt x="69" y="109"/>
                    <a:pt x="52" y="115"/>
                  </a:cubicBezTo>
                  <a:cubicBezTo>
                    <a:pt x="36" y="120"/>
                    <a:pt x="17" y="145"/>
                    <a:pt x="9" y="132"/>
                  </a:cubicBezTo>
                  <a:cubicBezTo>
                    <a:pt x="0" y="118"/>
                    <a:pt x="6" y="98"/>
                    <a:pt x="11" y="96"/>
                  </a:cubicBezTo>
                  <a:cubicBezTo>
                    <a:pt x="16" y="94"/>
                    <a:pt x="21" y="84"/>
                    <a:pt x="21" y="84"/>
                  </a:cubicBezTo>
                  <a:cubicBezTo>
                    <a:pt x="19" y="71"/>
                    <a:pt x="19" y="71"/>
                    <a:pt x="19" y="71"/>
                  </a:cubicBezTo>
                  <a:cubicBezTo>
                    <a:pt x="19" y="71"/>
                    <a:pt x="8" y="59"/>
                    <a:pt x="9" y="55"/>
                  </a:cubicBezTo>
                  <a:cubicBezTo>
                    <a:pt x="10" y="50"/>
                    <a:pt x="11" y="39"/>
                    <a:pt x="11" y="39"/>
                  </a:cubicBezTo>
                  <a:lnTo>
                    <a:pt x="12" y="25"/>
                  </a:lnTo>
                  <a:close/>
                </a:path>
              </a:pathLst>
            </a:custGeom>
            <a:solidFill>
              <a:schemeClr val="accent1"/>
            </a:solidFill>
            <a:ln w="3175" cap="rnd">
              <a:solidFill>
                <a:schemeClr val="bg1"/>
              </a:solidFill>
              <a:round/>
              <a:headEnd/>
              <a:tailEnd/>
            </a:ln>
          </p:spPr>
          <p:txBody>
            <a:bodyPr/>
            <a:lstStyle/>
            <a:p>
              <a:endParaRPr lang="de-DE"/>
            </a:p>
          </p:txBody>
        </p:sp>
        <p:sp>
          <p:nvSpPr>
            <p:cNvPr id="6531" name="Freeform 1350"/>
            <p:cNvSpPr>
              <a:spLocks/>
            </p:cNvSpPr>
            <p:nvPr/>
          </p:nvSpPr>
          <p:spPr bwMode="gray">
            <a:xfrm>
              <a:off x="4341" y="2157"/>
              <a:ext cx="227" cy="268"/>
            </a:xfrm>
            <a:custGeom>
              <a:avLst/>
              <a:gdLst>
                <a:gd name="T0" fmla="*/ 29 w 407"/>
                <a:gd name="T1" fmla="*/ 2 h 480"/>
                <a:gd name="T2" fmla="*/ 27 w 407"/>
                <a:gd name="T3" fmla="*/ 8 h 480"/>
                <a:gd name="T4" fmla="*/ 26 w 407"/>
                <a:gd name="T5" fmla="*/ 12 h 480"/>
                <a:gd name="T6" fmla="*/ 28 w 407"/>
                <a:gd name="T7" fmla="*/ 15 h 480"/>
                <a:gd name="T8" fmla="*/ 26 w 407"/>
                <a:gd name="T9" fmla="*/ 16 h 480"/>
                <a:gd name="T10" fmla="*/ 26 w 407"/>
                <a:gd name="T11" fmla="*/ 20 h 480"/>
                <a:gd name="T12" fmla="*/ 25 w 407"/>
                <a:gd name="T13" fmla="*/ 23 h 480"/>
                <a:gd name="T14" fmla="*/ 23 w 407"/>
                <a:gd name="T15" fmla="*/ 26 h 480"/>
                <a:gd name="T16" fmla="*/ 21 w 407"/>
                <a:gd name="T17" fmla="*/ 28 h 480"/>
                <a:gd name="T18" fmla="*/ 18 w 407"/>
                <a:gd name="T19" fmla="*/ 31 h 480"/>
                <a:gd name="T20" fmla="*/ 18 w 407"/>
                <a:gd name="T21" fmla="*/ 28 h 480"/>
                <a:gd name="T22" fmla="*/ 17 w 407"/>
                <a:gd name="T23" fmla="*/ 28 h 480"/>
                <a:gd name="T24" fmla="*/ 16 w 407"/>
                <a:gd name="T25" fmla="*/ 32 h 480"/>
                <a:gd name="T26" fmla="*/ 15 w 407"/>
                <a:gd name="T27" fmla="*/ 34 h 480"/>
                <a:gd name="T28" fmla="*/ 12 w 407"/>
                <a:gd name="T29" fmla="*/ 33 h 480"/>
                <a:gd name="T30" fmla="*/ 9 w 407"/>
                <a:gd name="T31" fmla="*/ 34 h 480"/>
                <a:gd name="T32" fmla="*/ 5 w 407"/>
                <a:gd name="T33" fmla="*/ 37 h 480"/>
                <a:gd name="T34" fmla="*/ 4 w 407"/>
                <a:gd name="T35" fmla="*/ 39 h 480"/>
                <a:gd name="T36" fmla="*/ 1 w 407"/>
                <a:gd name="T37" fmla="*/ 40 h 480"/>
                <a:gd name="T38" fmla="*/ 2 w 407"/>
                <a:gd name="T39" fmla="*/ 41 h 480"/>
                <a:gd name="T40" fmla="*/ 3 w 407"/>
                <a:gd name="T41" fmla="*/ 44 h 480"/>
                <a:gd name="T42" fmla="*/ 2 w 407"/>
                <a:gd name="T43" fmla="*/ 46 h 480"/>
                <a:gd name="T44" fmla="*/ 4 w 407"/>
                <a:gd name="T45" fmla="*/ 46 h 480"/>
                <a:gd name="T46" fmla="*/ 5 w 407"/>
                <a:gd name="T47" fmla="*/ 42 h 480"/>
                <a:gd name="T48" fmla="*/ 5 w 407"/>
                <a:gd name="T49" fmla="*/ 40 h 480"/>
                <a:gd name="T50" fmla="*/ 5 w 407"/>
                <a:gd name="T51" fmla="*/ 39 h 480"/>
                <a:gd name="T52" fmla="*/ 9 w 407"/>
                <a:gd name="T53" fmla="*/ 37 h 480"/>
                <a:gd name="T54" fmla="*/ 11 w 407"/>
                <a:gd name="T55" fmla="*/ 36 h 480"/>
                <a:gd name="T56" fmla="*/ 15 w 407"/>
                <a:gd name="T57" fmla="*/ 36 h 480"/>
                <a:gd name="T58" fmla="*/ 17 w 407"/>
                <a:gd name="T59" fmla="*/ 39 h 480"/>
                <a:gd name="T60" fmla="*/ 19 w 407"/>
                <a:gd name="T61" fmla="*/ 35 h 480"/>
                <a:gd name="T62" fmla="*/ 20 w 407"/>
                <a:gd name="T63" fmla="*/ 37 h 480"/>
                <a:gd name="T64" fmla="*/ 23 w 407"/>
                <a:gd name="T65" fmla="*/ 33 h 480"/>
                <a:gd name="T66" fmla="*/ 26 w 407"/>
                <a:gd name="T67" fmla="*/ 32 h 480"/>
                <a:gd name="T68" fmla="*/ 28 w 407"/>
                <a:gd name="T69" fmla="*/ 29 h 480"/>
                <a:gd name="T70" fmla="*/ 29 w 407"/>
                <a:gd name="T71" fmla="*/ 26 h 480"/>
                <a:gd name="T72" fmla="*/ 31 w 407"/>
                <a:gd name="T73" fmla="*/ 25 h 480"/>
                <a:gd name="T74" fmla="*/ 31 w 407"/>
                <a:gd name="T75" fmla="*/ 21 h 480"/>
                <a:gd name="T76" fmla="*/ 29 w 407"/>
                <a:gd name="T77" fmla="*/ 18 h 480"/>
                <a:gd name="T78" fmla="*/ 28 w 407"/>
                <a:gd name="T79" fmla="*/ 12 h 480"/>
                <a:gd name="T80" fmla="*/ 28 w 407"/>
                <a:gd name="T81" fmla="*/ 10 h 480"/>
                <a:gd name="T82" fmla="*/ 31 w 407"/>
                <a:gd name="T83" fmla="*/ 10 h 480"/>
                <a:gd name="T84" fmla="*/ 32 w 407"/>
                <a:gd name="T85" fmla="*/ 12 h 480"/>
                <a:gd name="T86" fmla="*/ 36 w 407"/>
                <a:gd name="T87" fmla="*/ 11 h 480"/>
                <a:gd name="T88" fmla="*/ 39 w 407"/>
                <a:gd name="T89" fmla="*/ 6 h 480"/>
                <a:gd name="T90" fmla="*/ 36 w 407"/>
                <a:gd name="T91" fmla="*/ 5 h 480"/>
                <a:gd name="T92" fmla="*/ 33 w 407"/>
                <a:gd name="T93" fmla="*/ 4 h 480"/>
                <a:gd name="T94" fmla="*/ 31 w 407"/>
                <a:gd name="T95" fmla="*/ 1 h 4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7"/>
                <a:gd name="T145" fmla="*/ 0 h 480"/>
                <a:gd name="T146" fmla="*/ 407 w 407"/>
                <a:gd name="T147" fmla="*/ 480 h 4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7" h="480">
                  <a:moveTo>
                    <a:pt x="320" y="5"/>
                  </a:moveTo>
                  <a:cubicBezTo>
                    <a:pt x="308" y="6"/>
                    <a:pt x="295" y="0"/>
                    <a:pt x="303" y="22"/>
                  </a:cubicBezTo>
                  <a:cubicBezTo>
                    <a:pt x="310" y="45"/>
                    <a:pt x="324" y="52"/>
                    <a:pt x="306" y="63"/>
                  </a:cubicBezTo>
                  <a:cubicBezTo>
                    <a:pt x="289" y="74"/>
                    <a:pt x="284" y="73"/>
                    <a:pt x="276" y="79"/>
                  </a:cubicBezTo>
                  <a:cubicBezTo>
                    <a:pt x="267" y="85"/>
                    <a:pt x="262" y="100"/>
                    <a:pt x="266" y="110"/>
                  </a:cubicBezTo>
                  <a:cubicBezTo>
                    <a:pt x="269" y="120"/>
                    <a:pt x="274" y="117"/>
                    <a:pt x="273" y="129"/>
                  </a:cubicBezTo>
                  <a:cubicBezTo>
                    <a:pt x="272" y="142"/>
                    <a:pt x="272" y="113"/>
                    <a:pt x="284" y="131"/>
                  </a:cubicBezTo>
                  <a:cubicBezTo>
                    <a:pt x="297" y="148"/>
                    <a:pt x="297" y="147"/>
                    <a:pt x="295" y="154"/>
                  </a:cubicBezTo>
                  <a:cubicBezTo>
                    <a:pt x="294" y="161"/>
                    <a:pt x="289" y="169"/>
                    <a:pt x="284" y="165"/>
                  </a:cubicBezTo>
                  <a:cubicBezTo>
                    <a:pt x="279" y="161"/>
                    <a:pt x="281" y="153"/>
                    <a:pt x="269" y="160"/>
                  </a:cubicBezTo>
                  <a:cubicBezTo>
                    <a:pt x="258" y="167"/>
                    <a:pt x="255" y="165"/>
                    <a:pt x="261" y="179"/>
                  </a:cubicBezTo>
                  <a:cubicBezTo>
                    <a:pt x="267" y="192"/>
                    <a:pt x="262" y="198"/>
                    <a:pt x="265" y="206"/>
                  </a:cubicBezTo>
                  <a:cubicBezTo>
                    <a:pt x="267" y="213"/>
                    <a:pt x="274" y="207"/>
                    <a:pt x="269" y="219"/>
                  </a:cubicBezTo>
                  <a:cubicBezTo>
                    <a:pt x="265" y="231"/>
                    <a:pt x="262" y="225"/>
                    <a:pt x="260" y="234"/>
                  </a:cubicBezTo>
                  <a:cubicBezTo>
                    <a:pt x="256" y="246"/>
                    <a:pt x="250" y="256"/>
                    <a:pt x="250" y="260"/>
                  </a:cubicBezTo>
                  <a:cubicBezTo>
                    <a:pt x="250" y="263"/>
                    <a:pt x="245" y="261"/>
                    <a:pt x="241" y="267"/>
                  </a:cubicBezTo>
                  <a:cubicBezTo>
                    <a:pt x="238" y="273"/>
                    <a:pt x="241" y="279"/>
                    <a:pt x="235" y="287"/>
                  </a:cubicBezTo>
                  <a:cubicBezTo>
                    <a:pt x="229" y="294"/>
                    <a:pt x="224" y="283"/>
                    <a:pt x="218" y="292"/>
                  </a:cubicBezTo>
                  <a:cubicBezTo>
                    <a:pt x="212" y="300"/>
                    <a:pt x="212" y="295"/>
                    <a:pt x="207" y="304"/>
                  </a:cubicBezTo>
                  <a:cubicBezTo>
                    <a:pt x="202" y="313"/>
                    <a:pt x="197" y="314"/>
                    <a:pt x="193" y="313"/>
                  </a:cubicBezTo>
                  <a:cubicBezTo>
                    <a:pt x="190" y="311"/>
                    <a:pt x="183" y="310"/>
                    <a:pt x="188" y="304"/>
                  </a:cubicBezTo>
                  <a:cubicBezTo>
                    <a:pt x="193" y="298"/>
                    <a:pt x="199" y="292"/>
                    <a:pt x="194" y="290"/>
                  </a:cubicBezTo>
                  <a:cubicBezTo>
                    <a:pt x="190" y="289"/>
                    <a:pt x="187" y="284"/>
                    <a:pt x="185" y="288"/>
                  </a:cubicBezTo>
                  <a:cubicBezTo>
                    <a:pt x="182" y="292"/>
                    <a:pt x="180" y="282"/>
                    <a:pt x="177" y="295"/>
                  </a:cubicBezTo>
                  <a:cubicBezTo>
                    <a:pt x="175" y="309"/>
                    <a:pt x="177" y="314"/>
                    <a:pt x="177" y="319"/>
                  </a:cubicBezTo>
                  <a:cubicBezTo>
                    <a:pt x="177" y="324"/>
                    <a:pt x="171" y="320"/>
                    <a:pt x="169" y="326"/>
                  </a:cubicBezTo>
                  <a:cubicBezTo>
                    <a:pt x="166" y="332"/>
                    <a:pt x="163" y="335"/>
                    <a:pt x="166" y="343"/>
                  </a:cubicBezTo>
                  <a:cubicBezTo>
                    <a:pt x="170" y="352"/>
                    <a:pt x="156" y="359"/>
                    <a:pt x="153" y="349"/>
                  </a:cubicBezTo>
                  <a:cubicBezTo>
                    <a:pt x="149" y="340"/>
                    <a:pt x="149" y="333"/>
                    <a:pt x="143" y="333"/>
                  </a:cubicBezTo>
                  <a:cubicBezTo>
                    <a:pt x="137" y="333"/>
                    <a:pt x="124" y="336"/>
                    <a:pt x="122" y="341"/>
                  </a:cubicBezTo>
                  <a:cubicBezTo>
                    <a:pt x="119" y="346"/>
                    <a:pt x="112" y="349"/>
                    <a:pt x="106" y="346"/>
                  </a:cubicBezTo>
                  <a:cubicBezTo>
                    <a:pt x="100" y="342"/>
                    <a:pt x="99" y="332"/>
                    <a:pt x="94" y="342"/>
                  </a:cubicBezTo>
                  <a:cubicBezTo>
                    <a:pt x="89" y="352"/>
                    <a:pt x="84" y="348"/>
                    <a:pt x="75" y="349"/>
                  </a:cubicBezTo>
                  <a:cubicBezTo>
                    <a:pt x="67" y="351"/>
                    <a:pt x="53" y="373"/>
                    <a:pt x="52" y="380"/>
                  </a:cubicBezTo>
                  <a:cubicBezTo>
                    <a:pt x="51" y="388"/>
                    <a:pt x="37" y="379"/>
                    <a:pt x="37" y="388"/>
                  </a:cubicBezTo>
                  <a:cubicBezTo>
                    <a:pt x="37" y="396"/>
                    <a:pt x="41" y="396"/>
                    <a:pt x="41" y="396"/>
                  </a:cubicBezTo>
                  <a:cubicBezTo>
                    <a:pt x="41" y="396"/>
                    <a:pt x="37" y="402"/>
                    <a:pt x="28" y="401"/>
                  </a:cubicBezTo>
                  <a:cubicBezTo>
                    <a:pt x="20" y="400"/>
                    <a:pt x="19" y="396"/>
                    <a:pt x="10" y="407"/>
                  </a:cubicBezTo>
                  <a:cubicBezTo>
                    <a:pt x="1" y="418"/>
                    <a:pt x="0" y="432"/>
                    <a:pt x="11" y="429"/>
                  </a:cubicBezTo>
                  <a:cubicBezTo>
                    <a:pt x="22" y="427"/>
                    <a:pt x="20" y="421"/>
                    <a:pt x="26" y="423"/>
                  </a:cubicBezTo>
                  <a:cubicBezTo>
                    <a:pt x="32" y="426"/>
                    <a:pt x="38" y="426"/>
                    <a:pt x="36" y="434"/>
                  </a:cubicBezTo>
                  <a:cubicBezTo>
                    <a:pt x="33" y="443"/>
                    <a:pt x="36" y="444"/>
                    <a:pt x="33" y="449"/>
                  </a:cubicBezTo>
                  <a:cubicBezTo>
                    <a:pt x="31" y="454"/>
                    <a:pt x="28" y="454"/>
                    <a:pt x="25" y="458"/>
                  </a:cubicBezTo>
                  <a:cubicBezTo>
                    <a:pt x="21" y="461"/>
                    <a:pt x="16" y="463"/>
                    <a:pt x="21" y="467"/>
                  </a:cubicBezTo>
                  <a:cubicBezTo>
                    <a:pt x="26" y="472"/>
                    <a:pt x="25" y="463"/>
                    <a:pt x="31" y="471"/>
                  </a:cubicBezTo>
                  <a:cubicBezTo>
                    <a:pt x="37" y="480"/>
                    <a:pt x="44" y="476"/>
                    <a:pt x="46" y="472"/>
                  </a:cubicBezTo>
                  <a:cubicBezTo>
                    <a:pt x="47" y="469"/>
                    <a:pt x="52" y="460"/>
                    <a:pt x="49" y="452"/>
                  </a:cubicBezTo>
                  <a:cubicBezTo>
                    <a:pt x="47" y="443"/>
                    <a:pt x="49" y="438"/>
                    <a:pt x="54" y="438"/>
                  </a:cubicBezTo>
                  <a:cubicBezTo>
                    <a:pt x="59" y="438"/>
                    <a:pt x="62" y="437"/>
                    <a:pt x="62" y="431"/>
                  </a:cubicBezTo>
                  <a:cubicBezTo>
                    <a:pt x="62" y="424"/>
                    <a:pt x="58" y="412"/>
                    <a:pt x="53" y="413"/>
                  </a:cubicBezTo>
                  <a:cubicBezTo>
                    <a:pt x="51" y="401"/>
                    <a:pt x="51" y="401"/>
                    <a:pt x="51" y="401"/>
                  </a:cubicBezTo>
                  <a:cubicBezTo>
                    <a:pt x="51" y="401"/>
                    <a:pt x="38" y="395"/>
                    <a:pt x="53" y="394"/>
                  </a:cubicBezTo>
                  <a:cubicBezTo>
                    <a:pt x="68" y="392"/>
                    <a:pt x="73" y="385"/>
                    <a:pt x="78" y="384"/>
                  </a:cubicBezTo>
                  <a:cubicBezTo>
                    <a:pt x="83" y="383"/>
                    <a:pt x="91" y="378"/>
                    <a:pt x="91" y="378"/>
                  </a:cubicBezTo>
                  <a:cubicBezTo>
                    <a:pt x="91" y="378"/>
                    <a:pt x="97" y="373"/>
                    <a:pt x="102" y="377"/>
                  </a:cubicBezTo>
                  <a:cubicBezTo>
                    <a:pt x="107" y="380"/>
                    <a:pt x="103" y="370"/>
                    <a:pt x="110" y="369"/>
                  </a:cubicBezTo>
                  <a:cubicBezTo>
                    <a:pt x="116" y="368"/>
                    <a:pt x="124" y="374"/>
                    <a:pt x="132" y="375"/>
                  </a:cubicBezTo>
                  <a:cubicBezTo>
                    <a:pt x="139" y="377"/>
                    <a:pt x="147" y="357"/>
                    <a:pt x="151" y="370"/>
                  </a:cubicBezTo>
                  <a:cubicBezTo>
                    <a:pt x="156" y="384"/>
                    <a:pt x="144" y="386"/>
                    <a:pt x="154" y="392"/>
                  </a:cubicBezTo>
                  <a:cubicBezTo>
                    <a:pt x="164" y="399"/>
                    <a:pt x="172" y="394"/>
                    <a:pt x="172" y="394"/>
                  </a:cubicBezTo>
                  <a:cubicBezTo>
                    <a:pt x="172" y="394"/>
                    <a:pt x="174" y="368"/>
                    <a:pt x="181" y="362"/>
                  </a:cubicBezTo>
                  <a:cubicBezTo>
                    <a:pt x="188" y="356"/>
                    <a:pt x="194" y="353"/>
                    <a:pt x="196" y="358"/>
                  </a:cubicBezTo>
                  <a:cubicBezTo>
                    <a:pt x="197" y="363"/>
                    <a:pt x="197" y="365"/>
                    <a:pt x="197" y="372"/>
                  </a:cubicBezTo>
                  <a:cubicBezTo>
                    <a:pt x="197" y="378"/>
                    <a:pt x="202" y="380"/>
                    <a:pt x="202" y="380"/>
                  </a:cubicBezTo>
                  <a:cubicBezTo>
                    <a:pt x="202" y="380"/>
                    <a:pt x="225" y="381"/>
                    <a:pt x="230" y="372"/>
                  </a:cubicBezTo>
                  <a:cubicBezTo>
                    <a:pt x="235" y="362"/>
                    <a:pt x="235" y="342"/>
                    <a:pt x="242" y="341"/>
                  </a:cubicBezTo>
                  <a:cubicBezTo>
                    <a:pt x="250" y="340"/>
                    <a:pt x="245" y="347"/>
                    <a:pt x="256" y="347"/>
                  </a:cubicBezTo>
                  <a:cubicBezTo>
                    <a:pt x="267" y="347"/>
                    <a:pt x="269" y="331"/>
                    <a:pt x="269" y="331"/>
                  </a:cubicBezTo>
                  <a:cubicBezTo>
                    <a:pt x="269" y="331"/>
                    <a:pt x="290" y="330"/>
                    <a:pt x="290" y="324"/>
                  </a:cubicBezTo>
                  <a:cubicBezTo>
                    <a:pt x="290" y="317"/>
                    <a:pt x="278" y="308"/>
                    <a:pt x="290" y="303"/>
                  </a:cubicBezTo>
                  <a:cubicBezTo>
                    <a:pt x="303" y="298"/>
                    <a:pt x="299" y="281"/>
                    <a:pt x="299" y="281"/>
                  </a:cubicBezTo>
                  <a:cubicBezTo>
                    <a:pt x="298" y="268"/>
                    <a:pt x="298" y="268"/>
                    <a:pt x="298" y="268"/>
                  </a:cubicBezTo>
                  <a:cubicBezTo>
                    <a:pt x="301" y="256"/>
                    <a:pt x="301" y="256"/>
                    <a:pt x="301" y="256"/>
                  </a:cubicBezTo>
                  <a:cubicBezTo>
                    <a:pt x="314" y="260"/>
                    <a:pt x="314" y="260"/>
                    <a:pt x="314" y="260"/>
                  </a:cubicBezTo>
                  <a:cubicBezTo>
                    <a:pt x="315" y="240"/>
                    <a:pt x="315" y="240"/>
                    <a:pt x="315" y="240"/>
                  </a:cubicBezTo>
                  <a:cubicBezTo>
                    <a:pt x="315" y="240"/>
                    <a:pt x="317" y="222"/>
                    <a:pt x="320" y="218"/>
                  </a:cubicBezTo>
                  <a:cubicBezTo>
                    <a:pt x="322" y="214"/>
                    <a:pt x="322" y="196"/>
                    <a:pt x="315" y="196"/>
                  </a:cubicBezTo>
                  <a:cubicBezTo>
                    <a:pt x="308" y="196"/>
                    <a:pt x="299" y="197"/>
                    <a:pt x="301" y="183"/>
                  </a:cubicBezTo>
                  <a:cubicBezTo>
                    <a:pt x="304" y="170"/>
                    <a:pt x="310" y="166"/>
                    <a:pt x="306" y="156"/>
                  </a:cubicBezTo>
                  <a:cubicBezTo>
                    <a:pt x="303" y="147"/>
                    <a:pt x="292" y="123"/>
                    <a:pt x="292" y="123"/>
                  </a:cubicBezTo>
                  <a:cubicBezTo>
                    <a:pt x="292" y="123"/>
                    <a:pt x="284" y="113"/>
                    <a:pt x="283" y="110"/>
                  </a:cubicBezTo>
                  <a:cubicBezTo>
                    <a:pt x="282" y="106"/>
                    <a:pt x="284" y="101"/>
                    <a:pt x="295" y="104"/>
                  </a:cubicBezTo>
                  <a:cubicBezTo>
                    <a:pt x="306" y="106"/>
                    <a:pt x="306" y="115"/>
                    <a:pt x="310" y="113"/>
                  </a:cubicBezTo>
                  <a:cubicBezTo>
                    <a:pt x="314" y="112"/>
                    <a:pt x="310" y="106"/>
                    <a:pt x="317" y="102"/>
                  </a:cubicBezTo>
                  <a:cubicBezTo>
                    <a:pt x="325" y="99"/>
                    <a:pt x="335" y="102"/>
                    <a:pt x="335" y="108"/>
                  </a:cubicBezTo>
                  <a:cubicBezTo>
                    <a:pt x="335" y="115"/>
                    <a:pt x="323" y="116"/>
                    <a:pt x="335" y="118"/>
                  </a:cubicBezTo>
                  <a:cubicBezTo>
                    <a:pt x="347" y="121"/>
                    <a:pt x="341" y="106"/>
                    <a:pt x="351" y="120"/>
                  </a:cubicBezTo>
                  <a:cubicBezTo>
                    <a:pt x="360" y="133"/>
                    <a:pt x="356" y="137"/>
                    <a:pt x="369" y="117"/>
                  </a:cubicBezTo>
                  <a:cubicBezTo>
                    <a:pt x="383" y="97"/>
                    <a:pt x="368" y="110"/>
                    <a:pt x="388" y="91"/>
                  </a:cubicBezTo>
                  <a:cubicBezTo>
                    <a:pt x="407" y="73"/>
                    <a:pt x="401" y="64"/>
                    <a:pt x="401" y="64"/>
                  </a:cubicBezTo>
                  <a:cubicBezTo>
                    <a:pt x="388" y="58"/>
                    <a:pt x="388" y="58"/>
                    <a:pt x="388" y="58"/>
                  </a:cubicBezTo>
                  <a:cubicBezTo>
                    <a:pt x="388" y="58"/>
                    <a:pt x="381" y="51"/>
                    <a:pt x="375" y="54"/>
                  </a:cubicBezTo>
                  <a:cubicBezTo>
                    <a:pt x="369" y="58"/>
                    <a:pt x="358" y="54"/>
                    <a:pt x="358" y="54"/>
                  </a:cubicBezTo>
                  <a:cubicBezTo>
                    <a:pt x="358" y="54"/>
                    <a:pt x="346" y="53"/>
                    <a:pt x="344" y="46"/>
                  </a:cubicBezTo>
                  <a:cubicBezTo>
                    <a:pt x="343" y="38"/>
                    <a:pt x="335" y="30"/>
                    <a:pt x="335" y="30"/>
                  </a:cubicBezTo>
                  <a:lnTo>
                    <a:pt x="320" y="5"/>
                  </a:lnTo>
                  <a:close/>
                </a:path>
              </a:pathLst>
            </a:custGeom>
            <a:solidFill>
              <a:schemeClr val="accent1"/>
            </a:solidFill>
            <a:ln w="3175" cap="rnd">
              <a:solidFill>
                <a:schemeClr val="bg1"/>
              </a:solidFill>
              <a:round/>
              <a:headEnd/>
              <a:tailEnd/>
            </a:ln>
          </p:spPr>
          <p:txBody>
            <a:bodyPr/>
            <a:lstStyle/>
            <a:p>
              <a:endParaRPr lang="de-DE"/>
            </a:p>
          </p:txBody>
        </p:sp>
        <p:sp>
          <p:nvSpPr>
            <p:cNvPr id="6532" name="Freeform 1351"/>
            <p:cNvSpPr>
              <a:spLocks/>
            </p:cNvSpPr>
            <p:nvPr/>
          </p:nvSpPr>
          <p:spPr bwMode="gray">
            <a:xfrm>
              <a:off x="4383" y="2368"/>
              <a:ext cx="35" cy="31"/>
            </a:xfrm>
            <a:custGeom>
              <a:avLst/>
              <a:gdLst>
                <a:gd name="T0" fmla="*/ 3 w 62"/>
                <a:gd name="T1" fmla="*/ 1 h 56"/>
                <a:gd name="T2" fmla="*/ 1 w 62"/>
                <a:gd name="T3" fmla="*/ 2 h 56"/>
                <a:gd name="T4" fmla="*/ 1 w 62"/>
                <a:gd name="T5" fmla="*/ 4 h 56"/>
                <a:gd name="T6" fmla="*/ 2 w 62"/>
                <a:gd name="T7" fmla="*/ 4 h 56"/>
                <a:gd name="T8" fmla="*/ 2 w 62"/>
                <a:gd name="T9" fmla="*/ 5 h 56"/>
                <a:gd name="T10" fmla="*/ 3 w 62"/>
                <a:gd name="T11" fmla="*/ 3 h 56"/>
                <a:gd name="T12" fmla="*/ 5 w 62"/>
                <a:gd name="T13" fmla="*/ 2 h 56"/>
                <a:gd name="T14" fmla="*/ 6 w 62"/>
                <a:gd name="T15" fmla="*/ 1 h 56"/>
                <a:gd name="T16" fmla="*/ 6 w 62"/>
                <a:gd name="T17" fmla="*/ 1 h 56"/>
                <a:gd name="T18" fmla="*/ 3 w 62"/>
                <a:gd name="T19" fmla="*/ 1 h 56"/>
                <a:gd name="T20" fmla="*/ 3 w 62"/>
                <a:gd name="T21" fmla="*/ 1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56"/>
                <a:gd name="T35" fmla="*/ 62 w 6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56">
                  <a:moveTo>
                    <a:pt x="24" y="12"/>
                  </a:moveTo>
                  <a:cubicBezTo>
                    <a:pt x="20" y="14"/>
                    <a:pt x="14" y="12"/>
                    <a:pt x="9" y="21"/>
                  </a:cubicBezTo>
                  <a:cubicBezTo>
                    <a:pt x="4" y="29"/>
                    <a:pt x="0" y="40"/>
                    <a:pt x="8" y="40"/>
                  </a:cubicBezTo>
                  <a:cubicBezTo>
                    <a:pt x="15" y="40"/>
                    <a:pt x="20" y="38"/>
                    <a:pt x="21" y="42"/>
                  </a:cubicBezTo>
                  <a:cubicBezTo>
                    <a:pt x="22" y="45"/>
                    <a:pt x="14" y="56"/>
                    <a:pt x="21" y="51"/>
                  </a:cubicBezTo>
                  <a:cubicBezTo>
                    <a:pt x="29" y="46"/>
                    <a:pt x="30" y="35"/>
                    <a:pt x="35" y="29"/>
                  </a:cubicBezTo>
                  <a:cubicBezTo>
                    <a:pt x="40" y="23"/>
                    <a:pt x="37" y="18"/>
                    <a:pt x="47" y="22"/>
                  </a:cubicBezTo>
                  <a:cubicBezTo>
                    <a:pt x="57" y="26"/>
                    <a:pt x="62" y="14"/>
                    <a:pt x="62" y="14"/>
                  </a:cubicBezTo>
                  <a:cubicBezTo>
                    <a:pt x="62" y="14"/>
                    <a:pt x="62" y="0"/>
                    <a:pt x="57" y="2"/>
                  </a:cubicBezTo>
                  <a:cubicBezTo>
                    <a:pt x="52" y="5"/>
                    <a:pt x="36" y="5"/>
                    <a:pt x="36" y="5"/>
                  </a:cubicBezTo>
                  <a:lnTo>
                    <a:pt x="24" y="12"/>
                  </a:lnTo>
                  <a:close/>
                </a:path>
              </a:pathLst>
            </a:custGeom>
            <a:solidFill>
              <a:schemeClr val="accent1"/>
            </a:solidFill>
            <a:ln w="3175" cap="rnd">
              <a:solidFill>
                <a:schemeClr val="bg1"/>
              </a:solidFill>
              <a:round/>
              <a:headEnd/>
              <a:tailEnd/>
            </a:ln>
          </p:spPr>
          <p:txBody>
            <a:bodyPr/>
            <a:lstStyle/>
            <a:p>
              <a:endParaRPr lang="de-DE"/>
            </a:p>
          </p:txBody>
        </p:sp>
        <p:sp>
          <p:nvSpPr>
            <p:cNvPr id="6533" name="Freeform 1352"/>
            <p:cNvSpPr>
              <a:spLocks/>
            </p:cNvSpPr>
            <p:nvPr/>
          </p:nvSpPr>
          <p:spPr bwMode="gray">
            <a:xfrm>
              <a:off x="4503" y="1953"/>
              <a:ext cx="58" cy="199"/>
            </a:xfrm>
            <a:custGeom>
              <a:avLst/>
              <a:gdLst>
                <a:gd name="T0" fmla="*/ 4 w 105"/>
                <a:gd name="T1" fmla="*/ 1 h 356"/>
                <a:gd name="T2" fmla="*/ 3 w 105"/>
                <a:gd name="T3" fmla="*/ 2 h 356"/>
                <a:gd name="T4" fmla="*/ 2 w 105"/>
                <a:gd name="T5" fmla="*/ 6 h 356"/>
                <a:gd name="T6" fmla="*/ 2 w 105"/>
                <a:gd name="T7" fmla="*/ 9 h 356"/>
                <a:gd name="T8" fmla="*/ 2 w 105"/>
                <a:gd name="T9" fmla="*/ 11 h 356"/>
                <a:gd name="T10" fmla="*/ 2 w 105"/>
                <a:gd name="T11" fmla="*/ 14 h 356"/>
                <a:gd name="T12" fmla="*/ 3 w 105"/>
                <a:gd name="T13" fmla="*/ 17 h 356"/>
                <a:gd name="T14" fmla="*/ 3 w 105"/>
                <a:gd name="T15" fmla="*/ 20 h 356"/>
                <a:gd name="T16" fmla="*/ 3 w 105"/>
                <a:gd name="T17" fmla="*/ 23 h 356"/>
                <a:gd name="T18" fmla="*/ 1 w 105"/>
                <a:gd name="T19" fmla="*/ 23 h 356"/>
                <a:gd name="T20" fmla="*/ 3 w 105"/>
                <a:gd name="T21" fmla="*/ 26 h 356"/>
                <a:gd name="T22" fmla="*/ 3 w 105"/>
                <a:gd name="T23" fmla="*/ 30 h 356"/>
                <a:gd name="T24" fmla="*/ 3 w 105"/>
                <a:gd name="T25" fmla="*/ 32 h 356"/>
                <a:gd name="T26" fmla="*/ 2 w 105"/>
                <a:gd name="T27" fmla="*/ 34 h 356"/>
                <a:gd name="T28" fmla="*/ 4 w 105"/>
                <a:gd name="T29" fmla="*/ 33 h 356"/>
                <a:gd name="T30" fmla="*/ 6 w 105"/>
                <a:gd name="T31" fmla="*/ 32 h 356"/>
                <a:gd name="T32" fmla="*/ 6 w 105"/>
                <a:gd name="T33" fmla="*/ 35 h 356"/>
                <a:gd name="T34" fmla="*/ 7 w 105"/>
                <a:gd name="T35" fmla="*/ 31 h 356"/>
                <a:gd name="T36" fmla="*/ 5 w 105"/>
                <a:gd name="T37" fmla="*/ 30 h 356"/>
                <a:gd name="T38" fmla="*/ 5 w 105"/>
                <a:gd name="T39" fmla="*/ 26 h 356"/>
                <a:gd name="T40" fmla="*/ 5 w 105"/>
                <a:gd name="T41" fmla="*/ 23 h 356"/>
                <a:gd name="T42" fmla="*/ 7 w 105"/>
                <a:gd name="T43" fmla="*/ 21 h 356"/>
                <a:gd name="T44" fmla="*/ 9 w 105"/>
                <a:gd name="T45" fmla="*/ 23 h 356"/>
                <a:gd name="T46" fmla="*/ 9 w 105"/>
                <a:gd name="T47" fmla="*/ 21 h 356"/>
                <a:gd name="T48" fmla="*/ 7 w 105"/>
                <a:gd name="T49" fmla="*/ 20 h 356"/>
                <a:gd name="T50" fmla="*/ 7 w 105"/>
                <a:gd name="T51" fmla="*/ 17 h 356"/>
                <a:gd name="T52" fmla="*/ 6 w 105"/>
                <a:gd name="T53" fmla="*/ 13 h 356"/>
                <a:gd name="T54" fmla="*/ 6 w 105"/>
                <a:gd name="T55" fmla="*/ 9 h 356"/>
                <a:gd name="T56" fmla="*/ 5 w 105"/>
                <a:gd name="T57" fmla="*/ 6 h 356"/>
                <a:gd name="T58" fmla="*/ 5 w 105"/>
                <a:gd name="T59" fmla="*/ 2 h 356"/>
                <a:gd name="T60" fmla="*/ 5 w 105"/>
                <a:gd name="T61" fmla="*/ 1 h 356"/>
                <a:gd name="T62" fmla="*/ 4 w 105"/>
                <a:gd name="T63" fmla="*/ 1 h 3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356"/>
                <a:gd name="T98" fmla="*/ 105 w 105"/>
                <a:gd name="T99" fmla="*/ 356 h 3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356">
                  <a:moveTo>
                    <a:pt x="45" y="2"/>
                  </a:moveTo>
                  <a:cubicBezTo>
                    <a:pt x="34" y="4"/>
                    <a:pt x="26" y="8"/>
                    <a:pt x="29" y="27"/>
                  </a:cubicBezTo>
                  <a:cubicBezTo>
                    <a:pt x="31" y="45"/>
                    <a:pt x="39" y="44"/>
                    <a:pt x="27" y="59"/>
                  </a:cubicBezTo>
                  <a:cubicBezTo>
                    <a:pt x="16" y="74"/>
                    <a:pt x="15" y="83"/>
                    <a:pt x="19" y="90"/>
                  </a:cubicBezTo>
                  <a:cubicBezTo>
                    <a:pt x="23" y="96"/>
                    <a:pt x="30" y="97"/>
                    <a:pt x="23" y="114"/>
                  </a:cubicBezTo>
                  <a:cubicBezTo>
                    <a:pt x="15" y="131"/>
                    <a:pt x="13" y="129"/>
                    <a:pt x="23" y="144"/>
                  </a:cubicBezTo>
                  <a:cubicBezTo>
                    <a:pt x="32" y="158"/>
                    <a:pt x="46" y="151"/>
                    <a:pt x="37" y="173"/>
                  </a:cubicBezTo>
                  <a:cubicBezTo>
                    <a:pt x="29" y="195"/>
                    <a:pt x="32" y="186"/>
                    <a:pt x="34" y="205"/>
                  </a:cubicBezTo>
                  <a:cubicBezTo>
                    <a:pt x="35" y="225"/>
                    <a:pt x="41" y="232"/>
                    <a:pt x="30" y="235"/>
                  </a:cubicBezTo>
                  <a:cubicBezTo>
                    <a:pt x="19" y="237"/>
                    <a:pt x="0" y="220"/>
                    <a:pt x="13" y="240"/>
                  </a:cubicBezTo>
                  <a:cubicBezTo>
                    <a:pt x="25" y="259"/>
                    <a:pt x="31" y="251"/>
                    <a:pt x="30" y="264"/>
                  </a:cubicBezTo>
                  <a:cubicBezTo>
                    <a:pt x="29" y="278"/>
                    <a:pt x="34" y="284"/>
                    <a:pt x="35" y="300"/>
                  </a:cubicBezTo>
                  <a:cubicBezTo>
                    <a:pt x="36" y="316"/>
                    <a:pt x="31" y="322"/>
                    <a:pt x="29" y="328"/>
                  </a:cubicBezTo>
                  <a:cubicBezTo>
                    <a:pt x="26" y="334"/>
                    <a:pt x="14" y="334"/>
                    <a:pt x="26" y="342"/>
                  </a:cubicBezTo>
                  <a:cubicBezTo>
                    <a:pt x="39" y="349"/>
                    <a:pt x="38" y="340"/>
                    <a:pt x="45" y="336"/>
                  </a:cubicBezTo>
                  <a:cubicBezTo>
                    <a:pt x="52" y="331"/>
                    <a:pt x="53" y="315"/>
                    <a:pt x="59" y="328"/>
                  </a:cubicBezTo>
                  <a:cubicBezTo>
                    <a:pt x="66" y="342"/>
                    <a:pt x="58" y="356"/>
                    <a:pt x="67" y="355"/>
                  </a:cubicBezTo>
                  <a:cubicBezTo>
                    <a:pt x="75" y="354"/>
                    <a:pt x="79" y="328"/>
                    <a:pt x="74" y="322"/>
                  </a:cubicBezTo>
                  <a:cubicBezTo>
                    <a:pt x="69" y="316"/>
                    <a:pt x="63" y="318"/>
                    <a:pt x="57" y="300"/>
                  </a:cubicBezTo>
                  <a:cubicBezTo>
                    <a:pt x="51" y="281"/>
                    <a:pt x="48" y="284"/>
                    <a:pt x="53" y="270"/>
                  </a:cubicBezTo>
                  <a:cubicBezTo>
                    <a:pt x="58" y="257"/>
                    <a:pt x="52" y="249"/>
                    <a:pt x="57" y="238"/>
                  </a:cubicBezTo>
                  <a:cubicBezTo>
                    <a:pt x="62" y="227"/>
                    <a:pt x="63" y="213"/>
                    <a:pt x="70" y="216"/>
                  </a:cubicBezTo>
                  <a:cubicBezTo>
                    <a:pt x="78" y="220"/>
                    <a:pt x="88" y="240"/>
                    <a:pt x="96" y="237"/>
                  </a:cubicBezTo>
                  <a:cubicBezTo>
                    <a:pt x="105" y="235"/>
                    <a:pt x="104" y="220"/>
                    <a:pt x="99" y="218"/>
                  </a:cubicBezTo>
                  <a:cubicBezTo>
                    <a:pt x="94" y="215"/>
                    <a:pt x="84" y="209"/>
                    <a:pt x="79" y="202"/>
                  </a:cubicBezTo>
                  <a:cubicBezTo>
                    <a:pt x="74" y="194"/>
                    <a:pt x="70" y="186"/>
                    <a:pt x="70" y="176"/>
                  </a:cubicBezTo>
                  <a:cubicBezTo>
                    <a:pt x="70" y="166"/>
                    <a:pt x="64" y="145"/>
                    <a:pt x="64" y="134"/>
                  </a:cubicBezTo>
                  <a:cubicBezTo>
                    <a:pt x="64" y="123"/>
                    <a:pt x="62" y="106"/>
                    <a:pt x="59" y="93"/>
                  </a:cubicBezTo>
                  <a:cubicBezTo>
                    <a:pt x="57" y="81"/>
                    <a:pt x="52" y="70"/>
                    <a:pt x="57" y="56"/>
                  </a:cubicBezTo>
                  <a:cubicBezTo>
                    <a:pt x="62" y="43"/>
                    <a:pt x="54" y="37"/>
                    <a:pt x="54" y="22"/>
                  </a:cubicBezTo>
                  <a:cubicBezTo>
                    <a:pt x="54" y="7"/>
                    <a:pt x="59" y="0"/>
                    <a:pt x="52" y="1"/>
                  </a:cubicBezTo>
                  <a:cubicBezTo>
                    <a:pt x="45" y="2"/>
                    <a:pt x="45" y="2"/>
                    <a:pt x="45" y="2"/>
                  </a:cubicBezTo>
                  <a:close/>
                </a:path>
              </a:pathLst>
            </a:custGeom>
            <a:solidFill>
              <a:schemeClr val="accent1"/>
            </a:solidFill>
            <a:ln w="3175" cap="rnd">
              <a:solidFill>
                <a:schemeClr val="bg1"/>
              </a:solidFill>
              <a:round/>
              <a:headEnd/>
              <a:tailEnd/>
            </a:ln>
          </p:spPr>
          <p:txBody>
            <a:bodyPr/>
            <a:lstStyle/>
            <a:p>
              <a:endParaRPr lang="de-DE"/>
            </a:p>
          </p:txBody>
        </p:sp>
        <p:sp>
          <p:nvSpPr>
            <p:cNvPr id="6534" name="Freeform 1353"/>
            <p:cNvSpPr>
              <a:spLocks/>
            </p:cNvSpPr>
            <p:nvPr/>
          </p:nvSpPr>
          <p:spPr bwMode="gray">
            <a:xfrm>
              <a:off x="4573" y="2148"/>
              <a:ext cx="42" cy="40"/>
            </a:xfrm>
            <a:custGeom>
              <a:avLst/>
              <a:gdLst>
                <a:gd name="T0" fmla="*/ 4 w 76"/>
                <a:gd name="T1" fmla="*/ 2 h 72"/>
                <a:gd name="T2" fmla="*/ 2 w 76"/>
                <a:gd name="T3" fmla="*/ 4 h 72"/>
                <a:gd name="T4" fmla="*/ 1 w 76"/>
                <a:gd name="T5" fmla="*/ 5 h 72"/>
                <a:gd name="T6" fmla="*/ 1 w 76"/>
                <a:gd name="T7" fmla="*/ 5 h 72"/>
                <a:gd name="T8" fmla="*/ 3 w 76"/>
                <a:gd name="T9" fmla="*/ 6 h 72"/>
                <a:gd name="T10" fmla="*/ 4 w 76"/>
                <a:gd name="T11" fmla="*/ 4 h 72"/>
                <a:gd name="T12" fmla="*/ 6 w 76"/>
                <a:gd name="T13" fmla="*/ 3 h 72"/>
                <a:gd name="T14" fmla="*/ 7 w 76"/>
                <a:gd name="T15" fmla="*/ 2 h 72"/>
                <a:gd name="T16" fmla="*/ 7 w 76"/>
                <a:gd name="T17" fmla="*/ 0 h 72"/>
                <a:gd name="T18" fmla="*/ 4 w 76"/>
                <a:gd name="T19" fmla="*/ 2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72"/>
                <a:gd name="T32" fmla="*/ 76 w 76"/>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72">
                  <a:moveTo>
                    <a:pt x="45" y="19"/>
                  </a:moveTo>
                  <a:cubicBezTo>
                    <a:pt x="40" y="21"/>
                    <a:pt x="32" y="33"/>
                    <a:pt x="28" y="41"/>
                  </a:cubicBezTo>
                  <a:cubicBezTo>
                    <a:pt x="24" y="48"/>
                    <a:pt x="18" y="56"/>
                    <a:pt x="15" y="56"/>
                  </a:cubicBezTo>
                  <a:cubicBezTo>
                    <a:pt x="11" y="56"/>
                    <a:pt x="0" y="43"/>
                    <a:pt x="7" y="56"/>
                  </a:cubicBezTo>
                  <a:cubicBezTo>
                    <a:pt x="15" y="68"/>
                    <a:pt x="24" y="72"/>
                    <a:pt x="31" y="65"/>
                  </a:cubicBezTo>
                  <a:cubicBezTo>
                    <a:pt x="37" y="59"/>
                    <a:pt x="38" y="45"/>
                    <a:pt x="44" y="41"/>
                  </a:cubicBezTo>
                  <a:cubicBezTo>
                    <a:pt x="50" y="37"/>
                    <a:pt x="54" y="31"/>
                    <a:pt x="59" y="31"/>
                  </a:cubicBezTo>
                  <a:cubicBezTo>
                    <a:pt x="64" y="31"/>
                    <a:pt x="71" y="24"/>
                    <a:pt x="74" y="19"/>
                  </a:cubicBezTo>
                  <a:cubicBezTo>
                    <a:pt x="76" y="14"/>
                    <a:pt x="70" y="0"/>
                    <a:pt x="70" y="0"/>
                  </a:cubicBezTo>
                  <a:lnTo>
                    <a:pt x="45" y="19"/>
                  </a:lnTo>
                  <a:close/>
                </a:path>
              </a:pathLst>
            </a:custGeom>
            <a:solidFill>
              <a:schemeClr val="accent1"/>
            </a:solidFill>
            <a:ln w="3175" cap="rnd">
              <a:solidFill>
                <a:schemeClr val="bg1"/>
              </a:solidFill>
              <a:round/>
              <a:headEnd/>
              <a:tailEnd/>
            </a:ln>
          </p:spPr>
          <p:txBody>
            <a:bodyPr/>
            <a:lstStyle/>
            <a:p>
              <a:endParaRPr lang="de-DE"/>
            </a:p>
          </p:txBody>
        </p:sp>
        <p:sp>
          <p:nvSpPr>
            <p:cNvPr id="6535" name="Freeform 1354"/>
            <p:cNvSpPr>
              <a:spLocks/>
            </p:cNvSpPr>
            <p:nvPr/>
          </p:nvSpPr>
          <p:spPr bwMode="gray">
            <a:xfrm>
              <a:off x="4625" y="2135"/>
              <a:ext cx="17" cy="23"/>
            </a:xfrm>
            <a:custGeom>
              <a:avLst/>
              <a:gdLst>
                <a:gd name="T0" fmla="*/ 2 w 30"/>
                <a:gd name="T1" fmla="*/ 1 h 42"/>
                <a:gd name="T2" fmla="*/ 1 w 30"/>
                <a:gd name="T3" fmla="*/ 2 h 42"/>
                <a:gd name="T4" fmla="*/ 2 w 30"/>
                <a:gd name="T5" fmla="*/ 2 h 42"/>
                <a:gd name="T6" fmla="*/ 3 w 30"/>
                <a:gd name="T7" fmla="*/ 2 h 42"/>
                <a:gd name="T8" fmla="*/ 2 w 30"/>
                <a:gd name="T9" fmla="*/ 1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20" y="14"/>
                  </a:moveTo>
                  <a:cubicBezTo>
                    <a:pt x="13" y="16"/>
                    <a:pt x="10" y="0"/>
                    <a:pt x="5" y="21"/>
                  </a:cubicBezTo>
                  <a:cubicBezTo>
                    <a:pt x="0" y="42"/>
                    <a:pt x="21" y="26"/>
                    <a:pt x="21" y="26"/>
                  </a:cubicBezTo>
                  <a:cubicBezTo>
                    <a:pt x="30" y="18"/>
                    <a:pt x="30" y="18"/>
                    <a:pt x="30" y="18"/>
                  </a:cubicBezTo>
                  <a:lnTo>
                    <a:pt x="20" y="14"/>
                  </a:lnTo>
                  <a:close/>
                </a:path>
              </a:pathLst>
            </a:custGeom>
            <a:solidFill>
              <a:schemeClr val="accent1"/>
            </a:solidFill>
            <a:ln w="3175" cap="rnd">
              <a:solidFill>
                <a:schemeClr val="bg1"/>
              </a:solidFill>
              <a:round/>
              <a:headEnd/>
              <a:tailEnd/>
            </a:ln>
          </p:spPr>
          <p:txBody>
            <a:bodyPr/>
            <a:lstStyle/>
            <a:p>
              <a:endParaRPr lang="de-DE"/>
            </a:p>
          </p:txBody>
        </p:sp>
        <p:sp>
          <p:nvSpPr>
            <p:cNvPr id="6536" name="Freeform 1355"/>
            <p:cNvSpPr>
              <a:spLocks/>
            </p:cNvSpPr>
            <p:nvPr/>
          </p:nvSpPr>
          <p:spPr bwMode="gray">
            <a:xfrm>
              <a:off x="4652" y="2119"/>
              <a:ext cx="13" cy="13"/>
            </a:xfrm>
            <a:custGeom>
              <a:avLst/>
              <a:gdLst>
                <a:gd name="T0" fmla="*/ 1 w 24"/>
                <a:gd name="T1" fmla="*/ 1 h 23"/>
                <a:gd name="T2" fmla="*/ 1 w 24"/>
                <a:gd name="T3" fmla="*/ 2 h 23"/>
                <a:gd name="T4" fmla="*/ 2 w 24"/>
                <a:gd name="T5" fmla="*/ 2 h 23"/>
                <a:gd name="T6" fmla="*/ 2 w 24"/>
                <a:gd name="T7" fmla="*/ 0 h 23"/>
                <a:gd name="T8" fmla="*/ 1 w 24"/>
                <a:gd name="T9" fmla="*/ 1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1" y="7"/>
                  </a:moveTo>
                  <a:cubicBezTo>
                    <a:pt x="10" y="13"/>
                    <a:pt x="0" y="18"/>
                    <a:pt x="8" y="20"/>
                  </a:cubicBezTo>
                  <a:cubicBezTo>
                    <a:pt x="15" y="23"/>
                    <a:pt x="20" y="15"/>
                    <a:pt x="20" y="15"/>
                  </a:cubicBezTo>
                  <a:cubicBezTo>
                    <a:pt x="24" y="0"/>
                    <a:pt x="24" y="0"/>
                    <a:pt x="24" y="0"/>
                  </a:cubicBezTo>
                  <a:lnTo>
                    <a:pt x="11" y="7"/>
                  </a:lnTo>
                  <a:close/>
                </a:path>
              </a:pathLst>
            </a:custGeom>
            <a:solidFill>
              <a:schemeClr val="accent1"/>
            </a:solidFill>
            <a:ln w="3175" cap="rnd">
              <a:solidFill>
                <a:schemeClr val="bg1"/>
              </a:solidFill>
              <a:round/>
              <a:headEnd/>
              <a:tailEnd/>
            </a:ln>
          </p:spPr>
          <p:txBody>
            <a:bodyPr/>
            <a:lstStyle/>
            <a:p>
              <a:endParaRPr lang="de-DE"/>
            </a:p>
          </p:txBody>
        </p:sp>
        <p:sp>
          <p:nvSpPr>
            <p:cNvPr id="6537" name="Freeform 1356"/>
            <p:cNvSpPr>
              <a:spLocks/>
            </p:cNvSpPr>
            <p:nvPr/>
          </p:nvSpPr>
          <p:spPr bwMode="gray">
            <a:xfrm>
              <a:off x="4670" y="2106"/>
              <a:ext cx="8" cy="5"/>
            </a:xfrm>
            <a:custGeom>
              <a:avLst/>
              <a:gdLst>
                <a:gd name="T0" fmla="*/ 1 w 15"/>
                <a:gd name="T1" fmla="*/ 0 h 9"/>
                <a:gd name="T2" fmla="*/ 1 w 15"/>
                <a:gd name="T3" fmla="*/ 1 h 9"/>
                <a:gd name="T4" fmla="*/ 1 w 15"/>
                <a:gd name="T5" fmla="*/ 1 h 9"/>
                <a:gd name="T6" fmla="*/ 1 w 15"/>
                <a:gd name="T7" fmla="*/ 0 h 9"/>
                <a:gd name="T8" fmla="*/ 0 60000 65536"/>
                <a:gd name="T9" fmla="*/ 0 60000 65536"/>
                <a:gd name="T10" fmla="*/ 0 60000 65536"/>
                <a:gd name="T11" fmla="*/ 0 60000 65536"/>
                <a:gd name="T12" fmla="*/ 0 w 15"/>
                <a:gd name="T13" fmla="*/ 0 h 9"/>
                <a:gd name="T14" fmla="*/ 15 w 15"/>
                <a:gd name="T15" fmla="*/ 9 h 9"/>
              </a:gdLst>
              <a:ahLst/>
              <a:cxnLst>
                <a:cxn ang="T8">
                  <a:pos x="T0" y="T1"/>
                </a:cxn>
                <a:cxn ang="T9">
                  <a:pos x="T2" y="T3"/>
                </a:cxn>
                <a:cxn ang="T10">
                  <a:pos x="T4" y="T5"/>
                </a:cxn>
                <a:cxn ang="T11">
                  <a:pos x="T6" y="T7"/>
                </a:cxn>
              </a:cxnLst>
              <a:rect l="T12" t="T13" r="T14" b="T15"/>
              <a:pathLst>
                <a:path w="15" h="9">
                  <a:moveTo>
                    <a:pt x="9" y="0"/>
                  </a:moveTo>
                  <a:cubicBezTo>
                    <a:pt x="4" y="1"/>
                    <a:pt x="0" y="9"/>
                    <a:pt x="7" y="9"/>
                  </a:cubicBezTo>
                  <a:cubicBezTo>
                    <a:pt x="13" y="9"/>
                    <a:pt x="15" y="3"/>
                    <a:pt x="15" y="3"/>
                  </a:cubicBezTo>
                  <a:lnTo>
                    <a:pt x="9" y="0"/>
                  </a:lnTo>
                  <a:close/>
                </a:path>
              </a:pathLst>
            </a:custGeom>
            <a:solidFill>
              <a:schemeClr val="accent1"/>
            </a:solidFill>
            <a:ln w="3175" cap="rnd">
              <a:solidFill>
                <a:schemeClr val="bg1"/>
              </a:solidFill>
              <a:round/>
              <a:headEnd/>
              <a:tailEnd/>
            </a:ln>
          </p:spPr>
          <p:txBody>
            <a:bodyPr/>
            <a:lstStyle/>
            <a:p>
              <a:endParaRPr lang="de-DE"/>
            </a:p>
          </p:txBody>
        </p:sp>
        <p:sp>
          <p:nvSpPr>
            <p:cNvPr id="6538" name="Freeform 1357"/>
            <p:cNvSpPr>
              <a:spLocks/>
            </p:cNvSpPr>
            <p:nvPr/>
          </p:nvSpPr>
          <p:spPr bwMode="gray">
            <a:xfrm>
              <a:off x="4696" y="2070"/>
              <a:ext cx="11" cy="11"/>
            </a:xfrm>
            <a:custGeom>
              <a:avLst/>
              <a:gdLst>
                <a:gd name="T0" fmla="*/ 1 w 20"/>
                <a:gd name="T1" fmla="*/ 0 h 20"/>
                <a:gd name="T2" fmla="*/ 0 w 20"/>
                <a:gd name="T3" fmla="*/ 1 h 20"/>
                <a:gd name="T4" fmla="*/ 1 w 20"/>
                <a:gd name="T5" fmla="*/ 2 h 20"/>
                <a:gd name="T6" fmla="*/ 2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6" y="0"/>
                  </a:moveTo>
                  <a:cubicBezTo>
                    <a:pt x="1" y="1"/>
                    <a:pt x="0" y="6"/>
                    <a:pt x="0" y="11"/>
                  </a:cubicBezTo>
                  <a:cubicBezTo>
                    <a:pt x="0" y="16"/>
                    <a:pt x="7" y="20"/>
                    <a:pt x="7" y="20"/>
                  </a:cubicBezTo>
                  <a:cubicBezTo>
                    <a:pt x="7" y="20"/>
                    <a:pt x="17" y="16"/>
                    <a:pt x="19" y="10"/>
                  </a:cubicBezTo>
                  <a:cubicBezTo>
                    <a:pt x="20" y="4"/>
                    <a:pt x="6" y="0"/>
                    <a:pt x="6" y="0"/>
                  </a:cubicBezTo>
                  <a:close/>
                </a:path>
              </a:pathLst>
            </a:custGeom>
            <a:solidFill>
              <a:schemeClr val="accent1"/>
            </a:solidFill>
            <a:ln w="3175" cap="rnd">
              <a:solidFill>
                <a:schemeClr val="bg1"/>
              </a:solidFill>
              <a:round/>
              <a:headEnd/>
              <a:tailEnd/>
            </a:ln>
          </p:spPr>
          <p:txBody>
            <a:bodyPr/>
            <a:lstStyle/>
            <a:p>
              <a:endParaRPr lang="de-DE"/>
            </a:p>
          </p:txBody>
        </p:sp>
        <p:sp>
          <p:nvSpPr>
            <p:cNvPr id="6539" name="Freeform 1358"/>
            <p:cNvSpPr>
              <a:spLocks/>
            </p:cNvSpPr>
            <p:nvPr/>
          </p:nvSpPr>
          <p:spPr bwMode="gray">
            <a:xfrm>
              <a:off x="4702" y="2050"/>
              <a:ext cx="19" cy="17"/>
            </a:xfrm>
            <a:custGeom>
              <a:avLst/>
              <a:gdLst>
                <a:gd name="T0" fmla="*/ 3 w 33"/>
                <a:gd name="T1" fmla="*/ 0 h 31"/>
                <a:gd name="T2" fmla="*/ 1 w 33"/>
                <a:gd name="T3" fmla="*/ 1 h 31"/>
                <a:gd name="T4" fmla="*/ 1 w 33"/>
                <a:gd name="T5" fmla="*/ 2 h 31"/>
                <a:gd name="T6" fmla="*/ 3 w 33"/>
                <a:gd name="T7" fmla="*/ 2 h 31"/>
                <a:gd name="T8" fmla="*/ 3 w 33"/>
                <a:gd name="T9" fmla="*/ 1 h 31"/>
                <a:gd name="T10" fmla="*/ 3 w 33"/>
                <a:gd name="T11" fmla="*/ 0 h 31"/>
                <a:gd name="T12" fmla="*/ 0 60000 65536"/>
                <a:gd name="T13" fmla="*/ 0 60000 65536"/>
                <a:gd name="T14" fmla="*/ 0 60000 65536"/>
                <a:gd name="T15" fmla="*/ 0 60000 65536"/>
                <a:gd name="T16" fmla="*/ 0 60000 65536"/>
                <a:gd name="T17" fmla="*/ 0 60000 65536"/>
                <a:gd name="T18" fmla="*/ 0 w 33"/>
                <a:gd name="T19" fmla="*/ 0 h 31"/>
                <a:gd name="T20" fmla="*/ 33 w 33"/>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3" h="31">
                  <a:moveTo>
                    <a:pt x="24" y="0"/>
                  </a:moveTo>
                  <a:cubicBezTo>
                    <a:pt x="24" y="0"/>
                    <a:pt x="14" y="2"/>
                    <a:pt x="11" y="7"/>
                  </a:cubicBezTo>
                  <a:cubicBezTo>
                    <a:pt x="9" y="12"/>
                    <a:pt x="0" y="19"/>
                    <a:pt x="8" y="24"/>
                  </a:cubicBezTo>
                  <a:cubicBezTo>
                    <a:pt x="15" y="29"/>
                    <a:pt x="20" y="31"/>
                    <a:pt x="24" y="25"/>
                  </a:cubicBezTo>
                  <a:cubicBezTo>
                    <a:pt x="27" y="19"/>
                    <a:pt x="33" y="12"/>
                    <a:pt x="33" y="12"/>
                  </a:cubicBezTo>
                  <a:lnTo>
                    <a:pt x="24" y="0"/>
                  </a:lnTo>
                  <a:close/>
                </a:path>
              </a:pathLst>
            </a:custGeom>
            <a:solidFill>
              <a:schemeClr val="accent1"/>
            </a:solidFill>
            <a:ln w="3175" cap="rnd">
              <a:solidFill>
                <a:schemeClr val="bg1"/>
              </a:solidFill>
              <a:round/>
              <a:headEnd/>
              <a:tailEnd/>
            </a:ln>
          </p:spPr>
          <p:txBody>
            <a:bodyPr/>
            <a:lstStyle/>
            <a:p>
              <a:endParaRPr lang="de-DE"/>
            </a:p>
          </p:txBody>
        </p:sp>
        <p:sp>
          <p:nvSpPr>
            <p:cNvPr id="6540" name="Freeform 1359"/>
            <p:cNvSpPr>
              <a:spLocks/>
            </p:cNvSpPr>
            <p:nvPr/>
          </p:nvSpPr>
          <p:spPr bwMode="gray">
            <a:xfrm>
              <a:off x="4198" y="2512"/>
              <a:ext cx="46" cy="55"/>
            </a:xfrm>
            <a:custGeom>
              <a:avLst/>
              <a:gdLst>
                <a:gd name="T0" fmla="*/ 7 w 84"/>
                <a:gd name="T1" fmla="*/ 1 h 100"/>
                <a:gd name="T2" fmla="*/ 3 w 84"/>
                <a:gd name="T3" fmla="*/ 2 h 100"/>
                <a:gd name="T4" fmla="*/ 2 w 84"/>
                <a:gd name="T5" fmla="*/ 6 h 100"/>
                <a:gd name="T6" fmla="*/ 1 w 84"/>
                <a:gd name="T7" fmla="*/ 8 h 100"/>
                <a:gd name="T8" fmla="*/ 4 w 84"/>
                <a:gd name="T9" fmla="*/ 9 h 100"/>
                <a:gd name="T10" fmla="*/ 5 w 84"/>
                <a:gd name="T11" fmla="*/ 4 h 100"/>
                <a:gd name="T12" fmla="*/ 7 w 84"/>
                <a:gd name="T13" fmla="*/ 1 h 100"/>
                <a:gd name="T14" fmla="*/ 0 60000 65536"/>
                <a:gd name="T15" fmla="*/ 0 60000 65536"/>
                <a:gd name="T16" fmla="*/ 0 60000 65536"/>
                <a:gd name="T17" fmla="*/ 0 60000 65536"/>
                <a:gd name="T18" fmla="*/ 0 60000 65536"/>
                <a:gd name="T19" fmla="*/ 0 60000 65536"/>
                <a:gd name="T20" fmla="*/ 0 60000 65536"/>
                <a:gd name="T21" fmla="*/ 0 w 84"/>
                <a:gd name="T22" fmla="*/ 0 h 100"/>
                <a:gd name="T23" fmla="*/ 84 w 84"/>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00">
                  <a:moveTo>
                    <a:pt x="75" y="12"/>
                  </a:moveTo>
                  <a:cubicBezTo>
                    <a:pt x="58" y="0"/>
                    <a:pt x="41" y="5"/>
                    <a:pt x="37" y="21"/>
                  </a:cubicBezTo>
                  <a:cubicBezTo>
                    <a:pt x="33" y="38"/>
                    <a:pt x="30" y="54"/>
                    <a:pt x="22" y="61"/>
                  </a:cubicBezTo>
                  <a:cubicBezTo>
                    <a:pt x="14" y="67"/>
                    <a:pt x="0" y="76"/>
                    <a:pt x="10" y="86"/>
                  </a:cubicBezTo>
                  <a:cubicBezTo>
                    <a:pt x="19" y="97"/>
                    <a:pt x="22" y="97"/>
                    <a:pt x="39" y="99"/>
                  </a:cubicBezTo>
                  <a:cubicBezTo>
                    <a:pt x="57" y="100"/>
                    <a:pt x="64" y="40"/>
                    <a:pt x="64" y="40"/>
                  </a:cubicBezTo>
                  <a:cubicBezTo>
                    <a:pt x="64" y="40"/>
                    <a:pt x="84" y="19"/>
                    <a:pt x="75" y="12"/>
                  </a:cubicBezTo>
                  <a:close/>
                </a:path>
              </a:pathLst>
            </a:custGeom>
            <a:solidFill>
              <a:schemeClr val="accent1"/>
            </a:solidFill>
            <a:ln w="3175" cap="rnd">
              <a:solidFill>
                <a:schemeClr val="bg1"/>
              </a:solidFill>
              <a:round/>
              <a:headEnd/>
              <a:tailEnd/>
            </a:ln>
          </p:spPr>
          <p:txBody>
            <a:bodyPr/>
            <a:lstStyle/>
            <a:p>
              <a:endParaRPr lang="de-DE"/>
            </a:p>
          </p:txBody>
        </p:sp>
        <p:sp>
          <p:nvSpPr>
            <p:cNvPr id="6541" name="Freeform 1360"/>
            <p:cNvSpPr>
              <a:spLocks/>
            </p:cNvSpPr>
            <p:nvPr/>
          </p:nvSpPr>
          <p:spPr bwMode="gray">
            <a:xfrm>
              <a:off x="4201" y="2618"/>
              <a:ext cx="65" cy="111"/>
            </a:xfrm>
            <a:custGeom>
              <a:avLst/>
              <a:gdLst>
                <a:gd name="T0" fmla="*/ 4 w 117"/>
                <a:gd name="T1" fmla="*/ 2 h 200"/>
                <a:gd name="T2" fmla="*/ 2 w 117"/>
                <a:gd name="T3" fmla="*/ 1 h 200"/>
                <a:gd name="T4" fmla="*/ 1 w 117"/>
                <a:gd name="T5" fmla="*/ 9 h 200"/>
                <a:gd name="T6" fmla="*/ 3 w 117"/>
                <a:gd name="T7" fmla="*/ 11 h 200"/>
                <a:gd name="T8" fmla="*/ 3 w 117"/>
                <a:gd name="T9" fmla="*/ 13 h 200"/>
                <a:gd name="T10" fmla="*/ 4 w 117"/>
                <a:gd name="T11" fmla="*/ 14 h 200"/>
                <a:gd name="T12" fmla="*/ 6 w 117"/>
                <a:gd name="T13" fmla="*/ 14 h 200"/>
                <a:gd name="T14" fmla="*/ 9 w 117"/>
                <a:gd name="T15" fmla="*/ 16 h 200"/>
                <a:gd name="T16" fmla="*/ 8 w 117"/>
                <a:gd name="T17" fmla="*/ 18 h 200"/>
                <a:gd name="T18" fmla="*/ 10 w 117"/>
                <a:gd name="T19" fmla="*/ 18 h 200"/>
                <a:gd name="T20" fmla="*/ 10 w 117"/>
                <a:gd name="T21" fmla="*/ 17 h 200"/>
                <a:gd name="T22" fmla="*/ 9 w 117"/>
                <a:gd name="T23" fmla="*/ 16 h 200"/>
                <a:gd name="T24" fmla="*/ 11 w 117"/>
                <a:gd name="T25" fmla="*/ 16 h 200"/>
                <a:gd name="T26" fmla="*/ 11 w 117"/>
                <a:gd name="T27" fmla="*/ 15 h 200"/>
                <a:gd name="T28" fmla="*/ 10 w 117"/>
                <a:gd name="T29" fmla="*/ 13 h 200"/>
                <a:gd name="T30" fmla="*/ 8 w 117"/>
                <a:gd name="T31" fmla="*/ 13 h 200"/>
                <a:gd name="T32" fmla="*/ 7 w 117"/>
                <a:gd name="T33" fmla="*/ 12 h 200"/>
                <a:gd name="T34" fmla="*/ 5 w 117"/>
                <a:gd name="T35" fmla="*/ 13 h 200"/>
                <a:gd name="T36" fmla="*/ 4 w 117"/>
                <a:gd name="T37" fmla="*/ 13 h 200"/>
                <a:gd name="T38" fmla="*/ 4 w 117"/>
                <a:gd name="T39" fmla="*/ 11 h 200"/>
                <a:gd name="T40" fmla="*/ 5 w 117"/>
                <a:gd name="T41" fmla="*/ 9 h 200"/>
                <a:gd name="T42" fmla="*/ 6 w 117"/>
                <a:gd name="T43" fmla="*/ 7 h 200"/>
                <a:gd name="T44" fmla="*/ 7 w 117"/>
                <a:gd name="T45" fmla="*/ 4 h 200"/>
                <a:gd name="T46" fmla="*/ 7 w 117"/>
                <a:gd name="T47" fmla="*/ 2 h 200"/>
                <a:gd name="T48" fmla="*/ 6 w 117"/>
                <a:gd name="T49" fmla="*/ 1 h 200"/>
                <a:gd name="T50" fmla="*/ 4 w 117"/>
                <a:gd name="T51" fmla="*/ 2 h 2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200"/>
                <a:gd name="T80" fmla="*/ 117 w 117"/>
                <a:gd name="T81" fmla="*/ 200 h 2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200">
                  <a:moveTo>
                    <a:pt x="43" y="16"/>
                  </a:moveTo>
                  <a:cubicBezTo>
                    <a:pt x="38" y="20"/>
                    <a:pt x="20" y="0"/>
                    <a:pt x="17" y="13"/>
                  </a:cubicBezTo>
                  <a:cubicBezTo>
                    <a:pt x="15" y="27"/>
                    <a:pt x="0" y="81"/>
                    <a:pt x="15" y="92"/>
                  </a:cubicBezTo>
                  <a:cubicBezTo>
                    <a:pt x="29" y="102"/>
                    <a:pt x="36" y="101"/>
                    <a:pt x="36" y="112"/>
                  </a:cubicBezTo>
                  <a:cubicBezTo>
                    <a:pt x="36" y="123"/>
                    <a:pt x="24" y="124"/>
                    <a:pt x="28" y="132"/>
                  </a:cubicBezTo>
                  <a:cubicBezTo>
                    <a:pt x="32" y="140"/>
                    <a:pt x="36" y="146"/>
                    <a:pt x="44" y="151"/>
                  </a:cubicBezTo>
                  <a:cubicBezTo>
                    <a:pt x="52" y="157"/>
                    <a:pt x="52" y="147"/>
                    <a:pt x="63" y="151"/>
                  </a:cubicBezTo>
                  <a:cubicBezTo>
                    <a:pt x="74" y="155"/>
                    <a:pt x="92" y="165"/>
                    <a:pt x="93" y="173"/>
                  </a:cubicBezTo>
                  <a:cubicBezTo>
                    <a:pt x="94" y="181"/>
                    <a:pt x="84" y="188"/>
                    <a:pt x="88" y="192"/>
                  </a:cubicBezTo>
                  <a:cubicBezTo>
                    <a:pt x="92" y="196"/>
                    <a:pt x="88" y="194"/>
                    <a:pt x="103" y="197"/>
                  </a:cubicBezTo>
                  <a:cubicBezTo>
                    <a:pt x="117" y="200"/>
                    <a:pt x="111" y="184"/>
                    <a:pt x="104" y="182"/>
                  </a:cubicBezTo>
                  <a:cubicBezTo>
                    <a:pt x="97" y="181"/>
                    <a:pt x="98" y="173"/>
                    <a:pt x="98" y="173"/>
                  </a:cubicBezTo>
                  <a:cubicBezTo>
                    <a:pt x="98" y="173"/>
                    <a:pt x="105" y="167"/>
                    <a:pt x="111" y="169"/>
                  </a:cubicBezTo>
                  <a:cubicBezTo>
                    <a:pt x="116" y="170"/>
                    <a:pt x="116" y="159"/>
                    <a:pt x="116" y="159"/>
                  </a:cubicBezTo>
                  <a:cubicBezTo>
                    <a:pt x="116" y="159"/>
                    <a:pt x="111" y="143"/>
                    <a:pt x="103" y="143"/>
                  </a:cubicBezTo>
                  <a:cubicBezTo>
                    <a:pt x="94" y="143"/>
                    <a:pt x="89" y="143"/>
                    <a:pt x="85" y="140"/>
                  </a:cubicBezTo>
                  <a:cubicBezTo>
                    <a:pt x="81" y="138"/>
                    <a:pt x="81" y="120"/>
                    <a:pt x="73" y="127"/>
                  </a:cubicBezTo>
                  <a:cubicBezTo>
                    <a:pt x="65" y="134"/>
                    <a:pt x="54" y="136"/>
                    <a:pt x="54" y="136"/>
                  </a:cubicBezTo>
                  <a:cubicBezTo>
                    <a:pt x="54" y="136"/>
                    <a:pt x="44" y="136"/>
                    <a:pt x="44" y="132"/>
                  </a:cubicBezTo>
                  <a:cubicBezTo>
                    <a:pt x="44" y="128"/>
                    <a:pt x="36" y="116"/>
                    <a:pt x="44" y="113"/>
                  </a:cubicBezTo>
                  <a:cubicBezTo>
                    <a:pt x="52" y="111"/>
                    <a:pt x="48" y="123"/>
                    <a:pt x="51" y="101"/>
                  </a:cubicBezTo>
                  <a:cubicBezTo>
                    <a:pt x="54" y="79"/>
                    <a:pt x="46" y="78"/>
                    <a:pt x="58" y="69"/>
                  </a:cubicBezTo>
                  <a:cubicBezTo>
                    <a:pt x="70" y="59"/>
                    <a:pt x="70" y="58"/>
                    <a:pt x="70" y="47"/>
                  </a:cubicBezTo>
                  <a:cubicBezTo>
                    <a:pt x="70" y="36"/>
                    <a:pt x="70" y="25"/>
                    <a:pt x="67" y="21"/>
                  </a:cubicBezTo>
                  <a:cubicBezTo>
                    <a:pt x="65" y="17"/>
                    <a:pt x="59" y="9"/>
                    <a:pt x="59" y="9"/>
                  </a:cubicBezTo>
                  <a:lnTo>
                    <a:pt x="43" y="16"/>
                  </a:lnTo>
                  <a:close/>
                </a:path>
              </a:pathLst>
            </a:custGeom>
            <a:solidFill>
              <a:schemeClr val="accent1"/>
            </a:solidFill>
            <a:ln w="3175" cap="rnd">
              <a:solidFill>
                <a:schemeClr val="bg1"/>
              </a:solidFill>
              <a:round/>
              <a:headEnd/>
              <a:tailEnd/>
            </a:ln>
          </p:spPr>
          <p:txBody>
            <a:bodyPr/>
            <a:lstStyle/>
            <a:p>
              <a:endParaRPr lang="de-DE"/>
            </a:p>
          </p:txBody>
        </p:sp>
        <p:sp>
          <p:nvSpPr>
            <p:cNvPr id="6542" name="Freeform 1361"/>
            <p:cNvSpPr>
              <a:spLocks/>
            </p:cNvSpPr>
            <p:nvPr/>
          </p:nvSpPr>
          <p:spPr bwMode="gray">
            <a:xfrm>
              <a:off x="4163" y="2738"/>
              <a:ext cx="38" cy="41"/>
            </a:xfrm>
            <a:custGeom>
              <a:avLst/>
              <a:gdLst>
                <a:gd name="T0" fmla="*/ 7 w 68"/>
                <a:gd name="T1" fmla="*/ 1 h 74"/>
                <a:gd name="T2" fmla="*/ 6 w 68"/>
                <a:gd name="T3" fmla="*/ 2 h 74"/>
                <a:gd name="T4" fmla="*/ 4 w 68"/>
                <a:gd name="T5" fmla="*/ 4 h 74"/>
                <a:gd name="T6" fmla="*/ 2 w 68"/>
                <a:gd name="T7" fmla="*/ 6 h 74"/>
                <a:gd name="T8" fmla="*/ 1 w 68"/>
                <a:gd name="T9" fmla="*/ 6 h 74"/>
                <a:gd name="T10" fmla="*/ 3 w 68"/>
                <a:gd name="T11" fmla="*/ 7 h 74"/>
                <a:gd name="T12" fmla="*/ 6 w 68"/>
                <a:gd name="T13" fmla="*/ 4 h 74"/>
                <a:gd name="T14" fmla="*/ 7 w 68"/>
                <a:gd name="T15" fmla="*/ 2 h 74"/>
                <a:gd name="T16" fmla="*/ 7 w 68"/>
                <a:gd name="T17" fmla="*/ 1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74"/>
                <a:gd name="T29" fmla="*/ 68 w 68"/>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74">
                  <a:moveTo>
                    <a:pt x="66" y="3"/>
                  </a:moveTo>
                  <a:cubicBezTo>
                    <a:pt x="60" y="0"/>
                    <a:pt x="61" y="1"/>
                    <a:pt x="57" y="16"/>
                  </a:cubicBezTo>
                  <a:cubicBezTo>
                    <a:pt x="53" y="31"/>
                    <a:pt x="49" y="46"/>
                    <a:pt x="41" y="49"/>
                  </a:cubicBezTo>
                  <a:cubicBezTo>
                    <a:pt x="32" y="51"/>
                    <a:pt x="26" y="59"/>
                    <a:pt x="20" y="62"/>
                  </a:cubicBezTo>
                  <a:cubicBezTo>
                    <a:pt x="15" y="65"/>
                    <a:pt x="0" y="54"/>
                    <a:pt x="3" y="63"/>
                  </a:cubicBezTo>
                  <a:cubicBezTo>
                    <a:pt x="5" y="73"/>
                    <a:pt x="13" y="74"/>
                    <a:pt x="32" y="67"/>
                  </a:cubicBezTo>
                  <a:cubicBezTo>
                    <a:pt x="51" y="61"/>
                    <a:pt x="61" y="39"/>
                    <a:pt x="61" y="39"/>
                  </a:cubicBezTo>
                  <a:cubicBezTo>
                    <a:pt x="68" y="20"/>
                    <a:pt x="68" y="20"/>
                    <a:pt x="68" y="20"/>
                  </a:cubicBezTo>
                  <a:lnTo>
                    <a:pt x="66" y="3"/>
                  </a:lnTo>
                  <a:close/>
                </a:path>
              </a:pathLst>
            </a:custGeom>
            <a:solidFill>
              <a:schemeClr val="accent1"/>
            </a:solidFill>
            <a:ln w="3175" cap="rnd">
              <a:solidFill>
                <a:schemeClr val="bg1"/>
              </a:solidFill>
              <a:round/>
              <a:headEnd/>
              <a:tailEnd/>
            </a:ln>
          </p:spPr>
          <p:txBody>
            <a:bodyPr/>
            <a:lstStyle/>
            <a:p>
              <a:endParaRPr lang="de-DE"/>
            </a:p>
          </p:txBody>
        </p:sp>
        <p:sp>
          <p:nvSpPr>
            <p:cNvPr id="6543" name="Freeform 1362"/>
            <p:cNvSpPr>
              <a:spLocks/>
            </p:cNvSpPr>
            <p:nvPr/>
          </p:nvSpPr>
          <p:spPr bwMode="gray">
            <a:xfrm>
              <a:off x="4227" y="2725"/>
              <a:ext cx="46" cy="45"/>
            </a:xfrm>
            <a:custGeom>
              <a:avLst/>
              <a:gdLst>
                <a:gd name="T0" fmla="*/ 2 w 83"/>
                <a:gd name="T1" fmla="*/ 1 h 81"/>
                <a:gd name="T2" fmla="*/ 1 w 83"/>
                <a:gd name="T3" fmla="*/ 1 h 81"/>
                <a:gd name="T4" fmla="*/ 1 w 83"/>
                <a:gd name="T5" fmla="*/ 4 h 81"/>
                <a:gd name="T6" fmla="*/ 3 w 83"/>
                <a:gd name="T7" fmla="*/ 2 h 81"/>
                <a:gd name="T8" fmla="*/ 3 w 83"/>
                <a:gd name="T9" fmla="*/ 4 h 81"/>
                <a:gd name="T10" fmla="*/ 4 w 83"/>
                <a:gd name="T11" fmla="*/ 5 h 81"/>
                <a:gd name="T12" fmla="*/ 2 w 83"/>
                <a:gd name="T13" fmla="*/ 6 h 81"/>
                <a:gd name="T14" fmla="*/ 4 w 83"/>
                <a:gd name="T15" fmla="*/ 7 h 81"/>
                <a:gd name="T16" fmla="*/ 4 w 83"/>
                <a:gd name="T17" fmla="*/ 5 h 81"/>
                <a:gd name="T18" fmla="*/ 6 w 83"/>
                <a:gd name="T19" fmla="*/ 6 h 81"/>
                <a:gd name="T20" fmla="*/ 8 w 83"/>
                <a:gd name="T21" fmla="*/ 4 h 81"/>
                <a:gd name="T22" fmla="*/ 7 w 83"/>
                <a:gd name="T23" fmla="*/ 3 h 81"/>
                <a:gd name="T24" fmla="*/ 5 w 83"/>
                <a:gd name="T25" fmla="*/ 4 h 81"/>
                <a:gd name="T26" fmla="*/ 4 w 83"/>
                <a:gd name="T27" fmla="*/ 2 h 81"/>
                <a:gd name="T28" fmla="*/ 2 w 83"/>
                <a:gd name="T29" fmla="*/ 1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81"/>
                <a:gd name="T47" fmla="*/ 83 w 83"/>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81">
                  <a:moveTo>
                    <a:pt x="27" y="11"/>
                  </a:moveTo>
                  <a:cubicBezTo>
                    <a:pt x="22" y="11"/>
                    <a:pt x="18" y="0"/>
                    <a:pt x="14" y="9"/>
                  </a:cubicBezTo>
                  <a:cubicBezTo>
                    <a:pt x="10" y="19"/>
                    <a:pt x="0" y="40"/>
                    <a:pt x="12" y="39"/>
                  </a:cubicBezTo>
                  <a:cubicBezTo>
                    <a:pt x="24" y="38"/>
                    <a:pt x="26" y="20"/>
                    <a:pt x="31" y="27"/>
                  </a:cubicBezTo>
                  <a:cubicBezTo>
                    <a:pt x="37" y="34"/>
                    <a:pt x="26" y="35"/>
                    <a:pt x="33" y="40"/>
                  </a:cubicBezTo>
                  <a:cubicBezTo>
                    <a:pt x="39" y="46"/>
                    <a:pt x="43" y="50"/>
                    <a:pt x="37" y="54"/>
                  </a:cubicBezTo>
                  <a:cubicBezTo>
                    <a:pt x="30" y="58"/>
                    <a:pt x="20" y="57"/>
                    <a:pt x="22" y="62"/>
                  </a:cubicBezTo>
                  <a:cubicBezTo>
                    <a:pt x="27" y="76"/>
                    <a:pt x="42" y="81"/>
                    <a:pt x="45" y="73"/>
                  </a:cubicBezTo>
                  <a:cubicBezTo>
                    <a:pt x="47" y="65"/>
                    <a:pt x="43" y="59"/>
                    <a:pt x="49" y="54"/>
                  </a:cubicBezTo>
                  <a:cubicBezTo>
                    <a:pt x="54" y="49"/>
                    <a:pt x="57" y="47"/>
                    <a:pt x="60" y="57"/>
                  </a:cubicBezTo>
                  <a:cubicBezTo>
                    <a:pt x="62" y="66"/>
                    <a:pt x="81" y="46"/>
                    <a:pt x="81" y="46"/>
                  </a:cubicBezTo>
                  <a:cubicBezTo>
                    <a:pt x="81" y="46"/>
                    <a:pt x="83" y="27"/>
                    <a:pt x="76" y="34"/>
                  </a:cubicBezTo>
                  <a:cubicBezTo>
                    <a:pt x="69" y="40"/>
                    <a:pt x="59" y="42"/>
                    <a:pt x="56" y="38"/>
                  </a:cubicBezTo>
                  <a:cubicBezTo>
                    <a:pt x="47" y="30"/>
                    <a:pt x="34" y="32"/>
                    <a:pt x="37" y="24"/>
                  </a:cubicBezTo>
                  <a:cubicBezTo>
                    <a:pt x="39" y="16"/>
                    <a:pt x="27" y="11"/>
                    <a:pt x="27" y="11"/>
                  </a:cubicBezTo>
                  <a:close/>
                </a:path>
              </a:pathLst>
            </a:custGeom>
            <a:solidFill>
              <a:schemeClr val="accent1"/>
            </a:solidFill>
            <a:ln w="3175" cap="rnd">
              <a:solidFill>
                <a:schemeClr val="bg1"/>
              </a:solidFill>
              <a:round/>
              <a:headEnd/>
              <a:tailEnd/>
            </a:ln>
          </p:spPr>
          <p:txBody>
            <a:bodyPr/>
            <a:lstStyle/>
            <a:p>
              <a:endParaRPr lang="de-DE"/>
            </a:p>
          </p:txBody>
        </p:sp>
        <p:sp>
          <p:nvSpPr>
            <p:cNvPr id="6544" name="Freeform 1363"/>
            <p:cNvSpPr>
              <a:spLocks/>
            </p:cNvSpPr>
            <p:nvPr/>
          </p:nvSpPr>
          <p:spPr bwMode="gray">
            <a:xfrm>
              <a:off x="4267" y="2713"/>
              <a:ext cx="24" cy="38"/>
            </a:xfrm>
            <a:custGeom>
              <a:avLst/>
              <a:gdLst>
                <a:gd name="T0" fmla="*/ 2 w 42"/>
                <a:gd name="T1" fmla="*/ 1 h 68"/>
                <a:gd name="T2" fmla="*/ 1 w 42"/>
                <a:gd name="T3" fmla="*/ 3 h 68"/>
                <a:gd name="T4" fmla="*/ 2 w 42"/>
                <a:gd name="T5" fmla="*/ 4 h 68"/>
                <a:gd name="T6" fmla="*/ 2 w 42"/>
                <a:gd name="T7" fmla="*/ 6 h 68"/>
                <a:gd name="T8" fmla="*/ 3 w 42"/>
                <a:gd name="T9" fmla="*/ 4 h 68"/>
                <a:gd name="T10" fmla="*/ 3 w 42"/>
                <a:gd name="T11" fmla="*/ 3 h 68"/>
                <a:gd name="T12" fmla="*/ 4 w 42"/>
                <a:gd name="T13" fmla="*/ 2 h 68"/>
                <a:gd name="T14" fmla="*/ 3 w 42"/>
                <a:gd name="T15" fmla="*/ 1 h 68"/>
                <a:gd name="T16" fmla="*/ 2 w 42"/>
                <a:gd name="T17" fmla="*/ 2 h 68"/>
                <a:gd name="T18" fmla="*/ 2 w 42"/>
                <a:gd name="T19" fmla="*/ 1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68"/>
                <a:gd name="T32" fmla="*/ 42 w 42"/>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68">
                  <a:moveTo>
                    <a:pt x="19" y="15"/>
                  </a:moveTo>
                  <a:cubicBezTo>
                    <a:pt x="15" y="17"/>
                    <a:pt x="0" y="28"/>
                    <a:pt x="7" y="36"/>
                  </a:cubicBezTo>
                  <a:cubicBezTo>
                    <a:pt x="13" y="44"/>
                    <a:pt x="19" y="40"/>
                    <a:pt x="20" y="47"/>
                  </a:cubicBezTo>
                  <a:cubicBezTo>
                    <a:pt x="21" y="53"/>
                    <a:pt x="9" y="63"/>
                    <a:pt x="19" y="65"/>
                  </a:cubicBezTo>
                  <a:cubicBezTo>
                    <a:pt x="28" y="68"/>
                    <a:pt x="35" y="53"/>
                    <a:pt x="34" y="49"/>
                  </a:cubicBezTo>
                  <a:cubicBezTo>
                    <a:pt x="32" y="45"/>
                    <a:pt x="23" y="34"/>
                    <a:pt x="32" y="34"/>
                  </a:cubicBezTo>
                  <a:cubicBezTo>
                    <a:pt x="42" y="34"/>
                    <a:pt x="42" y="25"/>
                    <a:pt x="40" y="21"/>
                  </a:cubicBezTo>
                  <a:cubicBezTo>
                    <a:pt x="39" y="17"/>
                    <a:pt x="36" y="0"/>
                    <a:pt x="32" y="9"/>
                  </a:cubicBezTo>
                  <a:cubicBezTo>
                    <a:pt x="28" y="17"/>
                    <a:pt x="23" y="23"/>
                    <a:pt x="23" y="23"/>
                  </a:cubicBezTo>
                  <a:lnTo>
                    <a:pt x="19" y="15"/>
                  </a:lnTo>
                  <a:close/>
                </a:path>
              </a:pathLst>
            </a:custGeom>
            <a:solidFill>
              <a:schemeClr val="accent1"/>
            </a:solidFill>
            <a:ln w="3175" cap="rnd">
              <a:solidFill>
                <a:schemeClr val="bg1"/>
              </a:solidFill>
              <a:round/>
              <a:headEnd/>
              <a:tailEnd/>
            </a:ln>
          </p:spPr>
          <p:txBody>
            <a:bodyPr/>
            <a:lstStyle/>
            <a:p>
              <a:endParaRPr lang="de-DE"/>
            </a:p>
          </p:txBody>
        </p:sp>
        <p:sp>
          <p:nvSpPr>
            <p:cNvPr id="6545" name="Freeform 1364"/>
            <p:cNvSpPr>
              <a:spLocks/>
            </p:cNvSpPr>
            <p:nvPr/>
          </p:nvSpPr>
          <p:spPr bwMode="gray">
            <a:xfrm>
              <a:off x="4231" y="2755"/>
              <a:ext cx="64" cy="66"/>
            </a:xfrm>
            <a:custGeom>
              <a:avLst/>
              <a:gdLst>
                <a:gd name="T0" fmla="*/ 5 w 115"/>
                <a:gd name="T1" fmla="*/ 3 h 120"/>
                <a:gd name="T2" fmla="*/ 3 w 115"/>
                <a:gd name="T3" fmla="*/ 4 h 120"/>
                <a:gd name="T4" fmla="*/ 2 w 115"/>
                <a:gd name="T5" fmla="*/ 4 h 120"/>
                <a:gd name="T6" fmla="*/ 1 w 115"/>
                <a:gd name="T7" fmla="*/ 6 h 120"/>
                <a:gd name="T8" fmla="*/ 2 w 115"/>
                <a:gd name="T9" fmla="*/ 7 h 120"/>
                <a:gd name="T10" fmla="*/ 4 w 115"/>
                <a:gd name="T11" fmla="*/ 6 h 120"/>
                <a:gd name="T12" fmla="*/ 5 w 115"/>
                <a:gd name="T13" fmla="*/ 6 h 120"/>
                <a:gd name="T14" fmla="*/ 7 w 115"/>
                <a:gd name="T15" fmla="*/ 7 h 120"/>
                <a:gd name="T16" fmla="*/ 6 w 115"/>
                <a:gd name="T17" fmla="*/ 10 h 120"/>
                <a:gd name="T18" fmla="*/ 8 w 115"/>
                <a:gd name="T19" fmla="*/ 10 h 120"/>
                <a:gd name="T20" fmla="*/ 9 w 115"/>
                <a:gd name="T21" fmla="*/ 10 h 120"/>
                <a:gd name="T22" fmla="*/ 9 w 115"/>
                <a:gd name="T23" fmla="*/ 8 h 120"/>
                <a:gd name="T24" fmla="*/ 9 w 115"/>
                <a:gd name="T25" fmla="*/ 7 h 120"/>
                <a:gd name="T26" fmla="*/ 10 w 115"/>
                <a:gd name="T27" fmla="*/ 6 h 120"/>
                <a:gd name="T28" fmla="*/ 11 w 115"/>
                <a:gd name="T29" fmla="*/ 8 h 120"/>
                <a:gd name="T30" fmla="*/ 11 w 115"/>
                <a:gd name="T31" fmla="*/ 5 h 120"/>
                <a:gd name="T32" fmla="*/ 11 w 115"/>
                <a:gd name="T33" fmla="*/ 2 h 120"/>
                <a:gd name="T34" fmla="*/ 10 w 115"/>
                <a:gd name="T35" fmla="*/ 1 h 120"/>
                <a:gd name="T36" fmla="*/ 8 w 115"/>
                <a:gd name="T37" fmla="*/ 2 h 120"/>
                <a:gd name="T38" fmla="*/ 7 w 115"/>
                <a:gd name="T39" fmla="*/ 3 h 120"/>
                <a:gd name="T40" fmla="*/ 6 w 115"/>
                <a:gd name="T41" fmla="*/ 3 h 120"/>
                <a:gd name="T42" fmla="*/ 5 w 115"/>
                <a:gd name="T43" fmla="*/ 3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5"/>
                <a:gd name="T67" fmla="*/ 0 h 120"/>
                <a:gd name="T68" fmla="*/ 115 w 115"/>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5" h="120">
                  <a:moveTo>
                    <a:pt x="55" y="37"/>
                  </a:moveTo>
                  <a:cubicBezTo>
                    <a:pt x="50" y="44"/>
                    <a:pt x="39" y="48"/>
                    <a:pt x="32" y="44"/>
                  </a:cubicBezTo>
                  <a:cubicBezTo>
                    <a:pt x="26" y="40"/>
                    <a:pt x="30" y="31"/>
                    <a:pt x="20" y="44"/>
                  </a:cubicBezTo>
                  <a:cubicBezTo>
                    <a:pt x="11" y="58"/>
                    <a:pt x="5" y="47"/>
                    <a:pt x="3" y="58"/>
                  </a:cubicBezTo>
                  <a:cubicBezTo>
                    <a:pt x="0" y="69"/>
                    <a:pt x="5" y="78"/>
                    <a:pt x="16" y="71"/>
                  </a:cubicBezTo>
                  <a:cubicBezTo>
                    <a:pt x="27" y="65"/>
                    <a:pt x="26" y="56"/>
                    <a:pt x="38" y="59"/>
                  </a:cubicBezTo>
                  <a:cubicBezTo>
                    <a:pt x="50" y="62"/>
                    <a:pt x="47" y="65"/>
                    <a:pt x="54" y="63"/>
                  </a:cubicBezTo>
                  <a:cubicBezTo>
                    <a:pt x="61" y="62"/>
                    <a:pt x="73" y="61"/>
                    <a:pt x="66" y="77"/>
                  </a:cubicBezTo>
                  <a:cubicBezTo>
                    <a:pt x="59" y="93"/>
                    <a:pt x="51" y="109"/>
                    <a:pt x="59" y="111"/>
                  </a:cubicBezTo>
                  <a:cubicBezTo>
                    <a:pt x="67" y="112"/>
                    <a:pt x="70" y="93"/>
                    <a:pt x="80" y="107"/>
                  </a:cubicBezTo>
                  <a:cubicBezTo>
                    <a:pt x="89" y="120"/>
                    <a:pt x="89" y="113"/>
                    <a:pt x="96" y="107"/>
                  </a:cubicBezTo>
                  <a:cubicBezTo>
                    <a:pt x="103" y="100"/>
                    <a:pt x="103" y="86"/>
                    <a:pt x="96" y="84"/>
                  </a:cubicBezTo>
                  <a:cubicBezTo>
                    <a:pt x="89" y="81"/>
                    <a:pt x="81" y="71"/>
                    <a:pt x="89" y="69"/>
                  </a:cubicBezTo>
                  <a:cubicBezTo>
                    <a:pt x="97" y="66"/>
                    <a:pt x="103" y="51"/>
                    <a:pt x="104" y="63"/>
                  </a:cubicBezTo>
                  <a:cubicBezTo>
                    <a:pt x="105" y="75"/>
                    <a:pt x="104" y="89"/>
                    <a:pt x="109" y="84"/>
                  </a:cubicBezTo>
                  <a:cubicBezTo>
                    <a:pt x="115" y="78"/>
                    <a:pt x="111" y="63"/>
                    <a:pt x="111" y="52"/>
                  </a:cubicBezTo>
                  <a:cubicBezTo>
                    <a:pt x="111" y="42"/>
                    <a:pt x="113" y="24"/>
                    <a:pt x="113" y="24"/>
                  </a:cubicBezTo>
                  <a:cubicBezTo>
                    <a:pt x="113" y="24"/>
                    <a:pt x="115" y="0"/>
                    <a:pt x="105" y="8"/>
                  </a:cubicBezTo>
                  <a:cubicBezTo>
                    <a:pt x="96" y="16"/>
                    <a:pt x="89" y="8"/>
                    <a:pt x="86" y="17"/>
                  </a:cubicBezTo>
                  <a:cubicBezTo>
                    <a:pt x="84" y="27"/>
                    <a:pt x="73" y="33"/>
                    <a:pt x="69" y="36"/>
                  </a:cubicBezTo>
                  <a:cubicBezTo>
                    <a:pt x="65" y="39"/>
                    <a:pt x="65" y="27"/>
                    <a:pt x="61" y="29"/>
                  </a:cubicBezTo>
                  <a:cubicBezTo>
                    <a:pt x="57" y="32"/>
                    <a:pt x="55" y="37"/>
                    <a:pt x="55" y="37"/>
                  </a:cubicBezTo>
                  <a:close/>
                </a:path>
              </a:pathLst>
            </a:custGeom>
            <a:solidFill>
              <a:schemeClr val="accent1"/>
            </a:solidFill>
            <a:ln w="3175" cap="rnd">
              <a:solidFill>
                <a:schemeClr val="bg1"/>
              </a:solidFill>
              <a:round/>
              <a:headEnd/>
              <a:tailEnd/>
            </a:ln>
          </p:spPr>
          <p:txBody>
            <a:bodyPr/>
            <a:lstStyle/>
            <a:p>
              <a:endParaRPr lang="de-DE"/>
            </a:p>
          </p:txBody>
        </p:sp>
        <p:sp>
          <p:nvSpPr>
            <p:cNvPr id="6546" name="Freeform 1365"/>
            <p:cNvSpPr>
              <a:spLocks/>
            </p:cNvSpPr>
            <p:nvPr/>
          </p:nvSpPr>
          <p:spPr bwMode="gray">
            <a:xfrm>
              <a:off x="3740" y="2010"/>
              <a:ext cx="472" cy="237"/>
            </a:xfrm>
            <a:custGeom>
              <a:avLst/>
              <a:gdLst>
                <a:gd name="T0" fmla="*/ 1 w 847"/>
                <a:gd name="T1" fmla="*/ 13 h 426"/>
                <a:gd name="T2" fmla="*/ 8 w 847"/>
                <a:gd name="T3" fmla="*/ 17 h 426"/>
                <a:gd name="T4" fmla="*/ 10 w 847"/>
                <a:gd name="T5" fmla="*/ 23 h 426"/>
                <a:gd name="T6" fmla="*/ 14 w 847"/>
                <a:gd name="T7" fmla="*/ 27 h 426"/>
                <a:gd name="T8" fmla="*/ 20 w 847"/>
                <a:gd name="T9" fmla="*/ 29 h 426"/>
                <a:gd name="T10" fmla="*/ 23 w 847"/>
                <a:gd name="T11" fmla="*/ 34 h 426"/>
                <a:gd name="T12" fmla="*/ 29 w 847"/>
                <a:gd name="T13" fmla="*/ 36 h 426"/>
                <a:gd name="T14" fmla="*/ 33 w 847"/>
                <a:gd name="T15" fmla="*/ 34 h 426"/>
                <a:gd name="T16" fmla="*/ 36 w 847"/>
                <a:gd name="T17" fmla="*/ 36 h 426"/>
                <a:gd name="T18" fmla="*/ 40 w 847"/>
                <a:gd name="T19" fmla="*/ 37 h 426"/>
                <a:gd name="T20" fmla="*/ 42 w 847"/>
                <a:gd name="T21" fmla="*/ 40 h 426"/>
                <a:gd name="T22" fmla="*/ 45 w 847"/>
                <a:gd name="T23" fmla="*/ 39 h 426"/>
                <a:gd name="T24" fmla="*/ 48 w 847"/>
                <a:gd name="T25" fmla="*/ 36 h 426"/>
                <a:gd name="T26" fmla="*/ 53 w 847"/>
                <a:gd name="T27" fmla="*/ 34 h 426"/>
                <a:gd name="T28" fmla="*/ 56 w 847"/>
                <a:gd name="T29" fmla="*/ 35 h 426"/>
                <a:gd name="T30" fmla="*/ 58 w 847"/>
                <a:gd name="T31" fmla="*/ 32 h 426"/>
                <a:gd name="T32" fmla="*/ 60 w 847"/>
                <a:gd name="T33" fmla="*/ 29 h 426"/>
                <a:gd name="T34" fmla="*/ 60 w 847"/>
                <a:gd name="T35" fmla="*/ 27 h 426"/>
                <a:gd name="T36" fmla="*/ 61 w 847"/>
                <a:gd name="T37" fmla="*/ 27 h 426"/>
                <a:gd name="T38" fmla="*/ 66 w 847"/>
                <a:gd name="T39" fmla="*/ 28 h 426"/>
                <a:gd name="T40" fmla="*/ 67 w 847"/>
                <a:gd name="T41" fmla="*/ 27 h 426"/>
                <a:gd name="T42" fmla="*/ 70 w 847"/>
                <a:gd name="T43" fmla="*/ 27 h 426"/>
                <a:gd name="T44" fmla="*/ 72 w 847"/>
                <a:gd name="T45" fmla="*/ 27 h 426"/>
                <a:gd name="T46" fmla="*/ 74 w 847"/>
                <a:gd name="T47" fmla="*/ 25 h 426"/>
                <a:gd name="T48" fmla="*/ 78 w 847"/>
                <a:gd name="T49" fmla="*/ 23 h 426"/>
                <a:gd name="T50" fmla="*/ 81 w 847"/>
                <a:gd name="T51" fmla="*/ 21 h 426"/>
                <a:gd name="T52" fmla="*/ 78 w 847"/>
                <a:gd name="T53" fmla="*/ 17 h 426"/>
                <a:gd name="T54" fmla="*/ 75 w 847"/>
                <a:gd name="T55" fmla="*/ 17 h 426"/>
                <a:gd name="T56" fmla="*/ 72 w 847"/>
                <a:gd name="T57" fmla="*/ 17 h 426"/>
                <a:gd name="T58" fmla="*/ 70 w 847"/>
                <a:gd name="T59" fmla="*/ 16 h 426"/>
                <a:gd name="T60" fmla="*/ 72 w 847"/>
                <a:gd name="T61" fmla="*/ 12 h 426"/>
                <a:gd name="T62" fmla="*/ 65 w 847"/>
                <a:gd name="T63" fmla="*/ 9 h 426"/>
                <a:gd name="T64" fmla="*/ 57 w 847"/>
                <a:gd name="T65" fmla="*/ 11 h 426"/>
                <a:gd name="T66" fmla="*/ 48 w 847"/>
                <a:gd name="T67" fmla="*/ 9 h 426"/>
                <a:gd name="T68" fmla="*/ 43 w 847"/>
                <a:gd name="T69" fmla="*/ 7 h 426"/>
                <a:gd name="T70" fmla="*/ 36 w 847"/>
                <a:gd name="T71" fmla="*/ 6 h 426"/>
                <a:gd name="T72" fmla="*/ 31 w 847"/>
                <a:gd name="T73" fmla="*/ 1 h 426"/>
                <a:gd name="T74" fmla="*/ 27 w 847"/>
                <a:gd name="T75" fmla="*/ 6 h 426"/>
                <a:gd name="T76" fmla="*/ 24 w 847"/>
                <a:gd name="T77" fmla="*/ 10 h 426"/>
                <a:gd name="T78" fmla="*/ 16 w 847"/>
                <a:gd name="T79" fmla="*/ 8 h 426"/>
                <a:gd name="T80" fmla="*/ 13 w 847"/>
                <a:gd name="T81" fmla="*/ 6 h 426"/>
                <a:gd name="T82" fmla="*/ 9 w 847"/>
                <a:gd name="T83" fmla="*/ 5 h 426"/>
                <a:gd name="T84" fmla="*/ 2 w 847"/>
                <a:gd name="T85" fmla="*/ 9 h 426"/>
                <a:gd name="T86" fmla="*/ 0 w 847"/>
                <a:gd name="T87" fmla="*/ 11 h 4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7"/>
                <a:gd name="T133" fmla="*/ 0 h 426"/>
                <a:gd name="T134" fmla="*/ 847 w 847"/>
                <a:gd name="T135" fmla="*/ 426 h 4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7" h="426">
                  <a:moveTo>
                    <a:pt x="0" y="116"/>
                  </a:moveTo>
                  <a:cubicBezTo>
                    <a:pt x="0" y="116"/>
                    <a:pt x="11" y="124"/>
                    <a:pt x="14" y="132"/>
                  </a:cubicBezTo>
                  <a:cubicBezTo>
                    <a:pt x="17" y="140"/>
                    <a:pt x="42" y="152"/>
                    <a:pt x="42" y="152"/>
                  </a:cubicBezTo>
                  <a:cubicBezTo>
                    <a:pt x="42" y="152"/>
                    <a:pt x="71" y="165"/>
                    <a:pt x="86" y="179"/>
                  </a:cubicBezTo>
                  <a:cubicBezTo>
                    <a:pt x="102" y="193"/>
                    <a:pt x="109" y="219"/>
                    <a:pt x="109" y="219"/>
                  </a:cubicBezTo>
                  <a:cubicBezTo>
                    <a:pt x="103" y="244"/>
                    <a:pt x="103" y="244"/>
                    <a:pt x="103" y="244"/>
                  </a:cubicBezTo>
                  <a:cubicBezTo>
                    <a:pt x="103" y="244"/>
                    <a:pt x="107" y="261"/>
                    <a:pt x="119" y="269"/>
                  </a:cubicBezTo>
                  <a:cubicBezTo>
                    <a:pt x="131" y="277"/>
                    <a:pt x="147" y="278"/>
                    <a:pt x="147" y="278"/>
                  </a:cubicBezTo>
                  <a:cubicBezTo>
                    <a:pt x="180" y="291"/>
                    <a:pt x="180" y="291"/>
                    <a:pt x="180" y="291"/>
                  </a:cubicBezTo>
                  <a:cubicBezTo>
                    <a:pt x="201" y="308"/>
                    <a:pt x="201" y="308"/>
                    <a:pt x="201" y="308"/>
                  </a:cubicBezTo>
                  <a:cubicBezTo>
                    <a:pt x="201" y="308"/>
                    <a:pt x="219" y="330"/>
                    <a:pt x="225" y="337"/>
                  </a:cubicBezTo>
                  <a:cubicBezTo>
                    <a:pt x="231" y="344"/>
                    <a:pt x="239" y="354"/>
                    <a:pt x="239" y="354"/>
                  </a:cubicBezTo>
                  <a:cubicBezTo>
                    <a:pt x="259" y="370"/>
                    <a:pt x="259" y="370"/>
                    <a:pt x="259" y="370"/>
                  </a:cubicBezTo>
                  <a:cubicBezTo>
                    <a:pt x="259" y="370"/>
                    <a:pt x="283" y="375"/>
                    <a:pt x="298" y="372"/>
                  </a:cubicBezTo>
                  <a:cubicBezTo>
                    <a:pt x="312" y="370"/>
                    <a:pt x="319" y="382"/>
                    <a:pt x="319" y="382"/>
                  </a:cubicBezTo>
                  <a:cubicBezTo>
                    <a:pt x="319" y="382"/>
                    <a:pt x="340" y="377"/>
                    <a:pt x="344" y="362"/>
                  </a:cubicBezTo>
                  <a:cubicBezTo>
                    <a:pt x="349" y="347"/>
                    <a:pt x="364" y="358"/>
                    <a:pt x="364" y="358"/>
                  </a:cubicBezTo>
                  <a:cubicBezTo>
                    <a:pt x="364" y="358"/>
                    <a:pt x="369" y="365"/>
                    <a:pt x="373" y="372"/>
                  </a:cubicBezTo>
                  <a:cubicBezTo>
                    <a:pt x="376" y="379"/>
                    <a:pt x="388" y="383"/>
                    <a:pt x="388" y="383"/>
                  </a:cubicBezTo>
                  <a:cubicBezTo>
                    <a:pt x="388" y="383"/>
                    <a:pt x="407" y="386"/>
                    <a:pt x="414" y="385"/>
                  </a:cubicBezTo>
                  <a:cubicBezTo>
                    <a:pt x="421" y="384"/>
                    <a:pt x="433" y="393"/>
                    <a:pt x="433" y="393"/>
                  </a:cubicBezTo>
                  <a:cubicBezTo>
                    <a:pt x="440" y="410"/>
                    <a:pt x="440" y="410"/>
                    <a:pt x="440" y="410"/>
                  </a:cubicBezTo>
                  <a:cubicBezTo>
                    <a:pt x="440" y="410"/>
                    <a:pt x="445" y="426"/>
                    <a:pt x="450" y="426"/>
                  </a:cubicBezTo>
                  <a:cubicBezTo>
                    <a:pt x="455" y="426"/>
                    <a:pt x="461" y="417"/>
                    <a:pt x="459" y="408"/>
                  </a:cubicBezTo>
                  <a:cubicBezTo>
                    <a:pt x="458" y="398"/>
                    <a:pt x="470" y="388"/>
                    <a:pt x="470" y="388"/>
                  </a:cubicBezTo>
                  <a:cubicBezTo>
                    <a:pt x="470" y="388"/>
                    <a:pt x="485" y="374"/>
                    <a:pt x="499" y="374"/>
                  </a:cubicBezTo>
                  <a:cubicBezTo>
                    <a:pt x="513" y="374"/>
                    <a:pt x="530" y="368"/>
                    <a:pt x="530" y="368"/>
                  </a:cubicBezTo>
                  <a:cubicBezTo>
                    <a:pt x="555" y="357"/>
                    <a:pt x="555" y="357"/>
                    <a:pt x="555" y="357"/>
                  </a:cubicBezTo>
                  <a:cubicBezTo>
                    <a:pt x="555" y="357"/>
                    <a:pt x="557" y="360"/>
                    <a:pt x="567" y="362"/>
                  </a:cubicBezTo>
                  <a:cubicBezTo>
                    <a:pt x="577" y="363"/>
                    <a:pt x="586" y="364"/>
                    <a:pt x="586" y="364"/>
                  </a:cubicBezTo>
                  <a:cubicBezTo>
                    <a:pt x="586" y="364"/>
                    <a:pt x="593" y="357"/>
                    <a:pt x="591" y="345"/>
                  </a:cubicBezTo>
                  <a:cubicBezTo>
                    <a:pt x="589" y="332"/>
                    <a:pt x="599" y="341"/>
                    <a:pt x="603" y="340"/>
                  </a:cubicBezTo>
                  <a:cubicBezTo>
                    <a:pt x="607" y="340"/>
                    <a:pt x="616" y="337"/>
                    <a:pt x="622" y="330"/>
                  </a:cubicBezTo>
                  <a:cubicBezTo>
                    <a:pt x="627" y="323"/>
                    <a:pt x="624" y="309"/>
                    <a:pt x="624" y="309"/>
                  </a:cubicBezTo>
                  <a:cubicBezTo>
                    <a:pt x="624" y="309"/>
                    <a:pt x="618" y="310"/>
                    <a:pt x="607" y="306"/>
                  </a:cubicBezTo>
                  <a:cubicBezTo>
                    <a:pt x="596" y="303"/>
                    <a:pt x="617" y="280"/>
                    <a:pt x="617" y="280"/>
                  </a:cubicBezTo>
                  <a:cubicBezTo>
                    <a:pt x="623" y="286"/>
                    <a:pt x="623" y="286"/>
                    <a:pt x="623" y="286"/>
                  </a:cubicBezTo>
                  <a:cubicBezTo>
                    <a:pt x="623" y="286"/>
                    <a:pt x="631" y="289"/>
                    <a:pt x="638" y="285"/>
                  </a:cubicBezTo>
                  <a:cubicBezTo>
                    <a:pt x="645" y="281"/>
                    <a:pt x="652" y="284"/>
                    <a:pt x="656" y="289"/>
                  </a:cubicBezTo>
                  <a:cubicBezTo>
                    <a:pt x="659" y="294"/>
                    <a:pt x="680" y="295"/>
                    <a:pt x="680" y="295"/>
                  </a:cubicBezTo>
                  <a:cubicBezTo>
                    <a:pt x="699" y="295"/>
                    <a:pt x="699" y="295"/>
                    <a:pt x="699" y="295"/>
                  </a:cubicBezTo>
                  <a:cubicBezTo>
                    <a:pt x="699" y="295"/>
                    <a:pt x="702" y="290"/>
                    <a:pt x="702" y="283"/>
                  </a:cubicBezTo>
                  <a:cubicBezTo>
                    <a:pt x="702" y="276"/>
                    <a:pt x="709" y="281"/>
                    <a:pt x="715" y="278"/>
                  </a:cubicBezTo>
                  <a:cubicBezTo>
                    <a:pt x="722" y="274"/>
                    <a:pt x="725" y="277"/>
                    <a:pt x="725" y="277"/>
                  </a:cubicBezTo>
                  <a:cubicBezTo>
                    <a:pt x="725" y="277"/>
                    <a:pt x="729" y="285"/>
                    <a:pt x="738" y="286"/>
                  </a:cubicBezTo>
                  <a:cubicBezTo>
                    <a:pt x="747" y="286"/>
                    <a:pt x="746" y="287"/>
                    <a:pt x="750" y="280"/>
                  </a:cubicBezTo>
                  <a:cubicBezTo>
                    <a:pt x="754" y="273"/>
                    <a:pt x="765" y="281"/>
                    <a:pt x="765" y="281"/>
                  </a:cubicBezTo>
                  <a:cubicBezTo>
                    <a:pt x="765" y="281"/>
                    <a:pt x="770" y="272"/>
                    <a:pt x="770" y="261"/>
                  </a:cubicBezTo>
                  <a:cubicBezTo>
                    <a:pt x="770" y="250"/>
                    <a:pt x="793" y="252"/>
                    <a:pt x="793" y="252"/>
                  </a:cubicBezTo>
                  <a:cubicBezTo>
                    <a:pt x="793" y="252"/>
                    <a:pt x="803" y="252"/>
                    <a:pt x="810" y="245"/>
                  </a:cubicBezTo>
                  <a:cubicBezTo>
                    <a:pt x="817" y="239"/>
                    <a:pt x="841" y="245"/>
                    <a:pt x="841" y="245"/>
                  </a:cubicBezTo>
                  <a:cubicBezTo>
                    <a:pt x="841" y="245"/>
                    <a:pt x="847" y="235"/>
                    <a:pt x="844" y="223"/>
                  </a:cubicBezTo>
                  <a:cubicBezTo>
                    <a:pt x="842" y="211"/>
                    <a:pt x="835" y="209"/>
                    <a:pt x="823" y="200"/>
                  </a:cubicBezTo>
                  <a:cubicBezTo>
                    <a:pt x="810" y="190"/>
                    <a:pt x="813" y="192"/>
                    <a:pt x="810" y="182"/>
                  </a:cubicBezTo>
                  <a:cubicBezTo>
                    <a:pt x="807" y="171"/>
                    <a:pt x="801" y="174"/>
                    <a:pt x="795" y="175"/>
                  </a:cubicBezTo>
                  <a:cubicBezTo>
                    <a:pt x="788" y="175"/>
                    <a:pt x="785" y="174"/>
                    <a:pt x="783" y="182"/>
                  </a:cubicBezTo>
                  <a:cubicBezTo>
                    <a:pt x="781" y="191"/>
                    <a:pt x="767" y="186"/>
                    <a:pt x="763" y="187"/>
                  </a:cubicBezTo>
                  <a:cubicBezTo>
                    <a:pt x="760" y="188"/>
                    <a:pt x="758" y="191"/>
                    <a:pt x="752" y="182"/>
                  </a:cubicBezTo>
                  <a:cubicBezTo>
                    <a:pt x="745" y="173"/>
                    <a:pt x="745" y="182"/>
                    <a:pt x="736" y="180"/>
                  </a:cubicBezTo>
                  <a:cubicBezTo>
                    <a:pt x="727" y="178"/>
                    <a:pt x="726" y="175"/>
                    <a:pt x="727" y="162"/>
                  </a:cubicBezTo>
                  <a:cubicBezTo>
                    <a:pt x="729" y="149"/>
                    <a:pt x="736" y="155"/>
                    <a:pt x="738" y="146"/>
                  </a:cubicBezTo>
                  <a:cubicBezTo>
                    <a:pt x="739" y="138"/>
                    <a:pt x="745" y="120"/>
                    <a:pt x="745" y="120"/>
                  </a:cubicBezTo>
                  <a:cubicBezTo>
                    <a:pt x="738" y="115"/>
                    <a:pt x="727" y="94"/>
                    <a:pt x="727" y="94"/>
                  </a:cubicBezTo>
                  <a:cubicBezTo>
                    <a:pt x="727" y="94"/>
                    <a:pt x="690" y="96"/>
                    <a:pt x="677" y="91"/>
                  </a:cubicBezTo>
                  <a:cubicBezTo>
                    <a:pt x="664" y="86"/>
                    <a:pt x="659" y="94"/>
                    <a:pt x="641" y="104"/>
                  </a:cubicBezTo>
                  <a:cubicBezTo>
                    <a:pt x="623" y="114"/>
                    <a:pt x="608" y="115"/>
                    <a:pt x="594" y="114"/>
                  </a:cubicBezTo>
                  <a:cubicBezTo>
                    <a:pt x="579" y="112"/>
                    <a:pt x="548" y="117"/>
                    <a:pt x="537" y="109"/>
                  </a:cubicBezTo>
                  <a:cubicBezTo>
                    <a:pt x="525" y="101"/>
                    <a:pt x="502" y="89"/>
                    <a:pt x="502" y="89"/>
                  </a:cubicBezTo>
                  <a:cubicBezTo>
                    <a:pt x="502" y="89"/>
                    <a:pt x="496" y="68"/>
                    <a:pt x="485" y="68"/>
                  </a:cubicBezTo>
                  <a:cubicBezTo>
                    <a:pt x="473" y="68"/>
                    <a:pt x="475" y="55"/>
                    <a:pt x="450" y="68"/>
                  </a:cubicBezTo>
                  <a:cubicBezTo>
                    <a:pt x="426" y="81"/>
                    <a:pt x="416" y="89"/>
                    <a:pt x="402" y="81"/>
                  </a:cubicBezTo>
                  <a:cubicBezTo>
                    <a:pt x="387" y="73"/>
                    <a:pt x="371" y="57"/>
                    <a:pt x="371" y="57"/>
                  </a:cubicBezTo>
                  <a:cubicBezTo>
                    <a:pt x="371" y="57"/>
                    <a:pt x="371" y="32"/>
                    <a:pt x="356" y="18"/>
                  </a:cubicBezTo>
                  <a:cubicBezTo>
                    <a:pt x="341" y="3"/>
                    <a:pt x="332" y="10"/>
                    <a:pt x="315" y="5"/>
                  </a:cubicBezTo>
                  <a:cubicBezTo>
                    <a:pt x="299" y="0"/>
                    <a:pt x="288" y="8"/>
                    <a:pt x="288" y="8"/>
                  </a:cubicBezTo>
                  <a:cubicBezTo>
                    <a:pt x="288" y="8"/>
                    <a:pt x="270" y="50"/>
                    <a:pt x="276" y="60"/>
                  </a:cubicBezTo>
                  <a:cubicBezTo>
                    <a:pt x="283" y="70"/>
                    <a:pt x="297" y="80"/>
                    <a:pt x="286" y="91"/>
                  </a:cubicBezTo>
                  <a:cubicBezTo>
                    <a:pt x="275" y="102"/>
                    <a:pt x="249" y="102"/>
                    <a:pt x="249" y="102"/>
                  </a:cubicBezTo>
                  <a:cubicBezTo>
                    <a:pt x="249" y="102"/>
                    <a:pt x="227" y="101"/>
                    <a:pt x="205" y="94"/>
                  </a:cubicBezTo>
                  <a:cubicBezTo>
                    <a:pt x="182" y="88"/>
                    <a:pt x="167" y="86"/>
                    <a:pt x="167" y="86"/>
                  </a:cubicBezTo>
                  <a:cubicBezTo>
                    <a:pt x="167" y="86"/>
                    <a:pt x="164" y="72"/>
                    <a:pt x="157" y="68"/>
                  </a:cubicBezTo>
                  <a:cubicBezTo>
                    <a:pt x="151" y="65"/>
                    <a:pt x="140" y="62"/>
                    <a:pt x="140" y="62"/>
                  </a:cubicBezTo>
                  <a:cubicBezTo>
                    <a:pt x="140" y="62"/>
                    <a:pt x="131" y="75"/>
                    <a:pt x="117" y="67"/>
                  </a:cubicBezTo>
                  <a:cubicBezTo>
                    <a:pt x="102" y="59"/>
                    <a:pt x="89" y="55"/>
                    <a:pt x="89" y="55"/>
                  </a:cubicBezTo>
                  <a:cubicBezTo>
                    <a:pt x="89" y="55"/>
                    <a:pt x="68" y="76"/>
                    <a:pt x="58" y="86"/>
                  </a:cubicBezTo>
                  <a:cubicBezTo>
                    <a:pt x="48" y="96"/>
                    <a:pt x="22" y="96"/>
                    <a:pt x="22" y="96"/>
                  </a:cubicBezTo>
                  <a:cubicBezTo>
                    <a:pt x="0" y="115"/>
                    <a:pt x="0" y="115"/>
                    <a:pt x="0" y="115"/>
                  </a:cubicBezTo>
                  <a:lnTo>
                    <a:pt x="0" y="116"/>
                  </a:lnTo>
                  <a:close/>
                </a:path>
              </a:pathLst>
            </a:custGeom>
            <a:solidFill>
              <a:schemeClr val="accent1"/>
            </a:solidFill>
            <a:ln w="3175" cap="rnd">
              <a:solidFill>
                <a:schemeClr val="bg1"/>
              </a:solidFill>
              <a:round/>
              <a:headEnd/>
              <a:tailEnd/>
            </a:ln>
          </p:spPr>
          <p:txBody>
            <a:bodyPr/>
            <a:lstStyle/>
            <a:p>
              <a:endParaRPr lang="de-DE"/>
            </a:p>
          </p:txBody>
        </p:sp>
        <p:sp>
          <p:nvSpPr>
            <p:cNvPr id="6547" name="Freeform 1366"/>
            <p:cNvSpPr>
              <a:spLocks/>
            </p:cNvSpPr>
            <p:nvPr/>
          </p:nvSpPr>
          <p:spPr bwMode="gray">
            <a:xfrm>
              <a:off x="3229" y="2212"/>
              <a:ext cx="208" cy="160"/>
            </a:xfrm>
            <a:custGeom>
              <a:avLst/>
              <a:gdLst>
                <a:gd name="T0" fmla="*/ 1 w 374"/>
                <a:gd name="T1" fmla="*/ 1 h 288"/>
                <a:gd name="T2" fmla="*/ 1 w 374"/>
                <a:gd name="T3" fmla="*/ 4 h 288"/>
                <a:gd name="T4" fmla="*/ 2 w 374"/>
                <a:gd name="T5" fmla="*/ 3 h 288"/>
                <a:gd name="T6" fmla="*/ 5 w 374"/>
                <a:gd name="T7" fmla="*/ 1 h 288"/>
                <a:gd name="T8" fmla="*/ 8 w 374"/>
                <a:gd name="T9" fmla="*/ 3 h 288"/>
                <a:gd name="T10" fmla="*/ 11 w 374"/>
                <a:gd name="T11" fmla="*/ 5 h 288"/>
                <a:gd name="T12" fmla="*/ 13 w 374"/>
                <a:gd name="T13" fmla="*/ 6 h 288"/>
                <a:gd name="T14" fmla="*/ 14 w 374"/>
                <a:gd name="T15" fmla="*/ 4 h 288"/>
                <a:gd name="T16" fmla="*/ 16 w 374"/>
                <a:gd name="T17" fmla="*/ 2 h 288"/>
                <a:gd name="T18" fmla="*/ 20 w 374"/>
                <a:gd name="T19" fmla="*/ 4 h 288"/>
                <a:gd name="T20" fmla="*/ 22 w 374"/>
                <a:gd name="T21" fmla="*/ 6 h 288"/>
                <a:gd name="T22" fmla="*/ 24 w 374"/>
                <a:gd name="T23" fmla="*/ 6 h 288"/>
                <a:gd name="T24" fmla="*/ 24 w 374"/>
                <a:gd name="T25" fmla="*/ 7 h 288"/>
                <a:gd name="T26" fmla="*/ 25 w 374"/>
                <a:gd name="T27" fmla="*/ 8 h 288"/>
                <a:gd name="T28" fmla="*/ 26 w 374"/>
                <a:gd name="T29" fmla="*/ 10 h 288"/>
                <a:gd name="T30" fmla="*/ 28 w 374"/>
                <a:gd name="T31" fmla="*/ 12 h 288"/>
                <a:gd name="T32" fmla="*/ 29 w 374"/>
                <a:gd name="T33" fmla="*/ 13 h 288"/>
                <a:gd name="T34" fmla="*/ 33 w 374"/>
                <a:gd name="T35" fmla="*/ 13 h 288"/>
                <a:gd name="T36" fmla="*/ 34 w 374"/>
                <a:gd name="T37" fmla="*/ 13 h 288"/>
                <a:gd name="T38" fmla="*/ 34 w 374"/>
                <a:gd name="T39" fmla="*/ 14 h 288"/>
                <a:gd name="T40" fmla="*/ 33 w 374"/>
                <a:gd name="T41" fmla="*/ 13 h 288"/>
                <a:gd name="T42" fmla="*/ 33 w 374"/>
                <a:gd name="T43" fmla="*/ 15 h 288"/>
                <a:gd name="T44" fmla="*/ 34 w 374"/>
                <a:gd name="T45" fmla="*/ 16 h 288"/>
                <a:gd name="T46" fmla="*/ 35 w 374"/>
                <a:gd name="T47" fmla="*/ 18 h 288"/>
                <a:gd name="T48" fmla="*/ 33 w 374"/>
                <a:gd name="T49" fmla="*/ 19 h 288"/>
                <a:gd name="T50" fmla="*/ 31 w 374"/>
                <a:gd name="T51" fmla="*/ 21 h 288"/>
                <a:gd name="T52" fmla="*/ 31 w 374"/>
                <a:gd name="T53" fmla="*/ 23 h 288"/>
                <a:gd name="T54" fmla="*/ 28 w 374"/>
                <a:gd name="T55" fmla="*/ 24 h 288"/>
                <a:gd name="T56" fmla="*/ 26 w 374"/>
                <a:gd name="T57" fmla="*/ 24 h 288"/>
                <a:gd name="T58" fmla="*/ 24 w 374"/>
                <a:gd name="T59" fmla="*/ 26 h 288"/>
                <a:gd name="T60" fmla="*/ 24 w 374"/>
                <a:gd name="T61" fmla="*/ 23 h 288"/>
                <a:gd name="T62" fmla="*/ 24 w 374"/>
                <a:gd name="T63" fmla="*/ 22 h 288"/>
                <a:gd name="T64" fmla="*/ 21 w 374"/>
                <a:gd name="T65" fmla="*/ 21 h 288"/>
                <a:gd name="T66" fmla="*/ 16 w 374"/>
                <a:gd name="T67" fmla="*/ 18 h 288"/>
                <a:gd name="T68" fmla="*/ 14 w 374"/>
                <a:gd name="T69" fmla="*/ 17 h 288"/>
                <a:gd name="T70" fmla="*/ 12 w 374"/>
                <a:gd name="T71" fmla="*/ 16 h 288"/>
                <a:gd name="T72" fmla="*/ 9 w 374"/>
                <a:gd name="T73" fmla="*/ 16 h 288"/>
                <a:gd name="T74" fmla="*/ 5 w 374"/>
                <a:gd name="T75" fmla="*/ 18 h 288"/>
                <a:gd name="T76" fmla="*/ 5 w 374"/>
                <a:gd name="T77" fmla="*/ 15 h 288"/>
                <a:gd name="T78" fmla="*/ 6 w 374"/>
                <a:gd name="T79" fmla="*/ 12 h 288"/>
                <a:gd name="T80" fmla="*/ 7 w 374"/>
                <a:gd name="T81" fmla="*/ 12 h 288"/>
                <a:gd name="T82" fmla="*/ 7 w 374"/>
                <a:gd name="T83" fmla="*/ 10 h 288"/>
                <a:gd name="T84" fmla="*/ 4 w 374"/>
                <a:gd name="T85" fmla="*/ 10 h 288"/>
                <a:gd name="T86" fmla="*/ 3 w 374"/>
                <a:gd name="T87" fmla="*/ 11 h 288"/>
                <a:gd name="T88" fmla="*/ 1 w 374"/>
                <a:gd name="T89" fmla="*/ 9 h 288"/>
                <a:gd name="T90" fmla="*/ 2 w 374"/>
                <a:gd name="T91" fmla="*/ 7 h 288"/>
                <a:gd name="T92" fmla="*/ 3 w 374"/>
                <a:gd name="T93" fmla="*/ 7 h 288"/>
                <a:gd name="T94" fmla="*/ 6 w 374"/>
                <a:gd name="T95" fmla="*/ 7 h 288"/>
                <a:gd name="T96" fmla="*/ 6 w 374"/>
                <a:gd name="T97" fmla="*/ 6 h 288"/>
                <a:gd name="T98" fmla="*/ 4 w 374"/>
                <a:gd name="T99" fmla="*/ 3 h 288"/>
                <a:gd name="T100" fmla="*/ 3 w 374"/>
                <a:gd name="T101" fmla="*/ 5 h 288"/>
                <a:gd name="T102" fmla="*/ 1 w 374"/>
                <a:gd name="T103" fmla="*/ 4 h 288"/>
                <a:gd name="T104" fmla="*/ 1 w 374"/>
                <a:gd name="T105" fmla="*/ 1 h 2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4"/>
                <a:gd name="T160" fmla="*/ 0 h 288"/>
                <a:gd name="T161" fmla="*/ 374 w 374"/>
                <a:gd name="T162" fmla="*/ 288 h 2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4" h="288">
                  <a:moveTo>
                    <a:pt x="7" y="2"/>
                  </a:moveTo>
                  <a:cubicBezTo>
                    <a:pt x="7" y="2"/>
                    <a:pt x="3" y="23"/>
                    <a:pt x="9" y="40"/>
                  </a:cubicBezTo>
                  <a:cubicBezTo>
                    <a:pt x="15" y="57"/>
                    <a:pt x="24" y="45"/>
                    <a:pt x="22" y="29"/>
                  </a:cubicBezTo>
                  <a:cubicBezTo>
                    <a:pt x="20" y="12"/>
                    <a:pt x="35" y="27"/>
                    <a:pt x="50" y="14"/>
                  </a:cubicBezTo>
                  <a:cubicBezTo>
                    <a:pt x="65" y="0"/>
                    <a:pt x="67" y="19"/>
                    <a:pt x="84" y="34"/>
                  </a:cubicBezTo>
                  <a:cubicBezTo>
                    <a:pt x="101" y="49"/>
                    <a:pt x="105" y="53"/>
                    <a:pt x="112" y="53"/>
                  </a:cubicBezTo>
                  <a:cubicBezTo>
                    <a:pt x="112" y="53"/>
                    <a:pt x="130" y="62"/>
                    <a:pt x="138" y="63"/>
                  </a:cubicBezTo>
                  <a:cubicBezTo>
                    <a:pt x="146" y="64"/>
                    <a:pt x="147" y="52"/>
                    <a:pt x="145" y="48"/>
                  </a:cubicBezTo>
                  <a:cubicBezTo>
                    <a:pt x="144" y="44"/>
                    <a:pt x="158" y="35"/>
                    <a:pt x="169" y="25"/>
                  </a:cubicBezTo>
                  <a:cubicBezTo>
                    <a:pt x="180" y="15"/>
                    <a:pt x="211" y="41"/>
                    <a:pt x="211" y="41"/>
                  </a:cubicBezTo>
                  <a:cubicBezTo>
                    <a:pt x="211" y="41"/>
                    <a:pt x="220" y="55"/>
                    <a:pt x="227" y="61"/>
                  </a:cubicBezTo>
                  <a:cubicBezTo>
                    <a:pt x="235" y="67"/>
                    <a:pt x="239" y="62"/>
                    <a:pt x="248" y="57"/>
                  </a:cubicBezTo>
                  <a:cubicBezTo>
                    <a:pt x="258" y="52"/>
                    <a:pt x="255" y="60"/>
                    <a:pt x="258" y="67"/>
                  </a:cubicBezTo>
                  <a:cubicBezTo>
                    <a:pt x="262" y="73"/>
                    <a:pt x="257" y="82"/>
                    <a:pt x="260" y="87"/>
                  </a:cubicBezTo>
                  <a:cubicBezTo>
                    <a:pt x="262" y="92"/>
                    <a:pt x="272" y="102"/>
                    <a:pt x="272" y="102"/>
                  </a:cubicBezTo>
                  <a:cubicBezTo>
                    <a:pt x="292" y="122"/>
                    <a:pt x="292" y="122"/>
                    <a:pt x="292" y="122"/>
                  </a:cubicBezTo>
                  <a:cubicBezTo>
                    <a:pt x="292" y="122"/>
                    <a:pt x="309" y="131"/>
                    <a:pt x="311" y="135"/>
                  </a:cubicBezTo>
                  <a:cubicBezTo>
                    <a:pt x="314" y="139"/>
                    <a:pt x="340" y="140"/>
                    <a:pt x="343" y="137"/>
                  </a:cubicBezTo>
                  <a:cubicBezTo>
                    <a:pt x="347" y="135"/>
                    <a:pt x="358" y="137"/>
                    <a:pt x="358" y="137"/>
                  </a:cubicBezTo>
                  <a:cubicBezTo>
                    <a:pt x="361" y="145"/>
                    <a:pt x="361" y="145"/>
                    <a:pt x="361" y="145"/>
                  </a:cubicBezTo>
                  <a:cubicBezTo>
                    <a:pt x="361" y="145"/>
                    <a:pt x="359" y="149"/>
                    <a:pt x="348" y="143"/>
                  </a:cubicBezTo>
                  <a:cubicBezTo>
                    <a:pt x="338" y="137"/>
                    <a:pt x="339" y="154"/>
                    <a:pt x="341" y="158"/>
                  </a:cubicBezTo>
                  <a:cubicBezTo>
                    <a:pt x="343" y="163"/>
                    <a:pt x="352" y="170"/>
                    <a:pt x="363" y="170"/>
                  </a:cubicBezTo>
                  <a:cubicBezTo>
                    <a:pt x="374" y="170"/>
                    <a:pt x="368" y="190"/>
                    <a:pt x="368" y="190"/>
                  </a:cubicBezTo>
                  <a:cubicBezTo>
                    <a:pt x="368" y="190"/>
                    <a:pt x="354" y="195"/>
                    <a:pt x="347" y="197"/>
                  </a:cubicBezTo>
                  <a:cubicBezTo>
                    <a:pt x="340" y="200"/>
                    <a:pt x="331" y="204"/>
                    <a:pt x="328" y="214"/>
                  </a:cubicBezTo>
                  <a:cubicBezTo>
                    <a:pt x="326" y="223"/>
                    <a:pt x="325" y="232"/>
                    <a:pt x="316" y="239"/>
                  </a:cubicBezTo>
                  <a:cubicBezTo>
                    <a:pt x="306" y="246"/>
                    <a:pt x="296" y="245"/>
                    <a:pt x="290" y="250"/>
                  </a:cubicBezTo>
                  <a:cubicBezTo>
                    <a:pt x="284" y="255"/>
                    <a:pt x="274" y="250"/>
                    <a:pt x="269" y="258"/>
                  </a:cubicBezTo>
                  <a:cubicBezTo>
                    <a:pt x="263" y="266"/>
                    <a:pt x="259" y="288"/>
                    <a:pt x="250" y="266"/>
                  </a:cubicBezTo>
                  <a:cubicBezTo>
                    <a:pt x="240" y="245"/>
                    <a:pt x="251" y="238"/>
                    <a:pt x="251" y="238"/>
                  </a:cubicBezTo>
                  <a:cubicBezTo>
                    <a:pt x="251" y="238"/>
                    <a:pt x="256" y="229"/>
                    <a:pt x="251" y="228"/>
                  </a:cubicBezTo>
                  <a:cubicBezTo>
                    <a:pt x="246" y="226"/>
                    <a:pt x="230" y="212"/>
                    <a:pt x="219" y="212"/>
                  </a:cubicBezTo>
                  <a:cubicBezTo>
                    <a:pt x="209" y="212"/>
                    <a:pt x="179" y="197"/>
                    <a:pt x="173" y="192"/>
                  </a:cubicBezTo>
                  <a:cubicBezTo>
                    <a:pt x="168" y="188"/>
                    <a:pt x="156" y="176"/>
                    <a:pt x="149" y="176"/>
                  </a:cubicBezTo>
                  <a:cubicBezTo>
                    <a:pt x="142" y="176"/>
                    <a:pt x="129" y="173"/>
                    <a:pt x="121" y="169"/>
                  </a:cubicBezTo>
                  <a:cubicBezTo>
                    <a:pt x="112" y="165"/>
                    <a:pt x="98" y="170"/>
                    <a:pt x="98" y="170"/>
                  </a:cubicBezTo>
                  <a:cubicBezTo>
                    <a:pt x="50" y="192"/>
                    <a:pt x="50" y="192"/>
                    <a:pt x="50" y="192"/>
                  </a:cubicBezTo>
                  <a:cubicBezTo>
                    <a:pt x="50" y="192"/>
                    <a:pt x="53" y="171"/>
                    <a:pt x="53" y="158"/>
                  </a:cubicBezTo>
                  <a:cubicBezTo>
                    <a:pt x="53" y="146"/>
                    <a:pt x="49" y="131"/>
                    <a:pt x="57" y="127"/>
                  </a:cubicBezTo>
                  <a:cubicBezTo>
                    <a:pt x="66" y="122"/>
                    <a:pt x="70" y="122"/>
                    <a:pt x="73" y="119"/>
                  </a:cubicBezTo>
                  <a:cubicBezTo>
                    <a:pt x="75" y="115"/>
                    <a:pt x="76" y="104"/>
                    <a:pt x="66" y="104"/>
                  </a:cubicBezTo>
                  <a:cubicBezTo>
                    <a:pt x="55" y="104"/>
                    <a:pt x="50" y="96"/>
                    <a:pt x="47" y="102"/>
                  </a:cubicBezTo>
                  <a:cubicBezTo>
                    <a:pt x="43" y="108"/>
                    <a:pt x="36" y="111"/>
                    <a:pt x="31" y="111"/>
                  </a:cubicBezTo>
                  <a:cubicBezTo>
                    <a:pt x="27" y="111"/>
                    <a:pt x="15" y="107"/>
                    <a:pt x="15" y="99"/>
                  </a:cubicBezTo>
                  <a:cubicBezTo>
                    <a:pt x="15" y="90"/>
                    <a:pt x="16" y="80"/>
                    <a:pt x="22" y="77"/>
                  </a:cubicBezTo>
                  <a:cubicBezTo>
                    <a:pt x="28" y="75"/>
                    <a:pt x="27" y="65"/>
                    <a:pt x="36" y="72"/>
                  </a:cubicBezTo>
                  <a:cubicBezTo>
                    <a:pt x="46" y="79"/>
                    <a:pt x="54" y="76"/>
                    <a:pt x="60" y="74"/>
                  </a:cubicBezTo>
                  <a:cubicBezTo>
                    <a:pt x="66" y="72"/>
                    <a:pt x="68" y="65"/>
                    <a:pt x="63" y="59"/>
                  </a:cubicBezTo>
                  <a:cubicBezTo>
                    <a:pt x="58" y="53"/>
                    <a:pt x="47" y="30"/>
                    <a:pt x="47" y="30"/>
                  </a:cubicBezTo>
                  <a:cubicBezTo>
                    <a:pt x="47" y="30"/>
                    <a:pt x="35" y="42"/>
                    <a:pt x="28" y="52"/>
                  </a:cubicBezTo>
                  <a:cubicBezTo>
                    <a:pt x="21" y="61"/>
                    <a:pt x="2" y="59"/>
                    <a:pt x="1" y="41"/>
                  </a:cubicBezTo>
                  <a:cubicBezTo>
                    <a:pt x="0" y="23"/>
                    <a:pt x="7" y="2"/>
                    <a:pt x="7" y="2"/>
                  </a:cubicBezTo>
                  <a:close/>
                </a:path>
              </a:pathLst>
            </a:custGeom>
            <a:solidFill>
              <a:schemeClr val="accent1"/>
            </a:solidFill>
            <a:ln w="3175" cap="rnd">
              <a:solidFill>
                <a:schemeClr val="bg1"/>
              </a:solidFill>
              <a:round/>
              <a:headEnd/>
              <a:tailEnd/>
            </a:ln>
          </p:spPr>
          <p:txBody>
            <a:bodyPr/>
            <a:lstStyle/>
            <a:p>
              <a:endParaRPr lang="de-DE"/>
            </a:p>
          </p:txBody>
        </p:sp>
        <p:sp>
          <p:nvSpPr>
            <p:cNvPr id="6548" name="Freeform 1367"/>
            <p:cNvSpPr>
              <a:spLocks/>
            </p:cNvSpPr>
            <p:nvPr/>
          </p:nvSpPr>
          <p:spPr bwMode="gray">
            <a:xfrm>
              <a:off x="3448" y="2250"/>
              <a:ext cx="117" cy="81"/>
            </a:xfrm>
            <a:custGeom>
              <a:avLst/>
              <a:gdLst>
                <a:gd name="T0" fmla="*/ 20 w 210"/>
                <a:gd name="T1" fmla="*/ 12 h 144"/>
                <a:gd name="T2" fmla="*/ 20 w 210"/>
                <a:gd name="T3" fmla="*/ 11 h 144"/>
                <a:gd name="T4" fmla="*/ 20 w 210"/>
                <a:gd name="T5" fmla="*/ 8 h 144"/>
                <a:gd name="T6" fmla="*/ 17 w 210"/>
                <a:gd name="T7" fmla="*/ 8 h 144"/>
                <a:gd name="T8" fmla="*/ 17 w 210"/>
                <a:gd name="T9" fmla="*/ 6 h 144"/>
                <a:gd name="T10" fmla="*/ 16 w 210"/>
                <a:gd name="T11" fmla="*/ 5 h 144"/>
                <a:gd name="T12" fmla="*/ 12 w 210"/>
                <a:gd name="T13" fmla="*/ 5 h 144"/>
                <a:gd name="T14" fmla="*/ 11 w 210"/>
                <a:gd name="T15" fmla="*/ 5 h 144"/>
                <a:gd name="T16" fmla="*/ 9 w 210"/>
                <a:gd name="T17" fmla="*/ 6 h 144"/>
                <a:gd name="T18" fmla="*/ 7 w 210"/>
                <a:gd name="T19" fmla="*/ 6 h 144"/>
                <a:gd name="T20" fmla="*/ 7 w 210"/>
                <a:gd name="T21" fmla="*/ 4 h 144"/>
                <a:gd name="T22" fmla="*/ 7 w 210"/>
                <a:gd name="T23" fmla="*/ 4 h 144"/>
                <a:gd name="T24" fmla="*/ 9 w 210"/>
                <a:gd name="T25" fmla="*/ 3 h 144"/>
                <a:gd name="T26" fmla="*/ 10 w 210"/>
                <a:gd name="T27" fmla="*/ 3 h 144"/>
                <a:gd name="T28" fmla="*/ 9 w 210"/>
                <a:gd name="T29" fmla="*/ 2 h 144"/>
                <a:gd name="T30" fmla="*/ 10 w 210"/>
                <a:gd name="T31" fmla="*/ 0 h 144"/>
                <a:gd name="T32" fmla="*/ 7 w 210"/>
                <a:gd name="T33" fmla="*/ 1 h 144"/>
                <a:gd name="T34" fmla="*/ 6 w 210"/>
                <a:gd name="T35" fmla="*/ 1 h 144"/>
                <a:gd name="T36" fmla="*/ 4 w 210"/>
                <a:gd name="T37" fmla="*/ 3 h 144"/>
                <a:gd name="T38" fmla="*/ 4 w 210"/>
                <a:gd name="T39" fmla="*/ 5 h 144"/>
                <a:gd name="T40" fmla="*/ 2 w 210"/>
                <a:gd name="T41" fmla="*/ 5 h 144"/>
                <a:gd name="T42" fmla="*/ 1 w 210"/>
                <a:gd name="T43" fmla="*/ 6 h 144"/>
                <a:gd name="T44" fmla="*/ 1 w 210"/>
                <a:gd name="T45" fmla="*/ 8 h 144"/>
                <a:gd name="T46" fmla="*/ 0 w 210"/>
                <a:gd name="T47" fmla="*/ 13 h 144"/>
                <a:gd name="T48" fmla="*/ 1 w 210"/>
                <a:gd name="T49" fmla="*/ 13 h 144"/>
                <a:gd name="T50" fmla="*/ 3 w 210"/>
                <a:gd name="T51" fmla="*/ 14 h 144"/>
                <a:gd name="T52" fmla="*/ 7 w 210"/>
                <a:gd name="T53" fmla="*/ 12 h 144"/>
                <a:gd name="T54" fmla="*/ 9 w 210"/>
                <a:gd name="T55" fmla="*/ 11 h 144"/>
                <a:gd name="T56" fmla="*/ 12 w 210"/>
                <a:gd name="T57" fmla="*/ 13 h 144"/>
                <a:gd name="T58" fmla="*/ 15 w 210"/>
                <a:gd name="T59" fmla="*/ 12 h 144"/>
                <a:gd name="T60" fmla="*/ 17 w 210"/>
                <a:gd name="T61" fmla="*/ 13 h 144"/>
                <a:gd name="T62" fmla="*/ 20 w 210"/>
                <a:gd name="T63" fmla="*/ 1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0"/>
                <a:gd name="T97" fmla="*/ 0 h 144"/>
                <a:gd name="T98" fmla="*/ 210 w 21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0" h="144">
                  <a:moveTo>
                    <a:pt x="210" y="125"/>
                  </a:moveTo>
                  <a:cubicBezTo>
                    <a:pt x="207" y="116"/>
                    <a:pt x="209" y="107"/>
                    <a:pt x="209" y="107"/>
                  </a:cubicBezTo>
                  <a:cubicBezTo>
                    <a:pt x="209" y="107"/>
                    <a:pt x="208" y="88"/>
                    <a:pt x="201" y="82"/>
                  </a:cubicBezTo>
                  <a:cubicBezTo>
                    <a:pt x="194" y="77"/>
                    <a:pt x="187" y="82"/>
                    <a:pt x="181" y="78"/>
                  </a:cubicBezTo>
                  <a:cubicBezTo>
                    <a:pt x="174" y="74"/>
                    <a:pt x="181" y="57"/>
                    <a:pt x="179" y="53"/>
                  </a:cubicBezTo>
                  <a:cubicBezTo>
                    <a:pt x="178" y="48"/>
                    <a:pt x="166" y="48"/>
                    <a:pt x="166" y="48"/>
                  </a:cubicBezTo>
                  <a:cubicBezTo>
                    <a:pt x="158" y="53"/>
                    <a:pt x="127" y="47"/>
                    <a:pt x="127" y="47"/>
                  </a:cubicBezTo>
                  <a:cubicBezTo>
                    <a:pt x="113" y="51"/>
                    <a:pt x="113" y="51"/>
                    <a:pt x="113" y="51"/>
                  </a:cubicBezTo>
                  <a:cubicBezTo>
                    <a:pt x="113" y="51"/>
                    <a:pt x="103" y="58"/>
                    <a:pt x="96" y="57"/>
                  </a:cubicBezTo>
                  <a:cubicBezTo>
                    <a:pt x="90" y="56"/>
                    <a:pt x="82" y="57"/>
                    <a:pt x="73" y="56"/>
                  </a:cubicBezTo>
                  <a:cubicBezTo>
                    <a:pt x="63" y="55"/>
                    <a:pt x="65" y="51"/>
                    <a:pt x="68" y="41"/>
                  </a:cubicBezTo>
                  <a:cubicBezTo>
                    <a:pt x="70" y="30"/>
                    <a:pt x="76" y="40"/>
                    <a:pt x="77" y="41"/>
                  </a:cubicBezTo>
                  <a:cubicBezTo>
                    <a:pt x="79" y="41"/>
                    <a:pt x="91" y="37"/>
                    <a:pt x="94" y="36"/>
                  </a:cubicBezTo>
                  <a:cubicBezTo>
                    <a:pt x="97" y="35"/>
                    <a:pt x="105" y="29"/>
                    <a:pt x="105" y="29"/>
                  </a:cubicBezTo>
                  <a:cubicBezTo>
                    <a:pt x="105" y="29"/>
                    <a:pt x="87" y="26"/>
                    <a:pt x="95" y="17"/>
                  </a:cubicBezTo>
                  <a:cubicBezTo>
                    <a:pt x="103" y="8"/>
                    <a:pt x="102" y="0"/>
                    <a:pt x="102" y="0"/>
                  </a:cubicBezTo>
                  <a:cubicBezTo>
                    <a:pt x="102" y="0"/>
                    <a:pt x="87" y="0"/>
                    <a:pt x="78" y="2"/>
                  </a:cubicBezTo>
                  <a:cubicBezTo>
                    <a:pt x="69" y="4"/>
                    <a:pt x="58" y="5"/>
                    <a:pt x="58" y="5"/>
                  </a:cubicBezTo>
                  <a:cubicBezTo>
                    <a:pt x="47" y="28"/>
                    <a:pt x="47" y="28"/>
                    <a:pt x="47" y="28"/>
                  </a:cubicBezTo>
                  <a:cubicBezTo>
                    <a:pt x="44" y="49"/>
                    <a:pt x="44" y="49"/>
                    <a:pt x="44" y="49"/>
                  </a:cubicBezTo>
                  <a:cubicBezTo>
                    <a:pt x="44" y="49"/>
                    <a:pt x="26" y="53"/>
                    <a:pt x="19" y="50"/>
                  </a:cubicBezTo>
                  <a:cubicBezTo>
                    <a:pt x="12" y="48"/>
                    <a:pt x="4" y="58"/>
                    <a:pt x="4" y="58"/>
                  </a:cubicBezTo>
                  <a:cubicBezTo>
                    <a:pt x="10" y="81"/>
                    <a:pt x="10" y="81"/>
                    <a:pt x="10" y="81"/>
                  </a:cubicBezTo>
                  <a:cubicBezTo>
                    <a:pt x="10" y="81"/>
                    <a:pt x="0" y="128"/>
                    <a:pt x="0" y="128"/>
                  </a:cubicBezTo>
                  <a:cubicBezTo>
                    <a:pt x="0" y="128"/>
                    <a:pt x="7" y="135"/>
                    <a:pt x="12" y="134"/>
                  </a:cubicBezTo>
                  <a:cubicBezTo>
                    <a:pt x="16" y="134"/>
                    <a:pt x="28" y="144"/>
                    <a:pt x="34" y="140"/>
                  </a:cubicBezTo>
                  <a:cubicBezTo>
                    <a:pt x="40" y="136"/>
                    <a:pt x="65" y="121"/>
                    <a:pt x="69" y="116"/>
                  </a:cubicBezTo>
                  <a:cubicBezTo>
                    <a:pt x="73" y="111"/>
                    <a:pt x="90" y="98"/>
                    <a:pt x="95" y="107"/>
                  </a:cubicBezTo>
                  <a:cubicBezTo>
                    <a:pt x="101" y="117"/>
                    <a:pt x="109" y="127"/>
                    <a:pt x="121" y="135"/>
                  </a:cubicBezTo>
                  <a:cubicBezTo>
                    <a:pt x="134" y="143"/>
                    <a:pt x="149" y="125"/>
                    <a:pt x="154" y="123"/>
                  </a:cubicBezTo>
                  <a:cubicBezTo>
                    <a:pt x="159" y="121"/>
                    <a:pt x="167" y="129"/>
                    <a:pt x="174" y="132"/>
                  </a:cubicBezTo>
                  <a:cubicBezTo>
                    <a:pt x="182" y="134"/>
                    <a:pt x="200" y="141"/>
                    <a:pt x="210" y="125"/>
                  </a:cubicBezTo>
                  <a:close/>
                </a:path>
              </a:pathLst>
            </a:custGeom>
            <a:solidFill>
              <a:schemeClr val="accent1"/>
            </a:solidFill>
            <a:ln w="3175" cap="rnd">
              <a:solidFill>
                <a:schemeClr val="bg1"/>
              </a:solidFill>
              <a:round/>
              <a:headEnd/>
              <a:tailEnd/>
            </a:ln>
          </p:spPr>
          <p:txBody>
            <a:bodyPr/>
            <a:lstStyle/>
            <a:p>
              <a:endParaRPr lang="de-DE"/>
            </a:p>
          </p:txBody>
        </p:sp>
        <p:sp>
          <p:nvSpPr>
            <p:cNvPr id="6549" name="Freeform 1368"/>
            <p:cNvSpPr>
              <a:spLocks/>
            </p:cNvSpPr>
            <p:nvPr/>
          </p:nvSpPr>
          <p:spPr bwMode="gray">
            <a:xfrm>
              <a:off x="3349" y="2305"/>
              <a:ext cx="216" cy="159"/>
            </a:xfrm>
            <a:custGeom>
              <a:avLst/>
              <a:gdLst>
                <a:gd name="T0" fmla="*/ 38 w 387"/>
                <a:gd name="T1" fmla="*/ 2 h 286"/>
                <a:gd name="T2" fmla="*/ 34 w 387"/>
                <a:gd name="T3" fmla="*/ 3 h 286"/>
                <a:gd name="T4" fmla="*/ 32 w 387"/>
                <a:gd name="T5" fmla="*/ 2 h 286"/>
                <a:gd name="T6" fmla="*/ 29 w 387"/>
                <a:gd name="T7" fmla="*/ 4 h 286"/>
                <a:gd name="T8" fmla="*/ 26 w 387"/>
                <a:gd name="T9" fmla="*/ 1 h 286"/>
                <a:gd name="T10" fmla="*/ 23 w 387"/>
                <a:gd name="T11" fmla="*/ 2 h 286"/>
                <a:gd name="T12" fmla="*/ 21 w 387"/>
                <a:gd name="T13" fmla="*/ 4 h 286"/>
                <a:gd name="T14" fmla="*/ 18 w 387"/>
                <a:gd name="T15" fmla="*/ 3 h 286"/>
                <a:gd name="T16" fmla="*/ 17 w 387"/>
                <a:gd name="T17" fmla="*/ 3 h 286"/>
                <a:gd name="T18" fmla="*/ 15 w 387"/>
                <a:gd name="T19" fmla="*/ 2 h 286"/>
                <a:gd name="T20" fmla="*/ 13 w 387"/>
                <a:gd name="T21" fmla="*/ 3 h 286"/>
                <a:gd name="T22" fmla="*/ 11 w 387"/>
                <a:gd name="T23" fmla="*/ 4 h 286"/>
                <a:gd name="T24" fmla="*/ 9 w 387"/>
                <a:gd name="T25" fmla="*/ 7 h 286"/>
                <a:gd name="T26" fmla="*/ 7 w 387"/>
                <a:gd name="T27" fmla="*/ 8 h 286"/>
                <a:gd name="T28" fmla="*/ 5 w 387"/>
                <a:gd name="T29" fmla="*/ 9 h 286"/>
                <a:gd name="T30" fmla="*/ 3 w 387"/>
                <a:gd name="T31" fmla="*/ 9 h 286"/>
                <a:gd name="T32" fmla="*/ 3 w 387"/>
                <a:gd name="T33" fmla="*/ 7 h 286"/>
                <a:gd name="T34" fmla="*/ 2 w 387"/>
                <a:gd name="T35" fmla="*/ 10 h 286"/>
                <a:gd name="T36" fmla="*/ 1 w 387"/>
                <a:gd name="T37" fmla="*/ 13 h 286"/>
                <a:gd name="T38" fmla="*/ 1 w 387"/>
                <a:gd name="T39" fmla="*/ 16 h 286"/>
                <a:gd name="T40" fmla="*/ 2 w 387"/>
                <a:gd name="T41" fmla="*/ 19 h 286"/>
                <a:gd name="T42" fmla="*/ 4 w 387"/>
                <a:gd name="T43" fmla="*/ 22 h 286"/>
                <a:gd name="T44" fmla="*/ 3 w 387"/>
                <a:gd name="T45" fmla="*/ 23 h 286"/>
                <a:gd name="T46" fmla="*/ 1 w 387"/>
                <a:gd name="T47" fmla="*/ 26 h 286"/>
                <a:gd name="T48" fmla="*/ 3 w 387"/>
                <a:gd name="T49" fmla="*/ 27 h 286"/>
                <a:gd name="T50" fmla="*/ 11 w 387"/>
                <a:gd name="T51" fmla="*/ 26 h 286"/>
                <a:gd name="T52" fmla="*/ 15 w 387"/>
                <a:gd name="T53" fmla="*/ 25 h 286"/>
                <a:gd name="T54" fmla="*/ 16 w 387"/>
                <a:gd name="T55" fmla="*/ 22 h 286"/>
                <a:gd name="T56" fmla="*/ 17 w 387"/>
                <a:gd name="T57" fmla="*/ 19 h 286"/>
                <a:gd name="T58" fmla="*/ 20 w 387"/>
                <a:gd name="T59" fmla="*/ 19 h 286"/>
                <a:gd name="T60" fmla="*/ 23 w 387"/>
                <a:gd name="T61" fmla="*/ 16 h 286"/>
                <a:gd name="T62" fmla="*/ 25 w 387"/>
                <a:gd name="T63" fmla="*/ 13 h 286"/>
                <a:gd name="T64" fmla="*/ 27 w 387"/>
                <a:gd name="T65" fmla="*/ 11 h 286"/>
                <a:gd name="T66" fmla="*/ 28 w 387"/>
                <a:gd name="T67" fmla="*/ 9 h 286"/>
                <a:gd name="T68" fmla="*/ 28 w 387"/>
                <a:gd name="T69" fmla="*/ 7 h 286"/>
                <a:gd name="T70" fmla="*/ 28 w 387"/>
                <a:gd name="T71" fmla="*/ 6 h 286"/>
                <a:gd name="T72" fmla="*/ 30 w 387"/>
                <a:gd name="T73" fmla="*/ 4 h 286"/>
                <a:gd name="T74" fmla="*/ 32 w 387"/>
                <a:gd name="T75" fmla="*/ 4 h 286"/>
                <a:gd name="T76" fmla="*/ 33 w 387"/>
                <a:gd name="T77" fmla="*/ 4 h 286"/>
                <a:gd name="T78" fmla="*/ 38 w 387"/>
                <a:gd name="T79" fmla="*/ 2 h 2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7"/>
                <a:gd name="T121" fmla="*/ 0 h 286"/>
                <a:gd name="T122" fmla="*/ 387 w 387"/>
                <a:gd name="T123" fmla="*/ 286 h 2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7" h="286">
                  <a:moveTo>
                    <a:pt x="387" y="27"/>
                  </a:moveTo>
                  <a:cubicBezTo>
                    <a:pt x="377" y="43"/>
                    <a:pt x="359" y="36"/>
                    <a:pt x="351" y="34"/>
                  </a:cubicBezTo>
                  <a:cubicBezTo>
                    <a:pt x="344" y="31"/>
                    <a:pt x="336" y="23"/>
                    <a:pt x="331" y="25"/>
                  </a:cubicBezTo>
                  <a:cubicBezTo>
                    <a:pt x="326" y="27"/>
                    <a:pt x="311" y="45"/>
                    <a:pt x="298" y="37"/>
                  </a:cubicBezTo>
                  <a:cubicBezTo>
                    <a:pt x="286" y="29"/>
                    <a:pt x="278" y="19"/>
                    <a:pt x="272" y="9"/>
                  </a:cubicBezTo>
                  <a:cubicBezTo>
                    <a:pt x="267" y="0"/>
                    <a:pt x="250" y="13"/>
                    <a:pt x="246" y="18"/>
                  </a:cubicBezTo>
                  <a:cubicBezTo>
                    <a:pt x="242" y="23"/>
                    <a:pt x="217" y="38"/>
                    <a:pt x="211" y="42"/>
                  </a:cubicBezTo>
                  <a:cubicBezTo>
                    <a:pt x="205" y="46"/>
                    <a:pt x="193" y="36"/>
                    <a:pt x="189" y="36"/>
                  </a:cubicBezTo>
                  <a:cubicBezTo>
                    <a:pt x="184" y="37"/>
                    <a:pt x="177" y="30"/>
                    <a:pt x="177" y="30"/>
                  </a:cubicBezTo>
                  <a:cubicBezTo>
                    <a:pt x="173" y="32"/>
                    <a:pt x="158" y="27"/>
                    <a:pt x="152" y="23"/>
                  </a:cubicBezTo>
                  <a:cubicBezTo>
                    <a:pt x="152" y="23"/>
                    <a:pt x="138" y="28"/>
                    <a:pt x="131" y="30"/>
                  </a:cubicBezTo>
                  <a:cubicBezTo>
                    <a:pt x="124" y="33"/>
                    <a:pt x="115" y="37"/>
                    <a:pt x="112" y="47"/>
                  </a:cubicBezTo>
                  <a:cubicBezTo>
                    <a:pt x="110" y="56"/>
                    <a:pt x="109" y="65"/>
                    <a:pt x="100" y="72"/>
                  </a:cubicBezTo>
                  <a:cubicBezTo>
                    <a:pt x="90" y="79"/>
                    <a:pt x="80" y="78"/>
                    <a:pt x="74" y="83"/>
                  </a:cubicBezTo>
                  <a:cubicBezTo>
                    <a:pt x="68" y="88"/>
                    <a:pt x="58" y="83"/>
                    <a:pt x="53" y="91"/>
                  </a:cubicBezTo>
                  <a:cubicBezTo>
                    <a:pt x="47" y="99"/>
                    <a:pt x="43" y="121"/>
                    <a:pt x="34" y="99"/>
                  </a:cubicBezTo>
                  <a:cubicBezTo>
                    <a:pt x="24" y="78"/>
                    <a:pt x="35" y="71"/>
                    <a:pt x="35" y="71"/>
                  </a:cubicBezTo>
                  <a:cubicBezTo>
                    <a:pt x="35" y="71"/>
                    <a:pt x="14" y="86"/>
                    <a:pt x="20" y="104"/>
                  </a:cubicBezTo>
                  <a:cubicBezTo>
                    <a:pt x="26" y="122"/>
                    <a:pt x="24" y="136"/>
                    <a:pt x="15" y="142"/>
                  </a:cubicBezTo>
                  <a:cubicBezTo>
                    <a:pt x="6" y="148"/>
                    <a:pt x="0" y="150"/>
                    <a:pt x="4" y="163"/>
                  </a:cubicBezTo>
                  <a:cubicBezTo>
                    <a:pt x="9" y="176"/>
                    <a:pt x="11" y="187"/>
                    <a:pt x="21" y="199"/>
                  </a:cubicBezTo>
                  <a:cubicBezTo>
                    <a:pt x="30" y="211"/>
                    <a:pt x="37" y="223"/>
                    <a:pt x="37" y="229"/>
                  </a:cubicBezTo>
                  <a:cubicBezTo>
                    <a:pt x="37" y="234"/>
                    <a:pt x="38" y="239"/>
                    <a:pt x="31" y="247"/>
                  </a:cubicBezTo>
                  <a:cubicBezTo>
                    <a:pt x="24" y="256"/>
                    <a:pt x="10" y="266"/>
                    <a:pt x="10" y="266"/>
                  </a:cubicBezTo>
                  <a:cubicBezTo>
                    <a:pt x="10" y="266"/>
                    <a:pt x="17" y="279"/>
                    <a:pt x="31" y="282"/>
                  </a:cubicBezTo>
                  <a:cubicBezTo>
                    <a:pt x="46" y="286"/>
                    <a:pt x="95" y="278"/>
                    <a:pt x="112" y="275"/>
                  </a:cubicBezTo>
                  <a:cubicBezTo>
                    <a:pt x="130" y="273"/>
                    <a:pt x="150" y="272"/>
                    <a:pt x="155" y="263"/>
                  </a:cubicBezTo>
                  <a:cubicBezTo>
                    <a:pt x="159" y="253"/>
                    <a:pt x="158" y="248"/>
                    <a:pt x="162" y="232"/>
                  </a:cubicBezTo>
                  <a:cubicBezTo>
                    <a:pt x="165" y="216"/>
                    <a:pt x="168" y="203"/>
                    <a:pt x="177" y="205"/>
                  </a:cubicBezTo>
                  <a:cubicBezTo>
                    <a:pt x="186" y="207"/>
                    <a:pt x="179" y="205"/>
                    <a:pt x="200" y="200"/>
                  </a:cubicBezTo>
                  <a:cubicBezTo>
                    <a:pt x="222" y="196"/>
                    <a:pt x="231" y="177"/>
                    <a:pt x="238" y="173"/>
                  </a:cubicBezTo>
                  <a:cubicBezTo>
                    <a:pt x="245" y="170"/>
                    <a:pt x="254" y="143"/>
                    <a:pt x="257" y="135"/>
                  </a:cubicBezTo>
                  <a:cubicBezTo>
                    <a:pt x="259" y="126"/>
                    <a:pt x="269" y="119"/>
                    <a:pt x="278" y="117"/>
                  </a:cubicBezTo>
                  <a:cubicBezTo>
                    <a:pt x="287" y="115"/>
                    <a:pt x="292" y="104"/>
                    <a:pt x="296" y="95"/>
                  </a:cubicBezTo>
                  <a:cubicBezTo>
                    <a:pt x="299" y="85"/>
                    <a:pt x="301" y="77"/>
                    <a:pt x="296" y="72"/>
                  </a:cubicBezTo>
                  <a:cubicBezTo>
                    <a:pt x="290" y="68"/>
                    <a:pt x="288" y="59"/>
                    <a:pt x="296" y="58"/>
                  </a:cubicBezTo>
                  <a:cubicBezTo>
                    <a:pt x="303" y="57"/>
                    <a:pt x="304" y="45"/>
                    <a:pt x="310" y="48"/>
                  </a:cubicBezTo>
                  <a:cubicBezTo>
                    <a:pt x="315" y="50"/>
                    <a:pt x="320" y="48"/>
                    <a:pt x="328" y="44"/>
                  </a:cubicBezTo>
                  <a:cubicBezTo>
                    <a:pt x="337" y="41"/>
                    <a:pt x="334" y="38"/>
                    <a:pt x="347" y="43"/>
                  </a:cubicBezTo>
                  <a:cubicBezTo>
                    <a:pt x="360" y="48"/>
                    <a:pt x="387" y="43"/>
                    <a:pt x="387" y="27"/>
                  </a:cubicBezTo>
                  <a:close/>
                </a:path>
              </a:pathLst>
            </a:custGeom>
            <a:solidFill>
              <a:schemeClr val="accent1"/>
            </a:solidFill>
            <a:ln w="3175" cap="rnd">
              <a:solidFill>
                <a:schemeClr val="bg1"/>
              </a:solidFill>
              <a:round/>
              <a:headEnd/>
              <a:tailEnd/>
            </a:ln>
          </p:spPr>
          <p:txBody>
            <a:bodyPr/>
            <a:lstStyle/>
            <a:p>
              <a:endParaRPr lang="de-DE"/>
            </a:p>
          </p:txBody>
        </p:sp>
        <p:sp>
          <p:nvSpPr>
            <p:cNvPr id="6550" name="Freeform 1369"/>
            <p:cNvSpPr>
              <a:spLocks/>
            </p:cNvSpPr>
            <p:nvPr/>
          </p:nvSpPr>
          <p:spPr bwMode="gray">
            <a:xfrm>
              <a:off x="3059" y="2192"/>
              <a:ext cx="101" cy="58"/>
            </a:xfrm>
            <a:custGeom>
              <a:avLst/>
              <a:gdLst>
                <a:gd name="T0" fmla="*/ 17 w 182"/>
                <a:gd name="T1" fmla="*/ 8 h 104"/>
                <a:gd name="T2" fmla="*/ 13 w 182"/>
                <a:gd name="T3" fmla="*/ 4 h 104"/>
                <a:gd name="T4" fmla="*/ 7 w 182"/>
                <a:gd name="T5" fmla="*/ 3 h 104"/>
                <a:gd name="T6" fmla="*/ 0 w 182"/>
                <a:gd name="T7" fmla="*/ 1 h 104"/>
                <a:gd name="T8" fmla="*/ 1 w 182"/>
                <a:gd name="T9" fmla="*/ 2 h 104"/>
                <a:gd name="T10" fmla="*/ 4 w 182"/>
                <a:gd name="T11" fmla="*/ 5 h 104"/>
                <a:gd name="T12" fmla="*/ 2 w 182"/>
                <a:gd name="T13" fmla="*/ 8 h 104"/>
                <a:gd name="T14" fmla="*/ 7 w 182"/>
                <a:gd name="T15" fmla="*/ 9 h 104"/>
                <a:gd name="T16" fmla="*/ 10 w 182"/>
                <a:gd name="T17" fmla="*/ 9 h 104"/>
                <a:gd name="T18" fmla="*/ 12 w 182"/>
                <a:gd name="T19" fmla="*/ 9 h 104"/>
                <a:gd name="T20" fmla="*/ 14 w 182"/>
                <a:gd name="T21" fmla="*/ 9 h 104"/>
                <a:gd name="T22" fmla="*/ 17 w 182"/>
                <a:gd name="T23" fmla="*/ 9 h 104"/>
                <a:gd name="T24" fmla="*/ 17 w 182"/>
                <a:gd name="T25" fmla="*/ 8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104"/>
                <a:gd name="T41" fmla="*/ 182 w 182"/>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104">
                  <a:moveTo>
                    <a:pt x="180" y="78"/>
                  </a:moveTo>
                  <a:cubicBezTo>
                    <a:pt x="154" y="55"/>
                    <a:pt x="163" y="42"/>
                    <a:pt x="144" y="41"/>
                  </a:cubicBezTo>
                  <a:cubicBezTo>
                    <a:pt x="124" y="39"/>
                    <a:pt x="89" y="31"/>
                    <a:pt x="77" y="29"/>
                  </a:cubicBezTo>
                  <a:cubicBezTo>
                    <a:pt x="66" y="28"/>
                    <a:pt x="28" y="0"/>
                    <a:pt x="0" y="9"/>
                  </a:cubicBezTo>
                  <a:cubicBezTo>
                    <a:pt x="0" y="9"/>
                    <a:pt x="6" y="23"/>
                    <a:pt x="13" y="27"/>
                  </a:cubicBezTo>
                  <a:cubicBezTo>
                    <a:pt x="19" y="31"/>
                    <a:pt x="37" y="48"/>
                    <a:pt x="38" y="54"/>
                  </a:cubicBezTo>
                  <a:cubicBezTo>
                    <a:pt x="39" y="59"/>
                    <a:pt x="20" y="71"/>
                    <a:pt x="27" y="83"/>
                  </a:cubicBezTo>
                  <a:cubicBezTo>
                    <a:pt x="34" y="94"/>
                    <a:pt x="56" y="98"/>
                    <a:pt x="66" y="97"/>
                  </a:cubicBezTo>
                  <a:cubicBezTo>
                    <a:pt x="76" y="96"/>
                    <a:pt x="90" y="95"/>
                    <a:pt x="105" y="95"/>
                  </a:cubicBezTo>
                  <a:cubicBezTo>
                    <a:pt x="120" y="95"/>
                    <a:pt x="118" y="91"/>
                    <a:pt x="130" y="97"/>
                  </a:cubicBezTo>
                  <a:cubicBezTo>
                    <a:pt x="141" y="104"/>
                    <a:pt x="150" y="104"/>
                    <a:pt x="153" y="100"/>
                  </a:cubicBezTo>
                  <a:cubicBezTo>
                    <a:pt x="156" y="96"/>
                    <a:pt x="182" y="104"/>
                    <a:pt x="179" y="98"/>
                  </a:cubicBezTo>
                  <a:cubicBezTo>
                    <a:pt x="176" y="92"/>
                    <a:pt x="180" y="78"/>
                    <a:pt x="180" y="78"/>
                  </a:cubicBezTo>
                  <a:close/>
                </a:path>
              </a:pathLst>
            </a:custGeom>
            <a:solidFill>
              <a:schemeClr val="accent1"/>
            </a:solidFill>
            <a:ln w="3175" cap="rnd">
              <a:solidFill>
                <a:schemeClr val="bg1"/>
              </a:solidFill>
              <a:round/>
              <a:headEnd/>
              <a:tailEnd/>
            </a:ln>
          </p:spPr>
          <p:txBody>
            <a:bodyPr/>
            <a:lstStyle/>
            <a:p>
              <a:endParaRPr lang="de-DE"/>
            </a:p>
          </p:txBody>
        </p:sp>
        <p:sp>
          <p:nvSpPr>
            <p:cNvPr id="6551" name="Freeform 1370"/>
            <p:cNvSpPr>
              <a:spLocks/>
            </p:cNvSpPr>
            <p:nvPr/>
          </p:nvSpPr>
          <p:spPr bwMode="gray">
            <a:xfrm>
              <a:off x="3131" y="2215"/>
              <a:ext cx="81" cy="90"/>
            </a:xfrm>
            <a:custGeom>
              <a:avLst/>
              <a:gdLst>
                <a:gd name="T0" fmla="*/ 0 w 145"/>
                <a:gd name="T1" fmla="*/ 5 h 163"/>
                <a:gd name="T2" fmla="*/ 2 w 145"/>
                <a:gd name="T3" fmla="*/ 6 h 163"/>
                <a:gd name="T4" fmla="*/ 4 w 145"/>
                <a:gd name="T5" fmla="*/ 5 h 163"/>
                <a:gd name="T6" fmla="*/ 5 w 145"/>
                <a:gd name="T7" fmla="*/ 3 h 163"/>
                <a:gd name="T8" fmla="*/ 8 w 145"/>
                <a:gd name="T9" fmla="*/ 3 h 163"/>
                <a:gd name="T10" fmla="*/ 7 w 145"/>
                <a:gd name="T11" fmla="*/ 0 h 163"/>
                <a:gd name="T12" fmla="*/ 9 w 145"/>
                <a:gd name="T13" fmla="*/ 3 h 163"/>
                <a:gd name="T14" fmla="*/ 12 w 145"/>
                <a:gd name="T15" fmla="*/ 6 h 163"/>
                <a:gd name="T16" fmla="*/ 14 w 145"/>
                <a:gd name="T17" fmla="*/ 8 h 163"/>
                <a:gd name="T18" fmla="*/ 13 w 145"/>
                <a:gd name="T19" fmla="*/ 8 h 163"/>
                <a:gd name="T20" fmla="*/ 12 w 145"/>
                <a:gd name="T21" fmla="*/ 10 h 163"/>
                <a:gd name="T22" fmla="*/ 11 w 145"/>
                <a:gd name="T23" fmla="*/ 12 h 163"/>
                <a:gd name="T24" fmla="*/ 11 w 145"/>
                <a:gd name="T25" fmla="*/ 14 h 163"/>
                <a:gd name="T26" fmla="*/ 8 w 145"/>
                <a:gd name="T27" fmla="*/ 14 h 163"/>
                <a:gd name="T28" fmla="*/ 7 w 145"/>
                <a:gd name="T29" fmla="*/ 12 h 163"/>
                <a:gd name="T30" fmla="*/ 7 w 145"/>
                <a:gd name="T31" fmla="*/ 11 h 163"/>
                <a:gd name="T32" fmla="*/ 5 w 145"/>
                <a:gd name="T33" fmla="*/ 12 h 163"/>
                <a:gd name="T34" fmla="*/ 4 w 145"/>
                <a:gd name="T35" fmla="*/ 10 h 163"/>
                <a:gd name="T36" fmla="*/ 2 w 145"/>
                <a:gd name="T37" fmla="*/ 8 h 163"/>
                <a:gd name="T38" fmla="*/ 0 w 145"/>
                <a:gd name="T39" fmla="*/ 5 h 1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5"/>
                <a:gd name="T61" fmla="*/ 0 h 163"/>
                <a:gd name="T62" fmla="*/ 145 w 145"/>
                <a:gd name="T63" fmla="*/ 163 h 1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5" h="163">
                  <a:moveTo>
                    <a:pt x="0" y="56"/>
                  </a:moveTo>
                  <a:cubicBezTo>
                    <a:pt x="11" y="63"/>
                    <a:pt x="20" y="63"/>
                    <a:pt x="23" y="59"/>
                  </a:cubicBezTo>
                  <a:cubicBezTo>
                    <a:pt x="26" y="55"/>
                    <a:pt x="52" y="63"/>
                    <a:pt x="49" y="57"/>
                  </a:cubicBezTo>
                  <a:cubicBezTo>
                    <a:pt x="46" y="51"/>
                    <a:pt x="50" y="37"/>
                    <a:pt x="50" y="37"/>
                  </a:cubicBezTo>
                  <a:cubicBezTo>
                    <a:pt x="76" y="60"/>
                    <a:pt x="90" y="47"/>
                    <a:pt x="82" y="37"/>
                  </a:cubicBezTo>
                  <a:cubicBezTo>
                    <a:pt x="74" y="27"/>
                    <a:pt x="76" y="0"/>
                    <a:pt x="76" y="0"/>
                  </a:cubicBezTo>
                  <a:cubicBezTo>
                    <a:pt x="76" y="0"/>
                    <a:pt x="89" y="26"/>
                    <a:pt x="97" y="34"/>
                  </a:cubicBezTo>
                  <a:cubicBezTo>
                    <a:pt x="104" y="43"/>
                    <a:pt x="111" y="59"/>
                    <a:pt x="120" y="64"/>
                  </a:cubicBezTo>
                  <a:cubicBezTo>
                    <a:pt x="129" y="68"/>
                    <a:pt x="137" y="76"/>
                    <a:pt x="141" y="81"/>
                  </a:cubicBezTo>
                  <a:cubicBezTo>
                    <a:pt x="145" y="85"/>
                    <a:pt x="136" y="89"/>
                    <a:pt x="132" y="93"/>
                  </a:cubicBezTo>
                  <a:cubicBezTo>
                    <a:pt x="128" y="97"/>
                    <a:pt x="120" y="95"/>
                    <a:pt x="120" y="105"/>
                  </a:cubicBezTo>
                  <a:cubicBezTo>
                    <a:pt x="120" y="115"/>
                    <a:pt x="116" y="121"/>
                    <a:pt x="112" y="129"/>
                  </a:cubicBezTo>
                  <a:cubicBezTo>
                    <a:pt x="109" y="137"/>
                    <a:pt x="109" y="150"/>
                    <a:pt x="109" y="156"/>
                  </a:cubicBezTo>
                  <a:cubicBezTo>
                    <a:pt x="109" y="163"/>
                    <a:pt x="94" y="160"/>
                    <a:pt x="88" y="156"/>
                  </a:cubicBezTo>
                  <a:cubicBezTo>
                    <a:pt x="82" y="152"/>
                    <a:pt x="76" y="133"/>
                    <a:pt x="77" y="128"/>
                  </a:cubicBezTo>
                  <a:cubicBezTo>
                    <a:pt x="78" y="124"/>
                    <a:pt x="80" y="115"/>
                    <a:pt x="71" y="119"/>
                  </a:cubicBezTo>
                  <a:cubicBezTo>
                    <a:pt x="63" y="124"/>
                    <a:pt x="54" y="128"/>
                    <a:pt x="51" y="124"/>
                  </a:cubicBezTo>
                  <a:cubicBezTo>
                    <a:pt x="47" y="120"/>
                    <a:pt x="43" y="110"/>
                    <a:pt x="40" y="107"/>
                  </a:cubicBezTo>
                  <a:cubicBezTo>
                    <a:pt x="38" y="104"/>
                    <a:pt x="19" y="88"/>
                    <a:pt x="16" y="85"/>
                  </a:cubicBezTo>
                  <a:cubicBezTo>
                    <a:pt x="13" y="82"/>
                    <a:pt x="0" y="56"/>
                    <a:pt x="0" y="56"/>
                  </a:cubicBezTo>
                  <a:close/>
                </a:path>
              </a:pathLst>
            </a:custGeom>
            <a:solidFill>
              <a:schemeClr val="accent1"/>
            </a:solidFill>
            <a:ln w="3175" cap="rnd">
              <a:solidFill>
                <a:schemeClr val="bg1"/>
              </a:solidFill>
              <a:round/>
              <a:headEnd/>
              <a:tailEnd/>
            </a:ln>
          </p:spPr>
          <p:txBody>
            <a:bodyPr/>
            <a:lstStyle/>
            <a:p>
              <a:endParaRPr lang="de-DE"/>
            </a:p>
          </p:txBody>
        </p:sp>
        <p:sp>
          <p:nvSpPr>
            <p:cNvPr id="6552" name="Freeform 1371"/>
            <p:cNvSpPr>
              <a:spLocks/>
            </p:cNvSpPr>
            <p:nvPr/>
          </p:nvSpPr>
          <p:spPr bwMode="gray">
            <a:xfrm>
              <a:off x="3096" y="2242"/>
              <a:ext cx="64" cy="48"/>
            </a:xfrm>
            <a:custGeom>
              <a:avLst/>
              <a:gdLst>
                <a:gd name="T0" fmla="*/ 11 w 115"/>
                <a:gd name="T1" fmla="*/ 7 h 86"/>
                <a:gd name="T2" fmla="*/ 10 w 115"/>
                <a:gd name="T3" fmla="*/ 6 h 86"/>
                <a:gd name="T4" fmla="*/ 8 w 115"/>
                <a:gd name="T5" fmla="*/ 3 h 86"/>
                <a:gd name="T6" fmla="*/ 6 w 115"/>
                <a:gd name="T7" fmla="*/ 1 h 86"/>
                <a:gd name="T8" fmla="*/ 4 w 115"/>
                <a:gd name="T9" fmla="*/ 1 h 86"/>
                <a:gd name="T10" fmla="*/ 0 w 115"/>
                <a:gd name="T11" fmla="*/ 1 h 86"/>
                <a:gd name="T12" fmla="*/ 2 w 115"/>
                <a:gd name="T13" fmla="*/ 3 h 86"/>
                <a:gd name="T14" fmla="*/ 3 w 115"/>
                <a:gd name="T15" fmla="*/ 5 h 86"/>
                <a:gd name="T16" fmla="*/ 4 w 115"/>
                <a:gd name="T17" fmla="*/ 7 h 86"/>
                <a:gd name="T18" fmla="*/ 6 w 115"/>
                <a:gd name="T19" fmla="*/ 7 h 86"/>
                <a:gd name="T20" fmla="*/ 8 w 115"/>
                <a:gd name="T21" fmla="*/ 8 h 86"/>
                <a:gd name="T22" fmla="*/ 11 w 115"/>
                <a:gd name="T23" fmla="*/ 7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86"/>
                <a:gd name="T38" fmla="*/ 115 w 115"/>
                <a:gd name="T39" fmla="*/ 86 h 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86">
                  <a:moveTo>
                    <a:pt x="115" y="74"/>
                  </a:moveTo>
                  <a:cubicBezTo>
                    <a:pt x="111" y="70"/>
                    <a:pt x="107" y="60"/>
                    <a:pt x="104" y="57"/>
                  </a:cubicBezTo>
                  <a:cubicBezTo>
                    <a:pt x="102" y="54"/>
                    <a:pt x="83" y="38"/>
                    <a:pt x="80" y="35"/>
                  </a:cubicBezTo>
                  <a:cubicBezTo>
                    <a:pt x="77" y="32"/>
                    <a:pt x="64" y="6"/>
                    <a:pt x="64" y="6"/>
                  </a:cubicBezTo>
                  <a:cubicBezTo>
                    <a:pt x="52" y="0"/>
                    <a:pt x="54" y="4"/>
                    <a:pt x="39" y="4"/>
                  </a:cubicBezTo>
                  <a:cubicBezTo>
                    <a:pt x="24" y="4"/>
                    <a:pt x="10" y="5"/>
                    <a:pt x="0" y="6"/>
                  </a:cubicBezTo>
                  <a:cubicBezTo>
                    <a:pt x="0" y="6"/>
                    <a:pt x="13" y="28"/>
                    <a:pt x="20" y="32"/>
                  </a:cubicBezTo>
                  <a:cubicBezTo>
                    <a:pt x="26" y="35"/>
                    <a:pt x="31" y="43"/>
                    <a:pt x="31" y="54"/>
                  </a:cubicBezTo>
                  <a:cubicBezTo>
                    <a:pt x="32" y="64"/>
                    <a:pt x="35" y="71"/>
                    <a:pt x="41" y="71"/>
                  </a:cubicBezTo>
                  <a:cubicBezTo>
                    <a:pt x="47" y="72"/>
                    <a:pt x="50" y="65"/>
                    <a:pt x="60" y="69"/>
                  </a:cubicBezTo>
                  <a:cubicBezTo>
                    <a:pt x="71" y="74"/>
                    <a:pt x="70" y="74"/>
                    <a:pt x="80" y="78"/>
                  </a:cubicBezTo>
                  <a:cubicBezTo>
                    <a:pt x="89" y="82"/>
                    <a:pt x="113" y="86"/>
                    <a:pt x="115" y="74"/>
                  </a:cubicBezTo>
                  <a:close/>
                </a:path>
              </a:pathLst>
            </a:custGeom>
            <a:solidFill>
              <a:schemeClr val="accent1"/>
            </a:solidFill>
            <a:ln w="3175" cap="rnd">
              <a:solidFill>
                <a:schemeClr val="bg1"/>
              </a:solidFill>
              <a:round/>
              <a:headEnd/>
              <a:tailEnd/>
            </a:ln>
          </p:spPr>
          <p:txBody>
            <a:bodyPr/>
            <a:lstStyle/>
            <a:p>
              <a:endParaRPr lang="de-DE"/>
            </a:p>
          </p:txBody>
        </p:sp>
        <p:sp>
          <p:nvSpPr>
            <p:cNvPr id="6553" name="Freeform 1372"/>
            <p:cNvSpPr>
              <a:spLocks/>
            </p:cNvSpPr>
            <p:nvPr/>
          </p:nvSpPr>
          <p:spPr bwMode="gray">
            <a:xfrm>
              <a:off x="3117" y="2279"/>
              <a:ext cx="272" cy="242"/>
            </a:xfrm>
            <a:custGeom>
              <a:avLst/>
              <a:gdLst>
                <a:gd name="T0" fmla="*/ 43 w 489"/>
                <a:gd name="T1" fmla="*/ 32 h 434"/>
                <a:gd name="T2" fmla="*/ 41 w 489"/>
                <a:gd name="T3" fmla="*/ 31 h 434"/>
                <a:gd name="T4" fmla="*/ 43 w 489"/>
                <a:gd name="T5" fmla="*/ 28 h 434"/>
                <a:gd name="T6" fmla="*/ 43 w 489"/>
                <a:gd name="T7" fmla="*/ 27 h 434"/>
                <a:gd name="T8" fmla="*/ 42 w 489"/>
                <a:gd name="T9" fmla="*/ 23 h 434"/>
                <a:gd name="T10" fmla="*/ 41 w 489"/>
                <a:gd name="T11" fmla="*/ 20 h 434"/>
                <a:gd name="T12" fmla="*/ 42 w 489"/>
                <a:gd name="T13" fmla="*/ 18 h 434"/>
                <a:gd name="T14" fmla="*/ 42 w 489"/>
                <a:gd name="T15" fmla="*/ 14 h 434"/>
                <a:gd name="T16" fmla="*/ 43 w 489"/>
                <a:gd name="T17" fmla="*/ 12 h 434"/>
                <a:gd name="T18" fmla="*/ 43 w 489"/>
                <a:gd name="T19" fmla="*/ 10 h 434"/>
                <a:gd name="T20" fmla="*/ 40 w 489"/>
                <a:gd name="T21" fmla="*/ 9 h 434"/>
                <a:gd name="T22" fmla="*/ 36 w 489"/>
                <a:gd name="T23" fmla="*/ 7 h 434"/>
                <a:gd name="T24" fmla="*/ 33 w 489"/>
                <a:gd name="T25" fmla="*/ 5 h 434"/>
                <a:gd name="T26" fmla="*/ 31 w 489"/>
                <a:gd name="T27" fmla="*/ 4 h 434"/>
                <a:gd name="T28" fmla="*/ 29 w 489"/>
                <a:gd name="T29" fmla="*/ 5 h 434"/>
                <a:gd name="T30" fmla="*/ 24 w 489"/>
                <a:gd name="T31" fmla="*/ 7 h 434"/>
                <a:gd name="T32" fmla="*/ 22 w 489"/>
                <a:gd name="T33" fmla="*/ 8 h 434"/>
                <a:gd name="T34" fmla="*/ 21 w 489"/>
                <a:gd name="T35" fmla="*/ 9 h 434"/>
                <a:gd name="T36" fmla="*/ 17 w 489"/>
                <a:gd name="T37" fmla="*/ 9 h 434"/>
                <a:gd name="T38" fmla="*/ 14 w 489"/>
                <a:gd name="T39" fmla="*/ 8 h 434"/>
                <a:gd name="T40" fmla="*/ 13 w 489"/>
                <a:gd name="T41" fmla="*/ 4 h 434"/>
                <a:gd name="T42" fmla="*/ 11 w 489"/>
                <a:gd name="T43" fmla="*/ 4 h 434"/>
                <a:gd name="T44" fmla="*/ 10 w 489"/>
                <a:gd name="T45" fmla="*/ 1 h 434"/>
                <a:gd name="T46" fmla="*/ 9 w 489"/>
                <a:gd name="T47" fmla="*/ 1 h 434"/>
                <a:gd name="T48" fmla="*/ 7 w 489"/>
                <a:gd name="T49" fmla="*/ 1 h 434"/>
                <a:gd name="T50" fmla="*/ 4 w 489"/>
                <a:gd name="T51" fmla="*/ 1 h 434"/>
                <a:gd name="T52" fmla="*/ 2 w 489"/>
                <a:gd name="T53" fmla="*/ 1 h 434"/>
                <a:gd name="T54" fmla="*/ 1 w 489"/>
                <a:gd name="T55" fmla="*/ 2 h 434"/>
                <a:gd name="T56" fmla="*/ 1 w 489"/>
                <a:gd name="T57" fmla="*/ 4 h 434"/>
                <a:gd name="T58" fmla="*/ 1 w 489"/>
                <a:gd name="T59" fmla="*/ 7 h 434"/>
                <a:gd name="T60" fmla="*/ 2 w 489"/>
                <a:gd name="T61" fmla="*/ 9 h 434"/>
                <a:gd name="T62" fmla="*/ 4 w 489"/>
                <a:gd name="T63" fmla="*/ 12 h 434"/>
                <a:gd name="T64" fmla="*/ 6 w 489"/>
                <a:gd name="T65" fmla="*/ 14 h 434"/>
                <a:gd name="T66" fmla="*/ 4 w 489"/>
                <a:gd name="T67" fmla="*/ 17 h 434"/>
                <a:gd name="T68" fmla="*/ 4 w 489"/>
                <a:gd name="T69" fmla="*/ 18 h 434"/>
                <a:gd name="T70" fmla="*/ 6 w 489"/>
                <a:gd name="T71" fmla="*/ 20 h 434"/>
                <a:gd name="T72" fmla="*/ 7 w 489"/>
                <a:gd name="T73" fmla="*/ 22 h 434"/>
                <a:gd name="T74" fmla="*/ 10 w 489"/>
                <a:gd name="T75" fmla="*/ 25 h 434"/>
                <a:gd name="T76" fmla="*/ 11 w 489"/>
                <a:gd name="T77" fmla="*/ 28 h 434"/>
                <a:gd name="T78" fmla="*/ 11 w 489"/>
                <a:gd name="T79" fmla="*/ 29 h 434"/>
                <a:gd name="T80" fmla="*/ 15 w 489"/>
                <a:gd name="T81" fmla="*/ 29 h 434"/>
                <a:gd name="T82" fmla="*/ 17 w 489"/>
                <a:gd name="T83" fmla="*/ 32 h 434"/>
                <a:gd name="T84" fmla="*/ 19 w 489"/>
                <a:gd name="T85" fmla="*/ 35 h 434"/>
                <a:gd name="T86" fmla="*/ 22 w 489"/>
                <a:gd name="T87" fmla="*/ 37 h 434"/>
                <a:gd name="T88" fmla="*/ 25 w 489"/>
                <a:gd name="T89" fmla="*/ 38 h 434"/>
                <a:gd name="T90" fmla="*/ 28 w 489"/>
                <a:gd name="T91" fmla="*/ 38 h 434"/>
                <a:gd name="T92" fmla="*/ 33 w 489"/>
                <a:gd name="T93" fmla="*/ 40 h 434"/>
                <a:gd name="T94" fmla="*/ 36 w 489"/>
                <a:gd name="T95" fmla="*/ 41 h 434"/>
                <a:gd name="T96" fmla="*/ 39 w 489"/>
                <a:gd name="T97" fmla="*/ 41 h 434"/>
                <a:gd name="T98" fmla="*/ 41 w 489"/>
                <a:gd name="T99" fmla="*/ 42 h 434"/>
                <a:gd name="T100" fmla="*/ 44 w 489"/>
                <a:gd name="T101" fmla="*/ 40 h 434"/>
                <a:gd name="T102" fmla="*/ 45 w 489"/>
                <a:gd name="T103" fmla="*/ 38 h 434"/>
                <a:gd name="T104" fmla="*/ 46 w 489"/>
                <a:gd name="T105" fmla="*/ 34 h 434"/>
                <a:gd name="T106" fmla="*/ 43 w 489"/>
                <a:gd name="T107" fmla="*/ 32 h 4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9"/>
                <a:gd name="T163" fmla="*/ 0 h 434"/>
                <a:gd name="T164" fmla="*/ 489 w 489"/>
                <a:gd name="T165" fmla="*/ 434 h 4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9" h="434">
                  <a:moveTo>
                    <a:pt x="449" y="329"/>
                  </a:moveTo>
                  <a:cubicBezTo>
                    <a:pt x="435" y="326"/>
                    <a:pt x="428" y="313"/>
                    <a:pt x="428" y="313"/>
                  </a:cubicBezTo>
                  <a:cubicBezTo>
                    <a:pt x="428" y="313"/>
                    <a:pt x="442" y="303"/>
                    <a:pt x="449" y="294"/>
                  </a:cubicBezTo>
                  <a:cubicBezTo>
                    <a:pt x="456" y="286"/>
                    <a:pt x="455" y="281"/>
                    <a:pt x="455" y="276"/>
                  </a:cubicBezTo>
                  <a:cubicBezTo>
                    <a:pt x="455" y="270"/>
                    <a:pt x="448" y="258"/>
                    <a:pt x="439" y="246"/>
                  </a:cubicBezTo>
                  <a:cubicBezTo>
                    <a:pt x="429" y="234"/>
                    <a:pt x="427" y="223"/>
                    <a:pt x="422" y="210"/>
                  </a:cubicBezTo>
                  <a:cubicBezTo>
                    <a:pt x="418" y="197"/>
                    <a:pt x="424" y="195"/>
                    <a:pt x="433" y="189"/>
                  </a:cubicBezTo>
                  <a:cubicBezTo>
                    <a:pt x="442" y="183"/>
                    <a:pt x="444" y="169"/>
                    <a:pt x="438" y="151"/>
                  </a:cubicBezTo>
                  <a:cubicBezTo>
                    <a:pt x="432" y="133"/>
                    <a:pt x="453" y="118"/>
                    <a:pt x="453" y="118"/>
                  </a:cubicBezTo>
                  <a:cubicBezTo>
                    <a:pt x="453" y="118"/>
                    <a:pt x="458" y="109"/>
                    <a:pt x="453" y="108"/>
                  </a:cubicBezTo>
                  <a:cubicBezTo>
                    <a:pt x="448" y="106"/>
                    <a:pt x="432" y="92"/>
                    <a:pt x="421" y="92"/>
                  </a:cubicBezTo>
                  <a:cubicBezTo>
                    <a:pt x="411" y="92"/>
                    <a:pt x="381" y="77"/>
                    <a:pt x="375" y="72"/>
                  </a:cubicBezTo>
                  <a:cubicBezTo>
                    <a:pt x="370" y="68"/>
                    <a:pt x="358" y="56"/>
                    <a:pt x="351" y="56"/>
                  </a:cubicBezTo>
                  <a:cubicBezTo>
                    <a:pt x="344" y="56"/>
                    <a:pt x="331" y="53"/>
                    <a:pt x="323" y="49"/>
                  </a:cubicBezTo>
                  <a:cubicBezTo>
                    <a:pt x="314" y="45"/>
                    <a:pt x="300" y="50"/>
                    <a:pt x="300" y="50"/>
                  </a:cubicBezTo>
                  <a:cubicBezTo>
                    <a:pt x="252" y="72"/>
                    <a:pt x="252" y="72"/>
                    <a:pt x="252" y="72"/>
                  </a:cubicBezTo>
                  <a:cubicBezTo>
                    <a:pt x="252" y="72"/>
                    <a:pt x="236" y="85"/>
                    <a:pt x="233" y="87"/>
                  </a:cubicBezTo>
                  <a:cubicBezTo>
                    <a:pt x="229" y="89"/>
                    <a:pt x="218" y="92"/>
                    <a:pt x="213" y="94"/>
                  </a:cubicBezTo>
                  <a:cubicBezTo>
                    <a:pt x="213" y="94"/>
                    <a:pt x="185" y="96"/>
                    <a:pt x="181" y="95"/>
                  </a:cubicBezTo>
                  <a:cubicBezTo>
                    <a:pt x="176" y="94"/>
                    <a:pt x="156" y="84"/>
                    <a:pt x="153" y="80"/>
                  </a:cubicBezTo>
                  <a:cubicBezTo>
                    <a:pt x="150" y="75"/>
                    <a:pt x="135" y="41"/>
                    <a:pt x="135" y="41"/>
                  </a:cubicBezTo>
                  <a:cubicBezTo>
                    <a:pt x="135" y="48"/>
                    <a:pt x="120" y="45"/>
                    <a:pt x="114" y="41"/>
                  </a:cubicBezTo>
                  <a:cubicBezTo>
                    <a:pt x="108" y="37"/>
                    <a:pt x="102" y="18"/>
                    <a:pt x="103" y="13"/>
                  </a:cubicBezTo>
                  <a:cubicBezTo>
                    <a:pt x="104" y="9"/>
                    <a:pt x="106" y="0"/>
                    <a:pt x="97" y="4"/>
                  </a:cubicBezTo>
                  <a:cubicBezTo>
                    <a:pt x="89" y="9"/>
                    <a:pt x="80" y="13"/>
                    <a:pt x="77" y="9"/>
                  </a:cubicBezTo>
                  <a:cubicBezTo>
                    <a:pt x="75" y="21"/>
                    <a:pt x="51" y="17"/>
                    <a:pt x="42" y="13"/>
                  </a:cubicBezTo>
                  <a:cubicBezTo>
                    <a:pt x="32" y="9"/>
                    <a:pt x="33" y="9"/>
                    <a:pt x="22" y="4"/>
                  </a:cubicBezTo>
                  <a:cubicBezTo>
                    <a:pt x="22" y="4"/>
                    <a:pt x="10" y="18"/>
                    <a:pt x="5" y="19"/>
                  </a:cubicBezTo>
                  <a:cubicBezTo>
                    <a:pt x="0" y="20"/>
                    <a:pt x="0" y="28"/>
                    <a:pt x="11" y="42"/>
                  </a:cubicBezTo>
                  <a:cubicBezTo>
                    <a:pt x="23" y="55"/>
                    <a:pt x="16" y="82"/>
                    <a:pt x="12" y="78"/>
                  </a:cubicBezTo>
                  <a:cubicBezTo>
                    <a:pt x="12" y="78"/>
                    <a:pt x="18" y="95"/>
                    <a:pt x="23" y="101"/>
                  </a:cubicBezTo>
                  <a:cubicBezTo>
                    <a:pt x="29" y="106"/>
                    <a:pt x="39" y="126"/>
                    <a:pt x="45" y="129"/>
                  </a:cubicBezTo>
                  <a:cubicBezTo>
                    <a:pt x="50" y="131"/>
                    <a:pt x="54" y="133"/>
                    <a:pt x="57" y="141"/>
                  </a:cubicBezTo>
                  <a:cubicBezTo>
                    <a:pt x="61" y="148"/>
                    <a:pt x="53" y="165"/>
                    <a:pt x="46" y="173"/>
                  </a:cubicBezTo>
                  <a:cubicBezTo>
                    <a:pt x="39" y="182"/>
                    <a:pt x="37" y="189"/>
                    <a:pt x="37" y="189"/>
                  </a:cubicBezTo>
                  <a:cubicBezTo>
                    <a:pt x="37" y="189"/>
                    <a:pt x="55" y="197"/>
                    <a:pt x="61" y="206"/>
                  </a:cubicBezTo>
                  <a:cubicBezTo>
                    <a:pt x="67" y="216"/>
                    <a:pt x="61" y="217"/>
                    <a:pt x="75" y="230"/>
                  </a:cubicBezTo>
                  <a:cubicBezTo>
                    <a:pt x="89" y="243"/>
                    <a:pt x="99" y="246"/>
                    <a:pt x="102" y="257"/>
                  </a:cubicBezTo>
                  <a:cubicBezTo>
                    <a:pt x="106" y="267"/>
                    <a:pt x="107" y="287"/>
                    <a:pt x="109" y="293"/>
                  </a:cubicBezTo>
                  <a:cubicBezTo>
                    <a:pt x="111" y="299"/>
                    <a:pt x="109" y="300"/>
                    <a:pt x="116" y="301"/>
                  </a:cubicBezTo>
                  <a:cubicBezTo>
                    <a:pt x="123" y="303"/>
                    <a:pt x="140" y="293"/>
                    <a:pt x="155" y="299"/>
                  </a:cubicBezTo>
                  <a:cubicBezTo>
                    <a:pt x="170" y="305"/>
                    <a:pt x="177" y="314"/>
                    <a:pt x="182" y="329"/>
                  </a:cubicBezTo>
                  <a:cubicBezTo>
                    <a:pt x="187" y="345"/>
                    <a:pt x="204" y="364"/>
                    <a:pt x="204" y="364"/>
                  </a:cubicBezTo>
                  <a:cubicBezTo>
                    <a:pt x="231" y="385"/>
                    <a:pt x="231" y="385"/>
                    <a:pt x="231" y="385"/>
                  </a:cubicBezTo>
                  <a:cubicBezTo>
                    <a:pt x="231" y="385"/>
                    <a:pt x="246" y="391"/>
                    <a:pt x="262" y="391"/>
                  </a:cubicBezTo>
                  <a:cubicBezTo>
                    <a:pt x="277" y="391"/>
                    <a:pt x="260" y="391"/>
                    <a:pt x="295" y="391"/>
                  </a:cubicBezTo>
                  <a:cubicBezTo>
                    <a:pt x="329" y="391"/>
                    <a:pt x="341" y="400"/>
                    <a:pt x="347" y="413"/>
                  </a:cubicBezTo>
                  <a:cubicBezTo>
                    <a:pt x="353" y="426"/>
                    <a:pt x="354" y="426"/>
                    <a:pt x="370" y="428"/>
                  </a:cubicBezTo>
                  <a:cubicBezTo>
                    <a:pt x="385" y="430"/>
                    <a:pt x="407" y="425"/>
                    <a:pt x="407" y="425"/>
                  </a:cubicBezTo>
                  <a:cubicBezTo>
                    <a:pt x="431" y="434"/>
                    <a:pt x="431" y="434"/>
                    <a:pt x="431" y="434"/>
                  </a:cubicBezTo>
                  <a:cubicBezTo>
                    <a:pt x="431" y="434"/>
                    <a:pt x="451" y="420"/>
                    <a:pt x="459" y="413"/>
                  </a:cubicBezTo>
                  <a:cubicBezTo>
                    <a:pt x="467" y="406"/>
                    <a:pt x="445" y="410"/>
                    <a:pt x="467" y="391"/>
                  </a:cubicBezTo>
                  <a:cubicBezTo>
                    <a:pt x="489" y="371"/>
                    <a:pt x="482" y="356"/>
                    <a:pt x="478" y="355"/>
                  </a:cubicBezTo>
                  <a:lnTo>
                    <a:pt x="449" y="329"/>
                  </a:lnTo>
                  <a:close/>
                </a:path>
              </a:pathLst>
            </a:custGeom>
            <a:solidFill>
              <a:schemeClr val="accent1"/>
            </a:solidFill>
            <a:ln w="3175" cap="rnd">
              <a:solidFill>
                <a:schemeClr val="bg1"/>
              </a:solidFill>
              <a:round/>
              <a:headEnd/>
              <a:tailEnd/>
            </a:ln>
          </p:spPr>
          <p:txBody>
            <a:bodyPr/>
            <a:lstStyle/>
            <a:p>
              <a:endParaRPr lang="de-DE"/>
            </a:p>
          </p:txBody>
        </p:sp>
        <p:sp>
          <p:nvSpPr>
            <p:cNvPr id="6554" name="Freeform 1373"/>
            <p:cNvSpPr>
              <a:spLocks/>
            </p:cNvSpPr>
            <p:nvPr/>
          </p:nvSpPr>
          <p:spPr bwMode="gray">
            <a:xfrm>
              <a:off x="3038" y="2320"/>
              <a:ext cx="139" cy="150"/>
            </a:xfrm>
            <a:custGeom>
              <a:avLst/>
              <a:gdLst>
                <a:gd name="T0" fmla="*/ 11 w 251"/>
                <a:gd name="T1" fmla="*/ 0 h 270"/>
                <a:gd name="T2" fmla="*/ 14 w 251"/>
                <a:gd name="T3" fmla="*/ 1 h 270"/>
                <a:gd name="T4" fmla="*/ 16 w 251"/>
                <a:gd name="T5" fmla="*/ 2 h 270"/>
                <a:gd name="T6" fmla="*/ 18 w 251"/>
                <a:gd name="T7" fmla="*/ 5 h 270"/>
                <a:gd name="T8" fmla="*/ 19 w 251"/>
                <a:gd name="T9" fmla="*/ 7 h 270"/>
                <a:gd name="T10" fmla="*/ 18 w 251"/>
                <a:gd name="T11" fmla="*/ 9 h 270"/>
                <a:gd name="T12" fmla="*/ 17 w 251"/>
                <a:gd name="T13" fmla="*/ 11 h 270"/>
                <a:gd name="T14" fmla="*/ 19 w 251"/>
                <a:gd name="T15" fmla="*/ 13 h 270"/>
                <a:gd name="T16" fmla="*/ 20 w 251"/>
                <a:gd name="T17" fmla="*/ 15 h 270"/>
                <a:gd name="T18" fmla="*/ 23 w 251"/>
                <a:gd name="T19" fmla="*/ 18 h 270"/>
                <a:gd name="T20" fmla="*/ 24 w 251"/>
                <a:gd name="T21" fmla="*/ 21 h 270"/>
                <a:gd name="T22" fmla="*/ 22 w 251"/>
                <a:gd name="T23" fmla="*/ 23 h 270"/>
                <a:gd name="T24" fmla="*/ 21 w 251"/>
                <a:gd name="T25" fmla="*/ 24 h 270"/>
                <a:gd name="T26" fmla="*/ 19 w 251"/>
                <a:gd name="T27" fmla="*/ 26 h 270"/>
                <a:gd name="T28" fmla="*/ 16 w 251"/>
                <a:gd name="T29" fmla="*/ 25 h 270"/>
                <a:gd name="T30" fmla="*/ 13 w 251"/>
                <a:gd name="T31" fmla="*/ 24 h 270"/>
                <a:gd name="T32" fmla="*/ 11 w 251"/>
                <a:gd name="T33" fmla="*/ 20 h 270"/>
                <a:gd name="T34" fmla="*/ 9 w 251"/>
                <a:gd name="T35" fmla="*/ 18 h 270"/>
                <a:gd name="T36" fmla="*/ 4 w 251"/>
                <a:gd name="T37" fmla="*/ 16 h 270"/>
                <a:gd name="T38" fmla="*/ 1 w 251"/>
                <a:gd name="T39" fmla="*/ 16 h 270"/>
                <a:gd name="T40" fmla="*/ 0 w 251"/>
                <a:gd name="T41" fmla="*/ 12 h 270"/>
                <a:gd name="T42" fmla="*/ 2 w 251"/>
                <a:gd name="T43" fmla="*/ 11 h 270"/>
                <a:gd name="T44" fmla="*/ 6 w 251"/>
                <a:gd name="T45" fmla="*/ 7 h 270"/>
                <a:gd name="T46" fmla="*/ 7 w 251"/>
                <a:gd name="T47" fmla="*/ 4 h 270"/>
                <a:gd name="T48" fmla="*/ 9 w 251"/>
                <a:gd name="T49" fmla="*/ 1 h 270"/>
                <a:gd name="T50" fmla="*/ 11 w 251"/>
                <a:gd name="T51" fmla="*/ 0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1"/>
                <a:gd name="T79" fmla="*/ 0 h 270"/>
                <a:gd name="T80" fmla="*/ 251 w 251"/>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1" h="270">
                  <a:moveTo>
                    <a:pt x="120" y="0"/>
                  </a:moveTo>
                  <a:cubicBezTo>
                    <a:pt x="127" y="7"/>
                    <a:pt x="150" y="0"/>
                    <a:pt x="154" y="4"/>
                  </a:cubicBezTo>
                  <a:cubicBezTo>
                    <a:pt x="154" y="4"/>
                    <a:pt x="160" y="21"/>
                    <a:pt x="165" y="27"/>
                  </a:cubicBezTo>
                  <a:cubicBezTo>
                    <a:pt x="171" y="32"/>
                    <a:pt x="181" y="52"/>
                    <a:pt x="187" y="55"/>
                  </a:cubicBezTo>
                  <a:cubicBezTo>
                    <a:pt x="192" y="57"/>
                    <a:pt x="196" y="59"/>
                    <a:pt x="199" y="67"/>
                  </a:cubicBezTo>
                  <a:cubicBezTo>
                    <a:pt x="203" y="74"/>
                    <a:pt x="195" y="91"/>
                    <a:pt x="188" y="99"/>
                  </a:cubicBezTo>
                  <a:cubicBezTo>
                    <a:pt x="181" y="108"/>
                    <a:pt x="179" y="115"/>
                    <a:pt x="179" y="115"/>
                  </a:cubicBezTo>
                  <a:cubicBezTo>
                    <a:pt x="179" y="115"/>
                    <a:pt x="197" y="123"/>
                    <a:pt x="203" y="132"/>
                  </a:cubicBezTo>
                  <a:cubicBezTo>
                    <a:pt x="209" y="142"/>
                    <a:pt x="203" y="143"/>
                    <a:pt x="217" y="156"/>
                  </a:cubicBezTo>
                  <a:cubicBezTo>
                    <a:pt x="231" y="169"/>
                    <a:pt x="241" y="172"/>
                    <a:pt x="244" y="183"/>
                  </a:cubicBezTo>
                  <a:cubicBezTo>
                    <a:pt x="248" y="193"/>
                    <a:pt x="249" y="213"/>
                    <a:pt x="251" y="219"/>
                  </a:cubicBezTo>
                  <a:cubicBezTo>
                    <a:pt x="251" y="219"/>
                    <a:pt x="246" y="233"/>
                    <a:pt x="239" y="237"/>
                  </a:cubicBezTo>
                  <a:cubicBezTo>
                    <a:pt x="232" y="240"/>
                    <a:pt x="228" y="245"/>
                    <a:pt x="226" y="254"/>
                  </a:cubicBezTo>
                  <a:cubicBezTo>
                    <a:pt x="225" y="264"/>
                    <a:pt x="214" y="270"/>
                    <a:pt x="205" y="268"/>
                  </a:cubicBezTo>
                  <a:cubicBezTo>
                    <a:pt x="197" y="267"/>
                    <a:pt x="185" y="263"/>
                    <a:pt x="172" y="263"/>
                  </a:cubicBezTo>
                  <a:cubicBezTo>
                    <a:pt x="160" y="263"/>
                    <a:pt x="148" y="260"/>
                    <a:pt x="141" y="253"/>
                  </a:cubicBezTo>
                  <a:cubicBezTo>
                    <a:pt x="134" y="246"/>
                    <a:pt x="117" y="218"/>
                    <a:pt x="111" y="210"/>
                  </a:cubicBezTo>
                  <a:cubicBezTo>
                    <a:pt x="106" y="202"/>
                    <a:pt x="95" y="189"/>
                    <a:pt x="90" y="189"/>
                  </a:cubicBezTo>
                  <a:cubicBezTo>
                    <a:pt x="86" y="189"/>
                    <a:pt x="48" y="167"/>
                    <a:pt x="39" y="167"/>
                  </a:cubicBezTo>
                  <a:cubicBezTo>
                    <a:pt x="29" y="167"/>
                    <a:pt x="15" y="163"/>
                    <a:pt x="12" y="162"/>
                  </a:cubicBezTo>
                  <a:cubicBezTo>
                    <a:pt x="8" y="160"/>
                    <a:pt x="0" y="126"/>
                    <a:pt x="0" y="126"/>
                  </a:cubicBezTo>
                  <a:cubicBezTo>
                    <a:pt x="0" y="126"/>
                    <a:pt x="12" y="118"/>
                    <a:pt x="27" y="110"/>
                  </a:cubicBezTo>
                  <a:cubicBezTo>
                    <a:pt x="42" y="102"/>
                    <a:pt x="57" y="88"/>
                    <a:pt x="63" y="79"/>
                  </a:cubicBezTo>
                  <a:cubicBezTo>
                    <a:pt x="69" y="71"/>
                    <a:pt x="76" y="59"/>
                    <a:pt x="77" y="42"/>
                  </a:cubicBezTo>
                  <a:cubicBezTo>
                    <a:pt x="79" y="24"/>
                    <a:pt x="95" y="9"/>
                    <a:pt x="102" y="11"/>
                  </a:cubicBezTo>
                  <a:cubicBezTo>
                    <a:pt x="109" y="14"/>
                    <a:pt x="120" y="0"/>
                    <a:pt x="120" y="0"/>
                  </a:cubicBezTo>
                  <a:close/>
                </a:path>
              </a:pathLst>
            </a:custGeom>
            <a:solidFill>
              <a:schemeClr val="accent1"/>
            </a:solidFill>
            <a:ln w="3175" cap="rnd">
              <a:solidFill>
                <a:schemeClr val="bg1"/>
              </a:solidFill>
              <a:round/>
              <a:headEnd/>
              <a:tailEnd/>
            </a:ln>
          </p:spPr>
          <p:txBody>
            <a:bodyPr/>
            <a:lstStyle/>
            <a:p>
              <a:endParaRPr lang="de-DE"/>
            </a:p>
          </p:txBody>
        </p:sp>
        <p:sp>
          <p:nvSpPr>
            <p:cNvPr id="6555" name="Freeform 1374"/>
            <p:cNvSpPr>
              <a:spLocks/>
            </p:cNvSpPr>
            <p:nvPr/>
          </p:nvSpPr>
          <p:spPr bwMode="gray">
            <a:xfrm>
              <a:off x="2993" y="2316"/>
              <a:ext cx="111" cy="95"/>
            </a:xfrm>
            <a:custGeom>
              <a:avLst/>
              <a:gdLst>
                <a:gd name="T0" fmla="*/ 2 w 201"/>
                <a:gd name="T1" fmla="*/ 4 h 170"/>
                <a:gd name="T2" fmla="*/ 4 w 201"/>
                <a:gd name="T3" fmla="*/ 3 h 170"/>
                <a:gd name="T4" fmla="*/ 6 w 201"/>
                <a:gd name="T5" fmla="*/ 2 h 170"/>
                <a:gd name="T6" fmla="*/ 8 w 201"/>
                <a:gd name="T7" fmla="*/ 2 h 170"/>
                <a:gd name="T8" fmla="*/ 14 w 201"/>
                <a:gd name="T9" fmla="*/ 1 h 170"/>
                <a:gd name="T10" fmla="*/ 17 w 201"/>
                <a:gd name="T11" fmla="*/ 1 h 170"/>
                <a:gd name="T12" fmla="*/ 19 w 201"/>
                <a:gd name="T13" fmla="*/ 1 h 170"/>
                <a:gd name="T14" fmla="*/ 17 w 201"/>
                <a:gd name="T15" fmla="*/ 2 h 170"/>
                <a:gd name="T16" fmla="*/ 15 w 201"/>
                <a:gd name="T17" fmla="*/ 4 h 170"/>
                <a:gd name="T18" fmla="*/ 13 w 201"/>
                <a:gd name="T19" fmla="*/ 8 h 170"/>
                <a:gd name="T20" fmla="*/ 10 w 201"/>
                <a:gd name="T21" fmla="*/ 11 h 170"/>
                <a:gd name="T22" fmla="*/ 8 w 201"/>
                <a:gd name="T23" fmla="*/ 13 h 170"/>
                <a:gd name="T24" fmla="*/ 6 w 201"/>
                <a:gd name="T25" fmla="*/ 14 h 170"/>
                <a:gd name="T26" fmla="*/ 4 w 201"/>
                <a:gd name="T27" fmla="*/ 16 h 170"/>
                <a:gd name="T28" fmla="*/ 2 w 201"/>
                <a:gd name="T29" fmla="*/ 16 h 170"/>
                <a:gd name="T30" fmla="*/ 1 w 201"/>
                <a:gd name="T31" fmla="*/ 13 h 170"/>
                <a:gd name="T32" fmla="*/ 1 w 201"/>
                <a:gd name="T33" fmla="*/ 12 h 170"/>
                <a:gd name="T34" fmla="*/ 2 w 201"/>
                <a:gd name="T35" fmla="*/ 10 h 170"/>
                <a:gd name="T36" fmla="*/ 1 w 201"/>
                <a:gd name="T37" fmla="*/ 9 h 170"/>
                <a:gd name="T38" fmla="*/ 2 w 201"/>
                <a:gd name="T39" fmla="*/ 4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1"/>
                <a:gd name="T61" fmla="*/ 0 h 170"/>
                <a:gd name="T62" fmla="*/ 201 w 201"/>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1" h="170">
                  <a:moveTo>
                    <a:pt x="25" y="44"/>
                  </a:moveTo>
                  <a:cubicBezTo>
                    <a:pt x="32" y="41"/>
                    <a:pt x="39" y="32"/>
                    <a:pt x="47" y="28"/>
                  </a:cubicBezTo>
                  <a:cubicBezTo>
                    <a:pt x="55" y="24"/>
                    <a:pt x="51" y="11"/>
                    <a:pt x="64" y="20"/>
                  </a:cubicBezTo>
                  <a:cubicBezTo>
                    <a:pt x="76" y="29"/>
                    <a:pt x="75" y="17"/>
                    <a:pt x="92" y="17"/>
                  </a:cubicBezTo>
                  <a:cubicBezTo>
                    <a:pt x="109" y="17"/>
                    <a:pt x="138" y="11"/>
                    <a:pt x="147" y="14"/>
                  </a:cubicBezTo>
                  <a:cubicBezTo>
                    <a:pt x="155" y="16"/>
                    <a:pt x="165" y="10"/>
                    <a:pt x="177" y="8"/>
                  </a:cubicBezTo>
                  <a:cubicBezTo>
                    <a:pt x="189" y="7"/>
                    <a:pt x="194" y="0"/>
                    <a:pt x="201" y="7"/>
                  </a:cubicBezTo>
                  <a:cubicBezTo>
                    <a:pt x="201" y="7"/>
                    <a:pt x="190" y="21"/>
                    <a:pt x="183" y="18"/>
                  </a:cubicBezTo>
                  <a:cubicBezTo>
                    <a:pt x="176" y="16"/>
                    <a:pt x="160" y="31"/>
                    <a:pt x="158" y="49"/>
                  </a:cubicBezTo>
                  <a:cubicBezTo>
                    <a:pt x="157" y="66"/>
                    <a:pt x="150" y="78"/>
                    <a:pt x="144" y="86"/>
                  </a:cubicBezTo>
                  <a:cubicBezTo>
                    <a:pt x="138" y="95"/>
                    <a:pt x="123" y="109"/>
                    <a:pt x="108" y="117"/>
                  </a:cubicBezTo>
                  <a:cubicBezTo>
                    <a:pt x="93" y="125"/>
                    <a:pt x="81" y="133"/>
                    <a:pt x="81" y="133"/>
                  </a:cubicBezTo>
                  <a:cubicBezTo>
                    <a:pt x="81" y="133"/>
                    <a:pt x="67" y="140"/>
                    <a:pt x="63" y="145"/>
                  </a:cubicBezTo>
                  <a:cubicBezTo>
                    <a:pt x="60" y="150"/>
                    <a:pt x="50" y="165"/>
                    <a:pt x="43" y="167"/>
                  </a:cubicBezTo>
                  <a:cubicBezTo>
                    <a:pt x="36" y="170"/>
                    <a:pt x="25" y="170"/>
                    <a:pt x="21" y="162"/>
                  </a:cubicBezTo>
                  <a:cubicBezTo>
                    <a:pt x="18" y="153"/>
                    <a:pt x="14" y="136"/>
                    <a:pt x="7" y="137"/>
                  </a:cubicBezTo>
                  <a:cubicBezTo>
                    <a:pt x="0" y="138"/>
                    <a:pt x="11" y="130"/>
                    <a:pt x="15" y="124"/>
                  </a:cubicBezTo>
                  <a:cubicBezTo>
                    <a:pt x="20" y="118"/>
                    <a:pt x="30" y="106"/>
                    <a:pt x="25" y="99"/>
                  </a:cubicBezTo>
                  <a:cubicBezTo>
                    <a:pt x="19" y="92"/>
                    <a:pt x="11" y="90"/>
                    <a:pt x="11" y="90"/>
                  </a:cubicBezTo>
                  <a:cubicBezTo>
                    <a:pt x="11" y="90"/>
                    <a:pt x="12" y="51"/>
                    <a:pt x="25" y="44"/>
                  </a:cubicBezTo>
                  <a:close/>
                </a:path>
              </a:pathLst>
            </a:custGeom>
            <a:solidFill>
              <a:schemeClr val="accent1"/>
            </a:solidFill>
            <a:ln w="3175" cap="rnd">
              <a:solidFill>
                <a:schemeClr val="bg1"/>
              </a:solidFill>
              <a:round/>
              <a:headEnd/>
              <a:tailEnd/>
            </a:ln>
          </p:spPr>
          <p:txBody>
            <a:bodyPr/>
            <a:lstStyle/>
            <a:p>
              <a:endParaRPr lang="de-DE"/>
            </a:p>
          </p:txBody>
        </p:sp>
        <p:sp>
          <p:nvSpPr>
            <p:cNvPr id="6556" name="Freeform 1375"/>
            <p:cNvSpPr>
              <a:spLocks/>
            </p:cNvSpPr>
            <p:nvPr/>
          </p:nvSpPr>
          <p:spPr bwMode="gray">
            <a:xfrm>
              <a:off x="2992" y="2366"/>
              <a:ext cx="17" cy="26"/>
            </a:xfrm>
            <a:custGeom>
              <a:avLst/>
              <a:gdLst>
                <a:gd name="T0" fmla="*/ 1 w 31"/>
                <a:gd name="T1" fmla="*/ 0 h 47"/>
                <a:gd name="T2" fmla="*/ 2 w 31"/>
                <a:gd name="T3" fmla="*/ 2 h 47"/>
                <a:gd name="T4" fmla="*/ 1 w 31"/>
                <a:gd name="T5" fmla="*/ 4 h 47"/>
                <a:gd name="T6" fmla="*/ 1 w 31"/>
                <a:gd name="T7" fmla="*/ 0 h 47"/>
                <a:gd name="T8" fmla="*/ 0 60000 65536"/>
                <a:gd name="T9" fmla="*/ 0 60000 65536"/>
                <a:gd name="T10" fmla="*/ 0 60000 65536"/>
                <a:gd name="T11" fmla="*/ 0 60000 65536"/>
                <a:gd name="T12" fmla="*/ 0 w 31"/>
                <a:gd name="T13" fmla="*/ 0 h 47"/>
                <a:gd name="T14" fmla="*/ 31 w 31"/>
                <a:gd name="T15" fmla="*/ 47 h 47"/>
              </a:gdLst>
              <a:ahLst/>
              <a:cxnLst>
                <a:cxn ang="T8">
                  <a:pos x="T0" y="T1"/>
                </a:cxn>
                <a:cxn ang="T9">
                  <a:pos x="T2" y="T3"/>
                </a:cxn>
                <a:cxn ang="T10">
                  <a:pos x="T4" y="T5"/>
                </a:cxn>
                <a:cxn ang="T11">
                  <a:pos x="T6" y="T7"/>
                </a:cxn>
              </a:cxnLst>
              <a:rect l="T12" t="T13" r="T14" b="T15"/>
              <a:pathLst>
                <a:path w="31" h="47">
                  <a:moveTo>
                    <a:pt x="12" y="0"/>
                  </a:moveTo>
                  <a:cubicBezTo>
                    <a:pt x="12" y="0"/>
                    <a:pt x="31" y="10"/>
                    <a:pt x="28" y="18"/>
                  </a:cubicBezTo>
                  <a:cubicBezTo>
                    <a:pt x="25" y="26"/>
                    <a:pt x="5" y="47"/>
                    <a:pt x="5" y="47"/>
                  </a:cubicBezTo>
                  <a:cubicBezTo>
                    <a:pt x="5" y="47"/>
                    <a:pt x="0" y="16"/>
                    <a:pt x="12" y="0"/>
                  </a:cubicBezTo>
                  <a:close/>
                </a:path>
              </a:pathLst>
            </a:custGeom>
            <a:solidFill>
              <a:schemeClr val="accent1"/>
            </a:solidFill>
            <a:ln w="3175" cap="rnd">
              <a:solidFill>
                <a:schemeClr val="bg1"/>
              </a:solidFill>
              <a:round/>
              <a:headEnd/>
              <a:tailEnd/>
            </a:ln>
          </p:spPr>
          <p:txBody>
            <a:bodyPr/>
            <a:lstStyle/>
            <a:p>
              <a:endParaRPr lang="de-DE"/>
            </a:p>
          </p:txBody>
        </p:sp>
        <p:sp>
          <p:nvSpPr>
            <p:cNvPr id="6557" name="Freeform 1376"/>
            <p:cNvSpPr>
              <a:spLocks/>
            </p:cNvSpPr>
            <p:nvPr/>
          </p:nvSpPr>
          <p:spPr bwMode="gray">
            <a:xfrm>
              <a:off x="2970" y="2387"/>
              <a:ext cx="25" cy="66"/>
            </a:xfrm>
            <a:custGeom>
              <a:avLst/>
              <a:gdLst>
                <a:gd name="T0" fmla="*/ 5 w 44"/>
                <a:gd name="T1" fmla="*/ 1 h 118"/>
                <a:gd name="T2" fmla="*/ 3 w 44"/>
                <a:gd name="T3" fmla="*/ 5 h 118"/>
                <a:gd name="T4" fmla="*/ 3 w 44"/>
                <a:gd name="T5" fmla="*/ 12 h 118"/>
                <a:gd name="T6" fmla="*/ 1 w 44"/>
                <a:gd name="T7" fmla="*/ 7 h 118"/>
                <a:gd name="T8" fmla="*/ 1 w 44"/>
                <a:gd name="T9" fmla="*/ 4 h 118"/>
                <a:gd name="T10" fmla="*/ 2 w 44"/>
                <a:gd name="T11" fmla="*/ 2 h 118"/>
                <a:gd name="T12" fmla="*/ 5 w 44"/>
                <a:gd name="T13" fmla="*/ 1 h 118"/>
                <a:gd name="T14" fmla="*/ 0 60000 65536"/>
                <a:gd name="T15" fmla="*/ 0 60000 65536"/>
                <a:gd name="T16" fmla="*/ 0 60000 65536"/>
                <a:gd name="T17" fmla="*/ 0 60000 65536"/>
                <a:gd name="T18" fmla="*/ 0 60000 65536"/>
                <a:gd name="T19" fmla="*/ 0 60000 65536"/>
                <a:gd name="T20" fmla="*/ 0 60000 65536"/>
                <a:gd name="T21" fmla="*/ 0 w 44"/>
                <a:gd name="T22" fmla="*/ 0 h 118"/>
                <a:gd name="T23" fmla="*/ 44 w 4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18">
                  <a:moveTo>
                    <a:pt x="44" y="8"/>
                  </a:moveTo>
                  <a:cubicBezTo>
                    <a:pt x="44" y="8"/>
                    <a:pt x="21" y="42"/>
                    <a:pt x="27" y="51"/>
                  </a:cubicBezTo>
                  <a:cubicBezTo>
                    <a:pt x="32" y="61"/>
                    <a:pt x="31" y="107"/>
                    <a:pt x="24" y="118"/>
                  </a:cubicBezTo>
                  <a:cubicBezTo>
                    <a:pt x="24" y="118"/>
                    <a:pt x="5" y="94"/>
                    <a:pt x="4" y="73"/>
                  </a:cubicBezTo>
                  <a:cubicBezTo>
                    <a:pt x="2" y="53"/>
                    <a:pt x="0" y="45"/>
                    <a:pt x="8" y="39"/>
                  </a:cubicBezTo>
                  <a:cubicBezTo>
                    <a:pt x="17" y="32"/>
                    <a:pt x="17" y="29"/>
                    <a:pt x="21" y="20"/>
                  </a:cubicBezTo>
                  <a:cubicBezTo>
                    <a:pt x="25" y="11"/>
                    <a:pt x="34" y="0"/>
                    <a:pt x="44" y="8"/>
                  </a:cubicBezTo>
                  <a:close/>
                </a:path>
              </a:pathLst>
            </a:custGeom>
            <a:solidFill>
              <a:schemeClr val="accent1"/>
            </a:solidFill>
            <a:ln w="3175" cap="rnd">
              <a:solidFill>
                <a:schemeClr val="bg1"/>
              </a:solidFill>
              <a:round/>
              <a:headEnd/>
              <a:tailEnd/>
            </a:ln>
          </p:spPr>
          <p:txBody>
            <a:bodyPr/>
            <a:lstStyle/>
            <a:p>
              <a:endParaRPr lang="de-DE"/>
            </a:p>
          </p:txBody>
        </p:sp>
        <p:sp>
          <p:nvSpPr>
            <p:cNvPr id="6558" name="Freeform 1377"/>
            <p:cNvSpPr>
              <a:spLocks/>
            </p:cNvSpPr>
            <p:nvPr/>
          </p:nvSpPr>
          <p:spPr bwMode="gray">
            <a:xfrm>
              <a:off x="2982" y="2390"/>
              <a:ext cx="62" cy="74"/>
            </a:xfrm>
            <a:custGeom>
              <a:avLst/>
              <a:gdLst>
                <a:gd name="T0" fmla="*/ 11 w 112"/>
                <a:gd name="T1" fmla="*/ 3 h 133"/>
                <a:gd name="T2" fmla="*/ 9 w 112"/>
                <a:gd name="T3" fmla="*/ 0 h 133"/>
                <a:gd name="T4" fmla="*/ 8 w 112"/>
                <a:gd name="T5" fmla="*/ 1 h 133"/>
                <a:gd name="T6" fmla="*/ 6 w 112"/>
                <a:gd name="T7" fmla="*/ 3 h 133"/>
                <a:gd name="T8" fmla="*/ 4 w 112"/>
                <a:gd name="T9" fmla="*/ 3 h 133"/>
                <a:gd name="T10" fmla="*/ 2 w 112"/>
                <a:gd name="T11" fmla="*/ 1 h 133"/>
                <a:gd name="T12" fmla="*/ 2 w 112"/>
                <a:gd name="T13" fmla="*/ 1 h 133"/>
                <a:gd name="T14" fmla="*/ 1 w 112"/>
                <a:gd name="T15" fmla="*/ 4 h 133"/>
                <a:gd name="T16" fmla="*/ 1 w 112"/>
                <a:gd name="T17" fmla="*/ 11 h 133"/>
                <a:gd name="T18" fmla="*/ 2 w 112"/>
                <a:gd name="T19" fmla="*/ 12 h 133"/>
                <a:gd name="T20" fmla="*/ 4 w 112"/>
                <a:gd name="T21" fmla="*/ 12 h 133"/>
                <a:gd name="T22" fmla="*/ 7 w 112"/>
                <a:gd name="T23" fmla="*/ 9 h 133"/>
                <a:gd name="T24" fmla="*/ 8 w 112"/>
                <a:gd name="T25" fmla="*/ 8 h 133"/>
                <a:gd name="T26" fmla="*/ 9 w 112"/>
                <a:gd name="T27" fmla="*/ 7 h 133"/>
                <a:gd name="T28" fmla="*/ 11 w 112"/>
                <a:gd name="T29" fmla="*/ 3 h 1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33"/>
                <a:gd name="T47" fmla="*/ 112 w 112"/>
                <a:gd name="T48" fmla="*/ 133 h 1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33">
                  <a:moveTo>
                    <a:pt x="112" y="36"/>
                  </a:moveTo>
                  <a:cubicBezTo>
                    <a:pt x="108" y="34"/>
                    <a:pt x="100" y="0"/>
                    <a:pt x="100" y="0"/>
                  </a:cubicBezTo>
                  <a:cubicBezTo>
                    <a:pt x="100" y="0"/>
                    <a:pt x="86" y="7"/>
                    <a:pt x="82" y="12"/>
                  </a:cubicBezTo>
                  <a:cubicBezTo>
                    <a:pt x="79" y="17"/>
                    <a:pt x="69" y="32"/>
                    <a:pt x="62" y="34"/>
                  </a:cubicBezTo>
                  <a:cubicBezTo>
                    <a:pt x="55" y="37"/>
                    <a:pt x="44" y="37"/>
                    <a:pt x="40" y="29"/>
                  </a:cubicBezTo>
                  <a:cubicBezTo>
                    <a:pt x="37" y="20"/>
                    <a:pt x="33" y="3"/>
                    <a:pt x="26" y="4"/>
                  </a:cubicBezTo>
                  <a:cubicBezTo>
                    <a:pt x="23" y="3"/>
                    <a:pt x="23" y="3"/>
                    <a:pt x="23" y="3"/>
                  </a:cubicBezTo>
                  <a:cubicBezTo>
                    <a:pt x="23" y="3"/>
                    <a:pt x="0" y="37"/>
                    <a:pt x="6" y="46"/>
                  </a:cubicBezTo>
                  <a:cubicBezTo>
                    <a:pt x="11" y="56"/>
                    <a:pt x="10" y="102"/>
                    <a:pt x="3" y="113"/>
                  </a:cubicBezTo>
                  <a:cubicBezTo>
                    <a:pt x="19" y="130"/>
                    <a:pt x="19" y="130"/>
                    <a:pt x="19" y="130"/>
                  </a:cubicBezTo>
                  <a:cubicBezTo>
                    <a:pt x="19" y="130"/>
                    <a:pt x="43" y="133"/>
                    <a:pt x="48" y="128"/>
                  </a:cubicBezTo>
                  <a:cubicBezTo>
                    <a:pt x="53" y="122"/>
                    <a:pt x="68" y="103"/>
                    <a:pt x="72" y="95"/>
                  </a:cubicBezTo>
                  <a:cubicBezTo>
                    <a:pt x="77" y="87"/>
                    <a:pt x="79" y="85"/>
                    <a:pt x="86" y="83"/>
                  </a:cubicBezTo>
                  <a:cubicBezTo>
                    <a:pt x="93" y="80"/>
                    <a:pt x="95" y="74"/>
                    <a:pt x="95" y="69"/>
                  </a:cubicBezTo>
                  <a:cubicBezTo>
                    <a:pt x="95" y="63"/>
                    <a:pt x="106" y="39"/>
                    <a:pt x="112" y="36"/>
                  </a:cubicBezTo>
                  <a:close/>
                </a:path>
              </a:pathLst>
            </a:custGeom>
            <a:solidFill>
              <a:schemeClr val="accent1"/>
            </a:solidFill>
            <a:ln w="3175" cap="rnd">
              <a:solidFill>
                <a:schemeClr val="bg1"/>
              </a:solidFill>
              <a:round/>
              <a:headEnd/>
              <a:tailEnd/>
            </a:ln>
          </p:spPr>
          <p:txBody>
            <a:bodyPr/>
            <a:lstStyle/>
            <a:p>
              <a:endParaRPr lang="de-DE"/>
            </a:p>
          </p:txBody>
        </p:sp>
        <p:sp>
          <p:nvSpPr>
            <p:cNvPr id="6559" name="Freeform 1378"/>
            <p:cNvSpPr>
              <a:spLocks/>
            </p:cNvSpPr>
            <p:nvPr/>
          </p:nvSpPr>
          <p:spPr bwMode="gray">
            <a:xfrm>
              <a:off x="2979" y="2410"/>
              <a:ext cx="296" cy="256"/>
            </a:xfrm>
            <a:custGeom>
              <a:avLst/>
              <a:gdLst>
                <a:gd name="T0" fmla="*/ 32 w 532"/>
                <a:gd name="T1" fmla="*/ 9 h 459"/>
                <a:gd name="T2" fmla="*/ 29 w 532"/>
                <a:gd name="T3" fmla="*/ 10 h 459"/>
                <a:gd name="T4" fmla="*/ 27 w 532"/>
                <a:gd name="T5" fmla="*/ 9 h 459"/>
                <a:gd name="T6" fmla="*/ 23 w 532"/>
                <a:gd name="T7" fmla="*/ 9 h 459"/>
                <a:gd name="T8" fmla="*/ 21 w 532"/>
                <a:gd name="T9" fmla="*/ 4 h 459"/>
                <a:gd name="T10" fmla="*/ 19 w 532"/>
                <a:gd name="T11" fmla="*/ 2 h 459"/>
                <a:gd name="T12" fmla="*/ 14 w 532"/>
                <a:gd name="T13" fmla="*/ 1 h 459"/>
                <a:gd name="T14" fmla="*/ 12 w 532"/>
                <a:gd name="T15" fmla="*/ 0 h 459"/>
                <a:gd name="T16" fmla="*/ 9 w 532"/>
                <a:gd name="T17" fmla="*/ 3 h 459"/>
                <a:gd name="T18" fmla="*/ 9 w 532"/>
                <a:gd name="T19" fmla="*/ 4 h 459"/>
                <a:gd name="T20" fmla="*/ 7 w 532"/>
                <a:gd name="T21" fmla="*/ 6 h 459"/>
                <a:gd name="T22" fmla="*/ 5 w 532"/>
                <a:gd name="T23" fmla="*/ 9 h 459"/>
                <a:gd name="T24" fmla="*/ 2 w 532"/>
                <a:gd name="T25" fmla="*/ 9 h 459"/>
                <a:gd name="T26" fmla="*/ 1 w 532"/>
                <a:gd name="T27" fmla="*/ 7 h 459"/>
                <a:gd name="T28" fmla="*/ 1 w 532"/>
                <a:gd name="T29" fmla="*/ 11 h 459"/>
                <a:gd name="T30" fmla="*/ 3 w 532"/>
                <a:gd name="T31" fmla="*/ 13 h 459"/>
                <a:gd name="T32" fmla="*/ 3 w 532"/>
                <a:gd name="T33" fmla="*/ 15 h 459"/>
                <a:gd name="T34" fmla="*/ 5 w 532"/>
                <a:gd name="T35" fmla="*/ 16 h 459"/>
                <a:gd name="T36" fmla="*/ 6 w 532"/>
                <a:gd name="T37" fmla="*/ 17 h 459"/>
                <a:gd name="T38" fmla="*/ 7 w 532"/>
                <a:gd name="T39" fmla="*/ 21 h 459"/>
                <a:gd name="T40" fmla="*/ 7 w 532"/>
                <a:gd name="T41" fmla="*/ 22 h 459"/>
                <a:gd name="T42" fmla="*/ 8 w 532"/>
                <a:gd name="T43" fmla="*/ 21 h 459"/>
                <a:gd name="T44" fmla="*/ 9 w 532"/>
                <a:gd name="T45" fmla="*/ 22 h 459"/>
                <a:gd name="T46" fmla="*/ 10 w 532"/>
                <a:gd name="T47" fmla="*/ 23 h 459"/>
                <a:gd name="T48" fmla="*/ 9 w 532"/>
                <a:gd name="T49" fmla="*/ 23 h 459"/>
                <a:gd name="T50" fmla="*/ 11 w 532"/>
                <a:gd name="T51" fmla="*/ 23 h 459"/>
                <a:gd name="T52" fmla="*/ 10 w 532"/>
                <a:gd name="T53" fmla="*/ 26 h 459"/>
                <a:gd name="T54" fmla="*/ 10 w 532"/>
                <a:gd name="T55" fmla="*/ 26 h 459"/>
                <a:gd name="T56" fmla="*/ 12 w 532"/>
                <a:gd name="T57" fmla="*/ 27 h 459"/>
                <a:gd name="T58" fmla="*/ 11 w 532"/>
                <a:gd name="T59" fmla="*/ 28 h 459"/>
                <a:gd name="T60" fmla="*/ 13 w 532"/>
                <a:gd name="T61" fmla="*/ 32 h 459"/>
                <a:gd name="T62" fmla="*/ 14 w 532"/>
                <a:gd name="T63" fmla="*/ 34 h 459"/>
                <a:gd name="T64" fmla="*/ 16 w 532"/>
                <a:gd name="T65" fmla="*/ 35 h 459"/>
                <a:gd name="T66" fmla="*/ 17 w 532"/>
                <a:gd name="T67" fmla="*/ 36 h 459"/>
                <a:gd name="T68" fmla="*/ 18 w 532"/>
                <a:gd name="T69" fmla="*/ 38 h 459"/>
                <a:gd name="T70" fmla="*/ 21 w 532"/>
                <a:gd name="T71" fmla="*/ 42 h 459"/>
                <a:gd name="T72" fmla="*/ 23 w 532"/>
                <a:gd name="T73" fmla="*/ 41 h 459"/>
                <a:gd name="T74" fmla="*/ 27 w 532"/>
                <a:gd name="T75" fmla="*/ 42 h 459"/>
                <a:gd name="T76" fmla="*/ 29 w 532"/>
                <a:gd name="T77" fmla="*/ 44 h 459"/>
                <a:gd name="T78" fmla="*/ 31 w 532"/>
                <a:gd name="T79" fmla="*/ 42 h 459"/>
                <a:gd name="T80" fmla="*/ 32 w 532"/>
                <a:gd name="T81" fmla="*/ 41 h 459"/>
                <a:gd name="T82" fmla="*/ 33 w 532"/>
                <a:gd name="T83" fmla="*/ 39 h 459"/>
                <a:gd name="T84" fmla="*/ 35 w 532"/>
                <a:gd name="T85" fmla="*/ 37 h 459"/>
                <a:gd name="T86" fmla="*/ 38 w 532"/>
                <a:gd name="T87" fmla="*/ 37 h 459"/>
                <a:gd name="T88" fmla="*/ 40 w 532"/>
                <a:gd name="T89" fmla="*/ 36 h 459"/>
                <a:gd name="T90" fmla="*/ 42 w 532"/>
                <a:gd name="T91" fmla="*/ 36 h 459"/>
                <a:gd name="T92" fmla="*/ 45 w 532"/>
                <a:gd name="T93" fmla="*/ 35 h 459"/>
                <a:gd name="T94" fmla="*/ 48 w 532"/>
                <a:gd name="T95" fmla="*/ 33 h 459"/>
                <a:gd name="T96" fmla="*/ 51 w 532"/>
                <a:gd name="T97" fmla="*/ 32 h 459"/>
                <a:gd name="T98" fmla="*/ 51 w 532"/>
                <a:gd name="T99" fmla="*/ 28 h 459"/>
                <a:gd name="T100" fmla="*/ 48 w 532"/>
                <a:gd name="T101" fmla="*/ 27 h 459"/>
                <a:gd name="T102" fmla="*/ 46 w 532"/>
                <a:gd name="T103" fmla="*/ 25 h 459"/>
                <a:gd name="T104" fmla="*/ 42 w 532"/>
                <a:gd name="T105" fmla="*/ 25 h 459"/>
                <a:gd name="T106" fmla="*/ 41 w 532"/>
                <a:gd name="T107" fmla="*/ 20 h 459"/>
                <a:gd name="T108" fmla="*/ 40 w 532"/>
                <a:gd name="T109" fmla="*/ 18 h 459"/>
                <a:gd name="T110" fmla="*/ 38 w 532"/>
                <a:gd name="T111" fmla="*/ 17 h 459"/>
                <a:gd name="T112" fmla="*/ 38 w 532"/>
                <a:gd name="T113" fmla="*/ 15 h 459"/>
                <a:gd name="T114" fmla="*/ 38 w 532"/>
                <a:gd name="T115" fmla="*/ 14 h 459"/>
                <a:gd name="T116" fmla="*/ 37 w 532"/>
                <a:gd name="T117" fmla="*/ 12 h 459"/>
                <a:gd name="T118" fmla="*/ 36 w 532"/>
                <a:gd name="T119" fmla="*/ 12 h 459"/>
                <a:gd name="T120" fmla="*/ 36 w 532"/>
                <a:gd name="T121" fmla="*/ 11 h 459"/>
                <a:gd name="T122" fmla="*/ 32 w 532"/>
                <a:gd name="T123" fmla="*/ 9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2"/>
                <a:gd name="T187" fmla="*/ 0 h 459"/>
                <a:gd name="T188" fmla="*/ 532 w 532"/>
                <a:gd name="T189" fmla="*/ 459 h 4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2" h="459">
                  <a:moveTo>
                    <a:pt x="332" y="92"/>
                  </a:moveTo>
                  <a:cubicBezTo>
                    <a:pt x="331" y="102"/>
                    <a:pt x="320" y="108"/>
                    <a:pt x="311" y="106"/>
                  </a:cubicBezTo>
                  <a:cubicBezTo>
                    <a:pt x="303" y="105"/>
                    <a:pt x="291" y="101"/>
                    <a:pt x="278" y="101"/>
                  </a:cubicBezTo>
                  <a:cubicBezTo>
                    <a:pt x="266" y="101"/>
                    <a:pt x="254" y="98"/>
                    <a:pt x="247" y="91"/>
                  </a:cubicBezTo>
                  <a:cubicBezTo>
                    <a:pt x="240" y="84"/>
                    <a:pt x="223" y="56"/>
                    <a:pt x="217" y="48"/>
                  </a:cubicBezTo>
                  <a:cubicBezTo>
                    <a:pt x="212" y="40"/>
                    <a:pt x="201" y="27"/>
                    <a:pt x="196" y="27"/>
                  </a:cubicBezTo>
                  <a:cubicBezTo>
                    <a:pt x="192" y="27"/>
                    <a:pt x="154" y="5"/>
                    <a:pt x="145" y="5"/>
                  </a:cubicBezTo>
                  <a:cubicBezTo>
                    <a:pt x="135" y="5"/>
                    <a:pt x="121" y="1"/>
                    <a:pt x="118" y="0"/>
                  </a:cubicBezTo>
                  <a:cubicBezTo>
                    <a:pt x="112" y="3"/>
                    <a:pt x="101" y="27"/>
                    <a:pt x="101" y="33"/>
                  </a:cubicBezTo>
                  <a:cubicBezTo>
                    <a:pt x="101" y="38"/>
                    <a:pt x="99" y="44"/>
                    <a:pt x="92" y="47"/>
                  </a:cubicBezTo>
                  <a:cubicBezTo>
                    <a:pt x="85" y="49"/>
                    <a:pt x="83" y="51"/>
                    <a:pt x="78" y="59"/>
                  </a:cubicBezTo>
                  <a:cubicBezTo>
                    <a:pt x="74" y="67"/>
                    <a:pt x="59" y="86"/>
                    <a:pt x="54" y="92"/>
                  </a:cubicBezTo>
                  <a:cubicBezTo>
                    <a:pt x="49" y="97"/>
                    <a:pt x="25" y="94"/>
                    <a:pt x="25" y="94"/>
                  </a:cubicBezTo>
                  <a:cubicBezTo>
                    <a:pt x="9" y="77"/>
                    <a:pt x="9" y="77"/>
                    <a:pt x="9" y="77"/>
                  </a:cubicBezTo>
                  <a:cubicBezTo>
                    <a:pt x="9" y="77"/>
                    <a:pt x="0" y="110"/>
                    <a:pt x="7" y="115"/>
                  </a:cubicBezTo>
                  <a:cubicBezTo>
                    <a:pt x="14" y="121"/>
                    <a:pt x="25" y="126"/>
                    <a:pt x="28" y="131"/>
                  </a:cubicBezTo>
                  <a:cubicBezTo>
                    <a:pt x="30" y="136"/>
                    <a:pt x="27" y="142"/>
                    <a:pt x="32" y="148"/>
                  </a:cubicBezTo>
                  <a:cubicBezTo>
                    <a:pt x="38" y="155"/>
                    <a:pt x="50" y="161"/>
                    <a:pt x="53" y="163"/>
                  </a:cubicBezTo>
                  <a:cubicBezTo>
                    <a:pt x="55" y="165"/>
                    <a:pt x="57" y="172"/>
                    <a:pt x="61" y="180"/>
                  </a:cubicBezTo>
                  <a:cubicBezTo>
                    <a:pt x="66" y="189"/>
                    <a:pt x="72" y="212"/>
                    <a:pt x="70" y="216"/>
                  </a:cubicBezTo>
                  <a:cubicBezTo>
                    <a:pt x="68" y="220"/>
                    <a:pt x="67" y="228"/>
                    <a:pt x="72" y="228"/>
                  </a:cubicBezTo>
                  <a:cubicBezTo>
                    <a:pt x="78" y="228"/>
                    <a:pt x="79" y="223"/>
                    <a:pt x="85" y="222"/>
                  </a:cubicBezTo>
                  <a:cubicBezTo>
                    <a:pt x="91" y="221"/>
                    <a:pt x="88" y="221"/>
                    <a:pt x="93" y="224"/>
                  </a:cubicBezTo>
                  <a:cubicBezTo>
                    <a:pt x="99" y="227"/>
                    <a:pt x="102" y="238"/>
                    <a:pt x="102" y="238"/>
                  </a:cubicBezTo>
                  <a:cubicBezTo>
                    <a:pt x="102" y="238"/>
                    <a:pt x="87" y="243"/>
                    <a:pt x="99" y="244"/>
                  </a:cubicBezTo>
                  <a:cubicBezTo>
                    <a:pt x="111" y="245"/>
                    <a:pt x="111" y="237"/>
                    <a:pt x="114" y="245"/>
                  </a:cubicBezTo>
                  <a:cubicBezTo>
                    <a:pt x="116" y="252"/>
                    <a:pt x="104" y="260"/>
                    <a:pt x="104" y="263"/>
                  </a:cubicBezTo>
                  <a:cubicBezTo>
                    <a:pt x="104" y="266"/>
                    <a:pt x="100" y="267"/>
                    <a:pt x="104" y="271"/>
                  </a:cubicBezTo>
                  <a:cubicBezTo>
                    <a:pt x="109" y="275"/>
                    <a:pt x="118" y="266"/>
                    <a:pt x="118" y="277"/>
                  </a:cubicBezTo>
                  <a:cubicBezTo>
                    <a:pt x="118" y="287"/>
                    <a:pt x="110" y="280"/>
                    <a:pt x="116" y="294"/>
                  </a:cubicBezTo>
                  <a:cubicBezTo>
                    <a:pt x="122" y="307"/>
                    <a:pt x="133" y="320"/>
                    <a:pt x="140" y="327"/>
                  </a:cubicBezTo>
                  <a:cubicBezTo>
                    <a:pt x="148" y="333"/>
                    <a:pt x="153" y="352"/>
                    <a:pt x="153" y="352"/>
                  </a:cubicBezTo>
                  <a:cubicBezTo>
                    <a:pt x="153" y="352"/>
                    <a:pt x="150" y="351"/>
                    <a:pt x="161" y="357"/>
                  </a:cubicBezTo>
                  <a:cubicBezTo>
                    <a:pt x="173" y="363"/>
                    <a:pt x="176" y="360"/>
                    <a:pt x="181" y="370"/>
                  </a:cubicBezTo>
                  <a:cubicBezTo>
                    <a:pt x="186" y="381"/>
                    <a:pt x="187" y="381"/>
                    <a:pt x="194" y="395"/>
                  </a:cubicBezTo>
                  <a:cubicBezTo>
                    <a:pt x="200" y="408"/>
                    <a:pt x="215" y="434"/>
                    <a:pt x="219" y="436"/>
                  </a:cubicBezTo>
                  <a:cubicBezTo>
                    <a:pt x="224" y="439"/>
                    <a:pt x="227" y="416"/>
                    <a:pt x="240" y="421"/>
                  </a:cubicBezTo>
                  <a:cubicBezTo>
                    <a:pt x="252" y="427"/>
                    <a:pt x="281" y="434"/>
                    <a:pt x="284" y="437"/>
                  </a:cubicBezTo>
                  <a:cubicBezTo>
                    <a:pt x="286" y="440"/>
                    <a:pt x="296" y="459"/>
                    <a:pt x="303" y="453"/>
                  </a:cubicBezTo>
                  <a:cubicBezTo>
                    <a:pt x="310" y="448"/>
                    <a:pt x="311" y="439"/>
                    <a:pt x="317" y="435"/>
                  </a:cubicBezTo>
                  <a:cubicBezTo>
                    <a:pt x="323" y="432"/>
                    <a:pt x="332" y="424"/>
                    <a:pt x="334" y="421"/>
                  </a:cubicBezTo>
                  <a:cubicBezTo>
                    <a:pt x="337" y="417"/>
                    <a:pt x="330" y="406"/>
                    <a:pt x="343" y="402"/>
                  </a:cubicBezTo>
                  <a:cubicBezTo>
                    <a:pt x="356" y="397"/>
                    <a:pt x="351" y="384"/>
                    <a:pt x="367" y="389"/>
                  </a:cubicBezTo>
                  <a:cubicBezTo>
                    <a:pt x="384" y="395"/>
                    <a:pt x="381" y="383"/>
                    <a:pt x="395" y="382"/>
                  </a:cubicBezTo>
                  <a:cubicBezTo>
                    <a:pt x="409" y="381"/>
                    <a:pt x="419" y="376"/>
                    <a:pt x="419" y="376"/>
                  </a:cubicBezTo>
                  <a:cubicBezTo>
                    <a:pt x="442" y="369"/>
                    <a:pt x="442" y="369"/>
                    <a:pt x="442" y="369"/>
                  </a:cubicBezTo>
                  <a:cubicBezTo>
                    <a:pt x="442" y="369"/>
                    <a:pt x="460" y="366"/>
                    <a:pt x="473" y="362"/>
                  </a:cubicBezTo>
                  <a:cubicBezTo>
                    <a:pt x="486" y="358"/>
                    <a:pt x="496" y="341"/>
                    <a:pt x="507" y="342"/>
                  </a:cubicBezTo>
                  <a:cubicBezTo>
                    <a:pt x="519" y="344"/>
                    <a:pt x="526" y="326"/>
                    <a:pt x="526" y="326"/>
                  </a:cubicBezTo>
                  <a:cubicBezTo>
                    <a:pt x="526" y="326"/>
                    <a:pt x="532" y="300"/>
                    <a:pt x="529" y="291"/>
                  </a:cubicBezTo>
                  <a:cubicBezTo>
                    <a:pt x="526" y="281"/>
                    <a:pt x="512" y="275"/>
                    <a:pt x="508" y="276"/>
                  </a:cubicBezTo>
                  <a:cubicBezTo>
                    <a:pt x="504" y="277"/>
                    <a:pt x="488" y="259"/>
                    <a:pt x="476" y="262"/>
                  </a:cubicBezTo>
                  <a:cubicBezTo>
                    <a:pt x="464" y="264"/>
                    <a:pt x="450" y="276"/>
                    <a:pt x="442" y="259"/>
                  </a:cubicBezTo>
                  <a:cubicBezTo>
                    <a:pt x="435" y="243"/>
                    <a:pt x="428" y="209"/>
                    <a:pt x="428" y="209"/>
                  </a:cubicBezTo>
                  <a:cubicBezTo>
                    <a:pt x="428" y="209"/>
                    <a:pt x="424" y="193"/>
                    <a:pt x="413" y="188"/>
                  </a:cubicBezTo>
                  <a:cubicBezTo>
                    <a:pt x="403" y="183"/>
                    <a:pt x="394" y="179"/>
                    <a:pt x="396" y="171"/>
                  </a:cubicBezTo>
                  <a:cubicBezTo>
                    <a:pt x="399" y="163"/>
                    <a:pt x="404" y="150"/>
                    <a:pt x="401" y="149"/>
                  </a:cubicBezTo>
                  <a:cubicBezTo>
                    <a:pt x="398" y="148"/>
                    <a:pt x="393" y="140"/>
                    <a:pt x="393" y="140"/>
                  </a:cubicBezTo>
                  <a:cubicBezTo>
                    <a:pt x="393" y="140"/>
                    <a:pt x="390" y="127"/>
                    <a:pt x="385" y="129"/>
                  </a:cubicBezTo>
                  <a:cubicBezTo>
                    <a:pt x="381" y="130"/>
                    <a:pt x="374" y="126"/>
                    <a:pt x="374" y="126"/>
                  </a:cubicBezTo>
                  <a:cubicBezTo>
                    <a:pt x="370" y="110"/>
                    <a:pt x="370" y="110"/>
                    <a:pt x="370" y="110"/>
                  </a:cubicBezTo>
                  <a:cubicBezTo>
                    <a:pt x="370" y="110"/>
                    <a:pt x="335" y="113"/>
                    <a:pt x="332" y="92"/>
                  </a:cubicBezTo>
                  <a:close/>
                </a:path>
              </a:pathLst>
            </a:custGeom>
            <a:solidFill>
              <a:schemeClr val="accent1"/>
            </a:solidFill>
            <a:ln w="3175" cap="rnd">
              <a:solidFill>
                <a:schemeClr val="bg1"/>
              </a:solidFill>
              <a:round/>
              <a:headEnd/>
              <a:tailEnd/>
            </a:ln>
          </p:spPr>
          <p:txBody>
            <a:bodyPr/>
            <a:lstStyle/>
            <a:p>
              <a:endParaRPr lang="de-DE"/>
            </a:p>
          </p:txBody>
        </p:sp>
        <p:sp>
          <p:nvSpPr>
            <p:cNvPr id="6560" name="Freeform 1379"/>
            <p:cNvSpPr>
              <a:spLocks/>
            </p:cNvSpPr>
            <p:nvPr/>
          </p:nvSpPr>
          <p:spPr bwMode="gray">
            <a:xfrm>
              <a:off x="3097" y="2612"/>
              <a:ext cx="154" cy="101"/>
            </a:xfrm>
            <a:custGeom>
              <a:avLst/>
              <a:gdLst>
                <a:gd name="T0" fmla="*/ 1 w 277"/>
                <a:gd name="T1" fmla="*/ 7 h 182"/>
                <a:gd name="T2" fmla="*/ 3 w 277"/>
                <a:gd name="T3" fmla="*/ 6 h 182"/>
                <a:gd name="T4" fmla="*/ 7 w 277"/>
                <a:gd name="T5" fmla="*/ 7 h 182"/>
                <a:gd name="T6" fmla="*/ 9 w 277"/>
                <a:gd name="T7" fmla="*/ 9 h 182"/>
                <a:gd name="T8" fmla="*/ 10 w 277"/>
                <a:gd name="T9" fmla="*/ 7 h 182"/>
                <a:gd name="T10" fmla="*/ 12 w 277"/>
                <a:gd name="T11" fmla="*/ 6 h 182"/>
                <a:gd name="T12" fmla="*/ 13 w 277"/>
                <a:gd name="T13" fmla="*/ 4 h 182"/>
                <a:gd name="T14" fmla="*/ 15 w 277"/>
                <a:gd name="T15" fmla="*/ 2 h 182"/>
                <a:gd name="T16" fmla="*/ 18 w 277"/>
                <a:gd name="T17" fmla="*/ 2 h 182"/>
                <a:gd name="T18" fmla="*/ 20 w 277"/>
                <a:gd name="T19" fmla="*/ 1 h 182"/>
                <a:gd name="T20" fmla="*/ 22 w 277"/>
                <a:gd name="T21" fmla="*/ 1 h 182"/>
                <a:gd name="T22" fmla="*/ 25 w 277"/>
                <a:gd name="T23" fmla="*/ 0 h 182"/>
                <a:gd name="T24" fmla="*/ 26 w 277"/>
                <a:gd name="T25" fmla="*/ 3 h 182"/>
                <a:gd name="T26" fmla="*/ 26 w 277"/>
                <a:gd name="T27" fmla="*/ 6 h 182"/>
                <a:gd name="T28" fmla="*/ 26 w 277"/>
                <a:gd name="T29" fmla="*/ 8 h 182"/>
                <a:gd name="T30" fmla="*/ 23 w 277"/>
                <a:gd name="T31" fmla="*/ 9 h 182"/>
                <a:gd name="T32" fmla="*/ 22 w 277"/>
                <a:gd name="T33" fmla="*/ 10 h 182"/>
                <a:gd name="T34" fmla="*/ 19 w 277"/>
                <a:gd name="T35" fmla="*/ 12 h 182"/>
                <a:gd name="T36" fmla="*/ 17 w 277"/>
                <a:gd name="T37" fmla="*/ 13 h 182"/>
                <a:gd name="T38" fmla="*/ 13 w 277"/>
                <a:gd name="T39" fmla="*/ 13 h 182"/>
                <a:gd name="T40" fmla="*/ 12 w 277"/>
                <a:gd name="T41" fmla="*/ 13 h 182"/>
                <a:gd name="T42" fmla="*/ 12 w 277"/>
                <a:gd name="T43" fmla="*/ 14 h 182"/>
                <a:gd name="T44" fmla="*/ 10 w 277"/>
                <a:gd name="T45" fmla="*/ 15 h 182"/>
                <a:gd name="T46" fmla="*/ 8 w 277"/>
                <a:gd name="T47" fmla="*/ 15 h 182"/>
                <a:gd name="T48" fmla="*/ 7 w 277"/>
                <a:gd name="T49" fmla="*/ 17 h 182"/>
                <a:gd name="T50" fmla="*/ 2 w 277"/>
                <a:gd name="T51" fmla="*/ 14 h 182"/>
                <a:gd name="T52" fmla="*/ 1 w 277"/>
                <a:gd name="T53" fmla="*/ 12 h 182"/>
                <a:gd name="T54" fmla="*/ 1 w 277"/>
                <a:gd name="T55" fmla="*/ 10 h 182"/>
                <a:gd name="T56" fmla="*/ 1 w 277"/>
                <a:gd name="T57" fmla="*/ 7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7"/>
                <a:gd name="T88" fmla="*/ 0 h 182"/>
                <a:gd name="T89" fmla="*/ 277 w 277"/>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7" h="182">
                  <a:moveTo>
                    <a:pt x="7" y="74"/>
                  </a:moveTo>
                  <a:cubicBezTo>
                    <a:pt x="12" y="77"/>
                    <a:pt x="15" y="54"/>
                    <a:pt x="28" y="59"/>
                  </a:cubicBezTo>
                  <a:cubicBezTo>
                    <a:pt x="40" y="65"/>
                    <a:pt x="69" y="72"/>
                    <a:pt x="72" y="75"/>
                  </a:cubicBezTo>
                  <a:cubicBezTo>
                    <a:pt x="74" y="78"/>
                    <a:pt x="84" y="97"/>
                    <a:pt x="91" y="91"/>
                  </a:cubicBezTo>
                  <a:cubicBezTo>
                    <a:pt x="98" y="86"/>
                    <a:pt x="99" y="77"/>
                    <a:pt x="105" y="73"/>
                  </a:cubicBezTo>
                  <a:cubicBezTo>
                    <a:pt x="111" y="70"/>
                    <a:pt x="120" y="62"/>
                    <a:pt x="122" y="59"/>
                  </a:cubicBezTo>
                  <a:cubicBezTo>
                    <a:pt x="125" y="55"/>
                    <a:pt x="118" y="44"/>
                    <a:pt x="131" y="40"/>
                  </a:cubicBezTo>
                  <a:cubicBezTo>
                    <a:pt x="144" y="35"/>
                    <a:pt x="139" y="22"/>
                    <a:pt x="155" y="27"/>
                  </a:cubicBezTo>
                  <a:cubicBezTo>
                    <a:pt x="172" y="33"/>
                    <a:pt x="169" y="21"/>
                    <a:pt x="183" y="20"/>
                  </a:cubicBezTo>
                  <a:cubicBezTo>
                    <a:pt x="197" y="19"/>
                    <a:pt x="207" y="14"/>
                    <a:pt x="207" y="14"/>
                  </a:cubicBezTo>
                  <a:cubicBezTo>
                    <a:pt x="230" y="7"/>
                    <a:pt x="230" y="7"/>
                    <a:pt x="230" y="7"/>
                  </a:cubicBezTo>
                  <a:cubicBezTo>
                    <a:pt x="230" y="7"/>
                    <a:pt x="248" y="4"/>
                    <a:pt x="261" y="0"/>
                  </a:cubicBezTo>
                  <a:cubicBezTo>
                    <a:pt x="261" y="0"/>
                    <a:pt x="258" y="19"/>
                    <a:pt x="265" y="28"/>
                  </a:cubicBezTo>
                  <a:cubicBezTo>
                    <a:pt x="272" y="38"/>
                    <a:pt x="272" y="54"/>
                    <a:pt x="274" y="60"/>
                  </a:cubicBezTo>
                  <a:cubicBezTo>
                    <a:pt x="277" y="66"/>
                    <a:pt x="274" y="77"/>
                    <a:pt x="266" y="86"/>
                  </a:cubicBezTo>
                  <a:cubicBezTo>
                    <a:pt x="258" y="95"/>
                    <a:pt x="246" y="84"/>
                    <a:pt x="245" y="95"/>
                  </a:cubicBezTo>
                  <a:cubicBezTo>
                    <a:pt x="244" y="107"/>
                    <a:pt x="233" y="87"/>
                    <a:pt x="228" y="106"/>
                  </a:cubicBezTo>
                  <a:cubicBezTo>
                    <a:pt x="224" y="125"/>
                    <a:pt x="205" y="126"/>
                    <a:pt x="198" y="128"/>
                  </a:cubicBezTo>
                  <a:cubicBezTo>
                    <a:pt x="191" y="131"/>
                    <a:pt x="184" y="122"/>
                    <a:pt x="178" y="131"/>
                  </a:cubicBezTo>
                  <a:cubicBezTo>
                    <a:pt x="172" y="139"/>
                    <a:pt x="149" y="146"/>
                    <a:pt x="144" y="145"/>
                  </a:cubicBezTo>
                  <a:cubicBezTo>
                    <a:pt x="139" y="143"/>
                    <a:pt x="129" y="128"/>
                    <a:pt x="127" y="136"/>
                  </a:cubicBezTo>
                  <a:cubicBezTo>
                    <a:pt x="126" y="145"/>
                    <a:pt x="125" y="146"/>
                    <a:pt x="124" y="152"/>
                  </a:cubicBezTo>
                  <a:cubicBezTo>
                    <a:pt x="123" y="158"/>
                    <a:pt x="106" y="158"/>
                    <a:pt x="102" y="160"/>
                  </a:cubicBezTo>
                  <a:cubicBezTo>
                    <a:pt x="97" y="162"/>
                    <a:pt x="90" y="149"/>
                    <a:pt x="88" y="158"/>
                  </a:cubicBezTo>
                  <a:cubicBezTo>
                    <a:pt x="85" y="166"/>
                    <a:pt x="99" y="182"/>
                    <a:pt x="66" y="181"/>
                  </a:cubicBezTo>
                  <a:cubicBezTo>
                    <a:pt x="34" y="180"/>
                    <a:pt x="27" y="159"/>
                    <a:pt x="25" y="152"/>
                  </a:cubicBezTo>
                  <a:cubicBezTo>
                    <a:pt x="24" y="145"/>
                    <a:pt x="15" y="129"/>
                    <a:pt x="11" y="128"/>
                  </a:cubicBezTo>
                  <a:cubicBezTo>
                    <a:pt x="8" y="127"/>
                    <a:pt x="0" y="113"/>
                    <a:pt x="2" y="109"/>
                  </a:cubicBezTo>
                  <a:cubicBezTo>
                    <a:pt x="4" y="106"/>
                    <a:pt x="7" y="74"/>
                    <a:pt x="7" y="74"/>
                  </a:cubicBezTo>
                  <a:close/>
                </a:path>
              </a:pathLst>
            </a:custGeom>
            <a:solidFill>
              <a:schemeClr val="accent1"/>
            </a:solidFill>
            <a:ln w="3175" cap="rnd">
              <a:solidFill>
                <a:schemeClr val="bg1"/>
              </a:solidFill>
              <a:round/>
              <a:headEnd/>
              <a:tailEnd/>
            </a:ln>
          </p:spPr>
          <p:txBody>
            <a:bodyPr/>
            <a:lstStyle/>
            <a:p>
              <a:endParaRPr lang="de-DE"/>
            </a:p>
          </p:txBody>
        </p:sp>
        <p:sp>
          <p:nvSpPr>
            <p:cNvPr id="6561" name="Freeform 1380"/>
            <p:cNvSpPr>
              <a:spLocks/>
            </p:cNvSpPr>
            <p:nvPr/>
          </p:nvSpPr>
          <p:spPr bwMode="gray">
            <a:xfrm>
              <a:off x="3240" y="2524"/>
              <a:ext cx="102" cy="130"/>
            </a:xfrm>
            <a:custGeom>
              <a:avLst/>
              <a:gdLst>
                <a:gd name="T0" fmla="*/ 6 w 183"/>
                <a:gd name="T1" fmla="*/ 8 h 233"/>
                <a:gd name="T2" fmla="*/ 5 w 183"/>
                <a:gd name="T3" fmla="*/ 12 h 233"/>
                <a:gd name="T4" fmla="*/ 4 w 183"/>
                <a:gd name="T5" fmla="*/ 13 h 233"/>
                <a:gd name="T6" fmla="*/ 1 w 183"/>
                <a:gd name="T7" fmla="*/ 15 h 233"/>
                <a:gd name="T8" fmla="*/ 1 w 183"/>
                <a:gd name="T9" fmla="*/ 18 h 233"/>
                <a:gd name="T10" fmla="*/ 2 w 183"/>
                <a:gd name="T11" fmla="*/ 21 h 233"/>
                <a:gd name="T12" fmla="*/ 3 w 183"/>
                <a:gd name="T13" fmla="*/ 22 h 233"/>
                <a:gd name="T14" fmla="*/ 7 w 183"/>
                <a:gd name="T15" fmla="*/ 21 h 233"/>
                <a:gd name="T16" fmla="*/ 9 w 183"/>
                <a:gd name="T17" fmla="*/ 20 h 233"/>
                <a:gd name="T18" fmla="*/ 10 w 183"/>
                <a:gd name="T19" fmla="*/ 18 h 233"/>
                <a:gd name="T20" fmla="*/ 13 w 183"/>
                <a:gd name="T21" fmla="*/ 15 h 233"/>
                <a:gd name="T22" fmla="*/ 14 w 183"/>
                <a:gd name="T23" fmla="*/ 15 h 233"/>
                <a:gd name="T24" fmla="*/ 16 w 183"/>
                <a:gd name="T25" fmla="*/ 12 h 233"/>
                <a:gd name="T26" fmla="*/ 17 w 183"/>
                <a:gd name="T27" fmla="*/ 9 h 233"/>
                <a:gd name="T28" fmla="*/ 16 w 183"/>
                <a:gd name="T29" fmla="*/ 6 h 233"/>
                <a:gd name="T30" fmla="*/ 13 w 183"/>
                <a:gd name="T31" fmla="*/ 3 h 233"/>
                <a:gd name="T32" fmla="*/ 11 w 183"/>
                <a:gd name="T33" fmla="*/ 2 h 233"/>
                <a:gd name="T34" fmla="*/ 9 w 183"/>
                <a:gd name="T35" fmla="*/ 1 h 233"/>
                <a:gd name="T36" fmla="*/ 8 w 183"/>
                <a:gd name="T37" fmla="*/ 1 h 233"/>
                <a:gd name="T38" fmla="*/ 8 w 183"/>
                <a:gd name="T39" fmla="*/ 3 h 233"/>
                <a:gd name="T40" fmla="*/ 7 w 183"/>
                <a:gd name="T41" fmla="*/ 4 h 233"/>
                <a:gd name="T42" fmla="*/ 6 w 183"/>
                <a:gd name="T43" fmla="*/ 8 h 2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3"/>
                <a:gd name="T67" fmla="*/ 0 h 233"/>
                <a:gd name="T68" fmla="*/ 183 w 183"/>
                <a:gd name="T69" fmla="*/ 233 h 2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3" h="233">
                  <a:moveTo>
                    <a:pt x="59" y="87"/>
                  </a:moveTo>
                  <a:cubicBezTo>
                    <a:pt x="62" y="96"/>
                    <a:pt x="56" y="122"/>
                    <a:pt x="56" y="122"/>
                  </a:cubicBezTo>
                  <a:cubicBezTo>
                    <a:pt x="56" y="122"/>
                    <a:pt x="49" y="140"/>
                    <a:pt x="37" y="138"/>
                  </a:cubicBezTo>
                  <a:cubicBezTo>
                    <a:pt x="26" y="137"/>
                    <a:pt x="16" y="154"/>
                    <a:pt x="3" y="158"/>
                  </a:cubicBezTo>
                  <a:cubicBezTo>
                    <a:pt x="3" y="158"/>
                    <a:pt x="0" y="177"/>
                    <a:pt x="7" y="186"/>
                  </a:cubicBezTo>
                  <a:cubicBezTo>
                    <a:pt x="14" y="196"/>
                    <a:pt x="14" y="212"/>
                    <a:pt x="16" y="218"/>
                  </a:cubicBezTo>
                  <a:cubicBezTo>
                    <a:pt x="16" y="218"/>
                    <a:pt x="22" y="233"/>
                    <a:pt x="34" y="230"/>
                  </a:cubicBezTo>
                  <a:cubicBezTo>
                    <a:pt x="46" y="226"/>
                    <a:pt x="62" y="222"/>
                    <a:pt x="71" y="220"/>
                  </a:cubicBezTo>
                  <a:cubicBezTo>
                    <a:pt x="81" y="219"/>
                    <a:pt x="97" y="215"/>
                    <a:pt x="98" y="210"/>
                  </a:cubicBezTo>
                  <a:cubicBezTo>
                    <a:pt x="100" y="205"/>
                    <a:pt x="90" y="196"/>
                    <a:pt x="105" y="185"/>
                  </a:cubicBezTo>
                  <a:cubicBezTo>
                    <a:pt x="121" y="175"/>
                    <a:pt x="124" y="157"/>
                    <a:pt x="134" y="157"/>
                  </a:cubicBezTo>
                  <a:cubicBezTo>
                    <a:pt x="143" y="157"/>
                    <a:pt x="143" y="166"/>
                    <a:pt x="143" y="157"/>
                  </a:cubicBezTo>
                  <a:cubicBezTo>
                    <a:pt x="143" y="148"/>
                    <a:pt x="155" y="129"/>
                    <a:pt x="159" y="124"/>
                  </a:cubicBezTo>
                  <a:cubicBezTo>
                    <a:pt x="164" y="120"/>
                    <a:pt x="173" y="103"/>
                    <a:pt x="178" y="97"/>
                  </a:cubicBezTo>
                  <a:cubicBezTo>
                    <a:pt x="183" y="91"/>
                    <a:pt x="166" y="63"/>
                    <a:pt x="161" y="62"/>
                  </a:cubicBezTo>
                  <a:cubicBezTo>
                    <a:pt x="155" y="61"/>
                    <a:pt x="144" y="36"/>
                    <a:pt x="137" y="36"/>
                  </a:cubicBezTo>
                  <a:cubicBezTo>
                    <a:pt x="130" y="36"/>
                    <a:pt x="116" y="34"/>
                    <a:pt x="111" y="26"/>
                  </a:cubicBezTo>
                  <a:cubicBezTo>
                    <a:pt x="107" y="17"/>
                    <a:pt x="98" y="14"/>
                    <a:pt x="94" y="12"/>
                  </a:cubicBezTo>
                  <a:cubicBezTo>
                    <a:pt x="89" y="9"/>
                    <a:pt x="84" y="0"/>
                    <a:pt x="83" y="6"/>
                  </a:cubicBezTo>
                  <a:cubicBezTo>
                    <a:pt x="82" y="12"/>
                    <a:pt x="81" y="33"/>
                    <a:pt x="81" y="33"/>
                  </a:cubicBezTo>
                  <a:cubicBezTo>
                    <a:pt x="81" y="33"/>
                    <a:pt x="71" y="46"/>
                    <a:pt x="69" y="49"/>
                  </a:cubicBezTo>
                  <a:cubicBezTo>
                    <a:pt x="67" y="53"/>
                    <a:pt x="59" y="87"/>
                    <a:pt x="59" y="87"/>
                  </a:cubicBezTo>
                  <a:close/>
                </a:path>
              </a:pathLst>
            </a:custGeom>
            <a:solidFill>
              <a:schemeClr val="accent1"/>
            </a:solidFill>
            <a:ln w="3175" cap="rnd">
              <a:solidFill>
                <a:schemeClr val="bg1"/>
              </a:solidFill>
              <a:round/>
              <a:headEnd/>
              <a:tailEnd/>
            </a:ln>
          </p:spPr>
          <p:txBody>
            <a:bodyPr/>
            <a:lstStyle/>
            <a:p>
              <a:endParaRPr lang="de-DE"/>
            </a:p>
          </p:txBody>
        </p:sp>
        <p:sp>
          <p:nvSpPr>
            <p:cNvPr id="6562" name="Freeform 1381"/>
            <p:cNvSpPr>
              <a:spLocks/>
            </p:cNvSpPr>
            <p:nvPr/>
          </p:nvSpPr>
          <p:spPr bwMode="gray">
            <a:xfrm>
              <a:off x="3209" y="2505"/>
              <a:ext cx="83" cy="67"/>
            </a:xfrm>
            <a:custGeom>
              <a:avLst/>
              <a:gdLst>
                <a:gd name="T0" fmla="*/ 0 w 150"/>
                <a:gd name="T1" fmla="*/ 2 h 121"/>
                <a:gd name="T2" fmla="*/ 1 w 150"/>
                <a:gd name="T3" fmla="*/ 4 h 121"/>
                <a:gd name="T4" fmla="*/ 3 w 150"/>
                <a:gd name="T5" fmla="*/ 8 h 121"/>
                <a:gd name="T6" fmla="*/ 6 w 150"/>
                <a:gd name="T7" fmla="*/ 9 h 121"/>
                <a:gd name="T8" fmla="*/ 9 w 150"/>
                <a:gd name="T9" fmla="*/ 10 h 121"/>
                <a:gd name="T10" fmla="*/ 11 w 150"/>
                <a:gd name="T11" fmla="*/ 11 h 121"/>
                <a:gd name="T12" fmla="*/ 12 w 150"/>
                <a:gd name="T13" fmla="*/ 8 h 121"/>
                <a:gd name="T14" fmla="*/ 13 w 150"/>
                <a:gd name="T15" fmla="*/ 6 h 121"/>
                <a:gd name="T16" fmla="*/ 13 w 150"/>
                <a:gd name="T17" fmla="*/ 4 h 121"/>
                <a:gd name="T18" fmla="*/ 14 w 150"/>
                <a:gd name="T19" fmla="*/ 2 h 121"/>
                <a:gd name="T20" fmla="*/ 14 w 150"/>
                <a:gd name="T21" fmla="*/ 1 h 121"/>
                <a:gd name="T22" fmla="*/ 14 w 150"/>
                <a:gd name="T23" fmla="*/ 0 h 121"/>
                <a:gd name="T24" fmla="*/ 12 w 150"/>
                <a:gd name="T25" fmla="*/ 2 h 121"/>
                <a:gd name="T26" fmla="*/ 11 w 150"/>
                <a:gd name="T27" fmla="*/ 3 h 121"/>
                <a:gd name="T28" fmla="*/ 10 w 150"/>
                <a:gd name="T29" fmla="*/ 4 h 121"/>
                <a:gd name="T30" fmla="*/ 6 w 150"/>
                <a:gd name="T31" fmla="*/ 5 h 121"/>
                <a:gd name="T32" fmla="*/ 4 w 150"/>
                <a:gd name="T33" fmla="*/ 5 h 121"/>
                <a:gd name="T34" fmla="*/ 3 w 150"/>
                <a:gd name="T35" fmla="*/ 4 h 121"/>
                <a:gd name="T36" fmla="*/ 0 w 150"/>
                <a:gd name="T37" fmla="*/ 2 h 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21"/>
                <a:gd name="T59" fmla="*/ 150 w 150"/>
                <a:gd name="T60" fmla="*/ 121 h 1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21">
                  <a:moveTo>
                    <a:pt x="0" y="18"/>
                  </a:moveTo>
                  <a:cubicBezTo>
                    <a:pt x="11" y="23"/>
                    <a:pt x="15" y="39"/>
                    <a:pt x="15" y="39"/>
                  </a:cubicBezTo>
                  <a:cubicBezTo>
                    <a:pt x="15" y="39"/>
                    <a:pt x="22" y="73"/>
                    <a:pt x="29" y="89"/>
                  </a:cubicBezTo>
                  <a:cubicBezTo>
                    <a:pt x="37" y="106"/>
                    <a:pt x="51" y="94"/>
                    <a:pt x="63" y="92"/>
                  </a:cubicBezTo>
                  <a:cubicBezTo>
                    <a:pt x="75" y="89"/>
                    <a:pt x="91" y="107"/>
                    <a:pt x="95" y="106"/>
                  </a:cubicBezTo>
                  <a:cubicBezTo>
                    <a:pt x="99" y="105"/>
                    <a:pt x="113" y="111"/>
                    <a:pt x="116" y="121"/>
                  </a:cubicBezTo>
                  <a:cubicBezTo>
                    <a:pt x="116" y="121"/>
                    <a:pt x="124" y="87"/>
                    <a:pt x="126" y="83"/>
                  </a:cubicBezTo>
                  <a:cubicBezTo>
                    <a:pt x="128" y="80"/>
                    <a:pt x="138" y="67"/>
                    <a:pt x="138" y="67"/>
                  </a:cubicBezTo>
                  <a:cubicBezTo>
                    <a:pt x="138" y="67"/>
                    <a:pt x="139" y="46"/>
                    <a:pt x="140" y="40"/>
                  </a:cubicBezTo>
                  <a:cubicBezTo>
                    <a:pt x="140" y="40"/>
                    <a:pt x="145" y="30"/>
                    <a:pt x="148" y="27"/>
                  </a:cubicBezTo>
                  <a:cubicBezTo>
                    <a:pt x="150" y="24"/>
                    <a:pt x="149" y="11"/>
                    <a:pt x="149" y="9"/>
                  </a:cubicBezTo>
                  <a:cubicBezTo>
                    <a:pt x="149" y="7"/>
                    <a:pt x="148" y="0"/>
                    <a:pt x="148" y="0"/>
                  </a:cubicBezTo>
                  <a:cubicBezTo>
                    <a:pt x="148" y="0"/>
                    <a:pt x="134" y="11"/>
                    <a:pt x="132" y="16"/>
                  </a:cubicBezTo>
                  <a:cubicBezTo>
                    <a:pt x="130" y="20"/>
                    <a:pt x="123" y="24"/>
                    <a:pt x="118" y="30"/>
                  </a:cubicBezTo>
                  <a:cubicBezTo>
                    <a:pt x="113" y="36"/>
                    <a:pt x="112" y="37"/>
                    <a:pt x="109" y="42"/>
                  </a:cubicBezTo>
                  <a:cubicBezTo>
                    <a:pt x="106" y="46"/>
                    <a:pt x="71" y="55"/>
                    <a:pt x="66" y="55"/>
                  </a:cubicBezTo>
                  <a:cubicBezTo>
                    <a:pt x="62" y="54"/>
                    <a:pt x="48" y="53"/>
                    <a:pt x="45" y="52"/>
                  </a:cubicBezTo>
                  <a:cubicBezTo>
                    <a:pt x="42" y="51"/>
                    <a:pt x="32" y="47"/>
                    <a:pt x="30" y="44"/>
                  </a:cubicBezTo>
                  <a:cubicBezTo>
                    <a:pt x="29" y="40"/>
                    <a:pt x="13" y="20"/>
                    <a:pt x="0" y="18"/>
                  </a:cubicBezTo>
                  <a:close/>
                </a:path>
              </a:pathLst>
            </a:custGeom>
            <a:solidFill>
              <a:schemeClr val="accent1"/>
            </a:solidFill>
            <a:ln w="3175" cap="rnd">
              <a:solidFill>
                <a:schemeClr val="bg1"/>
              </a:solidFill>
              <a:round/>
              <a:headEnd/>
              <a:tailEnd/>
            </a:ln>
          </p:spPr>
          <p:txBody>
            <a:bodyPr/>
            <a:lstStyle/>
            <a:p>
              <a:endParaRPr lang="de-DE"/>
            </a:p>
          </p:txBody>
        </p:sp>
        <p:sp>
          <p:nvSpPr>
            <p:cNvPr id="6563" name="Freeform 1382"/>
            <p:cNvSpPr>
              <a:spLocks/>
            </p:cNvSpPr>
            <p:nvPr/>
          </p:nvSpPr>
          <p:spPr bwMode="gray">
            <a:xfrm>
              <a:off x="3357" y="2320"/>
              <a:ext cx="242" cy="231"/>
            </a:xfrm>
            <a:custGeom>
              <a:avLst/>
              <a:gdLst>
                <a:gd name="T0" fmla="*/ 0 w 435"/>
                <a:gd name="T1" fmla="*/ 35 h 415"/>
                <a:gd name="T2" fmla="*/ 3 w 435"/>
                <a:gd name="T3" fmla="*/ 32 h 415"/>
                <a:gd name="T4" fmla="*/ 3 w 435"/>
                <a:gd name="T5" fmla="*/ 31 h 415"/>
                <a:gd name="T6" fmla="*/ 4 w 435"/>
                <a:gd name="T7" fmla="*/ 27 h 415"/>
                <a:gd name="T8" fmla="*/ 2 w 435"/>
                <a:gd name="T9" fmla="*/ 24 h 415"/>
                <a:gd name="T10" fmla="*/ 9 w 435"/>
                <a:gd name="T11" fmla="*/ 24 h 415"/>
                <a:gd name="T12" fmla="*/ 13 w 435"/>
                <a:gd name="T13" fmla="*/ 23 h 415"/>
                <a:gd name="T14" fmla="*/ 14 w 435"/>
                <a:gd name="T15" fmla="*/ 19 h 415"/>
                <a:gd name="T16" fmla="*/ 16 w 435"/>
                <a:gd name="T17" fmla="*/ 17 h 415"/>
                <a:gd name="T18" fmla="*/ 18 w 435"/>
                <a:gd name="T19" fmla="*/ 17 h 415"/>
                <a:gd name="T20" fmla="*/ 22 w 435"/>
                <a:gd name="T21" fmla="*/ 14 h 415"/>
                <a:gd name="T22" fmla="*/ 23 w 435"/>
                <a:gd name="T23" fmla="*/ 10 h 415"/>
                <a:gd name="T24" fmla="*/ 26 w 435"/>
                <a:gd name="T25" fmla="*/ 9 h 415"/>
                <a:gd name="T26" fmla="*/ 27 w 435"/>
                <a:gd name="T27" fmla="*/ 7 h 415"/>
                <a:gd name="T28" fmla="*/ 27 w 435"/>
                <a:gd name="T29" fmla="*/ 4 h 415"/>
                <a:gd name="T30" fmla="*/ 27 w 435"/>
                <a:gd name="T31" fmla="*/ 3 h 415"/>
                <a:gd name="T32" fmla="*/ 28 w 435"/>
                <a:gd name="T33" fmla="*/ 2 h 415"/>
                <a:gd name="T34" fmla="*/ 30 w 435"/>
                <a:gd name="T35" fmla="*/ 2 h 415"/>
                <a:gd name="T36" fmla="*/ 32 w 435"/>
                <a:gd name="T37" fmla="*/ 2 h 415"/>
                <a:gd name="T38" fmla="*/ 36 w 435"/>
                <a:gd name="T39" fmla="*/ 1 h 415"/>
                <a:gd name="T40" fmla="*/ 36 w 435"/>
                <a:gd name="T41" fmla="*/ 0 h 415"/>
                <a:gd name="T42" fmla="*/ 38 w 435"/>
                <a:gd name="T43" fmla="*/ 2 h 415"/>
                <a:gd name="T44" fmla="*/ 42 w 435"/>
                <a:gd name="T45" fmla="*/ 4 h 415"/>
                <a:gd name="T46" fmla="*/ 41 w 435"/>
                <a:gd name="T47" fmla="*/ 6 h 415"/>
                <a:gd name="T48" fmla="*/ 40 w 435"/>
                <a:gd name="T49" fmla="*/ 8 h 415"/>
                <a:gd name="T50" fmla="*/ 37 w 435"/>
                <a:gd name="T51" fmla="*/ 8 h 415"/>
                <a:gd name="T52" fmla="*/ 34 w 435"/>
                <a:gd name="T53" fmla="*/ 7 h 415"/>
                <a:gd name="T54" fmla="*/ 32 w 435"/>
                <a:gd name="T55" fmla="*/ 9 h 415"/>
                <a:gd name="T56" fmla="*/ 34 w 435"/>
                <a:gd name="T57" fmla="*/ 13 h 415"/>
                <a:gd name="T58" fmla="*/ 36 w 435"/>
                <a:gd name="T59" fmla="*/ 14 h 415"/>
                <a:gd name="T60" fmla="*/ 36 w 435"/>
                <a:gd name="T61" fmla="*/ 18 h 415"/>
                <a:gd name="T62" fmla="*/ 34 w 435"/>
                <a:gd name="T63" fmla="*/ 20 h 415"/>
                <a:gd name="T64" fmla="*/ 31 w 435"/>
                <a:gd name="T65" fmla="*/ 23 h 415"/>
                <a:gd name="T66" fmla="*/ 28 w 435"/>
                <a:gd name="T67" fmla="*/ 28 h 415"/>
                <a:gd name="T68" fmla="*/ 24 w 435"/>
                <a:gd name="T69" fmla="*/ 29 h 415"/>
                <a:gd name="T70" fmla="*/ 22 w 435"/>
                <a:gd name="T71" fmla="*/ 30 h 415"/>
                <a:gd name="T72" fmla="*/ 24 w 435"/>
                <a:gd name="T73" fmla="*/ 34 h 415"/>
                <a:gd name="T74" fmla="*/ 25 w 435"/>
                <a:gd name="T75" fmla="*/ 35 h 415"/>
                <a:gd name="T76" fmla="*/ 27 w 435"/>
                <a:gd name="T77" fmla="*/ 36 h 415"/>
                <a:gd name="T78" fmla="*/ 24 w 435"/>
                <a:gd name="T79" fmla="*/ 37 h 415"/>
                <a:gd name="T80" fmla="*/ 22 w 435"/>
                <a:gd name="T81" fmla="*/ 37 h 415"/>
                <a:gd name="T82" fmla="*/ 20 w 435"/>
                <a:gd name="T83" fmla="*/ 38 h 415"/>
                <a:gd name="T84" fmla="*/ 19 w 435"/>
                <a:gd name="T85" fmla="*/ 40 h 415"/>
                <a:gd name="T86" fmla="*/ 16 w 435"/>
                <a:gd name="T87" fmla="*/ 37 h 415"/>
                <a:gd name="T88" fmla="*/ 15 w 435"/>
                <a:gd name="T89" fmla="*/ 35 h 415"/>
                <a:gd name="T90" fmla="*/ 12 w 435"/>
                <a:gd name="T91" fmla="*/ 34 h 415"/>
                <a:gd name="T92" fmla="*/ 9 w 435"/>
                <a:gd name="T93" fmla="*/ 35 h 415"/>
                <a:gd name="T94" fmla="*/ 7 w 435"/>
                <a:gd name="T95" fmla="*/ 35 h 415"/>
                <a:gd name="T96" fmla="*/ 0 w 435"/>
                <a:gd name="T97" fmla="*/ 35 h 4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5"/>
                <a:gd name="T148" fmla="*/ 0 h 415"/>
                <a:gd name="T149" fmla="*/ 435 w 435"/>
                <a:gd name="T150" fmla="*/ 415 h 4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5" h="415">
                  <a:moveTo>
                    <a:pt x="0" y="360"/>
                  </a:moveTo>
                  <a:cubicBezTo>
                    <a:pt x="0" y="360"/>
                    <a:pt x="20" y="346"/>
                    <a:pt x="28" y="339"/>
                  </a:cubicBezTo>
                  <a:cubicBezTo>
                    <a:pt x="36" y="332"/>
                    <a:pt x="14" y="336"/>
                    <a:pt x="36" y="317"/>
                  </a:cubicBezTo>
                  <a:cubicBezTo>
                    <a:pt x="58" y="297"/>
                    <a:pt x="51" y="282"/>
                    <a:pt x="47" y="281"/>
                  </a:cubicBezTo>
                  <a:cubicBezTo>
                    <a:pt x="18" y="255"/>
                    <a:pt x="18" y="255"/>
                    <a:pt x="18" y="255"/>
                  </a:cubicBezTo>
                  <a:cubicBezTo>
                    <a:pt x="33" y="259"/>
                    <a:pt x="82" y="251"/>
                    <a:pt x="99" y="248"/>
                  </a:cubicBezTo>
                  <a:cubicBezTo>
                    <a:pt x="117" y="246"/>
                    <a:pt x="137" y="245"/>
                    <a:pt x="142" y="236"/>
                  </a:cubicBezTo>
                  <a:cubicBezTo>
                    <a:pt x="146" y="226"/>
                    <a:pt x="145" y="221"/>
                    <a:pt x="149" y="205"/>
                  </a:cubicBezTo>
                  <a:cubicBezTo>
                    <a:pt x="152" y="189"/>
                    <a:pt x="155" y="176"/>
                    <a:pt x="164" y="178"/>
                  </a:cubicBezTo>
                  <a:cubicBezTo>
                    <a:pt x="173" y="180"/>
                    <a:pt x="166" y="178"/>
                    <a:pt x="187" y="173"/>
                  </a:cubicBezTo>
                  <a:cubicBezTo>
                    <a:pt x="209" y="169"/>
                    <a:pt x="218" y="150"/>
                    <a:pt x="225" y="146"/>
                  </a:cubicBezTo>
                  <a:cubicBezTo>
                    <a:pt x="232" y="143"/>
                    <a:pt x="241" y="116"/>
                    <a:pt x="244" y="108"/>
                  </a:cubicBezTo>
                  <a:cubicBezTo>
                    <a:pt x="246" y="99"/>
                    <a:pt x="256" y="92"/>
                    <a:pt x="265" y="90"/>
                  </a:cubicBezTo>
                  <a:cubicBezTo>
                    <a:pt x="274" y="88"/>
                    <a:pt x="279" y="77"/>
                    <a:pt x="283" y="68"/>
                  </a:cubicBezTo>
                  <a:cubicBezTo>
                    <a:pt x="286" y="58"/>
                    <a:pt x="288" y="50"/>
                    <a:pt x="283" y="45"/>
                  </a:cubicBezTo>
                  <a:cubicBezTo>
                    <a:pt x="277" y="41"/>
                    <a:pt x="275" y="32"/>
                    <a:pt x="283" y="31"/>
                  </a:cubicBezTo>
                  <a:cubicBezTo>
                    <a:pt x="290" y="30"/>
                    <a:pt x="291" y="18"/>
                    <a:pt x="297" y="21"/>
                  </a:cubicBezTo>
                  <a:cubicBezTo>
                    <a:pt x="302" y="23"/>
                    <a:pt x="307" y="21"/>
                    <a:pt x="315" y="17"/>
                  </a:cubicBezTo>
                  <a:cubicBezTo>
                    <a:pt x="324" y="14"/>
                    <a:pt x="321" y="11"/>
                    <a:pt x="334" y="16"/>
                  </a:cubicBezTo>
                  <a:cubicBezTo>
                    <a:pt x="347" y="21"/>
                    <a:pt x="375" y="17"/>
                    <a:pt x="375" y="1"/>
                  </a:cubicBezTo>
                  <a:cubicBezTo>
                    <a:pt x="374" y="0"/>
                    <a:pt x="374" y="0"/>
                    <a:pt x="374" y="0"/>
                  </a:cubicBezTo>
                  <a:cubicBezTo>
                    <a:pt x="378" y="10"/>
                    <a:pt x="398" y="24"/>
                    <a:pt x="398" y="24"/>
                  </a:cubicBezTo>
                  <a:cubicBezTo>
                    <a:pt x="398" y="24"/>
                    <a:pt x="431" y="43"/>
                    <a:pt x="435" y="43"/>
                  </a:cubicBezTo>
                  <a:cubicBezTo>
                    <a:pt x="435" y="43"/>
                    <a:pt x="429" y="59"/>
                    <a:pt x="426" y="63"/>
                  </a:cubicBezTo>
                  <a:cubicBezTo>
                    <a:pt x="422" y="67"/>
                    <a:pt x="427" y="82"/>
                    <a:pt x="421" y="85"/>
                  </a:cubicBezTo>
                  <a:cubicBezTo>
                    <a:pt x="415" y="89"/>
                    <a:pt x="390" y="85"/>
                    <a:pt x="382" y="83"/>
                  </a:cubicBezTo>
                  <a:cubicBezTo>
                    <a:pt x="374" y="81"/>
                    <a:pt x="374" y="78"/>
                    <a:pt x="360" y="79"/>
                  </a:cubicBezTo>
                  <a:cubicBezTo>
                    <a:pt x="346" y="81"/>
                    <a:pt x="328" y="84"/>
                    <a:pt x="333" y="97"/>
                  </a:cubicBezTo>
                  <a:cubicBezTo>
                    <a:pt x="338" y="110"/>
                    <a:pt x="351" y="136"/>
                    <a:pt x="356" y="139"/>
                  </a:cubicBezTo>
                  <a:cubicBezTo>
                    <a:pt x="362" y="143"/>
                    <a:pt x="373" y="148"/>
                    <a:pt x="378" y="153"/>
                  </a:cubicBezTo>
                  <a:cubicBezTo>
                    <a:pt x="382" y="159"/>
                    <a:pt x="375" y="179"/>
                    <a:pt x="371" y="185"/>
                  </a:cubicBezTo>
                  <a:cubicBezTo>
                    <a:pt x="366" y="191"/>
                    <a:pt x="360" y="194"/>
                    <a:pt x="353" y="207"/>
                  </a:cubicBezTo>
                  <a:cubicBezTo>
                    <a:pt x="346" y="220"/>
                    <a:pt x="325" y="237"/>
                    <a:pt x="321" y="247"/>
                  </a:cubicBezTo>
                  <a:cubicBezTo>
                    <a:pt x="318" y="258"/>
                    <a:pt x="295" y="284"/>
                    <a:pt x="287" y="286"/>
                  </a:cubicBezTo>
                  <a:cubicBezTo>
                    <a:pt x="279" y="288"/>
                    <a:pt x="265" y="301"/>
                    <a:pt x="253" y="301"/>
                  </a:cubicBezTo>
                  <a:cubicBezTo>
                    <a:pt x="241" y="301"/>
                    <a:pt x="223" y="291"/>
                    <a:pt x="226" y="308"/>
                  </a:cubicBezTo>
                  <a:cubicBezTo>
                    <a:pt x="230" y="326"/>
                    <a:pt x="241" y="347"/>
                    <a:pt x="251" y="351"/>
                  </a:cubicBezTo>
                  <a:cubicBezTo>
                    <a:pt x="260" y="354"/>
                    <a:pt x="252" y="361"/>
                    <a:pt x="260" y="362"/>
                  </a:cubicBezTo>
                  <a:cubicBezTo>
                    <a:pt x="268" y="363"/>
                    <a:pt x="279" y="367"/>
                    <a:pt x="277" y="379"/>
                  </a:cubicBezTo>
                  <a:cubicBezTo>
                    <a:pt x="274" y="390"/>
                    <a:pt x="263" y="392"/>
                    <a:pt x="253" y="389"/>
                  </a:cubicBezTo>
                  <a:cubicBezTo>
                    <a:pt x="244" y="387"/>
                    <a:pt x="233" y="375"/>
                    <a:pt x="227" y="383"/>
                  </a:cubicBezTo>
                  <a:cubicBezTo>
                    <a:pt x="221" y="392"/>
                    <a:pt x="214" y="393"/>
                    <a:pt x="210" y="401"/>
                  </a:cubicBezTo>
                  <a:cubicBezTo>
                    <a:pt x="205" y="409"/>
                    <a:pt x="197" y="415"/>
                    <a:pt x="197" y="415"/>
                  </a:cubicBezTo>
                  <a:cubicBezTo>
                    <a:pt x="197" y="415"/>
                    <a:pt x="177" y="398"/>
                    <a:pt x="171" y="390"/>
                  </a:cubicBezTo>
                  <a:cubicBezTo>
                    <a:pt x="165" y="383"/>
                    <a:pt x="160" y="375"/>
                    <a:pt x="158" y="367"/>
                  </a:cubicBezTo>
                  <a:cubicBezTo>
                    <a:pt x="156" y="359"/>
                    <a:pt x="135" y="348"/>
                    <a:pt x="125" y="355"/>
                  </a:cubicBezTo>
                  <a:cubicBezTo>
                    <a:pt x="116" y="362"/>
                    <a:pt x="101" y="363"/>
                    <a:pt x="94" y="365"/>
                  </a:cubicBezTo>
                  <a:cubicBezTo>
                    <a:pt x="87" y="366"/>
                    <a:pt x="78" y="358"/>
                    <a:pt x="69" y="363"/>
                  </a:cubicBezTo>
                  <a:cubicBezTo>
                    <a:pt x="60" y="369"/>
                    <a:pt x="0" y="360"/>
                    <a:pt x="0" y="360"/>
                  </a:cubicBezTo>
                  <a:close/>
                </a:path>
              </a:pathLst>
            </a:custGeom>
            <a:solidFill>
              <a:schemeClr val="accent1"/>
            </a:solidFill>
            <a:ln w="3175" cap="rnd">
              <a:solidFill>
                <a:schemeClr val="bg1"/>
              </a:solidFill>
              <a:round/>
              <a:headEnd/>
              <a:tailEnd/>
            </a:ln>
          </p:spPr>
          <p:txBody>
            <a:bodyPr/>
            <a:lstStyle/>
            <a:p>
              <a:endParaRPr lang="de-DE"/>
            </a:p>
          </p:txBody>
        </p:sp>
        <p:sp>
          <p:nvSpPr>
            <p:cNvPr id="6564" name="Freeform 1383"/>
            <p:cNvSpPr>
              <a:spLocks/>
            </p:cNvSpPr>
            <p:nvPr/>
          </p:nvSpPr>
          <p:spPr bwMode="gray">
            <a:xfrm>
              <a:off x="3637" y="2437"/>
              <a:ext cx="115" cy="72"/>
            </a:xfrm>
            <a:custGeom>
              <a:avLst/>
              <a:gdLst>
                <a:gd name="T0" fmla="*/ 2 w 206"/>
                <a:gd name="T1" fmla="*/ 0 h 129"/>
                <a:gd name="T2" fmla="*/ 4 w 206"/>
                <a:gd name="T3" fmla="*/ 2 h 129"/>
                <a:gd name="T4" fmla="*/ 8 w 206"/>
                <a:gd name="T5" fmla="*/ 4 h 129"/>
                <a:gd name="T6" fmla="*/ 11 w 206"/>
                <a:gd name="T7" fmla="*/ 6 h 129"/>
                <a:gd name="T8" fmla="*/ 15 w 206"/>
                <a:gd name="T9" fmla="*/ 7 h 129"/>
                <a:gd name="T10" fmla="*/ 17 w 206"/>
                <a:gd name="T11" fmla="*/ 7 h 129"/>
                <a:gd name="T12" fmla="*/ 18 w 206"/>
                <a:gd name="T13" fmla="*/ 9 h 129"/>
                <a:gd name="T14" fmla="*/ 20 w 206"/>
                <a:gd name="T15" fmla="*/ 11 h 129"/>
                <a:gd name="T16" fmla="*/ 19 w 206"/>
                <a:gd name="T17" fmla="*/ 12 h 129"/>
                <a:gd name="T18" fmla="*/ 15 w 206"/>
                <a:gd name="T19" fmla="*/ 12 h 129"/>
                <a:gd name="T20" fmla="*/ 11 w 206"/>
                <a:gd name="T21" fmla="*/ 9 h 129"/>
                <a:gd name="T22" fmla="*/ 4 w 206"/>
                <a:gd name="T23" fmla="*/ 7 h 129"/>
                <a:gd name="T24" fmla="*/ 1 w 206"/>
                <a:gd name="T25" fmla="*/ 4 h 129"/>
                <a:gd name="T26" fmla="*/ 1 w 206"/>
                <a:gd name="T27" fmla="*/ 2 h 129"/>
                <a:gd name="T28" fmla="*/ 2 w 206"/>
                <a:gd name="T29" fmla="*/ 0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129"/>
                <a:gd name="T47" fmla="*/ 206 w 206"/>
                <a:gd name="T48" fmla="*/ 129 h 1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129">
                  <a:moveTo>
                    <a:pt x="27" y="0"/>
                  </a:moveTo>
                  <a:cubicBezTo>
                    <a:pt x="33" y="17"/>
                    <a:pt x="27" y="6"/>
                    <a:pt x="46" y="21"/>
                  </a:cubicBezTo>
                  <a:cubicBezTo>
                    <a:pt x="65" y="36"/>
                    <a:pt x="85" y="45"/>
                    <a:pt x="85" y="45"/>
                  </a:cubicBezTo>
                  <a:cubicBezTo>
                    <a:pt x="115" y="63"/>
                    <a:pt x="115" y="63"/>
                    <a:pt x="115" y="63"/>
                  </a:cubicBezTo>
                  <a:cubicBezTo>
                    <a:pt x="115" y="63"/>
                    <a:pt x="136" y="61"/>
                    <a:pt x="150" y="68"/>
                  </a:cubicBezTo>
                  <a:cubicBezTo>
                    <a:pt x="164" y="75"/>
                    <a:pt x="167" y="53"/>
                    <a:pt x="177" y="71"/>
                  </a:cubicBezTo>
                  <a:cubicBezTo>
                    <a:pt x="188" y="90"/>
                    <a:pt x="180" y="92"/>
                    <a:pt x="194" y="94"/>
                  </a:cubicBezTo>
                  <a:cubicBezTo>
                    <a:pt x="194" y="94"/>
                    <a:pt x="206" y="109"/>
                    <a:pt x="206" y="112"/>
                  </a:cubicBezTo>
                  <a:cubicBezTo>
                    <a:pt x="206" y="115"/>
                    <a:pt x="197" y="125"/>
                    <a:pt x="197" y="125"/>
                  </a:cubicBezTo>
                  <a:cubicBezTo>
                    <a:pt x="197" y="125"/>
                    <a:pt x="165" y="129"/>
                    <a:pt x="155" y="118"/>
                  </a:cubicBezTo>
                  <a:cubicBezTo>
                    <a:pt x="145" y="107"/>
                    <a:pt x="137" y="107"/>
                    <a:pt x="112" y="97"/>
                  </a:cubicBezTo>
                  <a:cubicBezTo>
                    <a:pt x="86" y="87"/>
                    <a:pt x="57" y="78"/>
                    <a:pt x="45" y="71"/>
                  </a:cubicBezTo>
                  <a:cubicBezTo>
                    <a:pt x="33" y="64"/>
                    <a:pt x="16" y="57"/>
                    <a:pt x="8" y="44"/>
                  </a:cubicBezTo>
                  <a:cubicBezTo>
                    <a:pt x="0" y="31"/>
                    <a:pt x="3" y="21"/>
                    <a:pt x="11" y="18"/>
                  </a:cubicBezTo>
                  <a:cubicBezTo>
                    <a:pt x="19" y="15"/>
                    <a:pt x="27" y="0"/>
                    <a:pt x="27" y="0"/>
                  </a:cubicBezTo>
                  <a:close/>
                </a:path>
              </a:pathLst>
            </a:custGeom>
            <a:solidFill>
              <a:schemeClr val="accent1"/>
            </a:solidFill>
            <a:ln w="3175" cap="rnd">
              <a:solidFill>
                <a:schemeClr val="bg1"/>
              </a:solidFill>
              <a:round/>
              <a:headEnd/>
              <a:tailEnd/>
            </a:ln>
          </p:spPr>
          <p:txBody>
            <a:bodyPr/>
            <a:lstStyle/>
            <a:p>
              <a:endParaRPr lang="de-DE"/>
            </a:p>
          </p:txBody>
        </p:sp>
        <p:sp>
          <p:nvSpPr>
            <p:cNvPr id="6565" name="Freeform 1384"/>
            <p:cNvSpPr>
              <a:spLocks/>
            </p:cNvSpPr>
            <p:nvPr/>
          </p:nvSpPr>
          <p:spPr bwMode="gray">
            <a:xfrm>
              <a:off x="3741" y="2457"/>
              <a:ext cx="132" cy="122"/>
            </a:xfrm>
            <a:custGeom>
              <a:avLst/>
              <a:gdLst>
                <a:gd name="T0" fmla="*/ 23 w 237"/>
                <a:gd name="T1" fmla="*/ 4 h 219"/>
                <a:gd name="T2" fmla="*/ 22 w 237"/>
                <a:gd name="T3" fmla="*/ 3 h 219"/>
                <a:gd name="T4" fmla="*/ 20 w 237"/>
                <a:gd name="T5" fmla="*/ 1 h 219"/>
                <a:gd name="T6" fmla="*/ 18 w 237"/>
                <a:gd name="T7" fmla="*/ 2 h 219"/>
                <a:gd name="T8" fmla="*/ 17 w 237"/>
                <a:gd name="T9" fmla="*/ 2 h 219"/>
                <a:gd name="T10" fmla="*/ 16 w 237"/>
                <a:gd name="T11" fmla="*/ 1 h 219"/>
                <a:gd name="T12" fmla="*/ 14 w 237"/>
                <a:gd name="T13" fmla="*/ 2 h 219"/>
                <a:gd name="T14" fmla="*/ 12 w 237"/>
                <a:gd name="T15" fmla="*/ 3 h 219"/>
                <a:gd name="T16" fmla="*/ 9 w 237"/>
                <a:gd name="T17" fmla="*/ 4 h 219"/>
                <a:gd name="T18" fmla="*/ 8 w 237"/>
                <a:gd name="T19" fmla="*/ 4 h 219"/>
                <a:gd name="T20" fmla="*/ 7 w 237"/>
                <a:gd name="T21" fmla="*/ 3 h 219"/>
                <a:gd name="T22" fmla="*/ 5 w 237"/>
                <a:gd name="T23" fmla="*/ 4 h 219"/>
                <a:gd name="T24" fmla="*/ 2 w 237"/>
                <a:gd name="T25" fmla="*/ 4 h 219"/>
                <a:gd name="T26" fmla="*/ 1 w 237"/>
                <a:gd name="T27" fmla="*/ 6 h 219"/>
                <a:gd name="T28" fmla="*/ 2 w 237"/>
                <a:gd name="T29" fmla="*/ 7 h 219"/>
                <a:gd name="T30" fmla="*/ 4 w 237"/>
                <a:gd name="T31" fmla="*/ 8 h 219"/>
                <a:gd name="T32" fmla="*/ 7 w 237"/>
                <a:gd name="T33" fmla="*/ 9 h 219"/>
                <a:gd name="T34" fmla="*/ 7 w 237"/>
                <a:gd name="T35" fmla="*/ 11 h 219"/>
                <a:gd name="T36" fmla="*/ 10 w 237"/>
                <a:gd name="T37" fmla="*/ 11 h 219"/>
                <a:gd name="T38" fmla="*/ 12 w 237"/>
                <a:gd name="T39" fmla="*/ 11 h 219"/>
                <a:gd name="T40" fmla="*/ 11 w 237"/>
                <a:gd name="T41" fmla="*/ 14 h 219"/>
                <a:gd name="T42" fmla="*/ 10 w 237"/>
                <a:gd name="T43" fmla="*/ 16 h 219"/>
                <a:gd name="T44" fmla="*/ 12 w 237"/>
                <a:gd name="T45" fmla="*/ 16 h 219"/>
                <a:gd name="T46" fmla="*/ 12 w 237"/>
                <a:gd name="T47" fmla="*/ 18 h 219"/>
                <a:gd name="T48" fmla="*/ 13 w 237"/>
                <a:gd name="T49" fmla="*/ 21 h 219"/>
                <a:gd name="T50" fmla="*/ 14 w 237"/>
                <a:gd name="T51" fmla="*/ 18 h 219"/>
                <a:gd name="T52" fmla="*/ 14 w 237"/>
                <a:gd name="T53" fmla="*/ 16 h 219"/>
                <a:gd name="T54" fmla="*/ 16 w 237"/>
                <a:gd name="T55" fmla="*/ 14 h 219"/>
                <a:gd name="T56" fmla="*/ 17 w 237"/>
                <a:gd name="T57" fmla="*/ 13 h 219"/>
                <a:gd name="T58" fmla="*/ 17 w 237"/>
                <a:gd name="T59" fmla="*/ 11 h 219"/>
                <a:gd name="T60" fmla="*/ 18 w 237"/>
                <a:gd name="T61" fmla="*/ 8 h 219"/>
                <a:gd name="T62" fmla="*/ 21 w 237"/>
                <a:gd name="T63" fmla="*/ 6 h 219"/>
                <a:gd name="T64" fmla="*/ 23 w 237"/>
                <a:gd name="T65" fmla="*/ 4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19"/>
                <a:gd name="T101" fmla="*/ 237 w 237"/>
                <a:gd name="T102" fmla="*/ 219 h 2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19">
                  <a:moveTo>
                    <a:pt x="237" y="41"/>
                  </a:moveTo>
                  <a:cubicBezTo>
                    <a:pt x="233" y="42"/>
                    <a:pt x="225" y="38"/>
                    <a:pt x="225" y="29"/>
                  </a:cubicBezTo>
                  <a:cubicBezTo>
                    <a:pt x="225" y="21"/>
                    <a:pt x="223" y="15"/>
                    <a:pt x="210" y="8"/>
                  </a:cubicBezTo>
                  <a:cubicBezTo>
                    <a:pt x="197" y="1"/>
                    <a:pt x="202" y="15"/>
                    <a:pt x="192" y="22"/>
                  </a:cubicBezTo>
                  <a:cubicBezTo>
                    <a:pt x="183" y="29"/>
                    <a:pt x="191" y="27"/>
                    <a:pt x="175" y="21"/>
                  </a:cubicBezTo>
                  <a:cubicBezTo>
                    <a:pt x="158" y="15"/>
                    <a:pt x="172" y="17"/>
                    <a:pt x="162" y="8"/>
                  </a:cubicBezTo>
                  <a:cubicBezTo>
                    <a:pt x="151" y="0"/>
                    <a:pt x="155" y="19"/>
                    <a:pt x="148" y="21"/>
                  </a:cubicBezTo>
                  <a:cubicBezTo>
                    <a:pt x="141" y="24"/>
                    <a:pt x="137" y="29"/>
                    <a:pt x="125" y="32"/>
                  </a:cubicBezTo>
                  <a:cubicBezTo>
                    <a:pt x="114" y="34"/>
                    <a:pt x="97" y="42"/>
                    <a:pt x="97" y="42"/>
                  </a:cubicBezTo>
                  <a:cubicBezTo>
                    <a:pt x="97" y="42"/>
                    <a:pt x="90" y="51"/>
                    <a:pt x="87" y="47"/>
                  </a:cubicBezTo>
                  <a:cubicBezTo>
                    <a:pt x="83" y="44"/>
                    <a:pt x="82" y="42"/>
                    <a:pt x="68" y="32"/>
                  </a:cubicBezTo>
                  <a:cubicBezTo>
                    <a:pt x="54" y="21"/>
                    <a:pt x="55" y="45"/>
                    <a:pt x="55" y="45"/>
                  </a:cubicBezTo>
                  <a:cubicBezTo>
                    <a:pt x="55" y="45"/>
                    <a:pt x="49" y="55"/>
                    <a:pt x="24" y="49"/>
                  </a:cubicBezTo>
                  <a:cubicBezTo>
                    <a:pt x="0" y="44"/>
                    <a:pt x="21" y="59"/>
                    <a:pt x="7" y="58"/>
                  </a:cubicBezTo>
                  <a:cubicBezTo>
                    <a:pt x="7" y="58"/>
                    <a:pt x="19" y="73"/>
                    <a:pt x="19" y="76"/>
                  </a:cubicBezTo>
                  <a:cubicBezTo>
                    <a:pt x="19" y="76"/>
                    <a:pt x="36" y="85"/>
                    <a:pt x="44" y="88"/>
                  </a:cubicBezTo>
                  <a:cubicBezTo>
                    <a:pt x="53" y="90"/>
                    <a:pt x="68" y="90"/>
                    <a:pt x="72" y="96"/>
                  </a:cubicBezTo>
                  <a:cubicBezTo>
                    <a:pt x="76" y="101"/>
                    <a:pt x="63" y="110"/>
                    <a:pt x="73" y="110"/>
                  </a:cubicBezTo>
                  <a:cubicBezTo>
                    <a:pt x="84" y="109"/>
                    <a:pt x="91" y="110"/>
                    <a:pt x="105" y="110"/>
                  </a:cubicBezTo>
                  <a:cubicBezTo>
                    <a:pt x="118" y="110"/>
                    <a:pt x="123" y="112"/>
                    <a:pt x="126" y="115"/>
                  </a:cubicBezTo>
                  <a:cubicBezTo>
                    <a:pt x="129" y="118"/>
                    <a:pt x="115" y="141"/>
                    <a:pt x="112" y="146"/>
                  </a:cubicBezTo>
                  <a:cubicBezTo>
                    <a:pt x="109" y="150"/>
                    <a:pt x="93" y="147"/>
                    <a:pt x="103" y="159"/>
                  </a:cubicBezTo>
                  <a:cubicBezTo>
                    <a:pt x="113" y="171"/>
                    <a:pt x="116" y="160"/>
                    <a:pt x="120" y="165"/>
                  </a:cubicBezTo>
                  <a:cubicBezTo>
                    <a:pt x="124" y="171"/>
                    <a:pt x="126" y="188"/>
                    <a:pt x="127" y="191"/>
                  </a:cubicBezTo>
                  <a:cubicBezTo>
                    <a:pt x="129" y="194"/>
                    <a:pt x="136" y="214"/>
                    <a:pt x="137" y="217"/>
                  </a:cubicBezTo>
                  <a:cubicBezTo>
                    <a:pt x="137" y="219"/>
                    <a:pt x="149" y="200"/>
                    <a:pt x="148" y="193"/>
                  </a:cubicBezTo>
                  <a:cubicBezTo>
                    <a:pt x="148" y="186"/>
                    <a:pt x="141" y="172"/>
                    <a:pt x="148" y="164"/>
                  </a:cubicBezTo>
                  <a:cubicBezTo>
                    <a:pt x="156" y="155"/>
                    <a:pt x="162" y="151"/>
                    <a:pt x="168" y="152"/>
                  </a:cubicBezTo>
                  <a:cubicBezTo>
                    <a:pt x="174" y="153"/>
                    <a:pt x="179" y="145"/>
                    <a:pt x="181" y="139"/>
                  </a:cubicBezTo>
                  <a:cubicBezTo>
                    <a:pt x="182" y="134"/>
                    <a:pt x="177" y="120"/>
                    <a:pt x="178" y="110"/>
                  </a:cubicBezTo>
                  <a:cubicBezTo>
                    <a:pt x="179" y="101"/>
                    <a:pt x="189" y="82"/>
                    <a:pt x="194" y="79"/>
                  </a:cubicBezTo>
                  <a:cubicBezTo>
                    <a:pt x="199" y="76"/>
                    <a:pt x="220" y="59"/>
                    <a:pt x="223" y="57"/>
                  </a:cubicBezTo>
                  <a:cubicBezTo>
                    <a:pt x="226" y="56"/>
                    <a:pt x="237" y="41"/>
                    <a:pt x="237" y="41"/>
                  </a:cubicBezTo>
                  <a:close/>
                </a:path>
              </a:pathLst>
            </a:custGeom>
            <a:solidFill>
              <a:schemeClr val="accent1"/>
            </a:solidFill>
            <a:ln w="3175" cap="rnd">
              <a:solidFill>
                <a:schemeClr val="bg1"/>
              </a:solidFill>
              <a:round/>
              <a:headEnd/>
              <a:tailEnd/>
            </a:ln>
          </p:spPr>
          <p:txBody>
            <a:bodyPr/>
            <a:lstStyle/>
            <a:p>
              <a:endParaRPr lang="de-DE"/>
            </a:p>
          </p:txBody>
        </p:sp>
        <p:sp>
          <p:nvSpPr>
            <p:cNvPr id="6566" name="Freeform 1385"/>
            <p:cNvSpPr>
              <a:spLocks/>
            </p:cNvSpPr>
            <p:nvPr/>
          </p:nvSpPr>
          <p:spPr bwMode="gray">
            <a:xfrm>
              <a:off x="3747" y="2499"/>
              <a:ext cx="70" cy="93"/>
            </a:xfrm>
            <a:custGeom>
              <a:avLst/>
              <a:gdLst>
                <a:gd name="T0" fmla="*/ 0 w 127"/>
                <a:gd name="T1" fmla="*/ 1 h 167"/>
                <a:gd name="T2" fmla="*/ 1 w 127"/>
                <a:gd name="T3" fmla="*/ 0 h 167"/>
                <a:gd name="T4" fmla="*/ 3 w 127"/>
                <a:gd name="T5" fmla="*/ 1 h 167"/>
                <a:gd name="T6" fmla="*/ 6 w 127"/>
                <a:gd name="T7" fmla="*/ 2 h 167"/>
                <a:gd name="T8" fmla="*/ 6 w 127"/>
                <a:gd name="T9" fmla="*/ 3 h 167"/>
                <a:gd name="T10" fmla="*/ 9 w 127"/>
                <a:gd name="T11" fmla="*/ 3 h 167"/>
                <a:gd name="T12" fmla="*/ 10 w 127"/>
                <a:gd name="T13" fmla="*/ 4 h 167"/>
                <a:gd name="T14" fmla="*/ 9 w 127"/>
                <a:gd name="T15" fmla="*/ 7 h 167"/>
                <a:gd name="T16" fmla="*/ 8 w 127"/>
                <a:gd name="T17" fmla="*/ 8 h 167"/>
                <a:gd name="T18" fmla="*/ 10 w 127"/>
                <a:gd name="T19" fmla="*/ 9 h 167"/>
                <a:gd name="T20" fmla="*/ 10 w 127"/>
                <a:gd name="T21" fmla="*/ 11 h 167"/>
                <a:gd name="T22" fmla="*/ 12 w 127"/>
                <a:gd name="T23" fmla="*/ 14 h 167"/>
                <a:gd name="T24" fmla="*/ 11 w 127"/>
                <a:gd name="T25" fmla="*/ 15 h 167"/>
                <a:gd name="T26" fmla="*/ 9 w 127"/>
                <a:gd name="T27" fmla="*/ 16 h 167"/>
                <a:gd name="T28" fmla="*/ 9 w 127"/>
                <a:gd name="T29" fmla="*/ 13 h 167"/>
                <a:gd name="T30" fmla="*/ 8 w 127"/>
                <a:gd name="T31" fmla="*/ 11 h 167"/>
                <a:gd name="T32" fmla="*/ 6 w 127"/>
                <a:gd name="T33" fmla="*/ 12 h 167"/>
                <a:gd name="T34" fmla="*/ 4 w 127"/>
                <a:gd name="T35" fmla="*/ 14 h 167"/>
                <a:gd name="T36" fmla="*/ 3 w 127"/>
                <a:gd name="T37" fmla="*/ 12 h 167"/>
                <a:gd name="T38" fmla="*/ 2 w 127"/>
                <a:gd name="T39" fmla="*/ 9 h 167"/>
                <a:gd name="T40" fmla="*/ 2 w 127"/>
                <a:gd name="T41" fmla="*/ 7 h 167"/>
                <a:gd name="T42" fmla="*/ 2 w 127"/>
                <a:gd name="T43" fmla="*/ 5 h 167"/>
                <a:gd name="T44" fmla="*/ 2 w 127"/>
                <a:gd name="T45" fmla="*/ 4 h 167"/>
                <a:gd name="T46" fmla="*/ 1 w 127"/>
                <a:gd name="T47" fmla="*/ 3 h 167"/>
                <a:gd name="T48" fmla="*/ 1 w 127"/>
                <a:gd name="T49" fmla="*/ 3 h 167"/>
                <a:gd name="T50" fmla="*/ 0 w 127"/>
                <a:gd name="T51" fmla="*/ 1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167"/>
                <a:gd name="T80" fmla="*/ 127 w 127"/>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167">
                  <a:moveTo>
                    <a:pt x="0" y="13"/>
                  </a:moveTo>
                  <a:cubicBezTo>
                    <a:pt x="0" y="13"/>
                    <a:pt x="9" y="3"/>
                    <a:pt x="9" y="0"/>
                  </a:cubicBezTo>
                  <a:cubicBezTo>
                    <a:pt x="9" y="0"/>
                    <a:pt x="26" y="9"/>
                    <a:pt x="34" y="12"/>
                  </a:cubicBezTo>
                  <a:cubicBezTo>
                    <a:pt x="43" y="14"/>
                    <a:pt x="58" y="14"/>
                    <a:pt x="62" y="20"/>
                  </a:cubicBezTo>
                  <a:cubicBezTo>
                    <a:pt x="66" y="25"/>
                    <a:pt x="53" y="34"/>
                    <a:pt x="63" y="34"/>
                  </a:cubicBezTo>
                  <a:cubicBezTo>
                    <a:pt x="74" y="33"/>
                    <a:pt x="81" y="34"/>
                    <a:pt x="95" y="34"/>
                  </a:cubicBezTo>
                  <a:cubicBezTo>
                    <a:pt x="108" y="34"/>
                    <a:pt x="113" y="36"/>
                    <a:pt x="116" y="39"/>
                  </a:cubicBezTo>
                  <a:cubicBezTo>
                    <a:pt x="119" y="42"/>
                    <a:pt x="105" y="65"/>
                    <a:pt x="102" y="70"/>
                  </a:cubicBezTo>
                  <a:cubicBezTo>
                    <a:pt x="99" y="74"/>
                    <a:pt x="83" y="71"/>
                    <a:pt x="93" y="83"/>
                  </a:cubicBezTo>
                  <a:cubicBezTo>
                    <a:pt x="103" y="95"/>
                    <a:pt x="106" y="84"/>
                    <a:pt x="110" y="89"/>
                  </a:cubicBezTo>
                  <a:cubicBezTo>
                    <a:pt x="114" y="95"/>
                    <a:pt x="116" y="112"/>
                    <a:pt x="117" y="115"/>
                  </a:cubicBezTo>
                  <a:cubicBezTo>
                    <a:pt x="119" y="118"/>
                    <a:pt x="126" y="138"/>
                    <a:pt x="127" y="141"/>
                  </a:cubicBezTo>
                  <a:cubicBezTo>
                    <a:pt x="127" y="141"/>
                    <a:pt x="118" y="155"/>
                    <a:pt x="119" y="157"/>
                  </a:cubicBezTo>
                  <a:cubicBezTo>
                    <a:pt x="120" y="160"/>
                    <a:pt x="104" y="167"/>
                    <a:pt x="104" y="160"/>
                  </a:cubicBezTo>
                  <a:cubicBezTo>
                    <a:pt x="103" y="153"/>
                    <a:pt x="99" y="137"/>
                    <a:pt x="99" y="133"/>
                  </a:cubicBezTo>
                  <a:cubicBezTo>
                    <a:pt x="98" y="128"/>
                    <a:pt x="98" y="117"/>
                    <a:pt x="92" y="116"/>
                  </a:cubicBezTo>
                  <a:cubicBezTo>
                    <a:pt x="86" y="115"/>
                    <a:pt x="67" y="119"/>
                    <a:pt x="67" y="125"/>
                  </a:cubicBezTo>
                  <a:cubicBezTo>
                    <a:pt x="66" y="131"/>
                    <a:pt x="48" y="144"/>
                    <a:pt x="45" y="144"/>
                  </a:cubicBezTo>
                  <a:cubicBezTo>
                    <a:pt x="41" y="144"/>
                    <a:pt x="33" y="133"/>
                    <a:pt x="34" y="128"/>
                  </a:cubicBezTo>
                  <a:cubicBezTo>
                    <a:pt x="36" y="123"/>
                    <a:pt x="29" y="93"/>
                    <a:pt x="27" y="90"/>
                  </a:cubicBezTo>
                  <a:cubicBezTo>
                    <a:pt x="25" y="88"/>
                    <a:pt x="19" y="83"/>
                    <a:pt x="19" y="77"/>
                  </a:cubicBezTo>
                  <a:cubicBezTo>
                    <a:pt x="19" y="70"/>
                    <a:pt x="21" y="56"/>
                    <a:pt x="22" y="53"/>
                  </a:cubicBezTo>
                  <a:cubicBezTo>
                    <a:pt x="23" y="50"/>
                    <a:pt x="26" y="40"/>
                    <a:pt x="23" y="38"/>
                  </a:cubicBezTo>
                  <a:cubicBezTo>
                    <a:pt x="19" y="35"/>
                    <a:pt x="18" y="32"/>
                    <a:pt x="15" y="33"/>
                  </a:cubicBezTo>
                  <a:cubicBezTo>
                    <a:pt x="12" y="34"/>
                    <a:pt x="7" y="41"/>
                    <a:pt x="4" y="35"/>
                  </a:cubicBezTo>
                  <a:lnTo>
                    <a:pt x="0" y="13"/>
                  </a:lnTo>
                  <a:close/>
                </a:path>
              </a:pathLst>
            </a:custGeom>
            <a:solidFill>
              <a:schemeClr val="accent1"/>
            </a:solidFill>
            <a:ln w="3175" cap="rnd">
              <a:solidFill>
                <a:schemeClr val="bg1"/>
              </a:solidFill>
              <a:round/>
              <a:headEnd/>
              <a:tailEnd/>
            </a:ln>
          </p:spPr>
          <p:txBody>
            <a:bodyPr/>
            <a:lstStyle/>
            <a:p>
              <a:endParaRPr lang="de-DE"/>
            </a:p>
          </p:txBody>
        </p:sp>
        <p:sp>
          <p:nvSpPr>
            <p:cNvPr id="6567" name="Freeform 1386"/>
            <p:cNvSpPr>
              <a:spLocks/>
            </p:cNvSpPr>
            <p:nvPr/>
          </p:nvSpPr>
          <p:spPr bwMode="gray">
            <a:xfrm>
              <a:off x="3812" y="2471"/>
              <a:ext cx="129" cy="279"/>
            </a:xfrm>
            <a:custGeom>
              <a:avLst/>
              <a:gdLst>
                <a:gd name="T0" fmla="*/ 1 w 231"/>
                <a:gd name="T1" fmla="*/ 20 h 501"/>
                <a:gd name="T2" fmla="*/ 1 w 231"/>
                <a:gd name="T3" fmla="*/ 18 h 501"/>
                <a:gd name="T4" fmla="*/ 2 w 231"/>
                <a:gd name="T5" fmla="*/ 16 h 501"/>
                <a:gd name="T6" fmla="*/ 2 w 231"/>
                <a:gd name="T7" fmla="*/ 13 h 501"/>
                <a:gd name="T8" fmla="*/ 4 w 231"/>
                <a:gd name="T9" fmla="*/ 12 h 501"/>
                <a:gd name="T10" fmla="*/ 5 w 231"/>
                <a:gd name="T11" fmla="*/ 11 h 501"/>
                <a:gd name="T12" fmla="*/ 5 w 231"/>
                <a:gd name="T13" fmla="*/ 8 h 501"/>
                <a:gd name="T14" fmla="*/ 7 w 231"/>
                <a:gd name="T15" fmla="*/ 5 h 501"/>
                <a:gd name="T16" fmla="*/ 9 w 231"/>
                <a:gd name="T17" fmla="*/ 3 h 501"/>
                <a:gd name="T18" fmla="*/ 11 w 231"/>
                <a:gd name="T19" fmla="*/ 2 h 501"/>
                <a:gd name="T20" fmla="*/ 12 w 231"/>
                <a:gd name="T21" fmla="*/ 1 h 501"/>
                <a:gd name="T22" fmla="*/ 13 w 231"/>
                <a:gd name="T23" fmla="*/ 1 h 501"/>
                <a:gd name="T24" fmla="*/ 15 w 231"/>
                <a:gd name="T25" fmla="*/ 2 h 501"/>
                <a:gd name="T26" fmla="*/ 15 w 231"/>
                <a:gd name="T27" fmla="*/ 6 h 501"/>
                <a:gd name="T28" fmla="*/ 13 w 231"/>
                <a:gd name="T29" fmla="*/ 8 h 501"/>
                <a:gd name="T30" fmla="*/ 12 w 231"/>
                <a:gd name="T31" fmla="*/ 10 h 501"/>
                <a:gd name="T32" fmla="*/ 13 w 231"/>
                <a:gd name="T33" fmla="*/ 12 h 501"/>
                <a:gd name="T34" fmla="*/ 16 w 231"/>
                <a:gd name="T35" fmla="*/ 12 h 501"/>
                <a:gd name="T36" fmla="*/ 17 w 231"/>
                <a:gd name="T37" fmla="*/ 14 h 501"/>
                <a:gd name="T38" fmla="*/ 17 w 231"/>
                <a:gd name="T39" fmla="*/ 15 h 501"/>
                <a:gd name="T40" fmla="*/ 16 w 231"/>
                <a:gd name="T41" fmla="*/ 16 h 501"/>
                <a:gd name="T42" fmla="*/ 17 w 231"/>
                <a:gd name="T43" fmla="*/ 17 h 501"/>
                <a:gd name="T44" fmla="*/ 19 w 231"/>
                <a:gd name="T45" fmla="*/ 18 h 501"/>
                <a:gd name="T46" fmla="*/ 22 w 231"/>
                <a:gd name="T47" fmla="*/ 18 h 501"/>
                <a:gd name="T48" fmla="*/ 21 w 231"/>
                <a:gd name="T49" fmla="*/ 21 h 501"/>
                <a:gd name="T50" fmla="*/ 19 w 231"/>
                <a:gd name="T51" fmla="*/ 21 h 501"/>
                <a:gd name="T52" fmla="*/ 17 w 231"/>
                <a:gd name="T53" fmla="*/ 22 h 501"/>
                <a:gd name="T54" fmla="*/ 16 w 231"/>
                <a:gd name="T55" fmla="*/ 22 h 501"/>
                <a:gd name="T56" fmla="*/ 13 w 231"/>
                <a:gd name="T57" fmla="*/ 26 h 501"/>
                <a:gd name="T58" fmla="*/ 12 w 231"/>
                <a:gd name="T59" fmla="*/ 27 h 501"/>
                <a:gd name="T60" fmla="*/ 12 w 231"/>
                <a:gd name="T61" fmla="*/ 28 h 501"/>
                <a:gd name="T62" fmla="*/ 15 w 231"/>
                <a:gd name="T63" fmla="*/ 31 h 501"/>
                <a:gd name="T64" fmla="*/ 15 w 231"/>
                <a:gd name="T65" fmla="*/ 33 h 501"/>
                <a:gd name="T66" fmla="*/ 15 w 231"/>
                <a:gd name="T67" fmla="*/ 36 h 501"/>
                <a:gd name="T68" fmla="*/ 17 w 231"/>
                <a:gd name="T69" fmla="*/ 39 h 501"/>
                <a:gd name="T70" fmla="*/ 17 w 231"/>
                <a:gd name="T71" fmla="*/ 41 h 501"/>
                <a:gd name="T72" fmla="*/ 17 w 231"/>
                <a:gd name="T73" fmla="*/ 43 h 501"/>
                <a:gd name="T74" fmla="*/ 17 w 231"/>
                <a:gd name="T75" fmla="*/ 47 h 501"/>
                <a:gd name="T76" fmla="*/ 16 w 231"/>
                <a:gd name="T77" fmla="*/ 48 h 501"/>
                <a:gd name="T78" fmla="*/ 15 w 231"/>
                <a:gd name="T79" fmla="*/ 48 h 501"/>
                <a:gd name="T80" fmla="*/ 15 w 231"/>
                <a:gd name="T81" fmla="*/ 45 h 501"/>
                <a:gd name="T82" fmla="*/ 15 w 231"/>
                <a:gd name="T83" fmla="*/ 42 h 501"/>
                <a:gd name="T84" fmla="*/ 15 w 231"/>
                <a:gd name="T85" fmla="*/ 40 h 501"/>
                <a:gd name="T86" fmla="*/ 13 w 231"/>
                <a:gd name="T87" fmla="*/ 38 h 501"/>
                <a:gd name="T88" fmla="*/ 12 w 231"/>
                <a:gd name="T89" fmla="*/ 36 h 501"/>
                <a:gd name="T90" fmla="*/ 12 w 231"/>
                <a:gd name="T91" fmla="*/ 34 h 501"/>
                <a:gd name="T92" fmla="*/ 11 w 231"/>
                <a:gd name="T93" fmla="*/ 32 h 501"/>
                <a:gd name="T94" fmla="*/ 9 w 231"/>
                <a:gd name="T95" fmla="*/ 31 h 501"/>
                <a:gd name="T96" fmla="*/ 7 w 231"/>
                <a:gd name="T97" fmla="*/ 35 h 501"/>
                <a:gd name="T98" fmla="*/ 3 w 231"/>
                <a:gd name="T99" fmla="*/ 33 h 501"/>
                <a:gd name="T100" fmla="*/ 3 w 231"/>
                <a:gd name="T101" fmla="*/ 31 h 501"/>
                <a:gd name="T102" fmla="*/ 4 w 231"/>
                <a:gd name="T103" fmla="*/ 29 h 501"/>
                <a:gd name="T104" fmla="*/ 4 w 231"/>
                <a:gd name="T105" fmla="*/ 27 h 501"/>
                <a:gd name="T106" fmla="*/ 2 w 231"/>
                <a:gd name="T107" fmla="*/ 26 h 501"/>
                <a:gd name="T108" fmla="*/ 3 w 231"/>
                <a:gd name="T109" fmla="*/ 25 h 501"/>
                <a:gd name="T110" fmla="*/ 4 w 231"/>
                <a:gd name="T111" fmla="*/ 23 h 501"/>
                <a:gd name="T112" fmla="*/ 2 w 231"/>
                <a:gd name="T113" fmla="*/ 23 h 501"/>
                <a:gd name="T114" fmla="*/ 1 w 231"/>
                <a:gd name="T115" fmla="*/ 21 h 501"/>
                <a:gd name="T116" fmla="*/ 1 w 231"/>
                <a:gd name="T117" fmla="*/ 20 h 5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1"/>
                <a:gd name="T178" fmla="*/ 0 h 501"/>
                <a:gd name="T179" fmla="*/ 231 w 231"/>
                <a:gd name="T180" fmla="*/ 501 h 5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1" h="501">
                  <a:moveTo>
                    <a:pt x="1" y="208"/>
                  </a:moveTo>
                  <a:cubicBezTo>
                    <a:pt x="0" y="206"/>
                    <a:pt x="9" y="192"/>
                    <a:pt x="9" y="192"/>
                  </a:cubicBezTo>
                  <a:cubicBezTo>
                    <a:pt x="9" y="194"/>
                    <a:pt x="21" y="175"/>
                    <a:pt x="20" y="168"/>
                  </a:cubicBezTo>
                  <a:cubicBezTo>
                    <a:pt x="20" y="161"/>
                    <a:pt x="13" y="147"/>
                    <a:pt x="20" y="139"/>
                  </a:cubicBezTo>
                  <a:cubicBezTo>
                    <a:pt x="28" y="130"/>
                    <a:pt x="34" y="126"/>
                    <a:pt x="40" y="127"/>
                  </a:cubicBezTo>
                  <a:cubicBezTo>
                    <a:pt x="46" y="128"/>
                    <a:pt x="51" y="120"/>
                    <a:pt x="53" y="114"/>
                  </a:cubicBezTo>
                  <a:cubicBezTo>
                    <a:pt x="54" y="109"/>
                    <a:pt x="49" y="95"/>
                    <a:pt x="50" y="85"/>
                  </a:cubicBezTo>
                  <a:cubicBezTo>
                    <a:pt x="51" y="76"/>
                    <a:pt x="61" y="57"/>
                    <a:pt x="66" y="54"/>
                  </a:cubicBezTo>
                  <a:cubicBezTo>
                    <a:pt x="71" y="51"/>
                    <a:pt x="92" y="34"/>
                    <a:pt x="95" y="32"/>
                  </a:cubicBezTo>
                  <a:cubicBezTo>
                    <a:pt x="98" y="31"/>
                    <a:pt x="109" y="16"/>
                    <a:pt x="109" y="16"/>
                  </a:cubicBezTo>
                  <a:cubicBezTo>
                    <a:pt x="112" y="15"/>
                    <a:pt x="123" y="8"/>
                    <a:pt x="123" y="8"/>
                  </a:cubicBezTo>
                  <a:cubicBezTo>
                    <a:pt x="123" y="8"/>
                    <a:pt x="128" y="0"/>
                    <a:pt x="137" y="7"/>
                  </a:cubicBezTo>
                  <a:cubicBezTo>
                    <a:pt x="146" y="14"/>
                    <a:pt x="151" y="6"/>
                    <a:pt x="152" y="26"/>
                  </a:cubicBezTo>
                  <a:cubicBezTo>
                    <a:pt x="153" y="46"/>
                    <a:pt x="150" y="62"/>
                    <a:pt x="150" y="62"/>
                  </a:cubicBezTo>
                  <a:cubicBezTo>
                    <a:pt x="133" y="85"/>
                    <a:pt x="133" y="85"/>
                    <a:pt x="133" y="85"/>
                  </a:cubicBezTo>
                  <a:cubicBezTo>
                    <a:pt x="133" y="85"/>
                    <a:pt x="123" y="90"/>
                    <a:pt x="126" y="105"/>
                  </a:cubicBezTo>
                  <a:cubicBezTo>
                    <a:pt x="130" y="121"/>
                    <a:pt x="123" y="127"/>
                    <a:pt x="135" y="129"/>
                  </a:cubicBezTo>
                  <a:cubicBezTo>
                    <a:pt x="146" y="131"/>
                    <a:pt x="144" y="115"/>
                    <a:pt x="159" y="124"/>
                  </a:cubicBezTo>
                  <a:cubicBezTo>
                    <a:pt x="175" y="134"/>
                    <a:pt x="168" y="137"/>
                    <a:pt x="171" y="146"/>
                  </a:cubicBezTo>
                  <a:cubicBezTo>
                    <a:pt x="175" y="156"/>
                    <a:pt x="187" y="145"/>
                    <a:pt x="175" y="156"/>
                  </a:cubicBezTo>
                  <a:cubicBezTo>
                    <a:pt x="162" y="166"/>
                    <a:pt x="157" y="150"/>
                    <a:pt x="162" y="166"/>
                  </a:cubicBezTo>
                  <a:cubicBezTo>
                    <a:pt x="166" y="183"/>
                    <a:pt x="160" y="176"/>
                    <a:pt x="171" y="180"/>
                  </a:cubicBezTo>
                  <a:cubicBezTo>
                    <a:pt x="182" y="185"/>
                    <a:pt x="170" y="172"/>
                    <a:pt x="196" y="185"/>
                  </a:cubicBezTo>
                  <a:cubicBezTo>
                    <a:pt x="222" y="198"/>
                    <a:pt x="230" y="190"/>
                    <a:pt x="231" y="184"/>
                  </a:cubicBezTo>
                  <a:cubicBezTo>
                    <a:pt x="231" y="184"/>
                    <a:pt x="228" y="211"/>
                    <a:pt x="218" y="211"/>
                  </a:cubicBezTo>
                  <a:cubicBezTo>
                    <a:pt x="207" y="212"/>
                    <a:pt x="195" y="213"/>
                    <a:pt x="196" y="221"/>
                  </a:cubicBezTo>
                  <a:cubicBezTo>
                    <a:pt x="197" y="229"/>
                    <a:pt x="186" y="229"/>
                    <a:pt x="180" y="229"/>
                  </a:cubicBezTo>
                  <a:cubicBezTo>
                    <a:pt x="174" y="229"/>
                    <a:pt x="173" y="217"/>
                    <a:pt x="165" y="230"/>
                  </a:cubicBezTo>
                  <a:cubicBezTo>
                    <a:pt x="157" y="243"/>
                    <a:pt x="137" y="257"/>
                    <a:pt x="138" y="264"/>
                  </a:cubicBezTo>
                  <a:cubicBezTo>
                    <a:pt x="139" y="271"/>
                    <a:pt x="132" y="277"/>
                    <a:pt x="127" y="279"/>
                  </a:cubicBezTo>
                  <a:cubicBezTo>
                    <a:pt x="122" y="282"/>
                    <a:pt x="117" y="286"/>
                    <a:pt x="125" y="292"/>
                  </a:cubicBezTo>
                  <a:cubicBezTo>
                    <a:pt x="132" y="299"/>
                    <a:pt x="146" y="306"/>
                    <a:pt x="151" y="316"/>
                  </a:cubicBezTo>
                  <a:cubicBezTo>
                    <a:pt x="156" y="326"/>
                    <a:pt x="153" y="327"/>
                    <a:pt x="155" y="342"/>
                  </a:cubicBezTo>
                  <a:cubicBezTo>
                    <a:pt x="158" y="357"/>
                    <a:pt x="142" y="362"/>
                    <a:pt x="150" y="374"/>
                  </a:cubicBezTo>
                  <a:cubicBezTo>
                    <a:pt x="158" y="387"/>
                    <a:pt x="167" y="401"/>
                    <a:pt x="170" y="408"/>
                  </a:cubicBezTo>
                  <a:cubicBezTo>
                    <a:pt x="173" y="414"/>
                    <a:pt x="180" y="415"/>
                    <a:pt x="178" y="428"/>
                  </a:cubicBezTo>
                  <a:cubicBezTo>
                    <a:pt x="176" y="441"/>
                    <a:pt x="171" y="445"/>
                    <a:pt x="173" y="452"/>
                  </a:cubicBezTo>
                  <a:cubicBezTo>
                    <a:pt x="176" y="459"/>
                    <a:pt x="176" y="479"/>
                    <a:pt x="173" y="485"/>
                  </a:cubicBezTo>
                  <a:cubicBezTo>
                    <a:pt x="171" y="491"/>
                    <a:pt x="170" y="496"/>
                    <a:pt x="165" y="498"/>
                  </a:cubicBezTo>
                  <a:cubicBezTo>
                    <a:pt x="159" y="501"/>
                    <a:pt x="153" y="501"/>
                    <a:pt x="153" y="501"/>
                  </a:cubicBezTo>
                  <a:cubicBezTo>
                    <a:pt x="153" y="501"/>
                    <a:pt x="160" y="481"/>
                    <a:pt x="158" y="466"/>
                  </a:cubicBezTo>
                  <a:cubicBezTo>
                    <a:pt x="155" y="451"/>
                    <a:pt x="147" y="441"/>
                    <a:pt x="148" y="435"/>
                  </a:cubicBezTo>
                  <a:cubicBezTo>
                    <a:pt x="149" y="428"/>
                    <a:pt x="156" y="420"/>
                    <a:pt x="151" y="416"/>
                  </a:cubicBezTo>
                  <a:cubicBezTo>
                    <a:pt x="146" y="413"/>
                    <a:pt x="138" y="411"/>
                    <a:pt x="132" y="400"/>
                  </a:cubicBezTo>
                  <a:cubicBezTo>
                    <a:pt x="127" y="388"/>
                    <a:pt x="124" y="380"/>
                    <a:pt x="124" y="371"/>
                  </a:cubicBezTo>
                  <a:cubicBezTo>
                    <a:pt x="124" y="362"/>
                    <a:pt x="126" y="364"/>
                    <a:pt x="123" y="353"/>
                  </a:cubicBezTo>
                  <a:cubicBezTo>
                    <a:pt x="120" y="341"/>
                    <a:pt x="120" y="333"/>
                    <a:pt x="114" y="333"/>
                  </a:cubicBezTo>
                  <a:cubicBezTo>
                    <a:pt x="108" y="332"/>
                    <a:pt x="108" y="317"/>
                    <a:pt x="100" y="325"/>
                  </a:cubicBezTo>
                  <a:cubicBezTo>
                    <a:pt x="92" y="333"/>
                    <a:pt x="79" y="355"/>
                    <a:pt x="72" y="357"/>
                  </a:cubicBezTo>
                  <a:cubicBezTo>
                    <a:pt x="65" y="359"/>
                    <a:pt x="37" y="354"/>
                    <a:pt x="36" y="346"/>
                  </a:cubicBezTo>
                  <a:cubicBezTo>
                    <a:pt x="34" y="337"/>
                    <a:pt x="25" y="325"/>
                    <a:pt x="30" y="318"/>
                  </a:cubicBezTo>
                  <a:cubicBezTo>
                    <a:pt x="34" y="311"/>
                    <a:pt x="44" y="309"/>
                    <a:pt x="48" y="303"/>
                  </a:cubicBezTo>
                  <a:cubicBezTo>
                    <a:pt x="52" y="297"/>
                    <a:pt x="53" y="281"/>
                    <a:pt x="46" y="281"/>
                  </a:cubicBezTo>
                  <a:cubicBezTo>
                    <a:pt x="39" y="281"/>
                    <a:pt x="22" y="273"/>
                    <a:pt x="22" y="273"/>
                  </a:cubicBezTo>
                  <a:cubicBezTo>
                    <a:pt x="22" y="273"/>
                    <a:pt x="25" y="258"/>
                    <a:pt x="31" y="258"/>
                  </a:cubicBezTo>
                  <a:cubicBezTo>
                    <a:pt x="37" y="259"/>
                    <a:pt x="43" y="243"/>
                    <a:pt x="37" y="243"/>
                  </a:cubicBezTo>
                  <a:cubicBezTo>
                    <a:pt x="31" y="243"/>
                    <a:pt x="29" y="244"/>
                    <a:pt x="25" y="238"/>
                  </a:cubicBezTo>
                  <a:cubicBezTo>
                    <a:pt x="22" y="231"/>
                    <a:pt x="17" y="220"/>
                    <a:pt x="11" y="223"/>
                  </a:cubicBezTo>
                  <a:cubicBezTo>
                    <a:pt x="5" y="225"/>
                    <a:pt x="1" y="208"/>
                    <a:pt x="1" y="208"/>
                  </a:cubicBezTo>
                  <a:close/>
                </a:path>
              </a:pathLst>
            </a:custGeom>
            <a:solidFill>
              <a:schemeClr val="accent1"/>
            </a:solidFill>
            <a:ln w="3175" cap="rnd">
              <a:solidFill>
                <a:schemeClr val="bg1"/>
              </a:solidFill>
              <a:round/>
              <a:headEnd/>
              <a:tailEnd/>
            </a:ln>
          </p:spPr>
          <p:txBody>
            <a:bodyPr/>
            <a:lstStyle/>
            <a:p>
              <a:endParaRPr lang="de-DE"/>
            </a:p>
          </p:txBody>
        </p:sp>
        <p:sp>
          <p:nvSpPr>
            <p:cNvPr id="6568" name="Freeform 1387"/>
            <p:cNvSpPr>
              <a:spLocks/>
            </p:cNvSpPr>
            <p:nvPr/>
          </p:nvSpPr>
          <p:spPr bwMode="gray">
            <a:xfrm>
              <a:off x="3941" y="2550"/>
              <a:ext cx="114" cy="227"/>
            </a:xfrm>
            <a:custGeom>
              <a:avLst/>
              <a:gdLst>
                <a:gd name="T0" fmla="*/ 1 w 205"/>
                <a:gd name="T1" fmla="*/ 2 h 408"/>
                <a:gd name="T2" fmla="*/ 5 w 205"/>
                <a:gd name="T3" fmla="*/ 3 h 408"/>
                <a:gd name="T4" fmla="*/ 8 w 205"/>
                <a:gd name="T5" fmla="*/ 2 h 408"/>
                <a:gd name="T6" fmla="*/ 11 w 205"/>
                <a:gd name="T7" fmla="*/ 2 h 408"/>
                <a:gd name="T8" fmla="*/ 13 w 205"/>
                <a:gd name="T9" fmla="*/ 4 h 408"/>
                <a:gd name="T10" fmla="*/ 16 w 205"/>
                <a:gd name="T11" fmla="*/ 5 h 408"/>
                <a:gd name="T12" fmla="*/ 13 w 205"/>
                <a:gd name="T13" fmla="*/ 7 h 408"/>
                <a:gd name="T14" fmla="*/ 11 w 205"/>
                <a:gd name="T15" fmla="*/ 13 h 408"/>
                <a:gd name="T16" fmla="*/ 12 w 205"/>
                <a:gd name="T17" fmla="*/ 17 h 408"/>
                <a:gd name="T18" fmla="*/ 16 w 205"/>
                <a:gd name="T19" fmla="*/ 20 h 408"/>
                <a:gd name="T20" fmla="*/ 18 w 205"/>
                <a:gd name="T21" fmla="*/ 22 h 408"/>
                <a:gd name="T22" fmla="*/ 19 w 205"/>
                <a:gd name="T23" fmla="*/ 27 h 408"/>
                <a:gd name="T24" fmla="*/ 19 w 205"/>
                <a:gd name="T25" fmla="*/ 30 h 408"/>
                <a:gd name="T26" fmla="*/ 19 w 205"/>
                <a:gd name="T27" fmla="*/ 32 h 408"/>
                <a:gd name="T28" fmla="*/ 16 w 205"/>
                <a:gd name="T29" fmla="*/ 33 h 408"/>
                <a:gd name="T30" fmla="*/ 14 w 205"/>
                <a:gd name="T31" fmla="*/ 34 h 408"/>
                <a:gd name="T32" fmla="*/ 13 w 205"/>
                <a:gd name="T33" fmla="*/ 35 h 408"/>
                <a:gd name="T34" fmla="*/ 12 w 205"/>
                <a:gd name="T35" fmla="*/ 36 h 408"/>
                <a:gd name="T36" fmla="*/ 10 w 205"/>
                <a:gd name="T37" fmla="*/ 38 h 408"/>
                <a:gd name="T38" fmla="*/ 9 w 205"/>
                <a:gd name="T39" fmla="*/ 39 h 408"/>
                <a:gd name="T40" fmla="*/ 8 w 205"/>
                <a:gd name="T41" fmla="*/ 37 h 408"/>
                <a:gd name="T42" fmla="*/ 7 w 205"/>
                <a:gd name="T43" fmla="*/ 35 h 408"/>
                <a:gd name="T44" fmla="*/ 9 w 205"/>
                <a:gd name="T45" fmla="*/ 33 h 408"/>
                <a:gd name="T46" fmla="*/ 12 w 205"/>
                <a:gd name="T47" fmla="*/ 31 h 408"/>
                <a:gd name="T48" fmla="*/ 15 w 205"/>
                <a:gd name="T49" fmla="*/ 28 h 408"/>
                <a:gd name="T50" fmla="*/ 14 w 205"/>
                <a:gd name="T51" fmla="*/ 24 h 408"/>
                <a:gd name="T52" fmla="*/ 13 w 205"/>
                <a:gd name="T53" fmla="*/ 21 h 408"/>
                <a:gd name="T54" fmla="*/ 12 w 205"/>
                <a:gd name="T55" fmla="*/ 19 h 408"/>
                <a:gd name="T56" fmla="*/ 10 w 205"/>
                <a:gd name="T57" fmla="*/ 17 h 408"/>
                <a:gd name="T58" fmla="*/ 7 w 205"/>
                <a:gd name="T59" fmla="*/ 12 h 408"/>
                <a:gd name="T60" fmla="*/ 7 w 205"/>
                <a:gd name="T61" fmla="*/ 9 h 408"/>
                <a:gd name="T62" fmla="*/ 5 w 205"/>
                <a:gd name="T63" fmla="*/ 7 h 408"/>
                <a:gd name="T64" fmla="*/ 2 w 205"/>
                <a:gd name="T65" fmla="*/ 6 h 408"/>
                <a:gd name="T66" fmla="*/ 0 w 205"/>
                <a:gd name="T67" fmla="*/ 4 h 4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408"/>
                <a:gd name="T104" fmla="*/ 205 w 205"/>
                <a:gd name="T105" fmla="*/ 408 h 4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408">
                  <a:moveTo>
                    <a:pt x="0" y="43"/>
                  </a:moveTo>
                  <a:cubicBezTo>
                    <a:pt x="1" y="37"/>
                    <a:pt x="0" y="27"/>
                    <a:pt x="7" y="24"/>
                  </a:cubicBezTo>
                  <a:cubicBezTo>
                    <a:pt x="14" y="22"/>
                    <a:pt x="34" y="28"/>
                    <a:pt x="34" y="28"/>
                  </a:cubicBezTo>
                  <a:cubicBezTo>
                    <a:pt x="34" y="28"/>
                    <a:pt x="41" y="27"/>
                    <a:pt x="52" y="31"/>
                  </a:cubicBezTo>
                  <a:cubicBezTo>
                    <a:pt x="62" y="36"/>
                    <a:pt x="70" y="31"/>
                    <a:pt x="70" y="31"/>
                  </a:cubicBezTo>
                  <a:cubicBezTo>
                    <a:pt x="70" y="31"/>
                    <a:pt x="80" y="25"/>
                    <a:pt x="83" y="16"/>
                  </a:cubicBezTo>
                  <a:cubicBezTo>
                    <a:pt x="87" y="7"/>
                    <a:pt x="84" y="0"/>
                    <a:pt x="98" y="5"/>
                  </a:cubicBezTo>
                  <a:cubicBezTo>
                    <a:pt x="113" y="11"/>
                    <a:pt x="117" y="16"/>
                    <a:pt x="117" y="16"/>
                  </a:cubicBezTo>
                  <a:cubicBezTo>
                    <a:pt x="117" y="16"/>
                    <a:pt x="121" y="13"/>
                    <a:pt x="131" y="21"/>
                  </a:cubicBezTo>
                  <a:cubicBezTo>
                    <a:pt x="142" y="29"/>
                    <a:pt x="136" y="30"/>
                    <a:pt x="135" y="38"/>
                  </a:cubicBezTo>
                  <a:cubicBezTo>
                    <a:pt x="134" y="47"/>
                    <a:pt x="137" y="44"/>
                    <a:pt x="145" y="49"/>
                  </a:cubicBezTo>
                  <a:cubicBezTo>
                    <a:pt x="154" y="54"/>
                    <a:pt x="164" y="51"/>
                    <a:pt x="164" y="51"/>
                  </a:cubicBezTo>
                  <a:cubicBezTo>
                    <a:pt x="164" y="51"/>
                    <a:pt x="153" y="60"/>
                    <a:pt x="148" y="63"/>
                  </a:cubicBezTo>
                  <a:cubicBezTo>
                    <a:pt x="143" y="67"/>
                    <a:pt x="132" y="70"/>
                    <a:pt x="131" y="77"/>
                  </a:cubicBezTo>
                  <a:cubicBezTo>
                    <a:pt x="129" y="84"/>
                    <a:pt x="117" y="95"/>
                    <a:pt x="114" y="102"/>
                  </a:cubicBezTo>
                  <a:cubicBezTo>
                    <a:pt x="112" y="109"/>
                    <a:pt x="110" y="128"/>
                    <a:pt x="117" y="133"/>
                  </a:cubicBezTo>
                  <a:cubicBezTo>
                    <a:pt x="124" y="139"/>
                    <a:pt x="129" y="150"/>
                    <a:pt x="127" y="159"/>
                  </a:cubicBezTo>
                  <a:cubicBezTo>
                    <a:pt x="125" y="168"/>
                    <a:pt x="120" y="173"/>
                    <a:pt x="129" y="178"/>
                  </a:cubicBezTo>
                  <a:cubicBezTo>
                    <a:pt x="139" y="182"/>
                    <a:pt x="142" y="182"/>
                    <a:pt x="150" y="186"/>
                  </a:cubicBezTo>
                  <a:cubicBezTo>
                    <a:pt x="159" y="189"/>
                    <a:pt x="160" y="202"/>
                    <a:pt x="166" y="206"/>
                  </a:cubicBezTo>
                  <a:cubicBezTo>
                    <a:pt x="171" y="209"/>
                    <a:pt x="175" y="215"/>
                    <a:pt x="182" y="218"/>
                  </a:cubicBezTo>
                  <a:cubicBezTo>
                    <a:pt x="189" y="222"/>
                    <a:pt x="194" y="227"/>
                    <a:pt x="194" y="231"/>
                  </a:cubicBezTo>
                  <a:cubicBezTo>
                    <a:pt x="194" y="236"/>
                    <a:pt x="188" y="243"/>
                    <a:pt x="191" y="252"/>
                  </a:cubicBezTo>
                  <a:cubicBezTo>
                    <a:pt x="195" y="261"/>
                    <a:pt x="203" y="272"/>
                    <a:pt x="200" y="277"/>
                  </a:cubicBezTo>
                  <a:cubicBezTo>
                    <a:pt x="198" y="281"/>
                    <a:pt x="192" y="285"/>
                    <a:pt x="196" y="289"/>
                  </a:cubicBezTo>
                  <a:cubicBezTo>
                    <a:pt x="199" y="294"/>
                    <a:pt x="205" y="305"/>
                    <a:pt x="204" y="312"/>
                  </a:cubicBezTo>
                  <a:cubicBezTo>
                    <a:pt x="203" y="319"/>
                    <a:pt x="203" y="329"/>
                    <a:pt x="199" y="328"/>
                  </a:cubicBezTo>
                  <a:cubicBezTo>
                    <a:pt x="196" y="327"/>
                    <a:pt x="199" y="330"/>
                    <a:pt x="196" y="336"/>
                  </a:cubicBezTo>
                  <a:cubicBezTo>
                    <a:pt x="192" y="342"/>
                    <a:pt x="184" y="346"/>
                    <a:pt x="182" y="343"/>
                  </a:cubicBezTo>
                  <a:cubicBezTo>
                    <a:pt x="167" y="349"/>
                    <a:pt x="167" y="349"/>
                    <a:pt x="167" y="349"/>
                  </a:cubicBezTo>
                  <a:cubicBezTo>
                    <a:pt x="167" y="349"/>
                    <a:pt x="159" y="337"/>
                    <a:pt x="157" y="345"/>
                  </a:cubicBezTo>
                  <a:cubicBezTo>
                    <a:pt x="156" y="353"/>
                    <a:pt x="150" y="358"/>
                    <a:pt x="150" y="358"/>
                  </a:cubicBezTo>
                  <a:cubicBezTo>
                    <a:pt x="150" y="358"/>
                    <a:pt x="138" y="349"/>
                    <a:pt x="139" y="353"/>
                  </a:cubicBezTo>
                  <a:cubicBezTo>
                    <a:pt x="140" y="358"/>
                    <a:pt x="136" y="365"/>
                    <a:pt x="136" y="365"/>
                  </a:cubicBezTo>
                  <a:cubicBezTo>
                    <a:pt x="136" y="365"/>
                    <a:pt x="132" y="373"/>
                    <a:pt x="128" y="373"/>
                  </a:cubicBezTo>
                  <a:cubicBezTo>
                    <a:pt x="125" y="373"/>
                    <a:pt x="121" y="367"/>
                    <a:pt x="119" y="371"/>
                  </a:cubicBezTo>
                  <a:cubicBezTo>
                    <a:pt x="117" y="374"/>
                    <a:pt x="119" y="390"/>
                    <a:pt x="119" y="390"/>
                  </a:cubicBezTo>
                  <a:cubicBezTo>
                    <a:pt x="119" y="390"/>
                    <a:pt x="110" y="395"/>
                    <a:pt x="106" y="397"/>
                  </a:cubicBezTo>
                  <a:cubicBezTo>
                    <a:pt x="103" y="398"/>
                    <a:pt x="97" y="390"/>
                    <a:pt x="97" y="395"/>
                  </a:cubicBezTo>
                  <a:cubicBezTo>
                    <a:pt x="97" y="401"/>
                    <a:pt x="96" y="404"/>
                    <a:pt x="92" y="406"/>
                  </a:cubicBezTo>
                  <a:cubicBezTo>
                    <a:pt x="89" y="408"/>
                    <a:pt x="81" y="404"/>
                    <a:pt x="81" y="404"/>
                  </a:cubicBezTo>
                  <a:cubicBezTo>
                    <a:pt x="79" y="393"/>
                    <a:pt x="82" y="390"/>
                    <a:pt x="86" y="384"/>
                  </a:cubicBezTo>
                  <a:cubicBezTo>
                    <a:pt x="91" y="378"/>
                    <a:pt x="97" y="373"/>
                    <a:pt x="90" y="372"/>
                  </a:cubicBezTo>
                  <a:cubicBezTo>
                    <a:pt x="83" y="371"/>
                    <a:pt x="79" y="366"/>
                    <a:pt x="79" y="366"/>
                  </a:cubicBezTo>
                  <a:cubicBezTo>
                    <a:pt x="79" y="366"/>
                    <a:pt x="77" y="359"/>
                    <a:pt x="84" y="353"/>
                  </a:cubicBezTo>
                  <a:cubicBezTo>
                    <a:pt x="91" y="348"/>
                    <a:pt x="85" y="342"/>
                    <a:pt x="94" y="346"/>
                  </a:cubicBezTo>
                  <a:cubicBezTo>
                    <a:pt x="104" y="351"/>
                    <a:pt x="104" y="344"/>
                    <a:pt x="108" y="343"/>
                  </a:cubicBezTo>
                  <a:cubicBezTo>
                    <a:pt x="113" y="342"/>
                    <a:pt x="112" y="319"/>
                    <a:pt x="119" y="316"/>
                  </a:cubicBezTo>
                  <a:cubicBezTo>
                    <a:pt x="126" y="314"/>
                    <a:pt x="129" y="314"/>
                    <a:pt x="138" y="310"/>
                  </a:cubicBezTo>
                  <a:cubicBezTo>
                    <a:pt x="146" y="307"/>
                    <a:pt x="159" y="307"/>
                    <a:pt x="157" y="295"/>
                  </a:cubicBezTo>
                  <a:cubicBezTo>
                    <a:pt x="156" y="284"/>
                    <a:pt x="154" y="281"/>
                    <a:pt x="154" y="271"/>
                  </a:cubicBezTo>
                  <a:cubicBezTo>
                    <a:pt x="154" y="260"/>
                    <a:pt x="153" y="251"/>
                    <a:pt x="147" y="250"/>
                  </a:cubicBezTo>
                  <a:cubicBezTo>
                    <a:pt x="141" y="249"/>
                    <a:pt x="134" y="250"/>
                    <a:pt x="139" y="237"/>
                  </a:cubicBezTo>
                  <a:cubicBezTo>
                    <a:pt x="143" y="224"/>
                    <a:pt x="143" y="216"/>
                    <a:pt x="143" y="216"/>
                  </a:cubicBezTo>
                  <a:cubicBezTo>
                    <a:pt x="142" y="208"/>
                    <a:pt x="146" y="200"/>
                    <a:pt x="140" y="203"/>
                  </a:cubicBezTo>
                  <a:cubicBezTo>
                    <a:pt x="134" y="207"/>
                    <a:pt x="129" y="203"/>
                    <a:pt x="128" y="196"/>
                  </a:cubicBezTo>
                  <a:cubicBezTo>
                    <a:pt x="127" y="189"/>
                    <a:pt x="129" y="182"/>
                    <a:pt x="124" y="186"/>
                  </a:cubicBezTo>
                  <a:cubicBezTo>
                    <a:pt x="118" y="189"/>
                    <a:pt x="113" y="185"/>
                    <a:pt x="108" y="180"/>
                  </a:cubicBezTo>
                  <a:cubicBezTo>
                    <a:pt x="104" y="175"/>
                    <a:pt x="99" y="173"/>
                    <a:pt x="93" y="155"/>
                  </a:cubicBezTo>
                  <a:cubicBezTo>
                    <a:pt x="88" y="138"/>
                    <a:pt x="89" y="130"/>
                    <a:pt x="76" y="124"/>
                  </a:cubicBezTo>
                  <a:cubicBezTo>
                    <a:pt x="63" y="118"/>
                    <a:pt x="54" y="102"/>
                    <a:pt x="60" y="102"/>
                  </a:cubicBezTo>
                  <a:cubicBezTo>
                    <a:pt x="65" y="102"/>
                    <a:pt x="65" y="95"/>
                    <a:pt x="70" y="94"/>
                  </a:cubicBezTo>
                  <a:cubicBezTo>
                    <a:pt x="75" y="93"/>
                    <a:pt x="71" y="76"/>
                    <a:pt x="64" y="74"/>
                  </a:cubicBezTo>
                  <a:cubicBezTo>
                    <a:pt x="57" y="72"/>
                    <a:pt x="56" y="62"/>
                    <a:pt x="50" y="66"/>
                  </a:cubicBezTo>
                  <a:cubicBezTo>
                    <a:pt x="44" y="69"/>
                    <a:pt x="41" y="74"/>
                    <a:pt x="36" y="72"/>
                  </a:cubicBezTo>
                  <a:cubicBezTo>
                    <a:pt x="32" y="69"/>
                    <a:pt x="23" y="63"/>
                    <a:pt x="25" y="58"/>
                  </a:cubicBezTo>
                  <a:cubicBezTo>
                    <a:pt x="26" y="52"/>
                    <a:pt x="26" y="42"/>
                    <a:pt x="21" y="40"/>
                  </a:cubicBezTo>
                  <a:cubicBezTo>
                    <a:pt x="16" y="38"/>
                    <a:pt x="0" y="43"/>
                    <a:pt x="0" y="43"/>
                  </a:cubicBezTo>
                  <a:close/>
                </a:path>
              </a:pathLst>
            </a:custGeom>
            <a:solidFill>
              <a:schemeClr val="accent1"/>
            </a:solidFill>
            <a:ln w="3175" cap="rnd">
              <a:solidFill>
                <a:schemeClr val="bg1"/>
              </a:solidFill>
              <a:round/>
              <a:headEnd/>
              <a:tailEnd/>
            </a:ln>
          </p:spPr>
          <p:txBody>
            <a:bodyPr/>
            <a:lstStyle/>
            <a:p>
              <a:endParaRPr lang="de-DE"/>
            </a:p>
          </p:txBody>
        </p:sp>
        <p:sp>
          <p:nvSpPr>
            <p:cNvPr id="6569" name="Freeform 1388"/>
            <p:cNvSpPr>
              <a:spLocks/>
            </p:cNvSpPr>
            <p:nvPr/>
          </p:nvSpPr>
          <p:spPr bwMode="gray">
            <a:xfrm>
              <a:off x="3913" y="2571"/>
              <a:ext cx="109" cy="116"/>
            </a:xfrm>
            <a:custGeom>
              <a:avLst/>
              <a:gdLst>
                <a:gd name="T0" fmla="*/ 0 w 196"/>
                <a:gd name="T1" fmla="*/ 5 h 208"/>
                <a:gd name="T2" fmla="*/ 2 w 196"/>
                <a:gd name="T3" fmla="*/ 4 h 208"/>
                <a:gd name="T4" fmla="*/ 4 w 196"/>
                <a:gd name="T5" fmla="*/ 3 h 208"/>
                <a:gd name="T6" fmla="*/ 5 w 196"/>
                <a:gd name="T7" fmla="*/ 1 h 208"/>
                <a:gd name="T8" fmla="*/ 5 w 196"/>
                <a:gd name="T9" fmla="*/ 1 h 208"/>
                <a:gd name="T10" fmla="*/ 7 w 196"/>
                <a:gd name="T11" fmla="*/ 1 h 208"/>
                <a:gd name="T12" fmla="*/ 7 w 196"/>
                <a:gd name="T13" fmla="*/ 2 h 208"/>
                <a:gd name="T14" fmla="*/ 8 w 196"/>
                <a:gd name="T15" fmla="*/ 3 h 208"/>
                <a:gd name="T16" fmla="*/ 9 w 196"/>
                <a:gd name="T17" fmla="*/ 3 h 208"/>
                <a:gd name="T18" fmla="*/ 11 w 196"/>
                <a:gd name="T19" fmla="*/ 3 h 208"/>
                <a:gd name="T20" fmla="*/ 12 w 196"/>
                <a:gd name="T21" fmla="*/ 5 h 208"/>
                <a:gd name="T22" fmla="*/ 11 w 196"/>
                <a:gd name="T23" fmla="*/ 6 h 208"/>
                <a:gd name="T24" fmla="*/ 12 w 196"/>
                <a:gd name="T25" fmla="*/ 8 h 208"/>
                <a:gd name="T26" fmla="*/ 13 w 196"/>
                <a:gd name="T27" fmla="*/ 12 h 208"/>
                <a:gd name="T28" fmla="*/ 15 w 196"/>
                <a:gd name="T29" fmla="*/ 14 h 208"/>
                <a:gd name="T30" fmla="*/ 17 w 196"/>
                <a:gd name="T31" fmla="*/ 15 h 208"/>
                <a:gd name="T32" fmla="*/ 17 w 196"/>
                <a:gd name="T33" fmla="*/ 15 h 208"/>
                <a:gd name="T34" fmla="*/ 18 w 196"/>
                <a:gd name="T35" fmla="*/ 16 h 208"/>
                <a:gd name="T36" fmla="*/ 18 w 196"/>
                <a:gd name="T37" fmla="*/ 17 h 208"/>
                <a:gd name="T38" fmla="*/ 18 w 196"/>
                <a:gd name="T39" fmla="*/ 20 h 208"/>
                <a:gd name="T40" fmla="*/ 17 w 196"/>
                <a:gd name="T41" fmla="*/ 20 h 208"/>
                <a:gd name="T42" fmla="*/ 16 w 196"/>
                <a:gd name="T43" fmla="*/ 20 h 208"/>
                <a:gd name="T44" fmla="*/ 16 w 196"/>
                <a:gd name="T45" fmla="*/ 20 h 208"/>
                <a:gd name="T46" fmla="*/ 15 w 196"/>
                <a:gd name="T47" fmla="*/ 20 h 208"/>
                <a:gd name="T48" fmla="*/ 14 w 196"/>
                <a:gd name="T49" fmla="*/ 18 h 208"/>
                <a:gd name="T50" fmla="*/ 14 w 196"/>
                <a:gd name="T51" fmla="*/ 17 h 208"/>
                <a:gd name="T52" fmla="*/ 13 w 196"/>
                <a:gd name="T53" fmla="*/ 16 h 208"/>
                <a:gd name="T54" fmla="*/ 13 w 196"/>
                <a:gd name="T55" fmla="*/ 15 h 208"/>
                <a:gd name="T56" fmla="*/ 12 w 196"/>
                <a:gd name="T57" fmla="*/ 15 h 208"/>
                <a:gd name="T58" fmla="*/ 12 w 196"/>
                <a:gd name="T59" fmla="*/ 13 h 208"/>
                <a:gd name="T60" fmla="*/ 11 w 196"/>
                <a:gd name="T61" fmla="*/ 10 h 208"/>
                <a:gd name="T62" fmla="*/ 9 w 196"/>
                <a:gd name="T63" fmla="*/ 10 h 208"/>
                <a:gd name="T64" fmla="*/ 9 w 196"/>
                <a:gd name="T65" fmla="*/ 11 h 208"/>
                <a:gd name="T66" fmla="*/ 7 w 196"/>
                <a:gd name="T67" fmla="*/ 12 h 208"/>
                <a:gd name="T68" fmla="*/ 7 w 196"/>
                <a:gd name="T69" fmla="*/ 11 h 208"/>
                <a:gd name="T70" fmla="*/ 6 w 196"/>
                <a:gd name="T71" fmla="*/ 12 h 208"/>
                <a:gd name="T72" fmla="*/ 5 w 196"/>
                <a:gd name="T73" fmla="*/ 12 h 208"/>
                <a:gd name="T74" fmla="*/ 4 w 196"/>
                <a:gd name="T75" fmla="*/ 12 h 208"/>
                <a:gd name="T76" fmla="*/ 3 w 196"/>
                <a:gd name="T77" fmla="*/ 11 h 208"/>
                <a:gd name="T78" fmla="*/ 4 w 196"/>
                <a:gd name="T79" fmla="*/ 9 h 208"/>
                <a:gd name="T80" fmla="*/ 4 w 196"/>
                <a:gd name="T81" fmla="*/ 8 h 208"/>
                <a:gd name="T82" fmla="*/ 4 w 196"/>
                <a:gd name="T83" fmla="*/ 7 h 208"/>
                <a:gd name="T84" fmla="*/ 2 w 196"/>
                <a:gd name="T85" fmla="*/ 6 h 208"/>
                <a:gd name="T86" fmla="*/ 2 w 196"/>
                <a:gd name="T87" fmla="*/ 6 h 208"/>
                <a:gd name="T88" fmla="*/ 0 w 196"/>
                <a:gd name="T89" fmla="*/ 5 h 2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
                <a:gd name="T136" fmla="*/ 0 h 208"/>
                <a:gd name="T137" fmla="*/ 196 w 196"/>
                <a:gd name="T138" fmla="*/ 208 h 2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 h="208">
                  <a:moveTo>
                    <a:pt x="0" y="50"/>
                  </a:moveTo>
                  <a:cubicBezTo>
                    <a:pt x="6" y="50"/>
                    <a:pt x="16" y="50"/>
                    <a:pt x="16" y="42"/>
                  </a:cubicBezTo>
                  <a:cubicBezTo>
                    <a:pt x="15" y="34"/>
                    <a:pt x="27" y="34"/>
                    <a:pt x="37" y="33"/>
                  </a:cubicBezTo>
                  <a:cubicBezTo>
                    <a:pt x="48" y="32"/>
                    <a:pt x="50" y="6"/>
                    <a:pt x="50" y="6"/>
                  </a:cubicBezTo>
                  <a:cubicBezTo>
                    <a:pt x="51" y="5"/>
                    <a:pt x="51" y="5"/>
                    <a:pt x="51" y="5"/>
                  </a:cubicBezTo>
                  <a:cubicBezTo>
                    <a:pt x="51" y="5"/>
                    <a:pt x="67" y="0"/>
                    <a:pt x="72" y="2"/>
                  </a:cubicBezTo>
                  <a:cubicBezTo>
                    <a:pt x="76" y="5"/>
                    <a:pt x="76" y="14"/>
                    <a:pt x="75" y="20"/>
                  </a:cubicBezTo>
                  <a:cubicBezTo>
                    <a:pt x="74" y="26"/>
                    <a:pt x="82" y="31"/>
                    <a:pt x="87" y="34"/>
                  </a:cubicBezTo>
                  <a:cubicBezTo>
                    <a:pt x="91" y="36"/>
                    <a:pt x="95" y="31"/>
                    <a:pt x="101" y="28"/>
                  </a:cubicBezTo>
                  <a:cubicBezTo>
                    <a:pt x="107" y="24"/>
                    <a:pt x="108" y="34"/>
                    <a:pt x="115" y="36"/>
                  </a:cubicBezTo>
                  <a:cubicBezTo>
                    <a:pt x="122" y="38"/>
                    <a:pt x="125" y="55"/>
                    <a:pt x="121" y="56"/>
                  </a:cubicBezTo>
                  <a:cubicBezTo>
                    <a:pt x="116" y="57"/>
                    <a:pt x="116" y="64"/>
                    <a:pt x="110" y="64"/>
                  </a:cubicBezTo>
                  <a:cubicBezTo>
                    <a:pt x="104" y="64"/>
                    <a:pt x="114" y="80"/>
                    <a:pt x="126" y="86"/>
                  </a:cubicBezTo>
                  <a:cubicBezTo>
                    <a:pt x="139" y="92"/>
                    <a:pt x="138" y="100"/>
                    <a:pt x="144" y="118"/>
                  </a:cubicBezTo>
                  <a:cubicBezTo>
                    <a:pt x="150" y="135"/>
                    <a:pt x="154" y="137"/>
                    <a:pt x="159" y="142"/>
                  </a:cubicBezTo>
                  <a:cubicBezTo>
                    <a:pt x="164" y="147"/>
                    <a:pt x="168" y="151"/>
                    <a:pt x="174" y="148"/>
                  </a:cubicBezTo>
                  <a:cubicBezTo>
                    <a:pt x="180" y="144"/>
                    <a:pt x="178" y="151"/>
                    <a:pt x="179" y="158"/>
                  </a:cubicBezTo>
                  <a:cubicBezTo>
                    <a:pt x="180" y="165"/>
                    <a:pt x="185" y="169"/>
                    <a:pt x="190" y="165"/>
                  </a:cubicBezTo>
                  <a:cubicBezTo>
                    <a:pt x="196" y="162"/>
                    <a:pt x="193" y="170"/>
                    <a:pt x="194" y="178"/>
                  </a:cubicBezTo>
                  <a:cubicBezTo>
                    <a:pt x="194" y="178"/>
                    <a:pt x="194" y="186"/>
                    <a:pt x="189" y="199"/>
                  </a:cubicBezTo>
                  <a:cubicBezTo>
                    <a:pt x="189" y="199"/>
                    <a:pt x="184" y="204"/>
                    <a:pt x="182" y="206"/>
                  </a:cubicBezTo>
                  <a:cubicBezTo>
                    <a:pt x="179" y="208"/>
                    <a:pt x="170" y="203"/>
                    <a:pt x="170" y="203"/>
                  </a:cubicBezTo>
                  <a:cubicBezTo>
                    <a:pt x="170" y="203"/>
                    <a:pt x="168" y="200"/>
                    <a:pt x="166" y="201"/>
                  </a:cubicBezTo>
                  <a:cubicBezTo>
                    <a:pt x="164" y="203"/>
                    <a:pt x="157" y="205"/>
                    <a:pt x="154" y="201"/>
                  </a:cubicBezTo>
                  <a:cubicBezTo>
                    <a:pt x="152" y="197"/>
                    <a:pt x="149" y="191"/>
                    <a:pt x="153" y="188"/>
                  </a:cubicBezTo>
                  <a:cubicBezTo>
                    <a:pt x="157" y="185"/>
                    <a:pt x="155" y="175"/>
                    <a:pt x="152" y="172"/>
                  </a:cubicBezTo>
                  <a:cubicBezTo>
                    <a:pt x="149" y="169"/>
                    <a:pt x="142" y="162"/>
                    <a:pt x="142" y="160"/>
                  </a:cubicBezTo>
                  <a:cubicBezTo>
                    <a:pt x="142" y="158"/>
                    <a:pt x="137" y="153"/>
                    <a:pt x="135" y="154"/>
                  </a:cubicBezTo>
                  <a:cubicBezTo>
                    <a:pt x="132" y="154"/>
                    <a:pt x="124" y="153"/>
                    <a:pt x="124" y="147"/>
                  </a:cubicBezTo>
                  <a:cubicBezTo>
                    <a:pt x="124" y="140"/>
                    <a:pt x="126" y="132"/>
                    <a:pt x="121" y="130"/>
                  </a:cubicBezTo>
                  <a:cubicBezTo>
                    <a:pt x="115" y="129"/>
                    <a:pt x="110" y="106"/>
                    <a:pt x="110" y="106"/>
                  </a:cubicBezTo>
                  <a:cubicBezTo>
                    <a:pt x="110" y="106"/>
                    <a:pt x="103" y="104"/>
                    <a:pt x="100" y="104"/>
                  </a:cubicBezTo>
                  <a:cubicBezTo>
                    <a:pt x="97" y="104"/>
                    <a:pt x="92" y="104"/>
                    <a:pt x="91" y="110"/>
                  </a:cubicBezTo>
                  <a:cubicBezTo>
                    <a:pt x="89" y="116"/>
                    <a:pt x="75" y="125"/>
                    <a:pt x="75" y="125"/>
                  </a:cubicBezTo>
                  <a:cubicBezTo>
                    <a:pt x="66" y="111"/>
                    <a:pt x="66" y="111"/>
                    <a:pt x="66" y="111"/>
                  </a:cubicBezTo>
                  <a:cubicBezTo>
                    <a:pt x="66" y="111"/>
                    <a:pt x="60" y="115"/>
                    <a:pt x="60" y="118"/>
                  </a:cubicBezTo>
                  <a:cubicBezTo>
                    <a:pt x="59" y="122"/>
                    <a:pt x="59" y="126"/>
                    <a:pt x="53" y="127"/>
                  </a:cubicBezTo>
                  <a:cubicBezTo>
                    <a:pt x="48" y="128"/>
                    <a:pt x="44" y="133"/>
                    <a:pt x="41" y="127"/>
                  </a:cubicBezTo>
                  <a:cubicBezTo>
                    <a:pt x="38" y="121"/>
                    <a:pt x="34" y="115"/>
                    <a:pt x="36" y="114"/>
                  </a:cubicBezTo>
                  <a:cubicBezTo>
                    <a:pt x="38" y="112"/>
                    <a:pt x="44" y="96"/>
                    <a:pt x="45" y="93"/>
                  </a:cubicBezTo>
                  <a:cubicBezTo>
                    <a:pt x="45" y="90"/>
                    <a:pt x="49" y="84"/>
                    <a:pt x="45" y="81"/>
                  </a:cubicBezTo>
                  <a:cubicBezTo>
                    <a:pt x="42" y="78"/>
                    <a:pt x="40" y="71"/>
                    <a:pt x="37" y="72"/>
                  </a:cubicBezTo>
                  <a:cubicBezTo>
                    <a:pt x="34" y="72"/>
                    <a:pt x="31" y="64"/>
                    <a:pt x="27" y="64"/>
                  </a:cubicBezTo>
                  <a:cubicBezTo>
                    <a:pt x="23" y="64"/>
                    <a:pt x="17" y="61"/>
                    <a:pt x="17" y="57"/>
                  </a:cubicBezTo>
                  <a:cubicBezTo>
                    <a:pt x="17" y="54"/>
                    <a:pt x="0" y="50"/>
                    <a:pt x="0" y="50"/>
                  </a:cubicBezTo>
                  <a:close/>
                </a:path>
              </a:pathLst>
            </a:custGeom>
            <a:solidFill>
              <a:schemeClr val="accent1"/>
            </a:solidFill>
            <a:ln w="3175" cap="rnd">
              <a:solidFill>
                <a:schemeClr val="bg1"/>
              </a:solidFill>
              <a:round/>
              <a:headEnd/>
              <a:tailEnd/>
            </a:ln>
          </p:spPr>
          <p:txBody>
            <a:bodyPr/>
            <a:lstStyle/>
            <a:p>
              <a:endParaRPr lang="de-DE"/>
            </a:p>
          </p:txBody>
        </p:sp>
        <p:sp>
          <p:nvSpPr>
            <p:cNvPr id="6570" name="Freeform 1389"/>
            <p:cNvSpPr>
              <a:spLocks/>
            </p:cNvSpPr>
            <p:nvPr/>
          </p:nvSpPr>
          <p:spPr bwMode="gray">
            <a:xfrm>
              <a:off x="3950" y="2682"/>
              <a:ext cx="79" cy="75"/>
            </a:xfrm>
            <a:custGeom>
              <a:avLst/>
              <a:gdLst>
                <a:gd name="T0" fmla="*/ 6 w 141"/>
                <a:gd name="T1" fmla="*/ 12 h 136"/>
                <a:gd name="T2" fmla="*/ 7 w 141"/>
                <a:gd name="T3" fmla="*/ 11 h 136"/>
                <a:gd name="T4" fmla="*/ 7 w 141"/>
                <a:gd name="T5" fmla="*/ 10 h 136"/>
                <a:gd name="T6" fmla="*/ 9 w 141"/>
                <a:gd name="T7" fmla="*/ 10 h 136"/>
                <a:gd name="T8" fmla="*/ 10 w 141"/>
                <a:gd name="T9" fmla="*/ 7 h 136"/>
                <a:gd name="T10" fmla="*/ 12 w 141"/>
                <a:gd name="T11" fmla="*/ 7 h 136"/>
                <a:gd name="T12" fmla="*/ 14 w 141"/>
                <a:gd name="T13" fmla="*/ 6 h 136"/>
                <a:gd name="T14" fmla="*/ 13 w 141"/>
                <a:gd name="T15" fmla="*/ 3 h 136"/>
                <a:gd name="T16" fmla="*/ 12 w 141"/>
                <a:gd name="T17" fmla="*/ 1 h 136"/>
                <a:gd name="T18" fmla="*/ 12 w 141"/>
                <a:gd name="T19" fmla="*/ 0 h 136"/>
                <a:gd name="T20" fmla="*/ 12 w 141"/>
                <a:gd name="T21" fmla="*/ 0 h 136"/>
                <a:gd name="T22" fmla="*/ 11 w 141"/>
                <a:gd name="T23" fmla="*/ 1 h 136"/>
                <a:gd name="T24" fmla="*/ 10 w 141"/>
                <a:gd name="T25" fmla="*/ 1 h 136"/>
                <a:gd name="T26" fmla="*/ 10 w 141"/>
                <a:gd name="T27" fmla="*/ 1 h 136"/>
                <a:gd name="T28" fmla="*/ 8 w 141"/>
                <a:gd name="T29" fmla="*/ 1 h 136"/>
                <a:gd name="T30" fmla="*/ 7 w 141"/>
                <a:gd name="T31" fmla="*/ 1 h 136"/>
                <a:gd name="T32" fmla="*/ 5 w 141"/>
                <a:gd name="T33" fmla="*/ 1 h 136"/>
                <a:gd name="T34" fmla="*/ 3 w 141"/>
                <a:gd name="T35" fmla="*/ 1 h 136"/>
                <a:gd name="T36" fmla="*/ 1 w 141"/>
                <a:gd name="T37" fmla="*/ 2 h 136"/>
                <a:gd name="T38" fmla="*/ 1 w 141"/>
                <a:gd name="T39" fmla="*/ 3 h 136"/>
                <a:gd name="T40" fmla="*/ 2 w 141"/>
                <a:gd name="T41" fmla="*/ 6 h 136"/>
                <a:gd name="T42" fmla="*/ 2 w 141"/>
                <a:gd name="T43" fmla="*/ 8 h 136"/>
                <a:gd name="T44" fmla="*/ 2 w 141"/>
                <a:gd name="T45" fmla="*/ 9 h 136"/>
                <a:gd name="T46" fmla="*/ 3 w 141"/>
                <a:gd name="T47" fmla="*/ 11 h 136"/>
                <a:gd name="T48" fmla="*/ 4 w 141"/>
                <a:gd name="T49" fmla="*/ 11 h 136"/>
                <a:gd name="T50" fmla="*/ 6 w 141"/>
                <a:gd name="T51" fmla="*/ 12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36"/>
                <a:gd name="T80" fmla="*/ 141 w 141"/>
                <a:gd name="T81" fmla="*/ 136 h 1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36">
                  <a:moveTo>
                    <a:pt x="62" y="129"/>
                  </a:moveTo>
                  <a:cubicBezTo>
                    <a:pt x="62" y="129"/>
                    <a:pt x="59" y="123"/>
                    <a:pt x="66" y="117"/>
                  </a:cubicBezTo>
                  <a:cubicBezTo>
                    <a:pt x="73" y="111"/>
                    <a:pt x="68" y="105"/>
                    <a:pt x="77" y="110"/>
                  </a:cubicBezTo>
                  <a:cubicBezTo>
                    <a:pt x="86" y="114"/>
                    <a:pt x="86" y="107"/>
                    <a:pt x="91" y="106"/>
                  </a:cubicBezTo>
                  <a:cubicBezTo>
                    <a:pt x="96" y="105"/>
                    <a:pt x="94" y="82"/>
                    <a:pt x="101" y="79"/>
                  </a:cubicBezTo>
                  <a:cubicBezTo>
                    <a:pt x="108" y="77"/>
                    <a:pt x="112" y="77"/>
                    <a:pt x="120" y="74"/>
                  </a:cubicBezTo>
                  <a:cubicBezTo>
                    <a:pt x="128" y="70"/>
                    <a:pt x="141" y="70"/>
                    <a:pt x="140" y="58"/>
                  </a:cubicBezTo>
                  <a:cubicBezTo>
                    <a:pt x="139" y="47"/>
                    <a:pt x="136" y="44"/>
                    <a:pt x="136" y="34"/>
                  </a:cubicBezTo>
                  <a:cubicBezTo>
                    <a:pt x="136" y="24"/>
                    <a:pt x="135" y="14"/>
                    <a:pt x="129" y="13"/>
                  </a:cubicBezTo>
                  <a:cubicBezTo>
                    <a:pt x="124" y="12"/>
                    <a:pt x="117" y="13"/>
                    <a:pt x="121" y="0"/>
                  </a:cubicBezTo>
                  <a:cubicBezTo>
                    <a:pt x="121" y="0"/>
                    <a:pt x="121" y="0"/>
                    <a:pt x="121" y="0"/>
                  </a:cubicBezTo>
                  <a:cubicBezTo>
                    <a:pt x="121" y="0"/>
                    <a:pt x="115" y="5"/>
                    <a:pt x="113" y="7"/>
                  </a:cubicBezTo>
                  <a:cubicBezTo>
                    <a:pt x="111" y="10"/>
                    <a:pt x="101" y="4"/>
                    <a:pt x="101" y="4"/>
                  </a:cubicBezTo>
                  <a:cubicBezTo>
                    <a:pt x="101" y="4"/>
                    <a:pt x="100" y="1"/>
                    <a:pt x="97" y="3"/>
                  </a:cubicBezTo>
                  <a:cubicBezTo>
                    <a:pt x="95" y="4"/>
                    <a:pt x="88" y="7"/>
                    <a:pt x="86" y="3"/>
                  </a:cubicBezTo>
                  <a:cubicBezTo>
                    <a:pt x="86" y="3"/>
                    <a:pt x="72" y="7"/>
                    <a:pt x="69" y="8"/>
                  </a:cubicBezTo>
                  <a:cubicBezTo>
                    <a:pt x="65" y="10"/>
                    <a:pt x="50" y="12"/>
                    <a:pt x="50" y="12"/>
                  </a:cubicBezTo>
                  <a:cubicBezTo>
                    <a:pt x="50" y="12"/>
                    <a:pt x="34" y="10"/>
                    <a:pt x="30" y="11"/>
                  </a:cubicBezTo>
                  <a:cubicBezTo>
                    <a:pt x="26" y="12"/>
                    <a:pt x="18" y="13"/>
                    <a:pt x="15" y="17"/>
                  </a:cubicBezTo>
                  <a:cubicBezTo>
                    <a:pt x="13" y="21"/>
                    <a:pt x="0" y="24"/>
                    <a:pt x="7" y="34"/>
                  </a:cubicBezTo>
                  <a:cubicBezTo>
                    <a:pt x="14" y="44"/>
                    <a:pt x="19" y="55"/>
                    <a:pt x="20" y="60"/>
                  </a:cubicBezTo>
                  <a:cubicBezTo>
                    <a:pt x="20" y="65"/>
                    <a:pt x="20" y="77"/>
                    <a:pt x="21" y="81"/>
                  </a:cubicBezTo>
                  <a:cubicBezTo>
                    <a:pt x="22" y="85"/>
                    <a:pt x="21" y="93"/>
                    <a:pt x="23" y="96"/>
                  </a:cubicBezTo>
                  <a:cubicBezTo>
                    <a:pt x="25" y="100"/>
                    <a:pt x="22" y="118"/>
                    <a:pt x="28" y="122"/>
                  </a:cubicBezTo>
                  <a:cubicBezTo>
                    <a:pt x="33" y="126"/>
                    <a:pt x="45" y="121"/>
                    <a:pt x="45" y="121"/>
                  </a:cubicBezTo>
                  <a:cubicBezTo>
                    <a:pt x="45" y="121"/>
                    <a:pt x="55" y="136"/>
                    <a:pt x="62" y="129"/>
                  </a:cubicBezTo>
                  <a:close/>
                </a:path>
              </a:pathLst>
            </a:custGeom>
            <a:solidFill>
              <a:schemeClr val="accent1"/>
            </a:solidFill>
            <a:ln w="3175" cap="rnd">
              <a:solidFill>
                <a:schemeClr val="bg1"/>
              </a:solidFill>
              <a:round/>
              <a:headEnd/>
              <a:tailEnd/>
            </a:ln>
          </p:spPr>
          <p:txBody>
            <a:bodyPr/>
            <a:lstStyle/>
            <a:p>
              <a:endParaRPr lang="de-DE"/>
            </a:p>
          </p:txBody>
        </p:sp>
        <p:sp>
          <p:nvSpPr>
            <p:cNvPr id="6571" name="Freeform 1390"/>
            <p:cNvSpPr>
              <a:spLocks/>
            </p:cNvSpPr>
            <p:nvPr/>
          </p:nvSpPr>
          <p:spPr bwMode="gray">
            <a:xfrm>
              <a:off x="3877" y="2592"/>
              <a:ext cx="123" cy="222"/>
            </a:xfrm>
            <a:custGeom>
              <a:avLst/>
              <a:gdLst>
                <a:gd name="T0" fmla="*/ 15 w 220"/>
                <a:gd name="T1" fmla="*/ 25 h 397"/>
                <a:gd name="T2" fmla="*/ 15 w 220"/>
                <a:gd name="T3" fmla="*/ 22 h 397"/>
                <a:gd name="T4" fmla="*/ 15 w 220"/>
                <a:gd name="T5" fmla="*/ 17 h 397"/>
                <a:gd name="T6" fmla="*/ 17 w 220"/>
                <a:gd name="T7" fmla="*/ 17 h 397"/>
                <a:gd name="T8" fmla="*/ 21 w 220"/>
                <a:gd name="T9" fmla="*/ 16 h 397"/>
                <a:gd name="T10" fmla="*/ 21 w 220"/>
                <a:gd name="T11" fmla="*/ 15 h 397"/>
                <a:gd name="T12" fmla="*/ 20 w 220"/>
                <a:gd name="T13" fmla="*/ 12 h 397"/>
                <a:gd name="T14" fmla="*/ 18 w 220"/>
                <a:gd name="T15" fmla="*/ 11 h 397"/>
                <a:gd name="T16" fmla="*/ 17 w 220"/>
                <a:gd name="T17" fmla="*/ 7 h 397"/>
                <a:gd name="T18" fmla="*/ 15 w 220"/>
                <a:gd name="T19" fmla="*/ 7 h 397"/>
                <a:gd name="T20" fmla="*/ 12 w 220"/>
                <a:gd name="T21" fmla="*/ 7 h 397"/>
                <a:gd name="T22" fmla="*/ 11 w 220"/>
                <a:gd name="T23" fmla="*/ 8 h 397"/>
                <a:gd name="T24" fmla="*/ 10 w 220"/>
                <a:gd name="T25" fmla="*/ 7 h 397"/>
                <a:gd name="T26" fmla="*/ 11 w 220"/>
                <a:gd name="T27" fmla="*/ 4 h 397"/>
                <a:gd name="T28" fmla="*/ 9 w 220"/>
                <a:gd name="T29" fmla="*/ 2 h 397"/>
                <a:gd name="T30" fmla="*/ 6 w 220"/>
                <a:gd name="T31" fmla="*/ 1 h 397"/>
                <a:gd name="T32" fmla="*/ 4 w 220"/>
                <a:gd name="T33" fmla="*/ 1 h 397"/>
                <a:gd name="T34" fmla="*/ 1 w 220"/>
                <a:gd name="T35" fmla="*/ 6 h 397"/>
                <a:gd name="T36" fmla="*/ 3 w 220"/>
                <a:gd name="T37" fmla="*/ 10 h 397"/>
                <a:gd name="T38" fmla="*/ 3 w 220"/>
                <a:gd name="T39" fmla="*/ 15 h 397"/>
                <a:gd name="T40" fmla="*/ 6 w 220"/>
                <a:gd name="T41" fmla="*/ 20 h 397"/>
                <a:gd name="T42" fmla="*/ 6 w 220"/>
                <a:gd name="T43" fmla="*/ 26 h 397"/>
                <a:gd name="T44" fmla="*/ 3 w 220"/>
                <a:gd name="T45" fmla="*/ 27 h 397"/>
                <a:gd name="T46" fmla="*/ 2 w 220"/>
                <a:gd name="T47" fmla="*/ 32 h 397"/>
                <a:gd name="T48" fmla="*/ 6 w 220"/>
                <a:gd name="T49" fmla="*/ 35 h 397"/>
                <a:gd name="T50" fmla="*/ 10 w 220"/>
                <a:gd name="T51" fmla="*/ 38 h 397"/>
                <a:gd name="T52" fmla="*/ 12 w 220"/>
                <a:gd name="T53" fmla="*/ 39 h 397"/>
                <a:gd name="T54" fmla="*/ 9 w 220"/>
                <a:gd name="T55" fmla="*/ 36 h 397"/>
                <a:gd name="T56" fmla="*/ 8 w 220"/>
                <a:gd name="T57" fmla="*/ 32 h 397"/>
                <a:gd name="T58" fmla="*/ 6 w 220"/>
                <a:gd name="T59" fmla="*/ 30 h 397"/>
                <a:gd name="T60" fmla="*/ 7 w 220"/>
                <a:gd name="T61" fmla="*/ 22 h 397"/>
                <a:gd name="T62" fmla="*/ 10 w 220"/>
                <a:gd name="T63" fmla="*/ 20 h 397"/>
                <a:gd name="T64" fmla="*/ 13 w 220"/>
                <a:gd name="T65" fmla="*/ 23 h 397"/>
                <a:gd name="T66" fmla="*/ 16 w 220"/>
                <a:gd name="T67" fmla="*/ 27 h 3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0"/>
                <a:gd name="T103" fmla="*/ 0 h 397"/>
                <a:gd name="T104" fmla="*/ 220 w 220"/>
                <a:gd name="T105" fmla="*/ 397 h 3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0" h="397">
                  <a:moveTo>
                    <a:pt x="159" y="282"/>
                  </a:moveTo>
                  <a:cubicBezTo>
                    <a:pt x="153" y="278"/>
                    <a:pt x="156" y="260"/>
                    <a:pt x="154" y="256"/>
                  </a:cubicBezTo>
                  <a:cubicBezTo>
                    <a:pt x="152" y="253"/>
                    <a:pt x="153" y="245"/>
                    <a:pt x="152" y="241"/>
                  </a:cubicBezTo>
                  <a:cubicBezTo>
                    <a:pt x="151" y="237"/>
                    <a:pt x="151" y="225"/>
                    <a:pt x="151" y="220"/>
                  </a:cubicBezTo>
                  <a:cubicBezTo>
                    <a:pt x="150" y="215"/>
                    <a:pt x="145" y="204"/>
                    <a:pt x="138" y="194"/>
                  </a:cubicBezTo>
                  <a:cubicBezTo>
                    <a:pt x="131" y="184"/>
                    <a:pt x="144" y="181"/>
                    <a:pt x="146" y="177"/>
                  </a:cubicBezTo>
                  <a:cubicBezTo>
                    <a:pt x="149" y="173"/>
                    <a:pt x="157" y="172"/>
                    <a:pt x="161" y="171"/>
                  </a:cubicBezTo>
                  <a:cubicBezTo>
                    <a:pt x="165" y="170"/>
                    <a:pt x="181" y="172"/>
                    <a:pt x="181" y="172"/>
                  </a:cubicBezTo>
                  <a:cubicBezTo>
                    <a:pt x="181" y="172"/>
                    <a:pt x="196" y="170"/>
                    <a:pt x="200" y="168"/>
                  </a:cubicBezTo>
                  <a:cubicBezTo>
                    <a:pt x="203" y="167"/>
                    <a:pt x="217" y="163"/>
                    <a:pt x="217" y="163"/>
                  </a:cubicBezTo>
                  <a:cubicBezTo>
                    <a:pt x="217" y="162"/>
                    <a:pt x="217" y="162"/>
                    <a:pt x="217" y="162"/>
                  </a:cubicBezTo>
                  <a:cubicBezTo>
                    <a:pt x="215" y="158"/>
                    <a:pt x="212" y="152"/>
                    <a:pt x="216" y="149"/>
                  </a:cubicBezTo>
                  <a:cubicBezTo>
                    <a:pt x="220" y="146"/>
                    <a:pt x="218" y="136"/>
                    <a:pt x="215" y="133"/>
                  </a:cubicBezTo>
                  <a:cubicBezTo>
                    <a:pt x="212" y="130"/>
                    <a:pt x="205" y="123"/>
                    <a:pt x="205" y="121"/>
                  </a:cubicBezTo>
                  <a:cubicBezTo>
                    <a:pt x="205" y="119"/>
                    <a:pt x="200" y="114"/>
                    <a:pt x="198" y="115"/>
                  </a:cubicBezTo>
                  <a:cubicBezTo>
                    <a:pt x="195" y="115"/>
                    <a:pt x="187" y="114"/>
                    <a:pt x="187" y="108"/>
                  </a:cubicBezTo>
                  <a:cubicBezTo>
                    <a:pt x="187" y="101"/>
                    <a:pt x="189" y="93"/>
                    <a:pt x="184" y="91"/>
                  </a:cubicBezTo>
                  <a:cubicBezTo>
                    <a:pt x="178" y="90"/>
                    <a:pt x="173" y="67"/>
                    <a:pt x="173" y="67"/>
                  </a:cubicBezTo>
                  <a:cubicBezTo>
                    <a:pt x="173" y="67"/>
                    <a:pt x="166" y="65"/>
                    <a:pt x="163" y="65"/>
                  </a:cubicBezTo>
                  <a:cubicBezTo>
                    <a:pt x="160" y="65"/>
                    <a:pt x="155" y="65"/>
                    <a:pt x="154" y="71"/>
                  </a:cubicBezTo>
                  <a:cubicBezTo>
                    <a:pt x="152" y="77"/>
                    <a:pt x="138" y="86"/>
                    <a:pt x="138" y="86"/>
                  </a:cubicBezTo>
                  <a:cubicBezTo>
                    <a:pt x="129" y="72"/>
                    <a:pt x="129" y="72"/>
                    <a:pt x="129" y="72"/>
                  </a:cubicBezTo>
                  <a:cubicBezTo>
                    <a:pt x="129" y="72"/>
                    <a:pt x="123" y="76"/>
                    <a:pt x="123" y="79"/>
                  </a:cubicBezTo>
                  <a:cubicBezTo>
                    <a:pt x="122" y="83"/>
                    <a:pt x="122" y="87"/>
                    <a:pt x="116" y="88"/>
                  </a:cubicBezTo>
                  <a:cubicBezTo>
                    <a:pt x="111" y="89"/>
                    <a:pt x="107" y="94"/>
                    <a:pt x="104" y="88"/>
                  </a:cubicBezTo>
                  <a:cubicBezTo>
                    <a:pt x="101" y="82"/>
                    <a:pt x="97" y="76"/>
                    <a:pt x="99" y="75"/>
                  </a:cubicBezTo>
                  <a:cubicBezTo>
                    <a:pt x="101" y="73"/>
                    <a:pt x="107" y="57"/>
                    <a:pt x="108" y="54"/>
                  </a:cubicBezTo>
                  <a:cubicBezTo>
                    <a:pt x="108" y="51"/>
                    <a:pt x="112" y="45"/>
                    <a:pt x="108" y="42"/>
                  </a:cubicBezTo>
                  <a:cubicBezTo>
                    <a:pt x="105" y="39"/>
                    <a:pt x="103" y="32"/>
                    <a:pt x="100" y="33"/>
                  </a:cubicBezTo>
                  <a:cubicBezTo>
                    <a:pt x="97" y="33"/>
                    <a:pt x="94" y="25"/>
                    <a:pt x="90" y="25"/>
                  </a:cubicBezTo>
                  <a:cubicBezTo>
                    <a:pt x="86" y="25"/>
                    <a:pt x="80" y="22"/>
                    <a:pt x="80" y="18"/>
                  </a:cubicBezTo>
                  <a:cubicBezTo>
                    <a:pt x="80" y="15"/>
                    <a:pt x="63" y="11"/>
                    <a:pt x="63" y="11"/>
                  </a:cubicBezTo>
                  <a:cubicBezTo>
                    <a:pt x="62" y="11"/>
                    <a:pt x="62" y="11"/>
                    <a:pt x="62" y="11"/>
                  </a:cubicBezTo>
                  <a:cubicBezTo>
                    <a:pt x="57" y="9"/>
                    <a:pt x="55" y="0"/>
                    <a:pt x="48" y="12"/>
                  </a:cubicBezTo>
                  <a:cubicBezTo>
                    <a:pt x="40" y="25"/>
                    <a:pt x="20" y="39"/>
                    <a:pt x="21" y="46"/>
                  </a:cubicBezTo>
                  <a:cubicBezTo>
                    <a:pt x="22" y="53"/>
                    <a:pt x="15" y="59"/>
                    <a:pt x="10" y="61"/>
                  </a:cubicBezTo>
                  <a:cubicBezTo>
                    <a:pt x="5" y="64"/>
                    <a:pt x="0" y="68"/>
                    <a:pt x="8" y="74"/>
                  </a:cubicBezTo>
                  <a:cubicBezTo>
                    <a:pt x="15" y="81"/>
                    <a:pt x="29" y="88"/>
                    <a:pt x="34" y="98"/>
                  </a:cubicBezTo>
                  <a:cubicBezTo>
                    <a:pt x="39" y="108"/>
                    <a:pt x="36" y="109"/>
                    <a:pt x="38" y="124"/>
                  </a:cubicBezTo>
                  <a:cubicBezTo>
                    <a:pt x="41" y="139"/>
                    <a:pt x="25" y="144"/>
                    <a:pt x="33" y="156"/>
                  </a:cubicBezTo>
                  <a:cubicBezTo>
                    <a:pt x="41" y="169"/>
                    <a:pt x="50" y="183"/>
                    <a:pt x="53" y="190"/>
                  </a:cubicBezTo>
                  <a:cubicBezTo>
                    <a:pt x="56" y="196"/>
                    <a:pt x="63" y="197"/>
                    <a:pt x="61" y="210"/>
                  </a:cubicBezTo>
                  <a:cubicBezTo>
                    <a:pt x="59" y="223"/>
                    <a:pt x="54" y="227"/>
                    <a:pt x="56" y="234"/>
                  </a:cubicBezTo>
                  <a:cubicBezTo>
                    <a:pt x="59" y="241"/>
                    <a:pt x="59" y="261"/>
                    <a:pt x="56" y="267"/>
                  </a:cubicBezTo>
                  <a:cubicBezTo>
                    <a:pt x="54" y="273"/>
                    <a:pt x="53" y="278"/>
                    <a:pt x="48" y="280"/>
                  </a:cubicBezTo>
                  <a:cubicBezTo>
                    <a:pt x="42" y="283"/>
                    <a:pt x="36" y="283"/>
                    <a:pt x="36" y="283"/>
                  </a:cubicBezTo>
                  <a:cubicBezTo>
                    <a:pt x="36" y="283"/>
                    <a:pt x="35" y="305"/>
                    <a:pt x="34" y="310"/>
                  </a:cubicBezTo>
                  <a:cubicBezTo>
                    <a:pt x="33" y="316"/>
                    <a:pt x="27" y="325"/>
                    <a:pt x="27" y="330"/>
                  </a:cubicBezTo>
                  <a:cubicBezTo>
                    <a:pt x="27" y="335"/>
                    <a:pt x="26" y="336"/>
                    <a:pt x="33" y="343"/>
                  </a:cubicBezTo>
                  <a:cubicBezTo>
                    <a:pt x="39" y="350"/>
                    <a:pt x="49" y="353"/>
                    <a:pt x="54" y="359"/>
                  </a:cubicBezTo>
                  <a:cubicBezTo>
                    <a:pt x="59" y="366"/>
                    <a:pt x="59" y="371"/>
                    <a:pt x="65" y="374"/>
                  </a:cubicBezTo>
                  <a:cubicBezTo>
                    <a:pt x="71" y="378"/>
                    <a:pt x="88" y="381"/>
                    <a:pt x="98" y="388"/>
                  </a:cubicBezTo>
                  <a:cubicBezTo>
                    <a:pt x="108" y="394"/>
                    <a:pt x="111" y="396"/>
                    <a:pt x="117" y="397"/>
                  </a:cubicBezTo>
                  <a:cubicBezTo>
                    <a:pt x="124" y="397"/>
                    <a:pt x="126" y="394"/>
                    <a:pt x="127" y="393"/>
                  </a:cubicBezTo>
                  <a:cubicBezTo>
                    <a:pt x="129" y="391"/>
                    <a:pt x="121" y="380"/>
                    <a:pt x="115" y="379"/>
                  </a:cubicBezTo>
                  <a:cubicBezTo>
                    <a:pt x="109" y="378"/>
                    <a:pt x="93" y="369"/>
                    <a:pt x="93" y="369"/>
                  </a:cubicBezTo>
                  <a:cubicBezTo>
                    <a:pt x="81" y="349"/>
                    <a:pt x="81" y="349"/>
                    <a:pt x="81" y="349"/>
                  </a:cubicBezTo>
                  <a:cubicBezTo>
                    <a:pt x="81" y="349"/>
                    <a:pt x="80" y="334"/>
                    <a:pt x="79" y="328"/>
                  </a:cubicBezTo>
                  <a:cubicBezTo>
                    <a:pt x="77" y="322"/>
                    <a:pt x="75" y="317"/>
                    <a:pt x="67" y="315"/>
                  </a:cubicBezTo>
                  <a:cubicBezTo>
                    <a:pt x="59" y="313"/>
                    <a:pt x="54" y="310"/>
                    <a:pt x="53" y="305"/>
                  </a:cubicBezTo>
                  <a:cubicBezTo>
                    <a:pt x="52" y="301"/>
                    <a:pt x="62" y="281"/>
                    <a:pt x="66" y="264"/>
                  </a:cubicBezTo>
                  <a:cubicBezTo>
                    <a:pt x="70" y="248"/>
                    <a:pt x="72" y="236"/>
                    <a:pt x="73" y="223"/>
                  </a:cubicBezTo>
                  <a:cubicBezTo>
                    <a:pt x="73" y="211"/>
                    <a:pt x="68" y="197"/>
                    <a:pt x="79" y="199"/>
                  </a:cubicBezTo>
                  <a:cubicBezTo>
                    <a:pt x="91" y="201"/>
                    <a:pt x="101" y="197"/>
                    <a:pt x="102" y="209"/>
                  </a:cubicBezTo>
                  <a:cubicBezTo>
                    <a:pt x="102" y="220"/>
                    <a:pt x="112" y="231"/>
                    <a:pt x="119" y="232"/>
                  </a:cubicBezTo>
                  <a:cubicBezTo>
                    <a:pt x="126" y="234"/>
                    <a:pt x="131" y="234"/>
                    <a:pt x="135" y="238"/>
                  </a:cubicBezTo>
                  <a:cubicBezTo>
                    <a:pt x="140" y="242"/>
                    <a:pt x="146" y="243"/>
                    <a:pt x="148" y="258"/>
                  </a:cubicBezTo>
                  <a:cubicBezTo>
                    <a:pt x="150" y="273"/>
                    <a:pt x="151" y="284"/>
                    <a:pt x="159" y="282"/>
                  </a:cubicBezTo>
                  <a:close/>
                </a:path>
              </a:pathLst>
            </a:custGeom>
            <a:solidFill>
              <a:schemeClr val="accent1"/>
            </a:solidFill>
            <a:ln w="3175" cap="rnd">
              <a:solidFill>
                <a:schemeClr val="bg1"/>
              </a:solidFill>
              <a:round/>
              <a:headEnd/>
              <a:tailEnd/>
            </a:ln>
          </p:spPr>
          <p:txBody>
            <a:bodyPr/>
            <a:lstStyle/>
            <a:p>
              <a:endParaRPr lang="de-DE"/>
            </a:p>
          </p:txBody>
        </p:sp>
        <p:sp>
          <p:nvSpPr>
            <p:cNvPr id="6572" name="Freeform 1391"/>
            <p:cNvSpPr>
              <a:spLocks/>
            </p:cNvSpPr>
            <p:nvPr/>
          </p:nvSpPr>
          <p:spPr bwMode="gray">
            <a:xfrm>
              <a:off x="3914" y="2801"/>
              <a:ext cx="68" cy="83"/>
            </a:xfrm>
            <a:custGeom>
              <a:avLst/>
              <a:gdLst>
                <a:gd name="T0" fmla="*/ 0 w 121"/>
                <a:gd name="T1" fmla="*/ 0 h 149"/>
                <a:gd name="T2" fmla="*/ 3 w 121"/>
                <a:gd name="T3" fmla="*/ 1 h 149"/>
                <a:gd name="T4" fmla="*/ 5 w 121"/>
                <a:gd name="T5" fmla="*/ 2 h 149"/>
                <a:gd name="T6" fmla="*/ 6 w 121"/>
                <a:gd name="T7" fmla="*/ 2 h 149"/>
                <a:gd name="T8" fmla="*/ 7 w 121"/>
                <a:gd name="T9" fmla="*/ 3 h 149"/>
                <a:gd name="T10" fmla="*/ 9 w 121"/>
                <a:gd name="T11" fmla="*/ 4 h 149"/>
                <a:gd name="T12" fmla="*/ 10 w 121"/>
                <a:gd name="T13" fmla="*/ 6 h 149"/>
                <a:gd name="T14" fmla="*/ 9 w 121"/>
                <a:gd name="T15" fmla="*/ 8 h 149"/>
                <a:gd name="T16" fmla="*/ 10 w 121"/>
                <a:gd name="T17" fmla="*/ 11 h 149"/>
                <a:gd name="T18" fmla="*/ 11 w 121"/>
                <a:gd name="T19" fmla="*/ 12 h 149"/>
                <a:gd name="T20" fmla="*/ 11 w 121"/>
                <a:gd name="T21" fmla="*/ 12 h 149"/>
                <a:gd name="T22" fmla="*/ 12 w 121"/>
                <a:gd name="T23" fmla="*/ 13 h 149"/>
                <a:gd name="T24" fmla="*/ 11 w 121"/>
                <a:gd name="T25" fmla="*/ 13 h 149"/>
                <a:gd name="T26" fmla="*/ 11 w 121"/>
                <a:gd name="T27" fmla="*/ 14 h 149"/>
                <a:gd name="T28" fmla="*/ 10 w 121"/>
                <a:gd name="T29" fmla="*/ 14 h 149"/>
                <a:gd name="T30" fmla="*/ 9 w 121"/>
                <a:gd name="T31" fmla="*/ 13 h 149"/>
                <a:gd name="T32" fmla="*/ 8 w 121"/>
                <a:gd name="T33" fmla="*/ 12 h 149"/>
                <a:gd name="T34" fmla="*/ 5 w 121"/>
                <a:gd name="T35" fmla="*/ 10 h 149"/>
                <a:gd name="T36" fmla="*/ 3 w 121"/>
                <a:gd name="T37" fmla="*/ 9 h 149"/>
                <a:gd name="T38" fmla="*/ 3 w 121"/>
                <a:gd name="T39" fmla="*/ 7 h 149"/>
                <a:gd name="T40" fmla="*/ 2 w 121"/>
                <a:gd name="T41" fmla="*/ 6 h 149"/>
                <a:gd name="T42" fmla="*/ 1 w 121"/>
                <a:gd name="T43" fmla="*/ 4 h 149"/>
                <a:gd name="T44" fmla="*/ 1 w 121"/>
                <a:gd name="T45" fmla="*/ 3 h 149"/>
                <a:gd name="T46" fmla="*/ 0 w 121"/>
                <a:gd name="T47" fmla="*/ 0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1"/>
                <a:gd name="T73" fmla="*/ 0 h 149"/>
                <a:gd name="T74" fmla="*/ 121 w 121"/>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1" h="149">
                  <a:moveTo>
                    <a:pt x="0" y="0"/>
                  </a:moveTo>
                  <a:cubicBezTo>
                    <a:pt x="6" y="4"/>
                    <a:pt x="23" y="7"/>
                    <a:pt x="33" y="14"/>
                  </a:cubicBezTo>
                  <a:cubicBezTo>
                    <a:pt x="43" y="20"/>
                    <a:pt x="46" y="22"/>
                    <a:pt x="52" y="23"/>
                  </a:cubicBezTo>
                  <a:cubicBezTo>
                    <a:pt x="59" y="23"/>
                    <a:pt x="61" y="20"/>
                    <a:pt x="62" y="19"/>
                  </a:cubicBezTo>
                  <a:cubicBezTo>
                    <a:pt x="62" y="19"/>
                    <a:pt x="67" y="27"/>
                    <a:pt x="72" y="31"/>
                  </a:cubicBezTo>
                  <a:cubicBezTo>
                    <a:pt x="77" y="36"/>
                    <a:pt x="84" y="40"/>
                    <a:pt x="87" y="46"/>
                  </a:cubicBezTo>
                  <a:cubicBezTo>
                    <a:pt x="91" y="52"/>
                    <a:pt x="95" y="53"/>
                    <a:pt x="96" y="62"/>
                  </a:cubicBezTo>
                  <a:cubicBezTo>
                    <a:pt x="96" y="72"/>
                    <a:pt x="91" y="72"/>
                    <a:pt x="93" y="82"/>
                  </a:cubicBezTo>
                  <a:cubicBezTo>
                    <a:pt x="95" y="92"/>
                    <a:pt x="90" y="102"/>
                    <a:pt x="96" y="109"/>
                  </a:cubicBezTo>
                  <a:cubicBezTo>
                    <a:pt x="103" y="116"/>
                    <a:pt x="106" y="117"/>
                    <a:pt x="109" y="120"/>
                  </a:cubicBezTo>
                  <a:cubicBezTo>
                    <a:pt x="113" y="123"/>
                    <a:pt x="109" y="125"/>
                    <a:pt x="113" y="126"/>
                  </a:cubicBezTo>
                  <a:cubicBezTo>
                    <a:pt x="117" y="126"/>
                    <a:pt x="121" y="131"/>
                    <a:pt x="120" y="133"/>
                  </a:cubicBezTo>
                  <a:cubicBezTo>
                    <a:pt x="119" y="135"/>
                    <a:pt x="112" y="132"/>
                    <a:pt x="112" y="137"/>
                  </a:cubicBezTo>
                  <a:cubicBezTo>
                    <a:pt x="112" y="141"/>
                    <a:pt x="110" y="139"/>
                    <a:pt x="108" y="143"/>
                  </a:cubicBezTo>
                  <a:cubicBezTo>
                    <a:pt x="106" y="147"/>
                    <a:pt x="103" y="149"/>
                    <a:pt x="99" y="146"/>
                  </a:cubicBezTo>
                  <a:cubicBezTo>
                    <a:pt x="94" y="142"/>
                    <a:pt x="93" y="138"/>
                    <a:pt x="91" y="135"/>
                  </a:cubicBezTo>
                  <a:cubicBezTo>
                    <a:pt x="89" y="131"/>
                    <a:pt x="88" y="127"/>
                    <a:pt x="81" y="124"/>
                  </a:cubicBezTo>
                  <a:cubicBezTo>
                    <a:pt x="73" y="120"/>
                    <a:pt x="58" y="112"/>
                    <a:pt x="52" y="108"/>
                  </a:cubicBezTo>
                  <a:cubicBezTo>
                    <a:pt x="46" y="105"/>
                    <a:pt x="38" y="96"/>
                    <a:pt x="35" y="92"/>
                  </a:cubicBezTo>
                  <a:cubicBezTo>
                    <a:pt x="33" y="88"/>
                    <a:pt x="29" y="81"/>
                    <a:pt x="28" y="77"/>
                  </a:cubicBezTo>
                  <a:cubicBezTo>
                    <a:pt x="28" y="73"/>
                    <a:pt x="25" y="64"/>
                    <a:pt x="22" y="61"/>
                  </a:cubicBezTo>
                  <a:cubicBezTo>
                    <a:pt x="20" y="58"/>
                    <a:pt x="17" y="54"/>
                    <a:pt x="14" y="49"/>
                  </a:cubicBezTo>
                  <a:cubicBezTo>
                    <a:pt x="11" y="44"/>
                    <a:pt x="13" y="33"/>
                    <a:pt x="13" y="30"/>
                  </a:cubicBezTo>
                  <a:cubicBezTo>
                    <a:pt x="14" y="26"/>
                    <a:pt x="11" y="8"/>
                    <a:pt x="0" y="0"/>
                  </a:cubicBezTo>
                  <a:close/>
                </a:path>
              </a:pathLst>
            </a:custGeom>
            <a:solidFill>
              <a:schemeClr val="accent1"/>
            </a:solidFill>
            <a:ln w="3175" cap="rnd">
              <a:solidFill>
                <a:schemeClr val="bg1"/>
              </a:solidFill>
              <a:round/>
              <a:headEnd/>
              <a:tailEnd/>
            </a:ln>
          </p:spPr>
          <p:txBody>
            <a:bodyPr/>
            <a:lstStyle/>
            <a:p>
              <a:endParaRPr lang="de-DE"/>
            </a:p>
          </p:txBody>
        </p:sp>
        <p:sp>
          <p:nvSpPr>
            <p:cNvPr id="6573" name="Freeform 1392"/>
            <p:cNvSpPr>
              <a:spLocks/>
            </p:cNvSpPr>
            <p:nvPr/>
          </p:nvSpPr>
          <p:spPr bwMode="gray">
            <a:xfrm>
              <a:off x="3466" y="2344"/>
              <a:ext cx="301" cy="445"/>
            </a:xfrm>
            <a:custGeom>
              <a:avLst/>
              <a:gdLst>
                <a:gd name="T0" fmla="*/ 3 w 539"/>
                <a:gd name="T1" fmla="*/ 33 h 798"/>
                <a:gd name="T2" fmla="*/ 6 w 539"/>
                <a:gd name="T3" fmla="*/ 31 h 798"/>
                <a:gd name="T4" fmla="*/ 5 w 539"/>
                <a:gd name="T5" fmla="*/ 25 h 798"/>
                <a:gd name="T6" fmla="*/ 15 w 539"/>
                <a:gd name="T7" fmla="*/ 16 h 798"/>
                <a:gd name="T8" fmla="*/ 16 w 539"/>
                <a:gd name="T9" fmla="*/ 9 h 798"/>
                <a:gd name="T10" fmla="*/ 18 w 539"/>
                <a:gd name="T11" fmla="*/ 4 h 798"/>
                <a:gd name="T12" fmla="*/ 23 w 539"/>
                <a:gd name="T13" fmla="*/ 0 h 798"/>
                <a:gd name="T14" fmla="*/ 28 w 539"/>
                <a:gd name="T15" fmla="*/ 4 h 798"/>
                <a:gd name="T16" fmla="*/ 27 w 539"/>
                <a:gd name="T17" fmla="*/ 8 h 798"/>
                <a:gd name="T18" fmla="*/ 27 w 539"/>
                <a:gd name="T19" fmla="*/ 11 h 798"/>
                <a:gd name="T20" fmla="*/ 28 w 539"/>
                <a:gd name="T21" fmla="*/ 12 h 798"/>
                <a:gd name="T22" fmla="*/ 32 w 539"/>
                <a:gd name="T23" fmla="*/ 16 h 798"/>
                <a:gd name="T24" fmla="*/ 34 w 539"/>
                <a:gd name="T25" fmla="*/ 23 h 798"/>
                <a:gd name="T26" fmla="*/ 49 w 539"/>
                <a:gd name="T27" fmla="*/ 28 h 798"/>
                <a:gd name="T28" fmla="*/ 51 w 539"/>
                <a:gd name="T29" fmla="*/ 31 h 798"/>
                <a:gd name="T30" fmla="*/ 51 w 539"/>
                <a:gd name="T31" fmla="*/ 36 h 798"/>
                <a:gd name="T32" fmla="*/ 49 w 539"/>
                <a:gd name="T33" fmla="*/ 41 h 798"/>
                <a:gd name="T34" fmla="*/ 46 w 539"/>
                <a:gd name="T35" fmla="*/ 42 h 798"/>
                <a:gd name="T36" fmla="*/ 45 w 539"/>
                <a:gd name="T37" fmla="*/ 46 h 798"/>
                <a:gd name="T38" fmla="*/ 43 w 539"/>
                <a:gd name="T39" fmla="*/ 47 h 798"/>
                <a:gd name="T40" fmla="*/ 41 w 539"/>
                <a:gd name="T41" fmla="*/ 49 h 798"/>
                <a:gd name="T42" fmla="*/ 36 w 539"/>
                <a:gd name="T43" fmla="*/ 51 h 798"/>
                <a:gd name="T44" fmla="*/ 34 w 539"/>
                <a:gd name="T45" fmla="*/ 55 h 798"/>
                <a:gd name="T46" fmla="*/ 32 w 539"/>
                <a:gd name="T47" fmla="*/ 56 h 798"/>
                <a:gd name="T48" fmla="*/ 30 w 539"/>
                <a:gd name="T49" fmla="*/ 57 h 798"/>
                <a:gd name="T50" fmla="*/ 30 w 539"/>
                <a:gd name="T51" fmla="*/ 61 h 798"/>
                <a:gd name="T52" fmla="*/ 30 w 539"/>
                <a:gd name="T53" fmla="*/ 65 h 798"/>
                <a:gd name="T54" fmla="*/ 28 w 539"/>
                <a:gd name="T55" fmla="*/ 67 h 798"/>
                <a:gd name="T56" fmla="*/ 29 w 539"/>
                <a:gd name="T57" fmla="*/ 70 h 798"/>
                <a:gd name="T58" fmla="*/ 27 w 539"/>
                <a:gd name="T59" fmla="*/ 71 h 798"/>
                <a:gd name="T60" fmla="*/ 25 w 539"/>
                <a:gd name="T61" fmla="*/ 74 h 798"/>
                <a:gd name="T62" fmla="*/ 23 w 539"/>
                <a:gd name="T63" fmla="*/ 76 h 798"/>
                <a:gd name="T64" fmla="*/ 21 w 539"/>
                <a:gd name="T65" fmla="*/ 74 h 798"/>
                <a:gd name="T66" fmla="*/ 20 w 539"/>
                <a:gd name="T67" fmla="*/ 70 h 798"/>
                <a:gd name="T68" fmla="*/ 18 w 539"/>
                <a:gd name="T69" fmla="*/ 65 h 798"/>
                <a:gd name="T70" fmla="*/ 16 w 539"/>
                <a:gd name="T71" fmla="*/ 61 h 798"/>
                <a:gd name="T72" fmla="*/ 15 w 539"/>
                <a:gd name="T73" fmla="*/ 58 h 798"/>
                <a:gd name="T74" fmla="*/ 11 w 539"/>
                <a:gd name="T75" fmla="*/ 49 h 798"/>
                <a:gd name="T76" fmla="*/ 11 w 539"/>
                <a:gd name="T77" fmla="*/ 39 h 798"/>
                <a:gd name="T78" fmla="*/ 9 w 539"/>
                <a:gd name="T79" fmla="*/ 42 h 798"/>
                <a:gd name="T80" fmla="*/ 4 w 539"/>
                <a:gd name="T81" fmla="*/ 42 h 798"/>
                <a:gd name="T82" fmla="*/ 6 w 539"/>
                <a:gd name="T83" fmla="*/ 37 h 798"/>
                <a:gd name="T84" fmla="*/ 1 w 539"/>
                <a:gd name="T85" fmla="*/ 37 h 7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9"/>
                <a:gd name="T130" fmla="*/ 0 h 798"/>
                <a:gd name="T131" fmla="*/ 539 w 539"/>
                <a:gd name="T132" fmla="*/ 798 h 7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9" h="798">
                  <a:moveTo>
                    <a:pt x="0" y="372"/>
                  </a:moveTo>
                  <a:cubicBezTo>
                    <a:pt x="0" y="372"/>
                    <a:pt x="8" y="366"/>
                    <a:pt x="13" y="358"/>
                  </a:cubicBezTo>
                  <a:cubicBezTo>
                    <a:pt x="17" y="350"/>
                    <a:pt x="24" y="349"/>
                    <a:pt x="30" y="340"/>
                  </a:cubicBezTo>
                  <a:cubicBezTo>
                    <a:pt x="36" y="332"/>
                    <a:pt x="47" y="344"/>
                    <a:pt x="56" y="346"/>
                  </a:cubicBezTo>
                  <a:cubicBezTo>
                    <a:pt x="66" y="349"/>
                    <a:pt x="77" y="347"/>
                    <a:pt x="80" y="336"/>
                  </a:cubicBezTo>
                  <a:cubicBezTo>
                    <a:pt x="82" y="324"/>
                    <a:pt x="71" y="320"/>
                    <a:pt x="63" y="319"/>
                  </a:cubicBezTo>
                  <a:cubicBezTo>
                    <a:pt x="55" y="318"/>
                    <a:pt x="63" y="311"/>
                    <a:pt x="54" y="308"/>
                  </a:cubicBezTo>
                  <a:cubicBezTo>
                    <a:pt x="44" y="304"/>
                    <a:pt x="33" y="283"/>
                    <a:pt x="29" y="265"/>
                  </a:cubicBezTo>
                  <a:cubicBezTo>
                    <a:pt x="26" y="248"/>
                    <a:pt x="44" y="258"/>
                    <a:pt x="56" y="258"/>
                  </a:cubicBezTo>
                  <a:cubicBezTo>
                    <a:pt x="68" y="258"/>
                    <a:pt x="82" y="245"/>
                    <a:pt x="90" y="243"/>
                  </a:cubicBezTo>
                  <a:cubicBezTo>
                    <a:pt x="98" y="241"/>
                    <a:pt x="121" y="215"/>
                    <a:pt x="124" y="204"/>
                  </a:cubicBezTo>
                  <a:cubicBezTo>
                    <a:pt x="128" y="194"/>
                    <a:pt x="149" y="177"/>
                    <a:pt x="156" y="164"/>
                  </a:cubicBezTo>
                  <a:cubicBezTo>
                    <a:pt x="163" y="151"/>
                    <a:pt x="169" y="148"/>
                    <a:pt x="174" y="142"/>
                  </a:cubicBezTo>
                  <a:cubicBezTo>
                    <a:pt x="178" y="136"/>
                    <a:pt x="185" y="116"/>
                    <a:pt x="181" y="110"/>
                  </a:cubicBezTo>
                  <a:cubicBezTo>
                    <a:pt x="176" y="105"/>
                    <a:pt x="165" y="100"/>
                    <a:pt x="159" y="96"/>
                  </a:cubicBezTo>
                  <a:cubicBezTo>
                    <a:pt x="154" y="93"/>
                    <a:pt x="141" y="67"/>
                    <a:pt x="136" y="54"/>
                  </a:cubicBezTo>
                  <a:cubicBezTo>
                    <a:pt x="131" y="41"/>
                    <a:pt x="149" y="38"/>
                    <a:pt x="163" y="36"/>
                  </a:cubicBezTo>
                  <a:cubicBezTo>
                    <a:pt x="177" y="35"/>
                    <a:pt x="177" y="38"/>
                    <a:pt x="185" y="40"/>
                  </a:cubicBezTo>
                  <a:cubicBezTo>
                    <a:pt x="193" y="42"/>
                    <a:pt x="218" y="46"/>
                    <a:pt x="224" y="42"/>
                  </a:cubicBezTo>
                  <a:cubicBezTo>
                    <a:pt x="230" y="39"/>
                    <a:pt x="225" y="24"/>
                    <a:pt x="229" y="20"/>
                  </a:cubicBezTo>
                  <a:cubicBezTo>
                    <a:pt x="232" y="16"/>
                    <a:pt x="238" y="0"/>
                    <a:pt x="238" y="0"/>
                  </a:cubicBezTo>
                  <a:cubicBezTo>
                    <a:pt x="243" y="0"/>
                    <a:pt x="252" y="0"/>
                    <a:pt x="252" y="0"/>
                  </a:cubicBezTo>
                  <a:cubicBezTo>
                    <a:pt x="252" y="0"/>
                    <a:pt x="269" y="11"/>
                    <a:pt x="274" y="18"/>
                  </a:cubicBezTo>
                  <a:cubicBezTo>
                    <a:pt x="278" y="26"/>
                    <a:pt x="299" y="36"/>
                    <a:pt x="286" y="41"/>
                  </a:cubicBezTo>
                  <a:cubicBezTo>
                    <a:pt x="273" y="46"/>
                    <a:pt x="270" y="51"/>
                    <a:pt x="277" y="58"/>
                  </a:cubicBezTo>
                  <a:cubicBezTo>
                    <a:pt x="284" y="65"/>
                    <a:pt x="297" y="65"/>
                    <a:pt x="292" y="73"/>
                  </a:cubicBezTo>
                  <a:cubicBezTo>
                    <a:pt x="287" y="81"/>
                    <a:pt x="274" y="76"/>
                    <a:pt x="279" y="82"/>
                  </a:cubicBezTo>
                  <a:cubicBezTo>
                    <a:pt x="284" y="88"/>
                    <a:pt x="289" y="80"/>
                    <a:pt x="293" y="89"/>
                  </a:cubicBezTo>
                  <a:cubicBezTo>
                    <a:pt x="298" y="99"/>
                    <a:pt x="298" y="103"/>
                    <a:pt x="292" y="107"/>
                  </a:cubicBezTo>
                  <a:cubicBezTo>
                    <a:pt x="286" y="110"/>
                    <a:pt x="282" y="113"/>
                    <a:pt x="278" y="112"/>
                  </a:cubicBezTo>
                  <a:cubicBezTo>
                    <a:pt x="274" y="110"/>
                    <a:pt x="278" y="101"/>
                    <a:pt x="272" y="105"/>
                  </a:cubicBezTo>
                  <a:cubicBezTo>
                    <a:pt x="266" y="108"/>
                    <a:pt x="260" y="113"/>
                    <a:pt x="269" y="120"/>
                  </a:cubicBezTo>
                  <a:cubicBezTo>
                    <a:pt x="277" y="127"/>
                    <a:pt x="285" y="113"/>
                    <a:pt x="286" y="127"/>
                  </a:cubicBezTo>
                  <a:cubicBezTo>
                    <a:pt x="287" y="141"/>
                    <a:pt x="272" y="143"/>
                    <a:pt x="283" y="148"/>
                  </a:cubicBezTo>
                  <a:cubicBezTo>
                    <a:pt x="293" y="153"/>
                    <a:pt x="301" y="153"/>
                    <a:pt x="312" y="156"/>
                  </a:cubicBezTo>
                  <a:cubicBezTo>
                    <a:pt x="323" y="160"/>
                    <a:pt x="327" y="149"/>
                    <a:pt x="333" y="167"/>
                  </a:cubicBezTo>
                  <a:cubicBezTo>
                    <a:pt x="333" y="167"/>
                    <a:pt x="325" y="182"/>
                    <a:pt x="317" y="185"/>
                  </a:cubicBezTo>
                  <a:cubicBezTo>
                    <a:pt x="309" y="188"/>
                    <a:pt x="306" y="198"/>
                    <a:pt x="314" y="211"/>
                  </a:cubicBezTo>
                  <a:cubicBezTo>
                    <a:pt x="322" y="224"/>
                    <a:pt x="339" y="231"/>
                    <a:pt x="351" y="238"/>
                  </a:cubicBezTo>
                  <a:cubicBezTo>
                    <a:pt x="363" y="245"/>
                    <a:pt x="392" y="254"/>
                    <a:pt x="418" y="264"/>
                  </a:cubicBezTo>
                  <a:cubicBezTo>
                    <a:pt x="443" y="274"/>
                    <a:pt x="451" y="274"/>
                    <a:pt x="461" y="285"/>
                  </a:cubicBezTo>
                  <a:cubicBezTo>
                    <a:pt x="471" y="296"/>
                    <a:pt x="503" y="292"/>
                    <a:pt x="503" y="292"/>
                  </a:cubicBezTo>
                  <a:cubicBezTo>
                    <a:pt x="507" y="314"/>
                    <a:pt x="507" y="314"/>
                    <a:pt x="507" y="314"/>
                  </a:cubicBezTo>
                  <a:cubicBezTo>
                    <a:pt x="510" y="320"/>
                    <a:pt x="515" y="313"/>
                    <a:pt x="518" y="312"/>
                  </a:cubicBezTo>
                  <a:cubicBezTo>
                    <a:pt x="521" y="311"/>
                    <a:pt x="522" y="314"/>
                    <a:pt x="526" y="317"/>
                  </a:cubicBezTo>
                  <a:cubicBezTo>
                    <a:pt x="529" y="319"/>
                    <a:pt x="526" y="329"/>
                    <a:pt x="525" y="332"/>
                  </a:cubicBezTo>
                  <a:cubicBezTo>
                    <a:pt x="524" y="335"/>
                    <a:pt x="522" y="349"/>
                    <a:pt x="522" y="356"/>
                  </a:cubicBezTo>
                  <a:cubicBezTo>
                    <a:pt x="522" y="362"/>
                    <a:pt x="528" y="367"/>
                    <a:pt x="530" y="369"/>
                  </a:cubicBezTo>
                  <a:cubicBezTo>
                    <a:pt x="532" y="372"/>
                    <a:pt x="539" y="402"/>
                    <a:pt x="537" y="407"/>
                  </a:cubicBezTo>
                  <a:cubicBezTo>
                    <a:pt x="522" y="411"/>
                    <a:pt x="522" y="411"/>
                    <a:pt x="522" y="411"/>
                  </a:cubicBezTo>
                  <a:cubicBezTo>
                    <a:pt x="519" y="423"/>
                    <a:pt x="505" y="431"/>
                    <a:pt x="505" y="426"/>
                  </a:cubicBezTo>
                  <a:cubicBezTo>
                    <a:pt x="507" y="416"/>
                    <a:pt x="502" y="411"/>
                    <a:pt x="502" y="411"/>
                  </a:cubicBezTo>
                  <a:cubicBezTo>
                    <a:pt x="502" y="411"/>
                    <a:pt x="486" y="417"/>
                    <a:pt x="487" y="422"/>
                  </a:cubicBezTo>
                  <a:cubicBezTo>
                    <a:pt x="489" y="426"/>
                    <a:pt x="472" y="428"/>
                    <a:pt x="476" y="432"/>
                  </a:cubicBezTo>
                  <a:cubicBezTo>
                    <a:pt x="481" y="437"/>
                    <a:pt x="470" y="451"/>
                    <a:pt x="470" y="451"/>
                  </a:cubicBezTo>
                  <a:cubicBezTo>
                    <a:pt x="470" y="451"/>
                    <a:pt x="472" y="461"/>
                    <a:pt x="472" y="466"/>
                  </a:cubicBezTo>
                  <a:cubicBezTo>
                    <a:pt x="472" y="471"/>
                    <a:pt x="469" y="477"/>
                    <a:pt x="464" y="471"/>
                  </a:cubicBezTo>
                  <a:cubicBezTo>
                    <a:pt x="460" y="464"/>
                    <a:pt x="449" y="471"/>
                    <a:pt x="449" y="471"/>
                  </a:cubicBezTo>
                  <a:cubicBezTo>
                    <a:pt x="439" y="471"/>
                    <a:pt x="439" y="471"/>
                    <a:pt x="439" y="471"/>
                  </a:cubicBezTo>
                  <a:cubicBezTo>
                    <a:pt x="442" y="482"/>
                    <a:pt x="442" y="482"/>
                    <a:pt x="442" y="482"/>
                  </a:cubicBezTo>
                  <a:cubicBezTo>
                    <a:pt x="427" y="485"/>
                    <a:pt x="427" y="485"/>
                    <a:pt x="427" y="485"/>
                  </a:cubicBezTo>
                  <a:cubicBezTo>
                    <a:pt x="421" y="476"/>
                    <a:pt x="421" y="476"/>
                    <a:pt x="421" y="476"/>
                  </a:cubicBezTo>
                  <a:cubicBezTo>
                    <a:pt x="418" y="490"/>
                    <a:pt x="421" y="502"/>
                    <a:pt x="421" y="502"/>
                  </a:cubicBezTo>
                  <a:cubicBezTo>
                    <a:pt x="405" y="511"/>
                    <a:pt x="405" y="511"/>
                    <a:pt x="405" y="511"/>
                  </a:cubicBezTo>
                  <a:cubicBezTo>
                    <a:pt x="405" y="511"/>
                    <a:pt x="398" y="529"/>
                    <a:pt x="390" y="525"/>
                  </a:cubicBezTo>
                  <a:cubicBezTo>
                    <a:pt x="383" y="520"/>
                    <a:pt x="375" y="513"/>
                    <a:pt x="375" y="525"/>
                  </a:cubicBezTo>
                  <a:cubicBezTo>
                    <a:pt x="375" y="537"/>
                    <a:pt x="374" y="546"/>
                    <a:pt x="369" y="549"/>
                  </a:cubicBezTo>
                  <a:cubicBezTo>
                    <a:pt x="365" y="552"/>
                    <a:pt x="353" y="547"/>
                    <a:pt x="353" y="547"/>
                  </a:cubicBezTo>
                  <a:cubicBezTo>
                    <a:pt x="353" y="547"/>
                    <a:pt x="346" y="555"/>
                    <a:pt x="351" y="561"/>
                  </a:cubicBezTo>
                  <a:cubicBezTo>
                    <a:pt x="356" y="567"/>
                    <a:pt x="357" y="567"/>
                    <a:pt x="353" y="572"/>
                  </a:cubicBezTo>
                  <a:cubicBezTo>
                    <a:pt x="348" y="576"/>
                    <a:pt x="340" y="573"/>
                    <a:pt x="340" y="573"/>
                  </a:cubicBezTo>
                  <a:cubicBezTo>
                    <a:pt x="340" y="573"/>
                    <a:pt x="333" y="573"/>
                    <a:pt x="330" y="578"/>
                  </a:cubicBezTo>
                  <a:cubicBezTo>
                    <a:pt x="327" y="582"/>
                    <a:pt x="324" y="573"/>
                    <a:pt x="319" y="573"/>
                  </a:cubicBezTo>
                  <a:cubicBezTo>
                    <a:pt x="315" y="573"/>
                    <a:pt x="310" y="565"/>
                    <a:pt x="309" y="575"/>
                  </a:cubicBezTo>
                  <a:cubicBezTo>
                    <a:pt x="307" y="584"/>
                    <a:pt x="312" y="596"/>
                    <a:pt x="312" y="596"/>
                  </a:cubicBezTo>
                  <a:cubicBezTo>
                    <a:pt x="312" y="596"/>
                    <a:pt x="303" y="597"/>
                    <a:pt x="303" y="603"/>
                  </a:cubicBezTo>
                  <a:cubicBezTo>
                    <a:pt x="303" y="609"/>
                    <a:pt x="310" y="618"/>
                    <a:pt x="310" y="618"/>
                  </a:cubicBezTo>
                  <a:cubicBezTo>
                    <a:pt x="310" y="618"/>
                    <a:pt x="313" y="620"/>
                    <a:pt x="312" y="629"/>
                  </a:cubicBezTo>
                  <a:cubicBezTo>
                    <a:pt x="310" y="638"/>
                    <a:pt x="307" y="641"/>
                    <a:pt x="310" y="647"/>
                  </a:cubicBezTo>
                  <a:cubicBezTo>
                    <a:pt x="313" y="653"/>
                    <a:pt x="324" y="644"/>
                    <a:pt x="319" y="655"/>
                  </a:cubicBezTo>
                  <a:cubicBezTo>
                    <a:pt x="315" y="665"/>
                    <a:pt x="308" y="666"/>
                    <a:pt x="304" y="671"/>
                  </a:cubicBezTo>
                  <a:cubicBezTo>
                    <a:pt x="295" y="683"/>
                    <a:pt x="312" y="673"/>
                    <a:pt x="295" y="683"/>
                  </a:cubicBezTo>
                  <a:cubicBezTo>
                    <a:pt x="278" y="694"/>
                    <a:pt x="278" y="694"/>
                    <a:pt x="278" y="694"/>
                  </a:cubicBezTo>
                  <a:cubicBezTo>
                    <a:pt x="278" y="694"/>
                    <a:pt x="285" y="692"/>
                    <a:pt x="292" y="697"/>
                  </a:cubicBezTo>
                  <a:cubicBezTo>
                    <a:pt x="300" y="702"/>
                    <a:pt x="300" y="692"/>
                    <a:pt x="300" y="702"/>
                  </a:cubicBezTo>
                  <a:cubicBezTo>
                    <a:pt x="300" y="711"/>
                    <a:pt x="300" y="702"/>
                    <a:pt x="300" y="702"/>
                  </a:cubicBezTo>
                  <a:cubicBezTo>
                    <a:pt x="300" y="702"/>
                    <a:pt x="307" y="723"/>
                    <a:pt x="301" y="723"/>
                  </a:cubicBezTo>
                  <a:cubicBezTo>
                    <a:pt x="295" y="723"/>
                    <a:pt x="301" y="720"/>
                    <a:pt x="295" y="723"/>
                  </a:cubicBezTo>
                  <a:cubicBezTo>
                    <a:pt x="289" y="726"/>
                    <a:pt x="292" y="729"/>
                    <a:pt x="292" y="729"/>
                  </a:cubicBezTo>
                  <a:cubicBezTo>
                    <a:pt x="280" y="739"/>
                    <a:pt x="280" y="739"/>
                    <a:pt x="280" y="739"/>
                  </a:cubicBezTo>
                  <a:cubicBezTo>
                    <a:pt x="278" y="748"/>
                    <a:pt x="278" y="748"/>
                    <a:pt x="278" y="748"/>
                  </a:cubicBezTo>
                  <a:cubicBezTo>
                    <a:pt x="278" y="748"/>
                    <a:pt x="268" y="747"/>
                    <a:pt x="271" y="754"/>
                  </a:cubicBezTo>
                  <a:cubicBezTo>
                    <a:pt x="274" y="762"/>
                    <a:pt x="263" y="770"/>
                    <a:pt x="257" y="767"/>
                  </a:cubicBezTo>
                  <a:cubicBezTo>
                    <a:pt x="251" y="764"/>
                    <a:pt x="244" y="757"/>
                    <a:pt x="247" y="768"/>
                  </a:cubicBezTo>
                  <a:cubicBezTo>
                    <a:pt x="250" y="779"/>
                    <a:pt x="262" y="785"/>
                    <a:pt x="254" y="789"/>
                  </a:cubicBezTo>
                  <a:cubicBezTo>
                    <a:pt x="247" y="794"/>
                    <a:pt x="241" y="786"/>
                    <a:pt x="238" y="792"/>
                  </a:cubicBezTo>
                  <a:cubicBezTo>
                    <a:pt x="235" y="798"/>
                    <a:pt x="224" y="795"/>
                    <a:pt x="224" y="795"/>
                  </a:cubicBezTo>
                  <a:cubicBezTo>
                    <a:pt x="220" y="777"/>
                    <a:pt x="220" y="777"/>
                    <a:pt x="220" y="777"/>
                  </a:cubicBezTo>
                  <a:cubicBezTo>
                    <a:pt x="220" y="777"/>
                    <a:pt x="221" y="762"/>
                    <a:pt x="213" y="767"/>
                  </a:cubicBezTo>
                  <a:cubicBezTo>
                    <a:pt x="213" y="767"/>
                    <a:pt x="218" y="745"/>
                    <a:pt x="210" y="745"/>
                  </a:cubicBezTo>
                  <a:cubicBezTo>
                    <a:pt x="203" y="745"/>
                    <a:pt x="195" y="744"/>
                    <a:pt x="198" y="738"/>
                  </a:cubicBezTo>
                  <a:cubicBezTo>
                    <a:pt x="201" y="732"/>
                    <a:pt x="201" y="721"/>
                    <a:pt x="201" y="721"/>
                  </a:cubicBezTo>
                  <a:cubicBezTo>
                    <a:pt x="201" y="721"/>
                    <a:pt x="194" y="715"/>
                    <a:pt x="192" y="711"/>
                  </a:cubicBezTo>
                  <a:cubicBezTo>
                    <a:pt x="191" y="706"/>
                    <a:pt x="192" y="692"/>
                    <a:pt x="192" y="692"/>
                  </a:cubicBezTo>
                  <a:cubicBezTo>
                    <a:pt x="185" y="674"/>
                    <a:pt x="185" y="674"/>
                    <a:pt x="185" y="674"/>
                  </a:cubicBezTo>
                  <a:cubicBezTo>
                    <a:pt x="185" y="674"/>
                    <a:pt x="176" y="676"/>
                    <a:pt x="168" y="664"/>
                  </a:cubicBezTo>
                  <a:cubicBezTo>
                    <a:pt x="161" y="652"/>
                    <a:pt x="161" y="650"/>
                    <a:pt x="165" y="649"/>
                  </a:cubicBezTo>
                  <a:cubicBezTo>
                    <a:pt x="168" y="635"/>
                    <a:pt x="168" y="635"/>
                    <a:pt x="168" y="635"/>
                  </a:cubicBezTo>
                  <a:cubicBezTo>
                    <a:pt x="159" y="624"/>
                    <a:pt x="159" y="624"/>
                    <a:pt x="159" y="624"/>
                  </a:cubicBezTo>
                  <a:cubicBezTo>
                    <a:pt x="159" y="624"/>
                    <a:pt x="148" y="618"/>
                    <a:pt x="153" y="615"/>
                  </a:cubicBezTo>
                  <a:cubicBezTo>
                    <a:pt x="158" y="612"/>
                    <a:pt x="155" y="606"/>
                    <a:pt x="148" y="602"/>
                  </a:cubicBezTo>
                  <a:cubicBezTo>
                    <a:pt x="142" y="597"/>
                    <a:pt x="135" y="575"/>
                    <a:pt x="135" y="575"/>
                  </a:cubicBezTo>
                  <a:cubicBezTo>
                    <a:pt x="135" y="575"/>
                    <a:pt x="136" y="553"/>
                    <a:pt x="129" y="538"/>
                  </a:cubicBezTo>
                  <a:cubicBezTo>
                    <a:pt x="121" y="523"/>
                    <a:pt x="114" y="519"/>
                    <a:pt x="114" y="507"/>
                  </a:cubicBezTo>
                  <a:cubicBezTo>
                    <a:pt x="114" y="494"/>
                    <a:pt x="114" y="483"/>
                    <a:pt x="117" y="471"/>
                  </a:cubicBezTo>
                  <a:cubicBezTo>
                    <a:pt x="120" y="458"/>
                    <a:pt x="117" y="476"/>
                    <a:pt x="120" y="445"/>
                  </a:cubicBezTo>
                  <a:cubicBezTo>
                    <a:pt x="123" y="413"/>
                    <a:pt x="132" y="404"/>
                    <a:pt x="117" y="401"/>
                  </a:cubicBezTo>
                  <a:cubicBezTo>
                    <a:pt x="102" y="398"/>
                    <a:pt x="94" y="392"/>
                    <a:pt x="97" y="402"/>
                  </a:cubicBezTo>
                  <a:cubicBezTo>
                    <a:pt x="100" y="413"/>
                    <a:pt x="99" y="422"/>
                    <a:pt x="99" y="422"/>
                  </a:cubicBezTo>
                  <a:cubicBezTo>
                    <a:pt x="99" y="422"/>
                    <a:pt x="100" y="437"/>
                    <a:pt x="93" y="442"/>
                  </a:cubicBezTo>
                  <a:cubicBezTo>
                    <a:pt x="85" y="446"/>
                    <a:pt x="79" y="458"/>
                    <a:pt x="70" y="451"/>
                  </a:cubicBezTo>
                  <a:cubicBezTo>
                    <a:pt x="61" y="443"/>
                    <a:pt x="64" y="429"/>
                    <a:pt x="56" y="437"/>
                  </a:cubicBezTo>
                  <a:cubicBezTo>
                    <a:pt x="49" y="445"/>
                    <a:pt x="41" y="449"/>
                    <a:pt x="37" y="437"/>
                  </a:cubicBezTo>
                  <a:cubicBezTo>
                    <a:pt x="32" y="425"/>
                    <a:pt x="9" y="419"/>
                    <a:pt x="20" y="410"/>
                  </a:cubicBezTo>
                  <a:cubicBezTo>
                    <a:pt x="31" y="401"/>
                    <a:pt x="35" y="402"/>
                    <a:pt x="46" y="396"/>
                  </a:cubicBezTo>
                  <a:cubicBezTo>
                    <a:pt x="56" y="390"/>
                    <a:pt x="61" y="378"/>
                    <a:pt x="61" y="378"/>
                  </a:cubicBezTo>
                  <a:cubicBezTo>
                    <a:pt x="61" y="378"/>
                    <a:pt x="59" y="381"/>
                    <a:pt x="49" y="381"/>
                  </a:cubicBezTo>
                  <a:cubicBezTo>
                    <a:pt x="38" y="381"/>
                    <a:pt x="29" y="381"/>
                    <a:pt x="25" y="387"/>
                  </a:cubicBezTo>
                  <a:cubicBezTo>
                    <a:pt x="20" y="393"/>
                    <a:pt x="5" y="395"/>
                    <a:pt x="5" y="387"/>
                  </a:cubicBezTo>
                  <a:cubicBezTo>
                    <a:pt x="5" y="380"/>
                    <a:pt x="0" y="372"/>
                    <a:pt x="0" y="372"/>
                  </a:cubicBezTo>
                  <a:close/>
                </a:path>
              </a:pathLst>
            </a:custGeom>
            <a:solidFill>
              <a:schemeClr val="accent1"/>
            </a:solidFill>
            <a:ln w="3175" cap="rnd">
              <a:solidFill>
                <a:schemeClr val="bg1"/>
              </a:solidFill>
              <a:round/>
              <a:headEnd/>
              <a:tailEnd/>
            </a:ln>
          </p:spPr>
          <p:txBody>
            <a:bodyPr/>
            <a:lstStyle/>
            <a:p>
              <a:endParaRPr lang="de-DE"/>
            </a:p>
          </p:txBody>
        </p:sp>
        <p:sp>
          <p:nvSpPr>
            <p:cNvPr id="6574" name="Freeform 1393"/>
            <p:cNvSpPr>
              <a:spLocks/>
            </p:cNvSpPr>
            <p:nvPr/>
          </p:nvSpPr>
          <p:spPr bwMode="gray">
            <a:xfrm>
              <a:off x="4051" y="2795"/>
              <a:ext cx="146" cy="98"/>
            </a:xfrm>
            <a:custGeom>
              <a:avLst/>
              <a:gdLst>
                <a:gd name="T0" fmla="*/ 21 w 262"/>
                <a:gd name="T1" fmla="*/ 1 h 176"/>
                <a:gd name="T2" fmla="*/ 18 w 262"/>
                <a:gd name="T3" fmla="*/ 1 h 176"/>
                <a:gd name="T4" fmla="*/ 16 w 262"/>
                <a:gd name="T5" fmla="*/ 3 h 176"/>
                <a:gd name="T6" fmla="*/ 14 w 262"/>
                <a:gd name="T7" fmla="*/ 6 h 176"/>
                <a:gd name="T8" fmla="*/ 12 w 262"/>
                <a:gd name="T9" fmla="*/ 7 h 176"/>
                <a:gd name="T10" fmla="*/ 9 w 262"/>
                <a:gd name="T11" fmla="*/ 11 h 176"/>
                <a:gd name="T12" fmla="*/ 6 w 262"/>
                <a:gd name="T13" fmla="*/ 14 h 176"/>
                <a:gd name="T14" fmla="*/ 5 w 262"/>
                <a:gd name="T15" fmla="*/ 15 h 176"/>
                <a:gd name="T16" fmla="*/ 3 w 262"/>
                <a:gd name="T17" fmla="*/ 14 h 176"/>
                <a:gd name="T18" fmla="*/ 1 w 262"/>
                <a:gd name="T19" fmla="*/ 13 h 176"/>
                <a:gd name="T20" fmla="*/ 0 w 262"/>
                <a:gd name="T21" fmla="*/ 13 h 176"/>
                <a:gd name="T22" fmla="*/ 2 w 262"/>
                <a:gd name="T23" fmla="*/ 14 h 176"/>
                <a:gd name="T24" fmla="*/ 3 w 262"/>
                <a:gd name="T25" fmla="*/ 16 h 176"/>
                <a:gd name="T26" fmla="*/ 6 w 262"/>
                <a:gd name="T27" fmla="*/ 17 h 176"/>
                <a:gd name="T28" fmla="*/ 7 w 262"/>
                <a:gd name="T29" fmla="*/ 16 h 176"/>
                <a:gd name="T30" fmla="*/ 9 w 262"/>
                <a:gd name="T31" fmla="*/ 14 h 176"/>
                <a:gd name="T32" fmla="*/ 12 w 262"/>
                <a:gd name="T33" fmla="*/ 14 h 176"/>
                <a:gd name="T34" fmla="*/ 14 w 262"/>
                <a:gd name="T35" fmla="*/ 12 h 176"/>
                <a:gd name="T36" fmla="*/ 14 w 262"/>
                <a:gd name="T37" fmla="*/ 10 h 176"/>
                <a:gd name="T38" fmla="*/ 18 w 262"/>
                <a:gd name="T39" fmla="*/ 7 h 176"/>
                <a:gd name="T40" fmla="*/ 20 w 262"/>
                <a:gd name="T41" fmla="*/ 8 h 176"/>
                <a:gd name="T42" fmla="*/ 21 w 262"/>
                <a:gd name="T43" fmla="*/ 7 h 176"/>
                <a:gd name="T44" fmla="*/ 23 w 262"/>
                <a:gd name="T45" fmla="*/ 7 h 176"/>
                <a:gd name="T46" fmla="*/ 24 w 262"/>
                <a:gd name="T47" fmla="*/ 6 h 176"/>
                <a:gd name="T48" fmla="*/ 23 w 262"/>
                <a:gd name="T49" fmla="*/ 5 h 176"/>
                <a:gd name="T50" fmla="*/ 23 w 262"/>
                <a:gd name="T51" fmla="*/ 4 h 176"/>
                <a:gd name="T52" fmla="*/ 24 w 262"/>
                <a:gd name="T53" fmla="*/ 4 h 176"/>
                <a:gd name="T54" fmla="*/ 25 w 262"/>
                <a:gd name="T55" fmla="*/ 4 h 176"/>
                <a:gd name="T56" fmla="*/ 25 w 262"/>
                <a:gd name="T57" fmla="*/ 3 h 176"/>
                <a:gd name="T58" fmla="*/ 23 w 262"/>
                <a:gd name="T59" fmla="*/ 3 h 176"/>
                <a:gd name="T60" fmla="*/ 22 w 262"/>
                <a:gd name="T61" fmla="*/ 3 h 176"/>
                <a:gd name="T62" fmla="*/ 21 w 262"/>
                <a:gd name="T63" fmla="*/ 3 h 176"/>
                <a:gd name="T64" fmla="*/ 21 w 262"/>
                <a:gd name="T65" fmla="*/ 2 h 176"/>
                <a:gd name="T66" fmla="*/ 21 w 262"/>
                <a:gd name="T67" fmla="*/ 1 h 1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176"/>
                <a:gd name="T104" fmla="*/ 262 w 262"/>
                <a:gd name="T105" fmla="*/ 176 h 1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176">
                  <a:moveTo>
                    <a:pt x="212" y="10"/>
                  </a:moveTo>
                  <a:cubicBezTo>
                    <a:pt x="205" y="5"/>
                    <a:pt x="194" y="0"/>
                    <a:pt x="189" y="8"/>
                  </a:cubicBezTo>
                  <a:cubicBezTo>
                    <a:pt x="183" y="17"/>
                    <a:pt x="173" y="24"/>
                    <a:pt x="168" y="33"/>
                  </a:cubicBezTo>
                  <a:cubicBezTo>
                    <a:pt x="163" y="42"/>
                    <a:pt x="146" y="45"/>
                    <a:pt x="146" y="57"/>
                  </a:cubicBezTo>
                  <a:cubicBezTo>
                    <a:pt x="145" y="68"/>
                    <a:pt x="144" y="68"/>
                    <a:pt x="130" y="75"/>
                  </a:cubicBezTo>
                  <a:cubicBezTo>
                    <a:pt x="115" y="82"/>
                    <a:pt x="103" y="106"/>
                    <a:pt x="96" y="111"/>
                  </a:cubicBezTo>
                  <a:cubicBezTo>
                    <a:pt x="90" y="117"/>
                    <a:pt x="63" y="144"/>
                    <a:pt x="63" y="148"/>
                  </a:cubicBezTo>
                  <a:cubicBezTo>
                    <a:pt x="62" y="152"/>
                    <a:pt x="56" y="158"/>
                    <a:pt x="50" y="156"/>
                  </a:cubicBezTo>
                  <a:cubicBezTo>
                    <a:pt x="43" y="155"/>
                    <a:pt x="45" y="151"/>
                    <a:pt x="34" y="146"/>
                  </a:cubicBezTo>
                  <a:cubicBezTo>
                    <a:pt x="23" y="142"/>
                    <a:pt x="14" y="133"/>
                    <a:pt x="10" y="135"/>
                  </a:cubicBezTo>
                  <a:cubicBezTo>
                    <a:pt x="5" y="137"/>
                    <a:pt x="0" y="137"/>
                    <a:pt x="0" y="137"/>
                  </a:cubicBezTo>
                  <a:cubicBezTo>
                    <a:pt x="0" y="137"/>
                    <a:pt x="14" y="149"/>
                    <a:pt x="20" y="151"/>
                  </a:cubicBezTo>
                  <a:cubicBezTo>
                    <a:pt x="27" y="153"/>
                    <a:pt x="26" y="160"/>
                    <a:pt x="33" y="165"/>
                  </a:cubicBezTo>
                  <a:cubicBezTo>
                    <a:pt x="41" y="170"/>
                    <a:pt x="46" y="176"/>
                    <a:pt x="57" y="174"/>
                  </a:cubicBezTo>
                  <a:cubicBezTo>
                    <a:pt x="69" y="173"/>
                    <a:pt x="62" y="163"/>
                    <a:pt x="76" y="163"/>
                  </a:cubicBezTo>
                  <a:cubicBezTo>
                    <a:pt x="91" y="162"/>
                    <a:pt x="83" y="152"/>
                    <a:pt x="96" y="153"/>
                  </a:cubicBezTo>
                  <a:cubicBezTo>
                    <a:pt x="110" y="155"/>
                    <a:pt x="106" y="153"/>
                    <a:pt x="123" y="151"/>
                  </a:cubicBezTo>
                  <a:cubicBezTo>
                    <a:pt x="140" y="150"/>
                    <a:pt x="146" y="140"/>
                    <a:pt x="147" y="130"/>
                  </a:cubicBezTo>
                  <a:cubicBezTo>
                    <a:pt x="148" y="121"/>
                    <a:pt x="140" y="117"/>
                    <a:pt x="149" y="107"/>
                  </a:cubicBezTo>
                  <a:cubicBezTo>
                    <a:pt x="157" y="98"/>
                    <a:pt x="176" y="69"/>
                    <a:pt x="183" y="72"/>
                  </a:cubicBezTo>
                  <a:cubicBezTo>
                    <a:pt x="191" y="75"/>
                    <a:pt x="193" y="83"/>
                    <a:pt x="203" y="83"/>
                  </a:cubicBezTo>
                  <a:cubicBezTo>
                    <a:pt x="214" y="84"/>
                    <a:pt x="209" y="73"/>
                    <a:pt x="219" y="70"/>
                  </a:cubicBezTo>
                  <a:cubicBezTo>
                    <a:pt x="229" y="67"/>
                    <a:pt x="224" y="66"/>
                    <a:pt x="235" y="68"/>
                  </a:cubicBezTo>
                  <a:cubicBezTo>
                    <a:pt x="246" y="70"/>
                    <a:pt x="240" y="59"/>
                    <a:pt x="249" y="57"/>
                  </a:cubicBezTo>
                  <a:cubicBezTo>
                    <a:pt x="259" y="56"/>
                    <a:pt x="247" y="53"/>
                    <a:pt x="240" y="54"/>
                  </a:cubicBezTo>
                  <a:cubicBezTo>
                    <a:pt x="233" y="54"/>
                    <a:pt x="232" y="47"/>
                    <a:pt x="238" y="46"/>
                  </a:cubicBezTo>
                  <a:cubicBezTo>
                    <a:pt x="244" y="45"/>
                    <a:pt x="242" y="37"/>
                    <a:pt x="249" y="44"/>
                  </a:cubicBezTo>
                  <a:cubicBezTo>
                    <a:pt x="256" y="50"/>
                    <a:pt x="252" y="50"/>
                    <a:pt x="257" y="47"/>
                  </a:cubicBezTo>
                  <a:cubicBezTo>
                    <a:pt x="262" y="44"/>
                    <a:pt x="259" y="34"/>
                    <a:pt x="256" y="33"/>
                  </a:cubicBezTo>
                  <a:cubicBezTo>
                    <a:pt x="252" y="32"/>
                    <a:pt x="249" y="27"/>
                    <a:pt x="246" y="30"/>
                  </a:cubicBezTo>
                  <a:cubicBezTo>
                    <a:pt x="242" y="34"/>
                    <a:pt x="236" y="33"/>
                    <a:pt x="232" y="35"/>
                  </a:cubicBezTo>
                  <a:cubicBezTo>
                    <a:pt x="229" y="37"/>
                    <a:pt x="220" y="33"/>
                    <a:pt x="218" y="31"/>
                  </a:cubicBezTo>
                  <a:cubicBezTo>
                    <a:pt x="216" y="30"/>
                    <a:pt x="213" y="25"/>
                    <a:pt x="212" y="22"/>
                  </a:cubicBezTo>
                  <a:cubicBezTo>
                    <a:pt x="210" y="19"/>
                    <a:pt x="212" y="10"/>
                    <a:pt x="212" y="10"/>
                  </a:cubicBezTo>
                  <a:close/>
                </a:path>
              </a:pathLst>
            </a:custGeom>
            <a:solidFill>
              <a:schemeClr val="accent1"/>
            </a:solidFill>
            <a:ln w="3175" cap="rnd">
              <a:solidFill>
                <a:schemeClr val="bg1"/>
              </a:solidFill>
              <a:round/>
              <a:headEnd/>
              <a:tailEnd/>
            </a:ln>
          </p:spPr>
          <p:txBody>
            <a:bodyPr/>
            <a:lstStyle/>
            <a:p>
              <a:endParaRPr lang="de-DE"/>
            </a:p>
          </p:txBody>
        </p:sp>
        <p:sp>
          <p:nvSpPr>
            <p:cNvPr id="6575" name="Freeform 1394"/>
            <p:cNvSpPr>
              <a:spLocks/>
            </p:cNvSpPr>
            <p:nvPr/>
          </p:nvSpPr>
          <p:spPr bwMode="gray">
            <a:xfrm>
              <a:off x="4046" y="2833"/>
              <a:ext cx="151" cy="131"/>
            </a:xfrm>
            <a:custGeom>
              <a:avLst/>
              <a:gdLst>
                <a:gd name="T0" fmla="*/ 21 w 270"/>
                <a:gd name="T1" fmla="*/ 1 h 234"/>
                <a:gd name="T2" fmla="*/ 19 w 270"/>
                <a:gd name="T3" fmla="*/ 1 h 234"/>
                <a:gd name="T4" fmla="*/ 15 w 270"/>
                <a:gd name="T5" fmla="*/ 4 h 234"/>
                <a:gd name="T6" fmla="*/ 15 w 270"/>
                <a:gd name="T7" fmla="*/ 6 h 234"/>
                <a:gd name="T8" fmla="*/ 13 w 270"/>
                <a:gd name="T9" fmla="*/ 8 h 234"/>
                <a:gd name="T10" fmla="*/ 10 w 270"/>
                <a:gd name="T11" fmla="*/ 8 h 234"/>
                <a:gd name="T12" fmla="*/ 8 w 270"/>
                <a:gd name="T13" fmla="*/ 10 h 234"/>
                <a:gd name="T14" fmla="*/ 6 w 270"/>
                <a:gd name="T15" fmla="*/ 10 h 234"/>
                <a:gd name="T16" fmla="*/ 4 w 270"/>
                <a:gd name="T17" fmla="*/ 10 h 234"/>
                <a:gd name="T18" fmla="*/ 3 w 270"/>
                <a:gd name="T19" fmla="*/ 8 h 234"/>
                <a:gd name="T20" fmla="*/ 1 w 270"/>
                <a:gd name="T21" fmla="*/ 7 h 234"/>
                <a:gd name="T22" fmla="*/ 1 w 270"/>
                <a:gd name="T23" fmla="*/ 8 h 234"/>
                <a:gd name="T24" fmla="*/ 1 w 270"/>
                <a:gd name="T25" fmla="*/ 11 h 234"/>
                <a:gd name="T26" fmla="*/ 2 w 270"/>
                <a:gd name="T27" fmla="*/ 13 h 234"/>
                <a:gd name="T28" fmla="*/ 2 w 270"/>
                <a:gd name="T29" fmla="*/ 14 h 234"/>
                <a:gd name="T30" fmla="*/ 3 w 270"/>
                <a:gd name="T31" fmla="*/ 15 h 234"/>
                <a:gd name="T32" fmla="*/ 4 w 270"/>
                <a:gd name="T33" fmla="*/ 16 h 234"/>
                <a:gd name="T34" fmla="*/ 4 w 270"/>
                <a:gd name="T35" fmla="*/ 18 h 234"/>
                <a:gd name="T36" fmla="*/ 4 w 270"/>
                <a:gd name="T37" fmla="*/ 19 h 234"/>
                <a:gd name="T38" fmla="*/ 4 w 270"/>
                <a:gd name="T39" fmla="*/ 20 h 234"/>
                <a:gd name="T40" fmla="*/ 6 w 270"/>
                <a:gd name="T41" fmla="*/ 20 h 234"/>
                <a:gd name="T42" fmla="*/ 6 w 270"/>
                <a:gd name="T43" fmla="*/ 21 h 234"/>
                <a:gd name="T44" fmla="*/ 7 w 270"/>
                <a:gd name="T45" fmla="*/ 20 h 234"/>
                <a:gd name="T46" fmla="*/ 8 w 270"/>
                <a:gd name="T47" fmla="*/ 20 h 234"/>
                <a:gd name="T48" fmla="*/ 8 w 270"/>
                <a:gd name="T49" fmla="*/ 20 h 234"/>
                <a:gd name="T50" fmla="*/ 8 w 270"/>
                <a:gd name="T51" fmla="*/ 21 h 234"/>
                <a:gd name="T52" fmla="*/ 9 w 270"/>
                <a:gd name="T53" fmla="*/ 21 h 234"/>
                <a:gd name="T54" fmla="*/ 10 w 270"/>
                <a:gd name="T55" fmla="*/ 20 h 234"/>
                <a:gd name="T56" fmla="*/ 11 w 270"/>
                <a:gd name="T57" fmla="*/ 20 h 234"/>
                <a:gd name="T58" fmla="*/ 12 w 270"/>
                <a:gd name="T59" fmla="*/ 20 h 234"/>
                <a:gd name="T60" fmla="*/ 13 w 270"/>
                <a:gd name="T61" fmla="*/ 20 h 234"/>
                <a:gd name="T62" fmla="*/ 14 w 270"/>
                <a:gd name="T63" fmla="*/ 21 h 234"/>
                <a:gd name="T64" fmla="*/ 14 w 270"/>
                <a:gd name="T65" fmla="*/ 22 h 234"/>
                <a:gd name="T66" fmla="*/ 15 w 270"/>
                <a:gd name="T67" fmla="*/ 22 h 234"/>
                <a:gd name="T68" fmla="*/ 16 w 270"/>
                <a:gd name="T69" fmla="*/ 21 h 234"/>
                <a:gd name="T70" fmla="*/ 17 w 270"/>
                <a:gd name="T71" fmla="*/ 22 h 234"/>
                <a:gd name="T72" fmla="*/ 19 w 270"/>
                <a:gd name="T73" fmla="*/ 22 h 234"/>
                <a:gd name="T74" fmla="*/ 19 w 270"/>
                <a:gd name="T75" fmla="*/ 20 h 234"/>
                <a:gd name="T76" fmla="*/ 18 w 270"/>
                <a:gd name="T77" fmla="*/ 18 h 234"/>
                <a:gd name="T78" fmla="*/ 19 w 270"/>
                <a:gd name="T79" fmla="*/ 16 h 234"/>
                <a:gd name="T80" fmla="*/ 20 w 270"/>
                <a:gd name="T81" fmla="*/ 15 h 234"/>
                <a:gd name="T82" fmla="*/ 21 w 270"/>
                <a:gd name="T83" fmla="*/ 15 h 234"/>
                <a:gd name="T84" fmla="*/ 22 w 270"/>
                <a:gd name="T85" fmla="*/ 13 h 234"/>
                <a:gd name="T86" fmla="*/ 23 w 270"/>
                <a:gd name="T87" fmla="*/ 10 h 234"/>
                <a:gd name="T88" fmla="*/ 25 w 270"/>
                <a:gd name="T89" fmla="*/ 9 h 234"/>
                <a:gd name="T90" fmla="*/ 26 w 270"/>
                <a:gd name="T91" fmla="*/ 10 h 234"/>
                <a:gd name="T92" fmla="*/ 25 w 270"/>
                <a:gd name="T93" fmla="*/ 8 h 234"/>
                <a:gd name="T94" fmla="*/ 23 w 270"/>
                <a:gd name="T95" fmla="*/ 7 h 234"/>
                <a:gd name="T96" fmla="*/ 22 w 270"/>
                <a:gd name="T97" fmla="*/ 7 h 234"/>
                <a:gd name="T98" fmla="*/ 22 w 270"/>
                <a:gd name="T99" fmla="*/ 6 h 234"/>
                <a:gd name="T100" fmla="*/ 22 w 270"/>
                <a:gd name="T101" fmla="*/ 3 h 234"/>
                <a:gd name="T102" fmla="*/ 22 w 270"/>
                <a:gd name="T103" fmla="*/ 2 h 234"/>
                <a:gd name="T104" fmla="*/ 21 w 270"/>
                <a:gd name="T105" fmla="*/ 1 h 2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0"/>
                <a:gd name="T160" fmla="*/ 0 h 234"/>
                <a:gd name="T161" fmla="*/ 270 w 270"/>
                <a:gd name="T162" fmla="*/ 234 h 2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0" h="234">
                  <a:moveTo>
                    <a:pt x="211" y="14"/>
                  </a:moveTo>
                  <a:cubicBezTo>
                    <a:pt x="201" y="14"/>
                    <a:pt x="199" y="6"/>
                    <a:pt x="191" y="3"/>
                  </a:cubicBezTo>
                  <a:cubicBezTo>
                    <a:pt x="184" y="0"/>
                    <a:pt x="165" y="29"/>
                    <a:pt x="157" y="38"/>
                  </a:cubicBezTo>
                  <a:cubicBezTo>
                    <a:pt x="148" y="48"/>
                    <a:pt x="156" y="52"/>
                    <a:pt x="155" y="61"/>
                  </a:cubicBezTo>
                  <a:cubicBezTo>
                    <a:pt x="154" y="71"/>
                    <a:pt x="148" y="81"/>
                    <a:pt x="131" y="82"/>
                  </a:cubicBezTo>
                  <a:cubicBezTo>
                    <a:pt x="114" y="84"/>
                    <a:pt x="118" y="86"/>
                    <a:pt x="104" y="84"/>
                  </a:cubicBezTo>
                  <a:cubicBezTo>
                    <a:pt x="91" y="83"/>
                    <a:pt x="99" y="93"/>
                    <a:pt x="84" y="94"/>
                  </a:cubicBezTo>
                  <a:cubicBezTo>
                    <a:pt x="70" y="94"/>
                    <a:pt x="77" y="104"/>
                    <a:pt x="65" y="105"/>
                  </a:cubicBezTo>
                  <a:cubicBezTo>
                    <a:pt x="54" y="107"/>
                    <a:pt x="49" y="101"/>
                    <a:pt x="41" y="96"/>
                  </a:cubicBezTo>
                  <a:cubicBezTo>
                    <a:pt x="34" y="91"/>
                    <a:pt x="35" y="84"/>
                    <a:pt x="28" y="82"/>
                  </a:cubicBezTo>
                  <a:cubicBezTo>
                    <a:pt x="22" y="80"/>
                    <a:pt x="8" y="68"/>
                    <a:pt x="8" y="68"/>
                  </a:cubicBezTo>
                  <a:cubicBezTo>
                    <a:pt x="8" y="68"/>
                    <a:pt x="11" y="83"/>
                    <a:pt x="8" y="86"/>
                  </a:cubicBezTo>
                  <a:cubicBezTo>
                    <a:pt x="5" y="89"/>
                    <a:pt x="0" y="98"/>
                    <a:pt x="5" y="107"/>
                  </a:cubicBezTo>
                  <a:cubicBezTo>
                    <a:pt x="11" y="115"/>
                    <a:pt x="15" y="128"/>
                    <a:pt x="16" y="131"/>
                  </a:cubicBezTo>
                  <a:cubicBezTo>
                    <a:pt x="18" y="134"/>
                    <a:pt x="15" y="141"/>
                    <a:pt x="18" y="145"/>
                  </a:cubicBezTo>
                  <a:cubicBezTo>
                    <a:pt x="20" y="150"/>
                    <a:pt x="28" y="154"/>
                    <a:pt x="31" y="155"/>
                  </a:cubicBezTo>
                  <a:cubicBezTo>
                    <a:pt x="34" y="156"/>
                    <a:pt x="38" y="158"/>
                    <a:pt x="38" y="162"/>
                  </a:cubicBezTo>
                  <a:cubicBezTo>
                    <a:pt x="38" y="166"/>
                    <a:pt x="39" y="177"/>
                    <a:pt x="39" y="184"/>
                  </a:cubicBezTo>
                  <a:cubicBezTo>
                    <a:pt x="39" y="190"/>
                    <a:pt x="38" y="188"/>
                    <a:pt x="39" y="194"/>
                  </a:cubicBezTo>
                  <a:cubicBezTo>
                    <a:pt x="40" y="200"/>
                    <a:pt x="45" y="202"/>
                    <a:pt x="49" y="200"/>
                  </a:cubicBezTo>
                  <a:cubicBezTo>
                    <a:pt x="54" y="197"/>
                    <a:pt x="57" y="191"/>
                    <a:pt x="58" y="197"/>
                  </a:cubicBezTo>
                  <a:cubicBezTo>
                    <a:pt x="60" y="204"/>
                    <a:pt x="55" y="213"/>
                    <a:pt x="61" y="210"/>
                  </a:cubicBezTo>
                  <a:cubicBezTo>
                    <a:pt x="67" y="208"/>
                    <a:pt x="62" y="201"/>
                    <a:pt x="70" y="203"/>
                  </a:cubicBezTo>
                  <a:cubicBezTo>
                    <a:pt x="78" y="204"/>
                    <a:pt x="75" y="203"/>
                    <a:pt x="78" y="204"/>
                  </a:cubicBezTo>
                  <a:cubicBezTo>
                    <a:pt x="81" y="206"/>
                    <a:pt x="84" y="198"/>
                    <a:pt x="84" y="205"/>
                  </a:cubicBezTo>
                  <a:cubicBezTo>
                    <a:pt x="84" y="212"/>
                    <a:pt x="74" y="209"/>
                    <a:pt x="78" y="215"/>
                  </a:cubicBezTo>
                  <a:cubicBezTo>
                    <a:pt x="83" y="221"/>
                    <a:pt x="88" y="215"/>
                    <a:pt x="91" y="214"/>
                  </a:cubicBezTo>
                  <a:cubicBezTo>
                    <a:pt x="94" y="212"/>
                    <a:pt x="89" y="200"/>
                    <a:pt x="98" y="206"/>
                  </a:cubicBezTo>
                  <a:cubicBezTo>
                    <a:pt x="108" y="211"/>
                    <a:pt x="106" y="196"/>
                    <a:pt x="112" y="197"/>
                  </a:cubicBezTo>
                  <a:cubicBezTo>
                    <a:pt x="118" y="199"/>
                    <a:pt x="118" y="197"/>
                    <a:pt x="122" y="204"/>
                  </a:cubicBezTo>
                  <a:cubicBezTo>
                    <a:pt x="126" y="212"/>
                    <a:pt x="125" y="202"/>
                    <a:pt x="134" y="207"/>
                  </a:cubicBezTo>
                  <a:cubicBezTo>
                    <a:pt x="142" y="211"/>
                    <a:pt x="138" y="213"/>
                    <a:pt x="139" y="218"/>
                  </a:cubicBezTo>
                  <a:cubicBezTo>
                    <a:pt x="140" y="223"/>
                    <a:pt x="136" y="220"/>
                    <a:pt x="143" y="227"/>
                  </a:cubicBezTo>
                  <a:cubicBezTo>
                    <a:pt x="150" y="234"/>
                    <a:pt x="156" y="229"/>
                    <a:pt x="156" y="229"/>
                  </a:cubicBezTo>
                  <a:cubicBezTo>
                    <a:pt x="156" y="229"/>
                    <a:pt x="153" y="214"/>
                    <a:pt x="160" y="216"/>
                  </a:cubicBezTo>
                  <a:cubicBezTo>
                    <a:pt x="167" y="218"/>
                    <a:pt x="169" y="219"/>
                    <a:pt x="169" y="219"/>
                  </a:cubicBezTo>
                  <a:cubicBezTo>
                    <a:pt x="169" y="219"/>
                    <a:pt x="187" y="228"/>
                    <a:pt x="191" y="221"/>
                  </a:cubicBezTo>
                  <a:cubicBezTo>
                    <a:pt x="194" y="214"/>
                    <a:pt x="195" y="204"/>
                    <a:pt x="191" y="200"/>
                  </a:cubicBezTo>
                  <a:cubicBezTo>
                    <a:pt x="186" y="197"/>
                    <a:pt x="180" y="189"/>
                    <a:pt x="186" y="184"/>
                  </a:cubicBezTo>
                  <a:cubicBezTo>
                    <a:pt x="192" y="180"/>
                    <a:pt x="191" y="167"/>
                    <a:pt x="192" y="163"/>
                  </a:cubicBezTo>
                  <a:cubicBezTo>
                    <a:pt x="194" y="158"/>
                    <a:pt x="187" y="143"/>
                    <a:pt x="197" y="147"/>
                  </a:cubicBezTo>
                  <a:cubicBezTo>
                    <a:pt x="206" y="151"/>
                    <a:pt x="204" y="146"/>
                    <a:pt x="214" y="150"/>
                  </a:cubicBezTo>
                  <a:cubicBezTo>
                    <a:pt x="224" y="154"/>
                    <a:pt x="217" y="154"/>
                    <a:pt x="224" y="131"/>
                  </a:cubicBezTo>
                  <a:cubicBezTo>
                    <a:pt x="231" y="108"/>
                    <a:pt x="226" y="94"/>
                    <a:pt x="234" y="94"/>
                  </a:cubicBezTo>
                  <a:cubicBezTo>
                    <a:pt x="243" y="94"/>
                    <a:pt x="238" y="87"/>
                    <a:pt x="248" y="93"/>
                  </a:cubicBezTo>
                  <a:cubicBezTo>
                    <a:pt x="258" y="98"/>
                    <a:pt x="267" y="101"/>
                    <a:pt x="269" y="97"/>
                  </a:cubicBezTo>
                  <a:cubicBezTo>
                    <a:pt x="270" y="94"/>
                    <a:pt x="257" y="83"/>
                    <a:pt x="254" y="83"/>
                  </a:cubicBezTo>
                  <a:cubicBezTo>
                    <a:pt x="250" y="83"/>
                    <a:pt x="240" y="79"/>
                    <a:pt x="236" y="76"/>
                  </a:cubicBezTo>
                  <a:cubicBezTo>
                    <a:pt x="232" y="73"/>
                    <a:pt x="227" y="69"/>
                    <a:pt x="225" y="68"/>
                  </a:cubicBezTo>
                  <a:cubicBezTo>
                    <a:pt x="223" y="66"/>
                    <a:pt x="218" y="61"/>
                    <a:pt x="224" y="54"/>
                  </a:cubicBezTo>
                  <a:cubicBezTo>
                    <a:pt x="229" y="47"/>
                    <a:pt x="227" y="38"/>
                    <a:pt x="225" y="33"/>
                  </a:cubicBezTo>
                  <a:cubicBezTo>
                    <a:pt x="223" y="28"/>
                    <a:pt x="221" y="23"/>
                    <a:pt x="224" y="21"/>
                  </a:cubicBezTo>
                  <a:cubicBezTo>
                    <a:pt x="227" y="18"/>
                    <a:pt x="211" y="14"/>
                    <a:pt x="211" y="14"/>
                  </a:cubicBezTo>
                  <a:close/>
                </a:path>
              </a:pathLst>
            </a:custGeom>
            <a:solidFill>
              <a:schemeClr val="accent1"/>
            </a:solidFill>
            <a:ln w="3175" cap="rnd">
              <a:solidFill>
                <a:schemeClr val="bg1"/>
              </a:solidFill>
              <a:round/>
              <a:headEnd/>
              <a:tailEnd/>
            </a:ln>
          </p:spPr>
          <p:txBody>
            <a:bodyPr/>
            <a:lstStyle/>
            <a:p>
              <a:endParaRPr lang="de-DE"/>
            </a:p>
          </p:txBody>
        </p:sp>
        <p:sp>
          <p:nvSpPr>
            <p:cNvPr id="6576" name="Freeform 1395"/>
            <p:cNvSpPr>
              <a:spLocks/>
            </p:cNvSpPr>
            <p:nvPr/>
          </p:nvSpPr>
          <p:spPr bwMode="gray">
            <a:xfrm>
              <a:off x="4189" y="2868"/>
              <a:ext cx="99" cy="118"/>
            </a:xfrm>
            <a:custGeom>
              <a:avLst/>
              <a:gdLst>
                <a:gd name="T0" fmla="*/ 16 w 177"/>
                <a:gd name="T1" fmla="*/ 1 h 213"/>
                <a:gd name="T2" fmla="*/ 15 w 177"/>
                <a:gd name="T3" fmla="*/ 1 h 213"/>
                <a:gd name="T4" fmla="*/ 13 w 177"/>
                <a:gd name="T5" fmla="*/ 3 h 213"/>
                <a:gd name="T6" fmla="*/ 10 w 177"/>
                <a:gd name="T7" fmla="*/ 4 h 213"/>
                <a:gd name="T8" fmla="*/ 6 w 177"/>
                <a:gd name="T9" fmla="*/ 2 h 213"/>
                <a:gd name="T10" fmla="*/ 3 w 177"/>
                <a:gd name="T11" fmla="*/ 5 h 213"/>
                <a:gd name="T12" fmla="*/ 1 w 177"/>
                <a:gd name="T13" fmla="*/ 7 h 213"/>
                <a:gd name="T14" fmla="*/ 1 w 177"/>
                <a:gd name="T15" fmla="*/ 11 h 213"/>
                <a:gd name="T16" fmla="*/ 1 w 177"/>
                <a:gd name="T17" fmla="*/ 13 h 213"/>
                <a:gd name="T18" fmla="*/ 1 w 177"/>
                <a:gd name="T19" fmla="*/ 15 h 213"/>
                <a:gd name="T20" fmla="*/ 2 w 177"/>
                <a:gd name="T21" fmla="*/ 15 h 213"/>
                <a:gd name="T22" fmla="*/ 2 w 177"/>
                <a:gd name="T23" fmla="*/ 18 h 213"/>
                <a:gd name="T24" fmla="*/ 3 w 177"/>
                <a:gd name="T25" fmla="*/ 19 h 213"/>
                <a:gd name="T26" fmla="*/ 4 w 177"/>
                <a:gd name="T27" fmla="*/ 19 h 213"/>
                <a:gd name="T28" fmla="*/ 4 w 177"/>
                <a:gd name="T29" fmla="*/ 18 h 213"/>
                <a:gd name="T30" fmla="*/ 4 w 177"/>
                <a:gd name="T31" fmla="*/ 17 h 213"/>
                <a:gd name="T32" fmla="*/ 4 w 177"/>
                <a:gd name="T33" fmla="*/ 15 h 213"/>
                <a:gd name="T34" fmla="*/ 4 w 177"/>
                <a:gd name="T35" fmla="*/ 13 h 213"/>
                <a:gd name="T36" fmla="*/ 4 w 177"/>
                <a:gd name="T37" fmla="*/ 12 h 213"/>
                <a:gd name="T38" fmla="*/ 6 w 177"/>
                <a:gd name="T39" fmla="*/ 13 h 213"/>
                <a:gd name="T40" fmla="*/ 6 w 177"/>
                <a:gd name="T41" fmla="*/ 15 h 213"/>
                <a:gd name="T42" fmla="*/ 7 w 177"/>
                <a:gd name="T43" fmla="*/ 15 h 213"/>
                <a:gd name="T44" fmla="*/ 7 w 177"/>
                <a:gd name="T45" fmla="*/ 16 h 213"/>
                <a:gd name="T46" fmla="*/ 7 w 177"/>
                <a:gd name="T47" fmla="*/ 18 h 213"/>
                <a:gd name="T48" fmla="*/ 7 w 177"/>
                <a:gd name="T49" fmla="*/ 18 h 213"/>
                <a:gd name="T50" fmla="*/ 8 w 177"/>
                <a:gd name="T51" fmla="*/ 17 h 213"/>
                <a:gd name="T52" fmla="*/ 10 w 177"/>
                <a:gd name="T53" fmla="*/ 18 h 213"/>
                <a:gd name="T54" fmla="*/ 11 w 177"/>
                <a:gd name="T55" fmla="*/ 19 h 213"/>
                <a:gd name="T56" fmla="*/ 11 w 177"/>
                <a:gd name="T57" fmla="*/ 17 h 213"/>
                <a:gd name="T58" fmla="*/ 10 w 177"/>
                <a:gd name="T59" fmla="*/ 16 h 213"/>
                <a:gd name="T60" fmla="*/ 9 w 177"/>
                <a:gd name="T61" fmla="*/ 16 h 213"/>
                <a:gd name="T62" fmla="*/ 9 w 177"/>
                <a:gd name="T63" fmla="*/ 14 h 213"/>
                <a:gd name="T64" fmla="*/ 8 w 177"/>
                <a:gd name="T65" fmla="*/ 12 h 213"/>
                <a:gd name="T66" fmla="*/ 7 w 177"/>
                <a:gd name="T67" fmla="*/ 11 h 213"/>
                <a:gd name="T68" fmla="*/ 6 w 177"/>
                <a:gd name="T69" fmla="*/ 11 h 213"/>
                <a:gd name="T70" fmla="*/ 8 w 177"/>
                <a:gd name="T71" fmla="*/ 10 h 213"/>
                <a:gd name="T72" fmla="*/ 10 w 177"/>
                <a:gd name="T73" fmla="*/ 9 h 213"/>
                <a:gd name="T74" fmla="*/ 11 w 177"/>
                <a:gd name="T75" fmla="*/ 9 h 213"/>
                <a:gd name="T76" fmla="*/ 12 w 177"/>
                <a:gd name="T77" fmla="*/ 9 h 213"/>
                <a:gd name="T78" fmla="*/ 10 w 177"/>
                <a:gd name="T79" fmla="*/ 7 h 213"/>
                <a:gd name="T80" fmla="*/ 10 w 177"/>
                <a:gd name="T81" fmla="*/ 8 h 213"/>
                <a:gd name="T82" fmla="*/ 8 w 177"/>
                <a:gd name="T83" fmla="*/ 8 h 213"/>
                <a:gd name="T84" fmla="*/ 7 w 177"/>
                <a:gd name="T85" fmla="*/ 8 h 213"/>
                <a:gd name="T86" fmla="*/ 6 w 177"/>
                <a:gd name="T87" fmla="*/ 8 h 213"/>
                <a:gd name="T88" fmla="*/ 6 w 177"/>
                <a:gd name="T89" fmla="*/ 9 h 213"/>
                <a:gd name="T90" fmla="*/ 4 w 177"/>
                <a:gd name="T91" fmla="*/ 9 h 213"/>
                <a:gd name="T92" fmla="*/ 3 w 177"/>
                <a:gd name="T93" fmla="*/ 7 h 213"/>
                <a:gd name="T94" fmla="*/ 4 w 177"/>
                <a:gd name="T95" fmla="*/ 6 h 213"/>
                <a:gd name="T96" fmla="*/ 6 w 177"/>
                <a:gd name="T97" fmla="*/ 4 h 213"/>
                <a:gd name="T98" fmla="*/ 8 w 177"/>
                <a:gd name="T99" fmla="*/ 4 h 213"/>
                <a:gd name="T100" fmla="*/ 11 w 177"/>
                <a:gd name="T101" fmla="*/ 6 h 213"/>
                <a:gd name="T102" fmla="*/ 14 w 177"/>
                <a:gd name="T103" fmla="*/ 5 h 213"/>
                <a:gd name="T104" fmla="*/ 15 w 177"/>
                <a:gd name="T105" fmla="*/ 3 h 213"/>
                <a:gd name="T106" fmla="*/ 16 w 177"/>
                <a:gd name="T107" fmla="*/ 1 h 2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213"/>
                <a:gd name="T164" fmla="*/ 177 w 177"/>
                <a:gd name="T165" fmla="*/ 213 h 2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213">
                  <a:moveTo>
                    <a:pt x="164" y="5"/>
                  </a:moveTo>
                  <a:cubicBezTo>
                    <a:pt x="157" y="0"/>
                    <a:pt x="155" y="4"/>
                    <a:pt x="151" y="11"/>
                  </a:cubicBezTo>
                  <a:cubicBezTo>
                    <a:pt x="148" y="18"/>
                    <a:pt x="136" y="28"/>
                    <a:pt x="133" y="32"/>
                  </a:cubicBezTo>
                  <a:cubicBezTo>
                    <a:pt x="129" y="35"/>
                    <a:pt x="111" y="45"/>
                    <a:pt x="100" y="38"/>
                  </a:cubicBezTo>
                  <a:cubicBezTo>
                    <a:pt x="88" y="31"/>
                    <a:pt x="75" y="22"/>
                    <a:pt x="63" y="27"/>
                  </a:cubicBezTo>
                  <a:cubicBezTo>
                    <a:pt x="52" y="32"/>
                    <a:pt x="35" y="40"/>
                    <a:pt x="30" y="51"/>
                  </a:cubicBezTo>
                  <a:cubicBezTo>
                    <a:pt x="26" y="61"/>
                    <a:pt x="16" y="68"/>
                    <a:pt x="14" y="76"/>
                  </a:cubicBezTo>
                  <a:cubicBezTo>
                    <a:pt x="12" y="85"/>
                    <a:pt x="6" y="105"/>
                    <a:pt x="9" y="112"/>
                  </a:cubicBezTo>
                  <a:cubicBezTo>
                    <a:pt x="13" y="119"/>
                    <a:pt x="18" y="125"/>
                    <a:pt x="10" y="133"/>
                  </a:cubicBezTo>
                  <a:cubicBezTo>
                    <a:pt x="3" y="141"/>
                    <a:pt x="0" y="152"/>
                    <a:pt x="7" y="155"/>
                  </a:cubicBezTo>
                  <a:cubicBezTo>
                    <a:pt x="14" y="159"/>
                    <a:pt x="14" y="156"/>
                    <a:pt x="20" y="160"/>
                  </a:cubicBezTo>
                  <a:cubicBezTo>
                    <a:pt x="26" y="163"/>
                    <a:pt x="19" y="187"/>
                    <a:pt x="19" y="187"/>
                  </a:cubicBezTo>
                  <a:cubicBezTo>
                    <a:pt x="23" y="201"/>
                    <a:pt x="25" y="197"/>
                    <a:pt x="30" y="204"/>
                  </a:cubicBezTo>
                  <a:cubicBezTo>
                    <a:pt x="36" y="211"/>
                    <a:pt x="42" y="213"/>
                    <a:pt x="48" y="207"/>
                  </a:cubicBezTo>
                  <a:cubicBezTo>
                    <a:pt x="54" y="201"/>
                    <a:pt x="55" y="199"/>
                    <a:pt x="48" y="194"/>
                  </a:cubicBezTo>
                  <a:cubicBezTo>
                    <a:pt x="41" y="189"/>
                    <a:pt x="35" y="187"/>
                    <a:pt x="40" y="180"/>
                  </a:cubicBezTo>
                  <a:cubicBezTo>
                    <a:pt x="44" y="173"/>
                    <a:pt x="47" y="168"/>
                    <a:pt x="43" y="161"/>
                  </a:cubicBezTo>
                  <a:cubicBezTo>
                    <a:pt x="40" y="154"/>
                    <a:pt x="37" y="146"/>
                    <a:pt x="39" y="140"/>
                  </a:cubicBezTo>
                  <a:cubicBezTo>
                    <a:pt x="40" y="134"/>
                    <a:pt x="35" y="126"/>
                    <a:pt x="42" y="127"/>
                  </a:cubicBezTo>
                  <a:cubicBezTo>
                    <a:pt x="49" y="128"/>
                    <a:pt x="61" y="132"/>
                    <a:pt x="57" y="140"/>
                  </a:cubicBezTo>
                  <a:cubicBezTo>
                    <a:pt x="54" y="148"/>
                    <a:pt x="47" y="155"/>
                    <a:pt x="57" y="157"/>
                  </a:cubicBezTo>
                  <a:cubicBezTo>
                    <a:pt x="68" y="160"/>
                    <a:pt x="73" y="157"/>
                    <a:pt x="76" y="161"/>
                  </a:cubicBezTo>
                  <a:cubicBezTo>
                    <a:pt x="80" y="164"/>
                    <a:pt x="71" y="167"/>
                    <a:pt x="71" y="173"/>
                  </a:cubicBezTo>
                  <a:cubicBezTo>
                    <a:pt x="71" y="179"/>
                    <a:pt x="76" y="186"/>
                    <a:pt x="76" y="186"/>
                  </a:cubicBezTo>
                  <a:cubicBezTo>
                    <a:pt x="76" y="186"/>
                    <a:pt x="55" y="190"/>
                    <a:pt x="69" y="194"/>
                  </a:cubicBezTo>
                  <a:cubicBezTo>
                    <a:pt x="83" y="197"/>
                    <a:pt x="82" y="189"/>
                    <a:pt x="86" y="183"/>
                  </a:cubicBezTo>
                  <a:cubicBezTo>
                    <a:pt x="89" y="177"/>
                    <a:pt x="97" y="189"/>
                    <a:pt x="102" y="195"/>
                  </a:cubicBezTo>
                  <a:cubicBezTo>
                    <a:pt x="107" y="201"/>
                    <a:pt x="107" y="204"/>
                    <a:pt x="114" y="200"/>
                  </a:cubicBezTo>
                  <a:cubicBezTo>
                    <a:pt x="121" y="195"/>
                    <a:pt x="124" y="182"/>
                    <a:pt x="117" y="180"/>
                  </a:cubicBezTo>
                  <a:cubicBezTo>
                    <a:pt x="110" y="177"/>
                    <a:pt x="97" y="169"/>
                    <a:pt x="97" y="169"/>
                  </a:cubicBezTo>
                  <a:cubicBezTo>
                    <a:pt x="97" y="169"/>
                    <a:pt x="89" y="172"/>
                    <a:pt x="89" y="163"/>
                  </a:cubicBezTo>
                  <a:cubicBezTo>
                    <a:pt x="89" y="155"/>
                    <a:pt x="87" y="153"/>
                    <a:pt x="89" y="148"/>
                  </a:cubicBezTo>
                  <a:cubicBezTo>
                    <a:pt x="91" y="143"/>
                    <a:pt x="88" y="128"/>
                    <a:pt x="83" y="129"/>
                  </a:cubicBezTo>
                  <a:cubicBezTo>
                    <a:pt x="79" y="130"/>
                    <a:pt x="76" y="123"/>
                    <a:pt x="73" y="121"/>
                  </a:cubicBezTo>
                  <a:cubicBezTo>
                    <a:pt x="69" y="119"/>
                    <a:pt x="62" y="113"/>
                    <a:pt x="62" y="113"/>
                  </a:cubicBezTo>
                  <a:cubicBezTo>
                    <a:pt x="62" y="113"/>
                    <a:pt x="71" y="100"/>
                    <a:pt x="82" y="103"/>
                  </a:cubicBezTo>
                  <a:cubicBezTo>
                    <a:pt x="93" y="107"/>
                    <a:pt x="88" y="96"/>
                    <a:pt x="96" y="96"/>
                  </a:cubicBezTo>
                  <a:cubicBezTo>
                    <a:pt x="104" y="96"/>
                    <a:pt x="106" y="98"/>
                    <a:pt x="110" y="100"/>
                  </a:cubicBezTo>
                  <a:cubicBezTo>
                    <a:pt x="115" y="102"/>
                    <a:pt x="111" y="91"/>
                    <a:pt x="118" y="92"/>
                  </a:cubicBezTo>
                  <a:cubicBezTo>
                    <a:pt x="125" y="93"/>
                    <a:pt x="107" y="67"/>
                    <a:pt x="106" y="78"/>
                  </a:cubicBezTo>
                  <a:cubicBezTo>
                    <a:pt x="104" y="88"/>
                    <a:pt x="100" y="85"/>
                    <a:pt x="95" y="85"/>
                  </a:cubicBezTo>
                  <a:cubicBezTo>
                    <a:pt x="90" y="85"/>
                    <a:pt x="87" y="78"/>
                    <a:pt x="84" y="82"/>
                  </a:cubicBezTo>
                  <a:cubicBezTo>
                    <a:pt x="82" y="87"/>
                    <a:pt x="80" y="86"/>
                    <a:pt x="75" y="86"/>
                  </a:cubicBezTo>
                  <a:cubicBezTo>
                    <a:pt x="70" y="86"/>
                    <a:pt x="67" y="83"/>
                    <a:pt x="64" y="87"/>
                  </a:cubicBezTo>
                  <a:cubicBezTo>
                    <a:pt x="62" y="91"/>
                    <a:pt x="54" y="91"/>
                    <a:pt x="54" y="91"/>
                  </a:cubicBezTo>
                  <a:cubicBezTo>
                    <a:pt x="54" y="91"/>
                    <a:pt x="39" y="95"/>
                    <a:pt x="37" y="91"/>
                  </a:cubicBezTo>
                  <a:cubicBezTo>
                    <a:pt x="36" y="86"/>
                    <a:pt x="28" y="80"/>
                    <a:pt x="33" y="74"/>
                  </a:cubicBezTo>
                  <a:cubicBezTo>
                    <a:pt x="37" y="68"/>
                    <a:pt x="40" y="62"/>
                    <a:pt x="43" y="58"/>
                  </a:cubicBezTo>
                  <a:cubicBezTo>
                    <a:pt x="47" y="53"/>
                    <a:pt x="43" y="48"/>
                    <a:pt x="54" y="46"/>
                  </a:cubicBezTo>
                  <a:cubicBezTo>
                    <a:pt x="64" y="44"/>
                    <a:pt x="73" y="35"/>
                    <a:pt x="81" y="44"/>
                  </a:cubicBezTo>
                  <a:cubicBezTo>
                    <a:pt x="89" y="52"/>
                    <a:pt x="91" y="58"/>
                    <a:pt x="110" y="58"/>
                  </a:cubicBezTo>
                  <a:cubicBezTo>
                    <a:pt x="129" y="58"/>
                    <a:pt x="140" y="61"/>
                    <a:pt x="143" y="51"/>
                  </a:cubicBezTo>
                  <a:cubicBezTo>
                    <a:pt x="147" y="40"/>
                    <a:pt x="147" y="35"/>
                    <a:pt x="155" y="33"/>
                  </a:cubicBezTo>
                  <a:cubicBezTo>
                    <a:pt x="163" y="31"/>
                    <a:pt x="177" y="25"/>
                    <a:pt x="165" y="8"/>
                  </a:cubicBezTo>
                </a:path>
              </a:pathLst>
            </a:custGeom>
            <a:solidFill>
              <a:schemeClr val="accent1"/>
            </a:solidFill>
            <a:ln w="3175" cap="rnd">
              <a:solidFill>
                <a:schemeClr val="bg1"/>
              </a:solidFill>
              <a:round/>
              <a:headEnd/>
              <a:tailEnd/>
            </a:ln>
          </p:spPr>
          <p:txBody>
            <a:bodyPr/>
            <a:lstStyle/>
            <a:p>
              <a:endParaRPr lang="de-DE"/>
            </a:p>
          </p:txBody>
        </p:sp>
        <p:sp>
          <p:nvSpPr>
            <p:cNvPr id="6577" name="Freeform 1396"/>
            <p:cNvSpPr>
              <a:spLocks/>
            </p:cNvSpPr>
            <p:nvPr/>
          </p:nvSpPr>
          <p:spPr bwMode="gray">
            <a:xfrm>
              <a:off x="4189" y="2868"/>
              <a:ext cx="99" cy="118"/>
            </a:xfrm>
            <a:custGeom>
              <a:avLst/>
              <a:gdLst>
                <a:gd name="T0" fmla="*/ 16 w 177"/>
                <a:gd name="T1" fmla="*/ 1 h 213"/>
                <a:gd name="T2" fmla="*/ 15 w 177"/>
                <a:gd name="T3" fmla="*/ 1 h 213"/>
                <a:gd name="T4" fmla="*/ 13 w 177"/>
                <a:gd name="T5" fmla="*/ 3 h 213"/>
                <a:gd name="T6" fmla="*/ 10 w 177"/>
                <a:gd name="T7" fmla="*/ 4 h 213"/>
                <a:gd name="T8" fmla="*/ 6 w 177"/>
                <a:gd name="T9" fmla="*/ 2 h 213"/>
                <a:gd name="T10" fmla="*/ 3 w 177"/>
                <a:gd name="T11" fmla="*/ 5 h 213"/>
                <a:gd name="T12" fmla="*/ 1 w 177"/>
                <a:gd name="T13" fmla="*/ 7 h 213"/>
                <a:gd name="T14" fmla="*/ 1 w 177"/>
                <a:gd name="T15" fmla="*/ 11 h 213"/>
                <a:gd name="T16" fmla="*/ 1 w 177"/>
                <a:gd name="T17" fmla="*/ 13 h 213"/>
                <a:gd name="T18" fmla="*/ 1 w 177"/>
                <a:gd name="T19" fmla="*/ 15 h 213"/>
                <a:gd name="T20" fmla="*/ 2 w 177"/>
                <a:gd name="T21" fmla="*/ 15 h 213"/>
                <a:gd name="T22" fmla="*/ 2 w 177"/>
                <a:gd name="T23" fmla="*/ 18 h 213"/>
                <a:gd name="T24" fmla="*/ 3 w 177"/>
                <a:gd name="T25" fmla="*/ 19 h 213"/>
                <a:gd name="T26" fmla="*/ 4 w 177"/>
                <a:gd name="T27" fmla="*/ 19 h 213"/>
                <a:gd name="T28" fmla="*/ 4 w 177"/>
                <a:gd name="T29" fmla="*/ 18 h 213"/>
                <a:gd name="T30" fmla="*/ 4 w 177"/>
                <a:gd name="T31" fmla="*/ 17 h 213"/>
                <a:gd name="T32" fmla="*/ 4 w 177"/>
                <a:gd name="T33" fmla="*/ 15 h 213"/>
                <a:gd name="T34" fmla="*/ 4 w 177"/>
                <a:gd name="T35" fmla="*/ 13 h 213"/>
                <a:gd name="T36" fmla="*/ 4 w 177"/>
                <a:gd name="T37" fmla="*/ 12 h 213"/>
                <a:gd name="T38" fmla="*/ 6 w 177"/>
                <a:gd name="T39" fmla="*/ 13 h 213"/>
                <a:gd name="T40" fmla="*/ 6 w 177"/>
                <a:gd name="T41" fmla="*/ 15 h 213"/>
                <a:gd name="T42" fmla="*/ 7 w 177"/>
                <a:gd name="T43" fmla="*/ 15 h 213"/>
                <a:gd name="T44" fmla="*/ 7 w 177"/>
                <a:gd name="T45" fmla="*/ 16 h 213"/>
                <a:gd name="T46" fmla="*/ 7 w 177"/>
                <a:gd name="T47" fmla="*/ 18 h 213"/>
                <a:gd name="T48" fmla="*/ 7 w 177"/>
                <a:gd name="T49" fmla="*/ 18 h 213"/>
                <a:gd name="T50" fmla="*/ 8 w 177"/>
                <a:gd name="T51" fmla="*/ 17 h 213"/>
                <a:gd name="T52" fmla="*/ 10 w 177"/>
                <a:gd name="T53" fmla="*/ 18 h 213"/>
                <a:gd name="T54" fmla="*/ 11 w 177"/>
                <a:gd name="T55" fmla="*/ 19 h 213"/>
                <a:gd name="T56" fmla="*/ 11 w 177"/>
                <a:gd name="T57" fmla="*/ 17 h 213"/>
                <a:gd name="T58" fmla="*/ 10 w 177"/>
                <a:gd name="T59" fmla="*/ 16 h 213"/>
                <a:gd name="T60" fmla="*/ 9 w 177"/>
                <a:gd name="T61" fmla="*/ 16 h 213"/>
                <a:gd name="T62" fmla="*/ 9 w 177"/>
                <a:gd name="T63" fmla="*/ 14 h 213"/>
                <a:gd name="T64" fmla="*/ 8 w 177"/>
                <a:gd name="T65" fmla="*/ 12 h 213"/>
                <a:gd name="T66" fmla="*/ 7 w 177"/>
                <a:gd name="T67" fmla="*/ 11 h 213"/>
                <a:gd name="T68" fmla="*/ 6 w 177"/>
                <a:gd name="T69" fmla="*/ 11 h 213"/>
                <a:gd name="T70" fmla="*/ 8 w 177"/>
                <a:gd name="T71" fmla="*/ 10 h 213"/>
                <a:gd name="T72" fmla="*/ 10 w 177"/>
                <a:gd name="T73" fmla="*/ 9 h 213"/>
                <a:gd name="T74" fmla="*/ 11 w 177"/>
                <a:gd name="T75" fmla="*/ 9 h 213"/>
                <a:gd name="T76" fmla="*/ 12 w 177"/>
                <a:gd name="T77" fmla="*/ 9 h 213"/>
                <a:gd name="T78" fmla="*/ 10 w 177"/>
                <a:gd name="T79" fmla="*/ 7 h 213"/>
                <a:gd name="T80" fmla="*/ 10 w 177"/>
                <a:gd name="T81" fmla="*/ 8 h 213"/>
                <a:gd name="T82" fmla="*/ 8 w 177"/>
                <a:gd name="T83" fmla="*/ 8 h 213"/>
                <a:gd name="T84" fmla="*/ 7 w 177"/>
                <a:gd name="T85" fmla="*/ 8 h 213"/>
                <a:gd name="T86" fmla="*/ 6 w 177"/>
                <a:gd name="T87" fmla="*/ 8 h 213"/>
                <a:gd name="T88" fmla="*/ 6 w 177"/>
                <a:gd name="T89" fmla="*/ 9 h 213"/>
                <a:gd name="T90" fmla="*/ 4 w 177"/>
                <a:gd name="T91" fmla="*/ 9 h 213"/>
                <a:gd name="T92" fmla="*/ 3 w 177"/>
                <a:gd name="T93" fmla="*/ 7 h 213"/>
                <a:gd name="T94" fmla="*/ 4 w 177"/>
                <a:gd name="T95" fmla="*/ 6 h 213"/>
                <a:gd name="T96" fmla="*/ 6 w 177"/>
                <a:gd name="T97" fmla="*/ 4 h 213"/>
                <a:gd name="T98" fmla="*/ 8 w 177"/>
                <a:gd name="T99" fmla="*/ 4 h 213"/>
                <a:gd name="T100" fmla="*/ 11 w 177"/>
                <a:gd name="T101" fmla="*/ 6 h 213"/>
                <a:gd name="T102" fmla="*/ 14 w 177"/>
                <a:gd name="T103" fmla="*/ 5 h 213"/>
                <a:gd name="T104" fmla="*/ 15 w 177"/>
                <a:gd name="T105" fmla="*/ 3 h 213"/>
                <a:gd name="T106" fmla="*/ 16 w 177"/>
                <a:gd name="T107" fmla="*/ 1 h 2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213"/>
                <a:gd name="T164" fmla="*/ 177 w 177"/>
                <a:gd name="T165" fmla="*/ 213 h 2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213">
                  <a:moveTo>
                    <a:pt x="164" y="5"/>
                  </a:moveTo>
                  <a:cubicBezTo>
                    <a:pt x="157" y="0"/>
                    <a:pt x="155" y="4"/>
                    <a:pt x="151" y="11"/>
                  </a:cubicBezTo>
                  <a:cubicBezTo>
                    <a:pt x="148" y="18"/>
                    <a:pt x="136" y="28"/>
                    <a:pt x="133" y="32"/>
                  </a:cubicBezTo>
                  <a:cubicBezTo>
                    <a:pt x="129" y="35"/>
                    <a:pt x="111" y="45"/>
                    <a:pt x="100" y="38"/>
                  </a:cubicBezTo>
                  <a:cubicBezTo>
                    <a:pt x="88" y="31"/>
                    <a:pt x="75" y="22"/>
                    <a:pt x="63" y="27"/>
                  </a:cubicBezTo>
                  <a:cubicBezTo>
                    <a:pt x="52" y="32"/>
                    <a:pt x="35" y="40"/>
                    <a:pt x="30" y="51"/>
                  </a:cubicBezTo>
                  <a:cubicBezTo>
                    <a:pt x="26" y="61"/>
                    <a:pt x="16" y="68"/>
                    <a:pt x="14" y="76"/>
                  </a:cubicBezTo>
                  <a:cubicBezTo>
                    <a:pt x="12" y="85"/>
                    <a:pt x="6" y="105"/>
                    <a:pt x="9" y="112"/>
                  </a:cubicBezTo>
                  <a:cubicBezTo>
                    <a:pt x="13" y="119"/>
                    <a:pt x="18" y="125"/>
                    <a:pt x="10" y="133"/>
                  </a:cubicBezTo>
                  <a:cubicBezTo>
                    <a:pt x="3" y="141"/>
                    <a:pt x="0" y="152"/>
                    <a:pt x="7" y="155"/>
                  </a:cubicBezTo>
                  <a:cubicBezTo>
                    <a:pt x="14" y="159"/>
                    <a:pt x="14" y="156"/>
                    <a:pt x="20" y="160"/>
                  </a:cubicBezTo>
                  <a:cubicBezTo>
                    <a:pt x="26" y="163"/>
                    <a:pt x="19" y="187"/>
                    <a:pt x="19" y="187"/>
                  </a:cubicBezTo>
                  <a:cubicBezTo>
                    <a:pt x="23" y="201"/>
                    <a:pt x="25" y="197"/>
                    <a:pt x="30" y="204"/>
                  </a:cubicBezTo>
                  <a:cubicBezTo>
                    <a:pt x="36" y="211"/>
                    <a:pt x="42" y="213"/>
                    <a:pt x="48" y="207"/>
                  </a:cubicBezTo>
                  <a:cubicBezTo>
                    <a:pt x="54" y="201"/>
                    <a:pt x="55" y="199"/>
                    <a:pt x="48" y="194"/>
                  </a:cubicBezTo>
                  <a:cubicBezTo>
                    <a:pt x="41" y="189"/>
                    <a:pt x="35" y="187"/>
                    <a:pt x="40" y="180"/>
                  </a:cubicBezTo>
                  <a:cubicBezTo>
                    <a:pt x="44" y="173"/>
                    <a:pt x="47" y="168"/>
                    <a:pt x="43" y="161"/>
                  </a:cubicBezTo>
                  <a:cubicBezTo>
                    <a:pt x="40" y="154"/>
                    <a:pt x="37" y="146"/>
                    <a:pt x="39" y="140"/>
                  </a:cubicBezTo>
                  <a:cubicBezTo>
                    <a:pt x="40" y="134"/>
                    <a:pt x="35" y="126"/>
                    <a:pt x="42" y="127"/>
                  </a:cubicBezTo>
                  <a:cubicBezTo>
                    <a:pt x="49" y="128"/>
                    <a:pt x="61" y="132"/>
                    <a:pt x="57" y="140"/>
                  </a:cubicBezTo>
                  <a:cubicBezTo>
                    <a:pt x="54" y="148"/>
                    <a:pt x="47" y="155"/>
                    <a:pt x="57" y="157"/>
                  </a:cubicBezTo>
                  <a:cubicBezTo>
                    <a:pt x="68" y="160"/>
                    <a:pt x="73" y="157"/>
                    <a:pt x="76" y="161"/>
                  </a:cubicBezTo>
                  <a:cubicBezTo>
                    <a:pt x="80" y="164"/>
                    <a:pt x="71" y="167"/>
                    <a:pt x="71" y="173"/>
                  </a:cubicBezTo>
                  <a:cubicBezTo>
                    <a:pt x="71" y="179"/>
                    <a:pt x="76" y="186"/>
                    <a:pt x="76" y="186"/>
                  </a:cubicBezTo>
                  <a:cubicBezTo>
                    <a:pt x="76" y="186"/>
                    <a:pt x="55" y="190"/>
                    <a:pt x="69" y="194"/>
                  </a:cubicBezTo>
                  <a:cubicBezTo>
                    <a:pt x="83" y="197"/>
                    <a:pt x="82" y="189"/>
                    <a:pt x="86" y="183"/>
                  </a:cubicBezTo>
                  <a:cubicBezTo>
                    <a:pt x="89" y="177"/>
                    <a:pt x="97" y="189"/>
                    <a:pt x="102" y="195"/>
                  </a:cubicBezTo>
                  <a:cubicBezTo>
                    <a:pt x="107" y="201"/>
                    <a:pt x="107" y="204"/>
                    <a:pt x="114" y="200"/>
                  </a:cubicBezTo>
                  <a:cubicBezTo>
                    <a:pt x="121" y="195"/>
                    <a:pt x="124" y="182"/>
                    <a:pt x="117" y="180"/>
                  </a:cubicBezTo>
                  <a:cubicBezTo>
                    <a:pt x="110" y="177"/>
                    <a:pt x="97" y="169"/>
                    <a:pt x="97" y="169"/>
                  </a:cubicBezTo>
                  <a:cubicBezTo>
                    <a:pt x="97" y="169"/>
                    <a:pt x="89" y="172"/>
                    <a:pt x="89" y="163"/>
                  </a:cubicBezTo>
                  <a:cubicBezTo>
                    <a:pt x="89" y="155"/>
                    <a:pt x="87" y="153"/>
                    <a:pt x="89" y="148"/>
                  </a:cubicBezTo>
                  <a:cubicBezTo>
                    <a:pt x="91" y="143"/>
                    <a:pt x="88" y="128"/>
                    <a:pt x="83" y="129"/>
                  </a:cubicBezTo>
                  <a:cubicBezTo>
                    <a:pt x="79" y="130"/>
                    <a:pt x="76" y="123"/>
                    <a:pt x="73" y="121"/>
                  </a:cubicBezTo>
                  <a:cubicBezTo>
                    <a:pt x="69" y="119"/>
                    <a:pt x="62" y="113"/>
                    <a:pt x="62" y="113"/>
                  </a:cubicBezTo>
                  <a:cubicBezTo>
                    <a:pt x="62" y="113"/>
                    <a:pt x="71" y="100"/>
                    <a:pt x="82" y="103"/>
                  </a:cubicBezTo>
                  <a:cubicBezTo>
                    <a:pt x="93" y="107"/>
                    <a:pt x="88" y="96"/>
                    <a:pt x="96" y="96"/>
                  </a:cubicBezTo>
                  <a:cubicBezTo>
                    <a:pt x="104" y="96"/>
                    <a:pt x="106" y="98"/>
                    <a:pt x="110" y="100"/>
                  </a:cubicBezTo>
                  <a:cubicBezTo>
                    <a:pt x="115" y="102"/>
                    <a:pt x="111" y="91"/>
                    <a:pt x="118" y="92"/>
                  </a:cubicBezTo>
                  <a:cubicBezTo>
                    <a:pt x="125" y="93"/>
                    <a:pt x="107" y="67"/>
                    <a:pt x="106" y="78"/>
                  </a:cubicBezTo>
                  <a:cubicBezTo>
                    <a:pt x="104" y="88"/>
                    <a:pt x="100" y="85"/>
                    <a:pt x="95" y="85"/>
                  </a:cubicBezTo>
                  <a:cubicBezTo>
                    <a:pt x="90" y="85"/>
                    <a:pt x="87" y="78"/>
                    <a:pt x="84" y="82"/>
                  </a:cubicBezTo>
                  <a:cubicBezTo>
                    <a:pt x="82" y="87"/>
                    <a:pt x="80" y="86"/>
                    <a:pt x="75" y="86"/>
                  </a:cubicBezTo>
                  <a:cubicBezTo>
                    <a:pt x="70" y="86"/>
                    <a:pt x="67" y="83"/>
                    <a:pt x="64" y="87"/>
                  </a:cubicBezTo>
                  <a:cubicBezTo>
                    <a:pt x="62" y="91"/>
                    <a:pt x="54" y="91"/>
                    <a:pt x="54" y="91"/>
                  </a:cubicBezTo>
                  <a:cubicBezTo>
                    <a:pt x="54" y="91"/>
                    <a:pt x="39" y="95"/>
                    <a:pt x="37" y="91"/>
                  </a:cubicBezTo>
                  <a:cubicBezTo>
                    <a:pt x="36" y="86"/>
                    <a:pt x="28" y="80"/>
                    <a:pt x="33" y="74"/>
                  </a:cubicBezTo>
                  <a:cubicBezTo>
                    <a:pt x="37" y="68"/>
                    <a:pt x="40" y="62"/>
                    <a:pt x="43" y="58"/>
                  </a:cubicBezTo>
                  <a:cubicBezTo>
                    <a:pt x="47" y="53"/>
                    <a:pt x="43" y="48"/>
                    <a:pt x="54" y="46"/>
                  </a:cubicBezTo>
                  <a:cubicBezTo>
                    <a:pt x="64" y="44"/>
                    <a:pt x="73" y="35"/>
                    <a:pt x="81" y="44"/>
                  </a:cubicBezTo>
                  <a:cubicBezTo>
                    <a:pt x="89" y="52"/>
                    <a:pt x="91" y="58"/>
                    <a:pt x="110" y="58"/>
                  </a:cubicBezTo>
                  <a:cubicBezTo>
                    <a:pt x="129" y="58"/>
                    <a:pt x="140" y="61"/>
                    <a:pt x="143" y="51"/>
                  </a:cubicBezTo>
                  <a:cubicBezTo>
                    <a:pt x="147" y="40"/>
                    <a:pt x="147" y="35"/>
                    <a:pt x="155" y="33"/>
                  </a:cubicBezTo>
                  <a:cubicBezTo>
                    <a:pt x="163" y="31"/>
                    <a:pt x="177" y="25"/>
                    <a:pt x="165" y="8"/>
                  </a:cubicBezTo>
                </a:path>
              </a:pathLst>
            </a:custGeom>
            <a:solidFill>
              <a:schemeClr val="accent1"/>
            </a:solidFill>
            <a:ln w="3175" cap="rnd">
              <a:solidFill>
                <a:schemeClr val="bg1"/>
              </a:solidFill>
              <a:round/>
              <a:headEnd/>
              <a:tailEnd/>
            </a:ln>
          </p:spPr>
          <p:txBody>
            <a:bodyPr/>
            <a:lstStyle/>
            <a:p>
              <a:endParaRPr lang="de-DE"/>
            </a:p>
          </p:txBody>
        </p:sp>
        <p:sp>
          <p:nvSpPr>
            <p:cNvPr id="6578" name="Freeform 1397"/>
            <p:cNvSpPr>
              <a:spLocks/>
            </p:cNvSpPr>
            <p:nvPr/>
          </p:nvSpPr>
          <p:spPr bwMode="gray">
            <a:xfrm>
              <a:off x="4310" y="2862"/>
              <a:ext cx="26" cy="52"/>
            </a:xfrm>
            <a:custGeom>
              <a:avLst/>
              <a:gdLst>
                <a:gd name="T0" fmla="*/ 2 w 47"/>
                <a:gd name="T1" fmla="*/ 0 h 93"/>
                <a:gd name="T2" fmla="*/ 1 w 47"/>
                <a:gd name="T3" fmla="*/ 2 h 93"/>
                <a:gd name="T4" fmla="*/ 1 w 47"/>
                <a:gd name="T5" fmla="*/ 3 h 93"/>
                <a:gd name="T6" fmla="*/ 1 w 47"/>
                <a:gd name="T7" fmla="*/ 4 h 93"/>
                <a:gd name="T8" fmla="*/ 1 w 47"/>
                <a:gd name="T9" fmla="*/ 6 h 93"/>
                <a:gd name="T10" fmla="*/ 1 w 47"/>
                <a:gd name="T11" fmla="*/ 7 h 93"/>
                <a:gd name="T12" fmla="*/ 2 w 47"/>
                <a:gd name="T13" fmla="*/ 8 h 93"/>
                <a:gd name="T14" fmla="*/ 2 w 47"/>
                <a:gd name="T15" fmla="*/ 7 h 93"/>
                <a:gd name="T16" fmla="*/ 4 w 47"/>
                <a:gd name="T17" fmla="*/ 6 h 93"/>
                <a:gd name="T18" fmla="*/ 4 w 47"/>
                <a:gd name="T19" fmla="*/ 4 h 93"/>
                <a:gd name="T20" fmla="*/ 2 w 47"/>
                <a:gd name="T21" fmla="*/ 5 h 93"/>
                <a:gd name="T22" fmla="*/ 2 w 47"/>
                <a:gd name="T23" fmla="*/ 3 h 93"/>
                <a:gd name="T24" fmla="*/ 3 w 47"/>
                <a:gd name="T25" fmla="*/ 3 h 93"/>
                <a:gd name="T26" fmla="*/ 2 w 47"/>
                <a:gd name="T27" fmla="*/ 2 h 93"/>
                <a:gd name="T28" fmla="*/ 2 w 47"/>
                <a:gd name="T29" fmla="*/ 2 h 93"/>
                <a:gd name="T30" fmla="*/ 2 w 47"/>
                <a:gd name="T31" fmla="*/ 0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93"/>
                <a:gd name="T50" fmla="*/ 47 w 47"/>
                <a:gd name="T51" fmla="*/ 93 h 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93">
                  <a:moveTo>
                    <a:pt x="26" y="0"/>
                  </a:moveTo>
                  <a:cubicBezTo>
                    <a:pt x="21" y="0"/>
                    <a:pt x="15" y="4"/>
                    <a:pt x="9" y="16"/>
                  </a:cubicBezTo>
                  <a:cubicBezTo>
                    <a:pt x="3" y="28"/>
                    <a:pt x="0" y="29"/>
                    <a:pt x="7" y="32"/>
                  </a:cubicBezTo>
                  <a:cubicBezTo>
                    <a:pt x="14" y="36"/>
                    <a:pt x="14" y="43"/>
                    <a:pt x="12" y="48"/>
                  </a:cubicBezTo>
                  <a:cubicBezTo>
                    <a:pt x="9" y="52"/>
                    <a:pt x="8" y="52"/>
                    <a:pt x="9" y="57"/>
                  </a:cubicBezTo>
                  <a:cubicBezTo>
                    <a:pt x="10" y="62"/>
                    <a:pt x="1" y="65"/>
                    <a:pt x="5" y="72"/>
                  </a:cubicBezTo>
                  <a:cubicBezTo>
                    <a:pt x="8" y="79"/>
                    <a:pt x="13" y="82"/>
                    <a:pt x="21" y="88"/>
                  </a:cubicBezTo>
                  <a:cubicBezTo>
                    <a:pt x="29" y="93"/>
                    <a:pt x="5" y="65"/>
                    <a:pt x="20" y="66"/>
                  </a:cubicBezTo>
                  <a:cubicBezTo>
                    <a:pt x="35" y="68"/>
                    <a:pt x="35" y="65"/>
                    <a:pt x="40" y="64"/>
                  </a:cubicBezTo>
                  <a:cubicBezTo>
                    <a:pt x="44" y="63"/>
                    <a:pt x="47" y="44"/>
                    <a:pt x="40" y="48"/>
                  </a:cubicBezTo>
                  <a:cubicBezTo>
                    <a:pt x="33" y="51"/>
                    <a:pt x="26" y="54"/>
                    <a:pt x="23" y="50"/>
                  </a:cubicBezTo>
                  <a:cubicBezTo>
                    <a:pt x="21" y="47"/>
                    <a:pt x="20" y="36"/>
                    <a:pt x="26" y="36"/>
                  </a:cubicBezTo>
                  <a:cubicBezTo>
                    <a:pt x="32" y="36"/>
                    <a:pt x="34" y="35"/>
                    <a:pt x="35" y="30"/>
                  </a:cubicBezTo>
                  <a:cubicBezTo>
                    <a:pt x="36" y="25"/>
                    <a:pt x="29" y="5"/>
                    <a:pt x="26" y="17"/>
                  </a:cubicBezTo>
                  <a:cubicBezTo>
                    <a:pt x="22" y="29"/>
                    <a:pt x="13" y="29"/>
                    <a:pt x="16" y="22"/>
                  </a:cubicBezTo>
                  <a:cubicBezTo>
                    <a:pt x="20" y="15"/>
                    <a:pt x="26" y="0"/>
                    <a:pt x="26" y="0"/>
                  </a:cubicBezTo>
                  <a:close/>
                </a:path>
              </a:pathLst>
            </a:custGeom>
            <a:solidFill>
              <a:schemeClr val="accent1"/>
            </a:solidFill>
            <a:ln w="3175" cap="rnd">
              <a:solidFill>
                <a:schemeClr val="bg1"/>
              </a:solidFill>
              <a:round/>
              <a:headEnd/>
              <a:tailEnd/>
            </a:ln>
          </p:spPr>
          <p:txBody>
            <a:bodyPr/>
            <a:lstStyle/>
            <a:p>
              <a:endParaRPr lang="de-DE"/>
            </a:p>
          </p:txBody>
        </p:sp>
        <p:sp>
          <p:nvSpPr>
            <p:cNvPr id="6579" name="Freeform 1398"/>
            <p:cNvSpPr>
              <a:spLocks/>
            </p:cNvSpPr>
            <p:nvPr/>
          </p:nvSpPr>
          <p:spPr bwMode="gray">
            <a:xfrm>
              <a:off x="4285" y="2917"/>
              <a:ext cx="13" cy="21"/>
            </a:xfrm>
            <a:custGeom>
              <a:avLst/>
              <a:gdLst>
                <a:gd name="T0" fmla="*/ 2 w 24"/>
                <a:gd name="T1" fmla="*/ 1 h 38"/>
                <a:gd name="T2" fmla="*/ 0 w 24"/>
                <a:gd name="T3" fmla="*/ 1 h 38"/>
                <a:gd name="T4" fmla="*/ 1 w 24"/>
                <a:gd name="T5" fmla="*/ 3 h 38"/>
                <a:gd name="T6" fmla="*/ 2 w 24"/>
                <a:gd name="T7" fmla="*/ 3 h 38"/>
                <a:gd name="T8" fmla="*/ 2 w 24"/>
                <a:gd name="T9" fmla="*/ 2 h 38"/>
                <a:gd name="T10" fmla="*/ 2 w 24"/>
                <a:gd name="T11" fmla="*/ 1 h 38"/>
                <a:gd name="T12" fmla="*/ 0 60000 65536"/>
                <a:gd name="T13" fmla="*/ 0 60000 65536"/>
                <a:gd name="T14" fmla="*/ 0 60000 65536"/>
                <a:gd name="T15" fmla="*/ 0 60000 65536"/>
                <a:gd name="T16" fmla="*/ 0 60000 65536"/>
                <a:gd name="T17" fmla="*/ 0 60000 65536"/>
                <a:gd name="T18" fmla="*/ 0 w 24"/>
                <a:gd name="T19" fmla="*/ 0 h 38"/>
                <a:gd name="T20" fmla="*/ 24 w 2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4" h="38">
                  <a:moveTo>
                    <a:pt x="20" y="15"/>
                  </a:moveTo>
                  <a:cubicBezTo>
                    <a:pt x="16" y="17"/>
                    <a:pt x="0" y="0"/>
                    <a:pt x="0" y="15"/>
                  </a:cubicBezTo>
                  <a:cubicBezTo>
                    <a:pt x="0" y="31"/>
                    <a:pt x="6" y="38"/>
                    <a:pt x="11" y="34"/>
                  </a:cubicBezTo>
                  <a:cubicBezTo>
                    <a:pt x="16" y="31"/>
                    <a:pt x="7" y="30"/>
                    <a:pt x="16" y="31"/>
                  </a:cubicBezTo>
                  <a:cubicBezTo>
                    <a:pt x="24" y="32"/>
                    <a:pt x="22" y="27"/>
                    <a:pt x="22" y="24"/>
                  </a:cubicBezTo>
                  <a:cubicBezTo>
                    <a:pt x="22" y="20"/>
                    <a:pt x="20" y="15"/>
                    <a:pt x="20" y="15"/>
                  </a:cubicBezTo>
                  <a:close/>
                </a:path>
              </a:pathLst>
            </a:custGeom>
            <a:solidFill>
              <a:schemeClr val="accent1"/>
            </a:solidFill>
            <a:ln w="3175" cap="rnd">
              <a:solidFill>
                <a:schemeClr val="bg1"/>
              </a:solidFill>
              <a:round/>
              <a:headEnd/>
              <a:tailEnd/>
            </a:ln>
          </p:spPr>
          <p:txBody>
            <a:bodyPr/>
            <a:lstStyle/>
            <a:p>
              <a:endParaRPr lang="de-DE"/>
            </a:p>
          </p:txBody>
        </p:sp>
        <p:sp>
          <p:nvSpPr>
            <p:cNvPr id="6580" name="Freeform 1399"/>
            <p:cNvSpPr>
              <a:spLocks/>
            </p:cNvSpPr>
            <p:nvPr/>
          </p:nvSpPr>
          <p:spPr bwMode="gray">
            <a:xfrm>
              <a:off x="4356" y="2899"/>
              <a:ext cx="52" cy="29"/>
            </a:xfrm>
            <a:custGeom>
              <a:avLst/>
              <a:gdLst>
                <a:gd name="T0" fmla="*/ 6 w 93"/>
                <a:gd name="T1" fmla="*/ 2 h 52"/>
                <a:gd name="T2" fmla="*/ 3 w 93"/>
                <a:gd name="T3" fmla="*/ 1 h 52"/>
                <a:gd name="T4" fmla="*/ 2 w 93"/>
                <a:gd name="T5" fmla="*/ 4 h 52"/>
                <a:gd name="T6" fmla="*/ 4 w 93"/>
                <a:gd name="T7" fmla="*/ 4 h 52"/>
                <a:gd name="T8" fmla="*/ 7 w 93"/>
                <a:gd name="T9" fmla="*/ 4 h 52"/>
                <a:gd name="T10" fmla="*/ 9 w 93"/>
                <a:gd name="T11" fmla="*/ 3 h 52"/>
                <a:gd name="T12" fmla="*/ 8 w 93"/>
                <a:gd name="T13" fmla="*/ 2 h 52"/>
                <a:gd name="T14" fmla="*/ 6 w 93"/>
                <a:gd name="T15" fmla="*/ 2 h 52"/>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52"/>
                <a:gd name="T26" fmla="*/ 93 w 9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52">
                  <a:moveTo>
                    <a:pt x="55" y="16"/>
                  </a:moveTo>
                  <a:cubicBezTo>
                    <a:pt x="44" y="18"/>
                    <a:pt x="42" y="0"/>
                    <a:pt x="31" y="12"/>
                  </a:cubicBezTo>
                  <a:cubicBezTo>
                    <a:pt x="19" y="24"/>
                    <a:pt x="0" y="40"/>
                    <a:pt x="18" y="44"/>
                  </a:cubicBezTo>
                  <a:cubicBezTo>
                    <a:pt x="35" y="47"/>
                    <a:pt x="33" y="45"/>
                    <a:pt x="47" y="49"/>
                  </a:cubicBezTo>
                  <a:cubicBezTo>
                    <a:pt x="61" y="52"/>
                    <a:pt x="61" y="43"/>
                    <a:pt x="75" y="44"/>
                  </a:cubicBezTo>
                  <a:cubicBezTo>
                    <a:pt x="89" y="45"/>
                    <a:pt x="91" y="37"/>
                    <a:pt x="92" y="33"/>
                  </a:cubicBezTo>
                  <a:cubicBezTo>
                    <a:pt x="93" y="30"/>
                    <a:pt x="85" y="16"/>
                    <a:pt x="85" y="16"/>
                  </a:cubicBezTo>
                  <a:lnTo>
                    <a:pt x="55" y="16"/>
                  </a:lnTo>
                  <a:close/>
                </a:path>
              </a:pathLst>
            </a:custGeom>
            <a:solidFill>
              <a:schemeClr val="accent1"/>
            </a:solidFill>
            <a:ln w="3175" cap="rnd">
              <a:solidFill>
                <a:schemeClr val="bg1"/>
              </a:solidFill>
              <a:round/>
              <a:headEnd/>
              <a:tailEnd/>
            </a:ln>
          </p:spPr>
          <p:txBody>
            <a:bodyPr/>
            <a:lstStyle/>
            <a:p>
              <a:endParaRPr lang="de-DE"/>
            </a:p>
          </p:txBody>
        </p:sp>
        <p:sp>
          <p:nvSpPr>
            <p:cNvPr id="6581" name="Freeform 1400"/>
            <p:cNvSpPr>
              <a:spLocks/>
            </p:cNvSpPr>
            <p:nvPr/>
          </p:nvSpPr>
          <p:spPr bwMode="gray">
            <a:xfrm>
              <a:off x="4385" y="2928"/>
              <a:ext cx="25" cy="34"/>
            </a:xfrm>
            <a:custGeom>
              <a:avLst/>
              <a:gdLst>
                <a:gd name="T0" fmla="*/ 3 w 44"/>
                <a:gd name="T1" fmla="*/ 1 h 62"/>
                <a:gd name="T2" fmla="*/ 1 w 44"/>
                <a:gd name="T3" fmla="*/ 2 h 62"/>
                <a:gd name="T4" fmla="*/ 2 w 44"/>
                <a:gd name="T5" fmla="*/ 4 h 62"/>
                <a:gd name="T6" fmla="*/ 2 w 44"/>
                <a:gd name="T7" fmla="*/ 5 h 62"/>
                <a:gd name="T8" fmla="*/ 4 w 44"/>
                <a:gd name="T9" fmla="*/ 4 h 62"/>
                <a:gd name="T10" fmla="*/ 5 w 44"/>
                <a:gd name="T11" fmla="*/ 2 h 62"/>
                <a:gd name="T12" fmla="*/ 3 w 44"/>
                <a:gd name="T13" fmla="*/ 1 h 62"/>
                <a:gd name="T14" fmla="*/ 0 60000 65536"/>
                <a:gd name="T15" fmla="*/ 0 60000 65536"/>
                <a:gd name="T16" fmla="*/ 0 60000 65536"/>
                <a:gd name="T17" fmla="*/ 0 60000 65536"/>
                <a:gd name="T18" fmla="*/ 0 60000 65536"/>
                <a:gd name="T19" fmla="*/ 0 60000 65536"/>
                <a:gd name="T20" fmla="*/ 0 60000 65536"/>
                <a:gd name="T21" fmla="*/ 0 w 44"/>
                <a:gd name="T22" fmla="*/ 0 h 62"/>
                <a:gd name="T23" fmla="*/ 44 w 4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2">
                  <a:moveTo>
                    <a:pt x="25" y="13"/>
                  </a:moveTo>
                  <a:cubicBezTo>
                    <a:pt x="17" y="15"/>
                    <a:pt x="0" y="0"/>
                    <a:pt x="5" y="22"/>
                  </a:cubicBezTo>
                  <a:cubicBezTo>
                    <a:pt x="10" y="44"/>
                    <a:pt x="18" y="35"/>
                    <a:pt x="18" y="45"/>
                  </a:cubicBezTo>
                  <a:cubicBezTo>
                    <a:pt x="18" y="55"/>
                    <a:pt x="12" y="62"/>
                    <a:pt x="21" y="60"/>
                  </a:cubicBezTo>
                  <a:cubicBezTo>
                    <a:pt x="29" y="58"/>
                    <a:pt x="36" y="47"/>
                    <a:pt x="39" y="44"/>
                  </a:cubicBezTo>
                  <a:cubicBezTo>
                    <a:pt x="42" y="40"/>
                    <a:pt x="44" y="32"/>
                    <a:pt x="42" y="28"/>
                  </a:cubicBezTo>
                  <a:cubicBezTo>
                    <a:pt x="39" y="25"/>
                    <a:pt x="25" y="13"/>
                    <a:pt x="25" y="13"/>
                  </a:cubicBezTo>
                  <a:close/>
                </a:path>
              </a:pathLst>
            </a:custGeom>
            <a:solidFill>
              <a:schemeClr val="accent1"/>
            </a:solidFill>
            <a:ln w="3175" cap="rnd">
              <a:solidFill>
                <a:schemeClr val="bg1"/>
              </a:solidFill>
              <a:round/>
              <a:headEnd/>
              <a:tailEnd/>
            </a:ln>
          </p:spPr>
          <p:txBody>
            <a:bodyPr/>
            <a:lstStyle/>
            <a:p>
              <a:endParaRPr lang="de-DE"/>
            </a:p>
          </p:txBody>
        </p:sp>
        <p:sp>
          <p:nvSpPr>
            <p:cNvPr id="6582" name="Freeform 1401"/>
            <p:cNvSpPr>
              <a:spLocks/>
            </p:cNvSpPr>
            <p:nvPr/>
          </p:nvSpPr>
          <p:spPr bwMode="gray">
            <a:xfrm>
              <a:off x="4248" y="3025"/>
              <a:ext cx="50" cy="27"/>
            </a:xfrm>
            <a:custGeom>
              <a:avLst/>
              <a:gdLst>
                <a:gd name="T0" fmla="*/ 9 w 89"/>
                <a:gd name="T1" fmla="*/ 0 h 47"/>
                <a:gd name="T2" fmla="*/ 4 w 89"/>
                <a:gd name="T3" fmla="*/ 1 h 47"/>
                <a:gd name="T4" fmla="*/ 3 w 89"/>
                <a:gd name="T5" fmla="*/ 2 h 47"/>
                <a:gd name="T6" fmla="*/ 1 w 89"/>
                <a:gd name="T7" fmla="*/ 3 h 47"/>
                <a:gd name="T8" fmla="*/ 4 w 89"/>
                <a:gd name="T9" fmla="*/ 3 h 47"/>
                <a:gd name="T10" fmla="*/ 7 w 89"/>
                <a:gd name="T11" fmla="*/ 2 h 47"/>
                <a:gd name="T12" fmla="*/ 9 w 89"/>
                <a:gd name="T13" fmla="*/ 0 h 47"/>
                <a:gd name="T14" fmla="*/ 0 60000 65536"/>
                <a:gd name="T15" fmla="*/ 0 60000 65536"/>
                <a:gd name="T16" fmla="*/ 0 60000 65536"/>
                <a:gd name="T17" fmla="*/ 0 60000 65536"/>
                <a:gd name="T18" fmla="*/ 0 60000 65536"/>
                <a:gd name="T19" fmla="*/ 0 60000 65536"/>
                <a:gd name="T20" fmla="*/ 0 60000 65536"/>
                <a:gd name="T21" fmla="*/ 0 w 89"/>
                <a:gd name="T22" fmla="*/ 0 h 47"/>
                <a:gd name="T23" fmla="*/ 89 w 8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47">
                  <a:moveTo>
                    <a:pt x="89" y="0"/>
                  </a:moveTo>
                  <a:cubicBezTo>
                    <a:pt x="73" y="2"/>
                    <a:pt x="51" y="0"/>
                    <a:pt x="48" y="7"/>
                  </a:cubicBezTo>
                  <a:cubicBezTo>
                    <a:pt x="45" y="13"/>
                    <a:pt x="34" y="19"/>
                    <a:pt x="28" y="22"/>
                  </a:cubicBezTo>
                  <a:cubicBezTo>
                    <a:pt x="21" y="25"/>
                    <a:pt x="0" y="16"/>
                    <a:pt x="14" y="32"/>
                  </a:cubicBezTo>
                  <a:cubicBezTo>
                    <a:pt x="28" y="47"/>
                    <a:pt x="34" y="33"/>
                    <a:pt x="42" y="29"/>
                  </a:cubicBezTo>
                  <a:cubicBezTo>
                    <a:pt x="50" y="24"/>
                    <a:pt x="67" y="16"/>
                    <a:pt x="67" y="16"/>
                  </a:cubicBezTo>
                  <a:lnTo>
                    <a:pt x="89" y="0"/>
                  </a:lnTo>
                  <a:close/>
                </a:path>
              </a:pathLst>
            </a:custGeom>
            <a:solidFill>
              <a:schemeClr val="accent1"/>
            </a:solidFill>
            <a:ln w="3175" cap="rnd">
              <a:solidFill>
                <a:schemeClr val="bg1"/>
              </a:solidFill>
              <a:round/>
              <a:headEnd/>
              <a:tailEnd/>
            </a:ln>
          </p:spPr>
          <p:txBody>
            <a:bodyPr/>
            <a:lstStyle/>
            <a:p>
              <a:endParaRPr lang="de-DE"/>
            </a:p>
          </p:txBody>
        </p:sp>
        <p:sp>
          <p:nvSpPr>
            <p:cNvPr id="6583" name="Freeform 1402"/>
            <p:cNvSpPr>
              <a:spLocks/>
            </p:cNvSpPr>
            <p:nvPr/>
          </p:nvSpPr>
          <p:spPr bwMode="gray">
            <a:xfrm>
              <a:off x="4197" y="3019"/>
              <a:ext cx="46" cy="13"/>
            </a:xfrm>
            <a:custGeom>
              <a:avLst/>
              <a:gdLst>
                <a:gd name="T0" fmla="*/ 8 w 83"/>
                <a:gd name="T1" fmla="*/ 1 h 23"/>
                <a:gd name="T2" fmla="*/ 4 w 83"/>
                <a:gd name="T3" fmla="*/ 1 h 23"/>
                <a:gd name="T4" fmla="*/ 2 w 83"/>
                <a:gd name="T5" fmla="*/ 1 h 23"/>
                <a:gd name="T6" fmla="*/ 1 w 83"/>
                <a:gd name="T7" fmla="*/ 1 h 23"/>
                <a:gd name="T8" fmla="*/ 5 w 83"/>
                <a:gd name="T9" fmla="*/ 2 h 23"/>
                <a:gd name="T10" fmla="*/ 7 w 83"/>
                <a:gd name="T11" fmla="*/ 2 h 23"/>
                <a:gd name="T12" fmla="*/ 8 w 83"/>
                <a:gd name="T13" fmla="*/ 1 h 23"/>
                <a:gd name="T14" fmla="*/ 0 60000 65536"/>
                <a:gd name="T15" fmla="*/ 0 60000 65536"/>
                <a:gd name="T16" fmla="*/ 0 60000 65536"/>
                <a:gd name="T17" fmla="*/ 0 60000 65536"/>
                <a:gd name="T18" fmla="*/ 0 60000 65536"/>
                <a:gd name="T19" fmla="*/ 0 60000 65536"/>
                <a:gd name="T20" fmla="*/ 0 60000 65536"/>
                <a:gd name="T21" fmla="*/ 0 w 83"/>
                <a:gd name="T22" fmla="*/ 0 h 23"/>
                <a:gd name="T23" fmla="*/ 83 w 8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23">
                  <a:moveTo>
                    <a:pt x="82" y="1"/>
                  </a:moveTo>
                  <a:cubicBezTo>
                    <a:pt x="71" y="8"/>
                    <a:pt x="52" y="11"/>
                    <a:pt x="46" y="11"/>
                  </a:cubicBezTo>
                  <a:cubicBezTo>
                    <a:pt x="39" y="11"/>
                    <a:pt x="30" y="8"/>
                    <a:pt x="25" y="8"/>
                  </a:cubicBezTo>
                  <a:cubicBezTo>
                    <a:pt x="21" y="8"/>
                    <a:pt x="0" y="0"/>
                    <a:pt x="10" y="11"/>
                  </a:cubicBezTo>
                  <a:cubicBezTo>
                    <a:pt x="19" y="22"/>
                    <a:pt x="49" y="23"/>
                    <a:pt x="55" y="23"/>
                  </a:cubicBezTo>
                  <a:cubicBezTo>
                    <a:pt x="61" y="23"/>
                    <a:pt x="74" y="23"/>
                    <a:pt x="78" y="19"/>
                  </a:cubicBezTo>
                  <a:cubicBezTo>
                    <a:pt x="83" y="14"/>
                    <a:pt x="82" y="1"/>
                    <a:pt x="82" y="1"/>
                  </a:cubicBezTo>
                  <a:close/>
                </a:path>
              </a:pathLst>
            </a:custGeom>
            <a:solidFill>
              <a:schemeClr val="accent1"/>
            </a:solidFill>
            <a:ln w="3175" cap="rnd">
              <a:solidFill>
                <a:schemeClr val="bg1"/>
              </a:solidFill>
              <a:round/>
              <a:headEnd/>
              <a:tailEnd/>
            </a:ln>
          </p:spPr>
          <p:txBody>
            <a:bodyPr/>
            <a:lstStyle/>
            <a:p>
              <a:endParaRPr lang="de-DE"/>
            </a:p>
          </p:txBody>
        </p:sp>
        <p:sp>
          <p:nvSpPr>
            <p:cNvPr id="6584" name="Freeform 1403"/>
            <p:cNvSpPr>
              <a:spLocks/>
            </p:cNvSpPr>
            <p:nvPr/>
          </p:nvSpPr>
          <p:spPr bwMode="gray">
            <a:xfrm>
              <a:off x="4196" y="3031"/>
              <a:ext cx="24" cy="26"/>
            </a:xfrm>
            <a:custGeom>
              <a:avLst/>
              <a:gdLst>
                <a:gd name="T0" fmla="*/ 2 w 43"/>
                <a:gd name="T1" fmla="*/ 1 h 47"/>
                <a:gd name="T2" fmla="*/ 1 w 43"/>
                <a:gd name="T3" fmla="*/ 1 h 47"/>
                <a:gd name="T4" fmla="*/ 1 w 43"/>
                <a:gd name="T5" fmla="*/ 2 h 47"/>
                <a:gd name="T6" fmla="*/ 3 w 43"/>
                <a:gd name="T7" fmla="*/ 3 h 47"/>
                <a:gd name="T8" fmla="*/ 4 w 43"/>
                <a:gd name="T9" fmla="*/ 3 h 47"/>
                <a:gd name="T10" fmla="*/ 2 w 43"/>
                <a:gd name="T11" fmla="*/ 1 h 47"/>
                <a:gd name="T12" fmla="*/ 0 60000 65536"/>
                <a:gd name="T13" fmla="*/ 0 60000 65536"/>
                <a:gd name="T14" fmla="*/ 0 60000 65536"/>
                <a:gd name="T15" fmla="*/ 0 60000 65536"/>
                <a:gd name="T16" fmla="*/ 0 60000 65536"/>
                <a:gd name="T17" fmla="*/ 0 60000 65536"/>
                <a:gd name="T18" fmla="*/ 0 w 43"/>
                <a:gd name="T19" fmla="*/ 0 h 47"/>
                <a:gd name="T20" fmla="*/ 43 w 4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43" h="47">
                  <a:moveTo>
                    <a:pt x="18" y="8"/>
                  </a:moveTo>
                  <a:cubicBezTo>
                    <a:pt x="14" y="8"/>
                    <a:pt x="11" y="0"/>
                    <a:pt x="6" y="8"/>
                  </a:cubicBezTo>
                  <a:cubicBezTo>
                    <a:pt x="1" y="15"/>
                    <a:pt x="0" y="20"/>
                    <a:pt x="9" y="26"/>
                  </a:cubicBezTo>
                  <a:cubicBezTo>
                    <a:pt x="18" y="33"/>
                    <a:pt x="18" y="28"/>
                    <a:pt x="29" y="37"/>
                  </a:cubicBezTo>
                  <a:cubicBezTo>
                    <a:pt x="40" y="47"/>
                    <a:pt x="40" y="42"/>
                    <a:pt x="42" y="37"/>
                  </a:cubicBezTo>
                  <a:cubicBezTo>
                    <a:pt x="43" y="33"/>
                    <a:pt x="18" y="8"/>
                    <a:pt x="18" y="8"/>
                  </a:cubicBezTo>
                  <a:close/>
                </a:path>
              </a:pathLst>
            </a:custGeom>
            <a:solidFill>
              <a:schemeClr val="accent1"/>
            </a:solidFill>
            <a:ln w="3175" cap="rnd">
              <a:solidFill>
                <a:schemeClr val="bg1"/>
              </a:solidFill>
              <a:round/>
              <a:headEnd/>
              <a:tailEnd/>
            </a:ln>
          </p:spPr>
          <p:txBody>
            <a:bodyPr/>
            <a:lstStyle/>
            <a:p>
              <a:endParaRPr lang="de-DE"/>
            </a:p>
          </p:txBody>
        </p:sp>
        <p:sp>
          <p:nvSpPr>
            <p:cNvPr id="6585" name="Freeform 1404"/>
            <p:cNvSpPr>
              <a:spLocks/>
            </p:cNvSpPr>
            <p:nvPr/>
          </p:nvSpPr>
          <p:spPr bwMode="gray">
            <a:xfrm>
              <a:off x="4174" y="3018"/>
              <a:ext cx="18" cy="12"/>
            </a:xfrm>
            <a:custGeom>
              <a:avLst/>
              <a:gdLst>
                <a:gd name="T0" fmla="*/ 2 w 32"/>
                <a:gd name="T1" fmla="*/ 0 h 22"/>
                <a:gd name="T2" fmla="*/ 1 w 32"/>
                <a:gd name="T3" fmla="*/ 1 h 22"/>
                <a:gd name="T4" fmla="*/ 2 w 32"/>
                <a:gd name="T5" fmla="*/ 2 h 22"/>
                <a:gd name="T6" fmla="*/ 3 w 32"/>
                <a:gd name="T7" fmla="*/ 1 h 22"/>
                <a:gd name="T8" fmla="*/ 2 w 32"/>
                <a:gd name="T9" fmla="*/ 0 h 22"/>
                <a:gd name="T10" fmla="*/ 0 60000 65536"/>
                <a:gd name="T11" fmla="*/ 0 60000 65536"/>
                <a:gd name="T12" fmla="*/ 0 60000 65536"/>
                <a:gd name="T13" fmla="*/ 0 60000 65536"/>
                <a:gd name="T14" fmla="*/ 0 60000 65536"/>
                <a:gd name="T15" fmla="*/ 0 w 32"/>
                <a:gd name="T16" fmla="*/ 0 h 22"/>
                <a:gd name="T17" fmla="*/ 32 w 32"/>
                <a:gd name="T18" fmla="*/ 22 h 22"/>
              </a:gdLst>
              <a:ahLst/>
              <a:cxnLst>
                <a:cxn ang="T10">
                  <a:pos x="T0" y="T1"/>
                </a:cxn>
                <a:cxn ang="T11">
                  <a:pos x="T2" y="T3"/>
                </a:cxn>
                <a:cxn ang="T12">
                  <a:pos x="T4" y="T5"/>
                </a:cxn>
                <a:cxn ang="T13">
                  <a:pos x="T6" y="T7"/>
                </a:cxn>
                <a:cxn ang="T14">
                  <a:pos x="T8" y="T9"/>
                </a:cxn>
              </a:cxnLst>
              <a:rect l="T15" t="T16" r="T17" b="T18"/>
              <a:pathLst>
                <a:path w="32" h="22">
                  <a:moveTo>
                    <a:pt x="17" y="0"/>
                  </a:moveTo>
                  <a:cubicBezTo>
                    <a:pt x="9" y="7"/>
                    <a:pt x="0" y="8"/>
                    <a:pt x="3" y="14"/>
                  </a:cubicBezTo>
                  <a:cubicBezTo>
                    <a:pt x="6" y="21"/>
                    <a:pt x="10" y="22"/>
                    <a:pt x="18" y="21"/>
                  </a:cubicBezTo>
                  <a:cubicBezTo>
                    <a:pt x="26" y="19"/>
                    <a:pt x="32" y="14"/>
                    <a:pt x="32" y="14"/>
                  </a:cubicBezTo>
                  <a:lnTo>
                    <a:pt x="17" y="0"/>
                  </a:lnTo>
                  <a:close/>
                </a:path>
              </a:pathLst>
            </a:custGeom>
            <a:solidFill>
              <a:schemeClr val="accent1"/>
            </a:solidFill>
            <a:ln w="3175" cap="rnd">
              <a:solidFill>
                <a:schemeClr val="bg1"/>
              </a:solidFill>
              <a:round/>
              <a:headEnd/>
              <a:tailEnd/>
            </a:ln>
          </p:spPr>
          <p:txBody>
            <a:bodyPr/>
            <a:lstStyle/>
            <a:p>
              <a:endParaRPr lang="de-DE"/>
            </a:p>
          </p:txBody>
        </p:sp>
        <p:sp>
          <p:nvSpPr>
            <p:cNvPr id="6586" name="Freeform 1405"/>
            <p:cNvSpPr>
              <a:spLocks/>
            </p:cNvSpPr>
            <p:nvPr/>
          </p:nvSpPr>
          <p:spPr bwMode="gray">
            <a:xfrm>
              <a:off x="4146" y="3019"/>
              <a:ext cx="14" cy="11"/>
            </a:xfrm>
            <a:custGeom>
              <a:avLst/>
              <a:gdLst>
                <a:gd name="T0" fmla="*/ 1 w 25"/>
                <a:gd name="T1" fmla="*/ 0 h 19"/>
                <a:gd name="T2" fmla="*/ 1 w 25"/>
                <a:gd name="T3" fmla="*/ 2 h 19"/>
                <a:gd name="T4" fmla="*/ 2 w 25"/>
                <a:gd name="T5" fmla="*/ 2 h 19"/>
                <a:gd name="T6" fmla="*/ 1 w 25"/>
                <a:gd name="T7" fmla="*/ 0 h 19"/>
                <a:gd name="T8" fmla="*/ 0 60000 65536"/>
                <a:gd name="T9" fmla="*/ 0 60000 65536"/>
                <a:gd name="T10" fmla="*/ 0 60000 65536"/>
                <a:gd name="T11" fmla="*/ 0 60000 65536"/>
                <a:gd name="T12" fmla="*/ 0 w 25"/>
                <a:gd name="T13" fmla="*/ 0 h 19"/>
                <a:gd name="T14" fmla="*/ 25 w 25"/>
                <a:gd name="T15" fmla="*/ 19 h 19"/>
              </a:gdLst>
              <a:ahLst/>
              <a:cxnLst>
                <a:cxn ang="T8">
                  <a:pos x="T0" y="T1"/>
                </a:cxn>
                <a:cxn ang="T9">
                  <a:pos x="T2" y="T3"/>
                </a:cxn>
                <a:cxn ang="T10">
                  <a:pos x="T4" y="T5"/>
                </a:cxn>
                <a:cxn ang="T11">
                  <a:pos x="T6" y="T7"/>
                </a:cxn>
              </a:cxnLst>
              <a:rect l="T12" t="T13" r="T14" b="T15"/>
              <a:pathLst>
                <a:path w="25" h="19">
                  <a:moveTo>
                    <a:pt x="15" y="0"/>
                  </a:moveTo>
                  <a:cubicBezTo>
                    <a:pt x="10" y="0"/>
                    <a:pt x="0" y="7"/>
                    <a:pt x="8" y="13"/>
                  </a:cubicBezTo>
                  <a:cubicBezTo>
                    <a:pt x="16" y="19"/>
                    <a:pt x="25" y="16"/>
                    <a:pt x="25" y="16"/>
                  </a:cubicBezTo>
                  <a:lnTo>
                    <a:pt x="15" y="0"/>
                  </a:lnTo>
                  <a:close/>
                </a:path>
              </a:pathLst>
            </a:custGeom>
            <a:solidFill>
              <a:schemeClr val="accent1"/>
            </a:solidFill>
            <a:ln w="3175" cap="rnd">
              <a:solidFill>
                <a:schemeClr val="bg1"/>
              </a:solidFill>
              <a:round/>
              <a:headEnd/>
              <a:tailEnd/>
            </a:ln>
          </p:spPr>
          <p:txBody>
            <a:bodyPr/>
            <a:lstStyle/>
            <a:p>
              <a:endParaRPr lang="de-DE"/>
            </a:p>
          </p:txBody>
        </p:sp>
        <p:sp>
          <p:nvSpPr>
            <p:cNvPr id="6587" name="Freeform 1406"/>
            <p:cNvSpPr>
              <a:spLocks/>
            </p:cNvSpPr>
            <p:nvPr/>
          </p:nvSpPr>
          <p:spPr bwMode="gray">
            <a:xfrm>
              <a:off x="3994" y="2982"/>
              <a:ext cx="143" cy="45"/>
            </a:xfrm>
            <a:custGeom>
              <a:avLst/>
              <a:gdLst>
                <a:gd name="T0" fmla="*/ 25 w 257"/>
                <a:gd name="T1" fmla="*/ 7 h 80"/>
                <a:gd name="T2" fmla="*/ 23 w 257"/>
                <a:gd name="T3" fmla="*/ 6 h 80"/>
                <a:gd name="T4" fmla="*/ 21 w 257"/>
                <a:gd name="T5" fmla="*/ 6 h 80"/>
                <a:gd name="T6" fmla="*/ 19 w 257"/>
                <a:gd name="T7" fmla="*/ 5 h 80"/>
                <a:gd name="T8" fmla="*/ 18 w 257"/>
                <a:gd name="T9" fmla="*/ 3 h 80"/>
                <a:gd name="T10" fmla="*/ 16 w 257"/>
                <a:gd name="T11" fmla="*/ 2 h 80"/>
                <a:gd name="T12" fmla="*/ 15 w 257"/>
                <a:gd name="T13" fmla="*/ 2 h 80"/>
                <a:gd name="T14" fmla="*/ 14 w 257"/>
                <a:gd name="T15" fmla="*/ 2 h 80"/>
                <a:gd name="T16" fmla="*/ 12 w 257"/>
                <a:gd name="T17" fmla="*/ 4 h 80"/>
                <a:gd name="T18" fmla="*/ 9 w 257"/>
                <a:gd name="T19" fmla="*/ 3 h 80"/>
                <a:gd name="T20" fmla="*/ 8 w 257"/>
                <a:gd name="T21" fmla="*/ 3 h 80"/>
                <a:gd name="T22" fmla="*/ 7 w 257"/>
                <a:gd name="T23" fmla="*/ 1 h 80"/>
                <a:gd name="T24" fmla="*/ 3 w 257"/>
                <a:gd name="T25" fmla="*/ 1 h 80"/>
                <a:gd name="T26" fmla="*/ 1 w 257"/>
                <a:gd name="T27" fmla="*/ 2 h 80"/>
                <a:gd name="T28" fmla="*/ 0 w 257"/>
                <a:gd name="T29" fmla="*/ 3 h 80"/>
                <a:gd name="T30" fmla="*/ 3 w 257"/>
                <a:gd name="T31" fmla="*/ 3 h 80"/>
                <a:gd name="T32" fmla="*/ 5 w 257"/>
                <a:gd name="T33" fmla="*/ 4 h 80"/>
                <a:gd name="T34" fmla="*/ 7 w 257"/>
                <a:gd name="T35" fmla="*/ 6 h 80"/>
                <a:gd name="T36" fmla="*/ 9 w 257"/>
                <a:gd name="T37" fmla="*/ 5 h 80"/>
                <a:gd name="T38" fmla="*/ 12 w 257"/>
                <a:gd name="T39" fmla="*/ 7 h 80"/>
                <a:gd name="T40" fmla="*/ 14 w 257"/>
                <a:gd name="T41" fmla="*/ 6 h 80"/>
                <a:gd name="T42" fmla="*/ 17 w 257"/>
                <a:gd name="T43" fmla="*/ 6 h 80"/>
                <a:gd name="T44" fmla="*/ 19 w 257"/>
                <a:gd name="T45" fmla="*/ 6 h 80"/>
                <a:gd name="T46" fmla="*/ 21 w 257"/>
                <a:gd name="T47" fmla="*/ 7 h 80"/>
                <a:gd name="T48" fmla="*/ 25 w 257"/>
                <a:gd name="T49" fmla="*/ 7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7"/>
                <a:gd name="T76" fmla="*/ 0 h 80"/>
                <a:gd name="T77" fmla="*/ 257 w 257"/>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7" h="80">
                  <a:moveTo>
                    <a:pt x="257" y="69"/>
                  </a:moveTo>
                  <a:cubicBezTo>
                    <a:pt x="254" y="63"/>
                    <a:pt x="235" y="60"/>
                    <a:pt x="235" y="60"/>
                  </a:cubicBezTo>
                  <a:cubicBezTo>
                    <a:pt x="235" y="60"/>
                    <a:pt x="225" y="58"/>
                    <a:pt x="222" y="53"/>
                  </a:cubicBezTo>
                  <a:cubicBezTo>
                    <a:pt x="219" y="49"/>
                    <a:pt x="205" y="50"/>
                    <a:pt x="205" y="50"/>
                  </a:cubicBezTo>
                  <a:cubicBezTo>
                    <a:pt x="190" y="35"/>
                    <a:pt x="190" y="35"/>
                    <a:pt x="190" y="35"/>
                  </a:cubicBezTo>
                  <a:cubicBezTo>
                    <a:pt x="190" y="35"/>
                    <a:pt x="177" y="17"/>
                    <a:pt x="172" y="19"/>
                  </a:cubicBezTo>
                  <a:cubicBezTo>
                    <a:pt x="168" y="20"/>
                    <a:pt x="158" y="20"/>
                    <a:pt x="158" y="20"/>
                  </a:cubicBezTo>
                  <a:cubicBezTo>
                    <a:pt x="158" y="20"/>
                    <a:pt x="147" y="10"/>
                    <a:pt x="144" y="14"/>
                  </a:cubicBezTo>
                  <a:cubicBezTo>
                    <a:pt x="135" y="28"/>
                    <a:pt x="128" y="44"/>
                    <a:pt x="122" y="42"/>
                  </a:cubicBezTo>
                  <a:cubicBezTo>
                    <a:pt x="116" y="41"/>
                    <a:pt x="107" y="27"/>
                    <a:pt x="99" y="28"/>
                  </a:cubicBezTo>
                  <a:cubicBezTo>
                    <a:pt x="91" y="30"/>
                    <a:pt x="83" y="35"/>
                    <a:pt x="80" y="25"/>
                  </a:cubicBezTo>
                  <a:cubicBezTo>
                    <a:pt x="77" y="16"/>
                    <a:pt x="86" y="0"/>
                    <a:pt x="66" y="6"/>
                  </a:cubicBezTo>
                  <a:cubicBezTo>
                    <a:pt x="46" y="13"/>
                    <a:pt x="36" y="2"/>
                    <a:pt x="28" y="10"/>
                  </a:cubicBezTo>
                  <a:cubicBezTo>
                    <a:pt x="20" y="17"/>
                    <a:pt x="14" y="6"/>
                    <a:pt x="10" y="14"/>
                  </a:cubicBezTo>
                  <a:cubicBezTo>
                    <a:pt x="5" y="22"/>
                    <a:pt x="0" y="33"/>
                    <a:pt x="0" y="33"/>
                  </a:cubicBezTo>
                  <a:cubicBezTo>
                    <a:pt x="0" y="33"/>
                    <a:pt x="19" y="27"/>
                    <a:pt x="31" y="30"/>
                  </a:cubicBezTo>
                  <a:cubicBezTo>
                    <a:pt x="44" y="33"/>
                    <a:pt x="47" y="27"/>
                    <a:pt x="55" y="41"/>
                  </a:cubicBezTo>
                  <a:cubicBezTo>
                    <a:pt x="63" y="55"/>
                    <a:pt x="74" y="58"/>
                    <a:pt x="78" y="55"/>
                  </a:cubicBezTo>
                  <a:cubicBezTo>
                    <a:pt x="83" y="52"/>
                    <a:pt x="86" y="24"/>
                    <a:pt x="96" y="46"/>
                  </a:cubicBezTo>
                  <a:cubicBezTo>
                    <a:pt x="105" y="67"/>
                    <a:pt x="108" y="64"/>
                    <a:pt x="121" y="67"/>
                  </a:cubicBezTo>
                  <a:cubicBezTo>
                    <a:pt x="133" y="71"/>
                    <a:pt x="130" y="55"/>
                    <a:pt x="146" y="63"/>
                  </a:cubicBezTo>
                  <a:cubicBezTo>
                    <a:pt x="161" y="71"/>
                    <a:pt x="168" y="58"/>
                    <a:pt x="174" y="63"/>
                  </a:cubicBezTo>
                  <a:cubicBezTo>
                    <a:pt x="180" y="67"/>
                    <a:pt x="191" y="56"/>
                    <a:pt x="196" y="63"/>
                  </a:cubicBezTo>
                  <a:cubicBezTo>
                    <a:pt x="200" y="69"/>
                    <a:pt x="205" y="64"/>
                    <a:pt x="213" y="72"/>
                  </a:cubicBezTo>
                  <a:cubicBezTo>
                    <a:pt x="221" y="80"/>
                    <a:pt x="257" y="69"/>
                    <a:pt x="257" y="69"/>
                  </a:cubicBezTo>
                  <a:close/>
                </a:path>
              </a:pathLst>
            </a:custGeom>
            <a:solidFill>
              <a:schemeClr val="accent1"/>
            </a:solidFill>
            <a:ln w="3175" cap="rnd">
              <a:solidFill>
                <a:schemeClr val="bg1"/>
              </a:solidFill>
              <a:round/>
              <a:headEnd/>
              <a:tailEnd/>
            </a:ln>
          </p:spPr>
          <p:txBody>
            <a:bodyPr/>
            <a:lstStyle/>
            <a:p>
              <a:endParaRPr lang="de-DE"/>
            </a:p>
          </p:txBody>
        </p:sp>
        <p:sp>
          <p:nvSpPr>
            <p:cNvPr id="6588" name="Freeform 1407"/>
            <p:cNvSpPr>
              <a:spLocks/>
            </p:cNvSpPr>
            <p:nvPr/>
          </p:nvSpPr>
          <p:spPr bwMode="gray">
            <a:xfrm>
              <a:off x="3837" y="2811"/>
              <a:ext cx="169" cy="180"/>
            </a:xfrm>
            <a:custGeom>
              <a:avLst/>
              <a:gdLst>
                <a:gd name="T0" fmla="*/ 6 w 302"/>
                <a:gd name="T1" fmla="*/ 2 h 324"/>
                <a:gd name="T2" fmla="*/ 3 w 302"/>
                <a:gd name="T3" fmla="*/ 2 h 324"/>
                <a:gd name="T4" fmla="*/ 2 w 302"/>
                <a:gd name="T5" fmla="*/ 1 h 324"/>
                <a:gd name="T6" fmla="*/ 1 w 302"/>
                <a:gd name="T7" fmla="*/ 4 h 324"/>
                <a:gd name="T8" fmla="*/ 4 w 302"/>
                <a:gd name="T9" fmla="*/ 6 h 324"/>
                <a:gd name="T10" fmla="*/ 6 w 302"/>
                <a:gd name="T11" fmla="*/ 7 h 324"/>
                <a:gd name="T12" fmla="*/ 7 w 302"/>
                <a:gd name="T13" fmla="*/ 8 h 324"/>
                <a:gd name="T14" fmla="*/ 8 w 302"/>
                <a:gd name="T15" fmla="*/ 9 h 324"/>
                <a:gd name="T16" fmla="*/ 10 w 302"/>
                <a:gd name="T17" fmla="*/ 10 h 324"/>
                <a:gd name="T18" fmla="*/ 11 w 302"/>
                <a:gd name="T19" fmla="*/ 11 h 324"/>
                <a:gd name="T20" fmla="*/ 12 w 302"/>
                <a:gd name="T21" fmla="*/ 13 h 324"/>
                <a:gd name="T22" fmla="*/ 13 w 302"/>
                <a:gd name="T23" fmla="*/ 16 h 324"/>
                <a:gd name="T24" fmla="*/ 15 w 302"/>
                <a:gd name="T25" fmla="*/ 17 h 324"/>
                <a:gd name="T26" fmla="*/ 17 w 302"/>
                <a:gd name="T27" fmla="*/ 20 h 324"/>
                <a:gd name="T28" fmla="*/ 18 w 302"/>
                <a:gd name="T29" fmla="*/ 23 h 324"/>
                <a:gd name="T30" fmla="*/ 19 w 302"/>
                <a:gd name="T31" fmla="*/ 24 h 324"/>
                <a:gd name="T32" fmla="*/ 21 w 302"/>
                <a:gd name="T33" fmla="*/ 26 h 324"/>
                <a:gd name="T34" fmla="*/ 27 w 302"/>
                <a:gd name="T35" fmla="*/ 30 h 324"/>
                <a:gd name="T36" fmla="*/ 28 w 302"/>
                <a:gd name="T37" fmla="*/ 28 h 324"/>
                <a:gd name="T38" fmla="*/ 30 w 302"/>
                <a:gd name="T39" fmla="*/ 27 h 324"/>
                <a:gd name="T40" fmla="*/ 29 w 302"/>
                <a:gd name="T41" fmla="*/ 24 h 324"/>
                <a:gd name="T42" fmla="*/ 30 w 302"/>
                <a:gd name="T43" fmla="*/ 24 h 324"/>
                <a:gd name="T44" fmla="*/ 28 w 302"/>
                <a:gd name="T45" fmla="*/ 22 h 324"/>
                <a:gd name="T46" fmla="*/ 27 w 302"/>
                <a:gd name="T47" fmla="*/ 21 h 324"/>
                <a:gd name="T48" fmla="*/ 25 w 302"/>
                <a:gd name="T49" fmla="*/ 19 h 324"/>
                <a:gd name="T50" fmla="*/ 23 w 302"/>
                <a:gd name="T51" fmla="*/ 18 h 324"/>
                <a:gd name="T52" fmla="*/ 22 w 302"/>
                <a:gd name="T53" fmla="*/ 16 h 324"/>
                <a:gd name="T54" fmla="*/ 23 w 302"/>
                <a:gd name="T55" fmla="*/ 14 h 324"/>
                <a:gd name="T56" fmla="*/ 22 w 302"/>
                <a:gd name="T57" fmla="*/ 13 h 324"/>
                <a:gd name="T58" fmla="*/ 20 w 302"/>
                <a:gd name="T59" fmla="*/ 13 h 324"/>
                <a:gd name="T60" fmla="*/ 20 w 302"/>
                <a:gd name="T61" fmla="*/ 12 h 324"/>
                <a:gd name="T62" fmla="*/ 18 w 302"/>
                <a:gd name="T63" fmla="*/ 10 h 324"/>
                <a:gd name="T64" fmla="*/ 15 w 302"/>
                <a:gd name="T65" fmla="*/ 9 h 324"/>
                <a:gd name="T66" fmla="*/ 10 w 302"/>
                <a:gd name="T67" fmla="*/ 3 h 324"/>
                <a:gd name="T68" fmla="*/ 6 w 302"/>
                <a:gd name="T69" fmla="*/ 2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324"/>
                <a:gd name="T107" fmla="*/ 302 w 302"/>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324">
                  <a:moveTo>
                    <a:pt x="65" y="21"/>
                  </a:moveTo>
                  <a:cubicBezTo>
                    <a:pt x="54" y="19"/>
                    <a:pt x="40" y="22"/>
                    <a:pt x="30" y="18"/>
                  </a:cubicBezTo>
                  <a:cubicBezTo>
                    <a:pt x="21" y="13"/>
                    <a:pt x="24" y="0"/>
                    <a:pt x="16" y="13"/>
                  </a:cubicBezTo>
                  <a:cubicBezTo>
                    <a:pt x="8" y="25"/>
                    <a:pt x="0" y="35"/>
                    <a:pt x="15" y="40"/>
                  </a:cubicBezTo>
                  <a:cubicBezTo>
                    <a:pt x="29" y="44"/>
                    <a:pt x="41" y="44"/>
                    <a:pt x="46" y="60"/>
                  </a:cubicBezTo>
                  <a:cubicBezTo>
                    <a:pt x="51" y="76"/>
                    <a:pt x="57" y="77"/>
                    <a:pt x="61" y="79"/>
                  </a:cubicBezTo>
                  <a:cubicBezTo>
                    <a:pt x="66" y="80"/>
                    <a:pt x="71" y="77"/>
                    <a:pt x="77" y="85"/>
                  </a:cubicBezTo>
                  <a:cubicBezTo>
                    <a:pt x="83" y="93"/>
                    <a:pt x="82" y="91"/>
                    <a:pt x="87" y="99"/>
                  </a:cubicBezTo>
                  <a:cubicBezTo>
                    <a:pt x="91" y="107"/>
                    <a:pt x="101" y="107"/>
                    <a:pt x="105" y="108"/>
                  </a:cubicBezTo>
                  <a:cubicBezTo>
                    <a:pt x="110" y="110"/>
                    <a:pt x="110" y="99"/>
                    <a:pt x="116" y="110"/>
                  </a:cubicBezTo>
                  <a:cubicBezTo>
                    <a:pt x="123" y="121"/>
                    <a:pt x="121" y="126"/>
                    <a:pt x="123" y="138"/>
                  </a:cubicBezTo>
                  <a:cubicBezTo>
                    <a:pt x="124" y="151"/>
                    <a:pt x="123" y="158"/>
                    <a:pt x="132" y="163"/>
                  </a:cubicBezTo>
                  <a:cubicBezTo>
                    <a:pt x="141" y="168"/>
                    <a:pt x="154" y="176"/>
                    <a:pt x="157" y="180"/>
                  </a:cubicBezTo>
                  <a:cubicBezTo>
                    <a:pt x="160" y="185"/>
                    <a:pt x="165" y="194"/>
                    <a:pt x="169" y="207"/>
                  </a:cubicBezTo>
                  <a:cubicBezTo>
                    <a:pt x="174" y="220"/>
                    <a:pt x="177" y="232"/>
                    <a:pt x="180" y="238"/>
                  </a:cubicBezTo>
                  <a:cubicBezTo>
                    <a:pt x="184" y="245"/>
                    <a:pt x="185" y="249"/>
                    <a:pt x="191" y="257"/>
                  </a:cubicBezTo>
                  <a:cubicBezTo>
                    <a:pt x="198" y="265"/>
                    <a:pt x="202" y="263"/>
                    <a:pt x="215" y="274"/>
                  </a:cubicBezTo>
                  <a:cubicBezTo>
                    <a:pt x="227" y="285"/>
                    <a:pt x="259" y="324"/>
                    <a:pt x="270" y="317"/>
                  </a:cubicBezTo>
                  <a:cubicBezTo>
                    <a:pt x="281" y="309"/>
                    <a:pt x="274" y="299"/>
                    <a:pt x="284" y="296"/>
                  </a:cubicBezTo>
                  <a:cubicBezTo>
                    <a:pt x="293" y="293"/>
                    <a:pt x="302" y="292"/>
                    <a:pt x="302" y="282"/>
                  </a:cubicBezTo>
                  <a:cubicBezTo>
                    <a:pt x="302" y="273"/>
                    <a:pt x="288" y="268"/>
                    <a:pt x="292" y="260"/>
                  </a:cubicBezTo>
                  <a:cubicBezTo>
                    <a:pt x="295" y="252"/>
                    <a:pt x="301" y="248"/>
                    <a:pt x="301" y="248"/>
                  </a:cubicBezTo>
                  <a:cubicBezTo>
                    <a:pt x="301" y="248"/>
                    <a:pt x="292" y="229"/>
                    <a:pt x="288" y="234"/>
                  </a:cubicBezTo>
                  <a:cubicBezTo>
                    <a:pt x="285" y="238"/>
                    <a:pt x="271" y="229"/>
                    <a:pt x="270" y="224"/>
                  </a:cubicBezTo>
                  <a:cubicBezTo>
                    <a:pt x="268" y="220"/>
                    <a:pt x="273" y="204"/>
                    <a:pt x="259" y="204"/>
                  </a:cubicBezTo>
                  <a:cubicBezTo>
                    <a:pt x="245" y="204"/>
                    <a:pt x="237" y="184"/>
                    <a:pt x="237" y="184"/>
                  </a:cubicBezTo>
                  <a:cubicBezTo>
                    <a:pt x="237" y="184"/>
                    <a:pt x="216" y="179"/>
                    <a:pt x="224" y="173"/>
                  </a:cubicBezTo>
                  <a:cubicBezTo>
                    <a:pt x="232" y="166"/>
                    <a:pt x="234" y="151"/>
                    <a:pt x="234" y="151"/>
                  </a:cubicBezTo>
                  <a:cubicBezTo>
                    <a:pt x="234" y="151"/>
                    <a:pt x="229" y="137"/>
                    <a:pt x="224" y="144"/>
                  </a:cubicBezTo>
                  <a:cubicBezTo>
                    <a:pt x="220" y="152"/>
                    <a:pt x="207" y="143"/>
                    <a:pt x="207" y="143"/>
                  </a:cubicBezTo>
                  <a:cubicBezTo>
                    <a:pt x="207" y="143"/>
                    <a:pt x="199" y="137"/>
                    <a:pt x="198" y="129"/>
                  </a:cubicBezTo>
                  <a:cubicBezTo>
                    <a:pt x="196" y="121"/>
                    <a:pt x="190" y="105"/>
                    <a:pt x="182" y="104"/>
                  </a:cubicBezTo>
                  <a:cubicBezTo>
                    <a:pt x="174" y="102"/>
                    <a:pt x="166" y="102"/>
                    <a:pt x="154" y="91"/>
                  </a:cubicBezTo>
                  <a:cubicBezTo>
                    <a:pt x="141" y="80"/>
                    <a:pt x="104" y="35"/>
                    <a:pt x="104" y="35"/>
                  </a:cubicBezTo>
                  <a:cubicBezTo>
                    <a:pt x="104" y="35"/>
                    <a:pt x="80" y="24"/>
                    <a:pt x="65" y="21"/>
                  </a:cubicBezTo>
                  <a:close/>
                </a:path>
              </a:pathLst>
            </a:custGeom>
            <a:solidFill>
              <a:schemeClr val="accent1"/>
            </a:solidFill>
            <a:ln w="3175" cap="rnd">
              <a:solidFill>
                <a:schemeClr val="bg1"/>
              </a:solidFill>
              <a:round/>
              <a:headEnd/>
              <a:tailEnd/>
            </a:ln>
          </p:spPr>
          <p:txBody>
            <a:bodyPr/>
            <a:lstStyle/>
            <a:p>
              <a:endParaRPr lang="de-DE"/>
            </a:p>
          </p:txBody>
        </p:sp>
        <p:sp>
          <p:nvSpPr>
            <p:cNvPr id="6589" name="Freeform 1408"/>
            <p:cNvSpPr>
              <a:spLocks/>
            </p:cNvSpPr>
            <p:nvPr/>
          </p:nvSpPr>
          <p:spPr bwMode="gray">
            <a:xfrm>
              <a:off x="3629" y="2762"/>
              <a:ext cx="35" cy="56"/>
            </a:xfrm>
            <a:custGeom>
              <a:avLst/>
              <a:gdLst>
                <a:gd name="T0" fmla="*/ 2 w 62"/>
                <a:gd name="T1" fmla="*/ 0 h 100"/>
                <a:gd name="T2" fmla="*/ 1 w 62"/>
                <a:gd name="T3" fmla="*/ 1 h 100"/>
                <a:gd name="T4" fmla="*/ 1 w 62"/>
                <a:gd name="T5" fmla="*/ 2 h 100"/>
                <a:gd name="T6" fmla="*/ 1 w 62"/>
                <a:gd name="T7" fmla="*/ 6 h 100"/>
                <a:gd name="T8" fmla="*/ 2 w 62"/>
                <a:gd name="T9" fmla="*/ 10 h 100"/>
                <a:gd name="T10" fmla="*/ 3 w 62"/>
                <a:gd name="T11" fmla="*/ 10 h 100"/>
                <a:gd name="T12" fmla="*/ 5 w 62"/>
                <a:gd name="T13" fmla="*/ 8 h 100"/>
                <a:gd name="T14" fmla="*/ 6 w 62"/>
                <a:gd name="T15" fmla="*/ 4 h 100"/>
                <a:gd name="T16" fmla="*/ 4 w 62"/>
                <a:gd name="T17" fmla="*/ 2 h 100"/>
                <a:gd name="T18" fmla="*/ 2 w 6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00"/>
                <a:gd name="T32" fmla="*/ 62 w 6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00">
                  <a:moveTo>
                    <a:pt x="20" y="0"/>
                  </a:moveTo>
                  <a:cubicBezTo>
                    <a:pt x="12" y="3"/>
                    <a:pt x="13" y="0"/>
                    <a:pt x="13" y="9"/>
                  </a:cubicBezTo>
                  <a:cubicBezTo>
                    <a:pt x="14" y="18"/>
                    <a:pt x="6" y="11"/>
                    <a:pt x="3" y="22"/>
                  </a:cubicBezTo>
                  <a:cubicBezTo>
                    <a:pt x="0" y="33"/>
                    <a:pt x="12" y="52"/>
                    <a:pt x="9" y="58"/>
                  </a:cubicBezTo>
                  <a:cubicBezTo>
                    <a:pt x="7" y="65"/>
                    <a:pt x="7" y="91"/>
                    <a:pt x="14" y="96"/>
                  </a:cubicBezTo>
                  <a:cubicBezTo>
                    <a:pt x="21" y="100"/>
                    <a:pt x="26" y="98"/>
                    <a:pt x="35" y="95"/>
                  </a:cubicBezTo>
                  <a:cubicBezTo>
                    <a:pt x="44" y="92"/>
                    <a:pt x="39" y="80"/>
                    <a:pt x="51" y="80"/>
                  </a:cubicBezTo>
                  <a:cubicBezTo>
                    <a:pt x="62" y="80"/>
                    <a:pt x="56" y="47"/>
                    <a:pt x="53" y="47"/>
                  </a:cubicBezTo>
                  <a:cubicBezTo>
                    <a:pt x="49" y="46"/>
                    <a:pt x="40" y="29"/>
                    <a:pt x="40" y="26"/>
                  </a:cubicBezTo>
                  <a:cubicBezTo>
                    <a:pt x="39" y="23"/>
                    <a:pt x="20" y="0"/>
                    <a:pt x="20" y="0"/>
                  </a:cubicBezTo>
                  <a:close/>
                </a:path>
              </a:pathLst>
            </a:custGeom>
            <a:solidFill>
              <a:schemeClr val="accent1"/>
            </a:solidFill>
            <a:ln w="3175" cap="rnd">
              <a:solidFill>
                <a:schemeClr val="bg1"/>
              </a:solidFill>
              <a:round/>
              <a:headEnd/>
              <a:tailEnd/>
            </a:ln>
          </p:spPr>
          <p:txBody>
            <a:bodyPr/>
            <a:lstStyle/>
            <a:p>
              <a:endParaRPr lang="de-DE"/>
            </a:p>
          </p:txBody>
        </p:sp>
        <p:sp>
          <p:nvSpPr>
            <p:cNvPr id="6590" name="Freeform 1409"/>
            <p:cNvSpPr>
              <a:spLocks/>
            </p:cNvSpPr>
            <p:nvPr/>
          </p:nvSpPr>
          <p:spPr bwMode="gray">
            <a:xfrm>
              <a:off x="3981" y="2899"/>
              <a:ext cx="9" cy="11"/>
            </a:xfrm>
            <a:custGeom>
              <a:avLst/>
              <a:gdLst>
                <a:gd name="T0" fmla="*/ 2 w 16"/>
                <a:gd name="T1" fmla="*/ 1 h 20"/>
                <a:gd name="T2" fmla="*/ 1 w 16"/>
                <a:gd name="T3" fmla="*/ 1 h 20"/>
                <a:gd name="T4" fmla="*/ 1 w 16"/>
                <a:gd name="T5" fmla="*/ 1 h 20"/>
                <a:gd name="T6" fmla="*/ 2 w 16"/>
                <a:gd name="T7" fmla="*/ 1 h 20"/>
                <a:gd name="T8" fmla="*/ 0 60000 65536"/>
                <a:gd name="T9" fmla="*/ 0 60000 65536"/>
                <a:gd name="T10" fmla="*/ 0 60000 65536"/>
                <a:gd name="T11" fmla="*/ 0 60000 65536"/>
                <a:gd name="T12" fmla="*/ 0 w 16"/>
                <a:gd name="T13" fmla="*/ 0 h 20"/>
                <a:gd name="T14" fmla="*/ 16 w 16"/>
                <a:gd name="T15" fmla="*/ 20 h 20"/>
              </a:gdLst>
              <a:ahLst/>
              <a:cxnLst>
                <a:cxn ang="T8">
                  <a:pos x="T0" y="T1"/>
                </a:cxn>
                <a:cxn ang="T9">
                  <a:pos x="T2" y="T3"/>
                </a:cxn>
                <a:cxn ang="T10">
                  <a:pos x="T4" y="T5"/>
                </a:cxn>
                <a:cxn ang="T11">
                  <a:pos x="T6" y="T7"/>
                </a:cxn>
              </a:cxnLst>
              <a:rect l="T12" t="T13" r="T14" b="T15"/>
              <a:pathLst>
                <a:path w="16" h="20">
                  <a:moveTo>
                    <a:pt x="14" y="4"/>
                  </a:moveTo>
                  <a:cubicBezTo>
                    <a:pt x="8" y="5"/>
                    <a:pt x="0" y="0"/>
                    <a:pt x="3" y="10"/>
                  </a:cubicBezTo>
                  <a:cubicBezTo>
                    <a:pt x="5" y="20"/>
                    <a:pt x="11" y="17"/>
                    <a:pt x="13" y="14"/>
                  </a:cubicBezTo>
                  <a:cubicBezTo>
                    <a:pt x="16" y="11"/>
                    <a:pt x="14" y="4"/>
                    <a:pt x="14" y="4"/>
                  </a:cubicBezTo>
                  <a:close/>
                </a:path>
              </a:pathLst>
            </a:custGeom>
            <a:solidFill>
              <a:schemeClr val="accent1"/>
            </a:solidFill>
            <a:ln w="3175" cap="rnd">
              <a:solidFill>
                <a:schemeClr val="bg1"/>
              </a:solidFill>
              <a:round/>
              <a:headEnd/>
              <a:tailEnd/>
            </a:ln>
          </p:spPr>
          <p:txBody>
            <a:bodyPr/>
            <a:lstStyle/>
            <a:p>
              <a:endParaRPr lang="de-DE"/>
            </a:p>
          </p:txBody>
        </p:sp>
        <p:sp>
          <p:nvSpPr>
            <p:cNvPr id="6591" name="Freeform 1410"/>
            <p:cNvSpPr>
              <a:spLocks/>
            </p:cNvSpPr>
            <p:nvPr/>
          </p:nvSpPr>
          <p:spPr bwMode="gray">
            <a:xfrm>
              <a:off x="3999" y="2930"/>
              <a:ext cx="15" cy="11"/>
            </a:xfrm>
            <a:custGeom>
              <a:avLst/>
              <a:gdLst>
                <a:gd name="T0" fmla="*/ 1 w 28"/>
                <a:gd name="T1" fmla="*/ 0 h 20"/>
                <a:gd name="T2" fmla="*/ 1 w 28"/>
                <a:gd name="T3" fmla="*/ 1 h 20"/>
                <a:gd name="T4" fmla="*/ 2 w 28"/>
                <a:gd name="T5" fmla="*/ 2 h 20"/>
                <a:gd name="T6" fmla="*/ 2 w 28"/>
                <a:gd name="T7" fmla="*/ 1 h 20"/>
                <a:gd name="T8" fmla="*/ 1 w 28"/>
                <a:gd name="T9" fmla="*/ 0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12" y="0"/>
                  </a:moveTo>
                  <a:cubicBezTo>
                    <a:pt x="8" y="0"/>
                    <a:pt x="0" y="5"/>
                    <a:pt x="9" y="12"/>
                  </a:cubicBezTo>
                  <a:cubicBezTo>
                    <a:pt x="18" y="20"/>
                    <a:pt x="21" y="19"/>
                    <a:pt x="23" y="17"/>
                  </a:cubicBezTo>
                  <a:cubicBezTo>
                    <a:pt x="26" y="16"/>
                    <a:pt x="28" y="11"/>
                    <a:pt x="26" y="6"/>
                  </a:cubicBezTo>
                  <a:cubicBezTo>
                    <a:pt x="24" y="2"/>
                    <a:pt x="12" y="0"/>
                    <a:pt x="12" y="0"/>
                  </a:cubicBezTo>
                  <a:close/>
                </a:path>
              </a:pathLst>
            </a:custGeom>
            <a:solidFill>
              <a:schemeClr val="accent1"/>
            </a:solidFill>
            <a:ln w="3175" cap="rnd">
              <a:solidFill>
                <a:schemeClr val="bg1"/>
              </a:solidFill>
              <a:round/>
              <a:headEnd/>
              <a:tailEnd/>
            </a:ln>
          </p:spPr>
          <p:txBody>
            <a:bodyPr/>
            <a:lstStyle/>
            <a:p>
              <a:endParaRPr lang="de-DE"/>
            </a:p>
          </p:txBody>
        </p:sp>
        <p:sp>
          <p:nvSpPr>
            <p:cNvPr id="6592" name="Freeform 1411"/>
            <p:cNvSpPr>
              <a:spLocks/>
            </p:cNvSpPr>
            <p:nvPr/>
          </p:nvSpPr>
          <p:spPr bwMode="gray">
            <a:xfrm>
              <a:off x="4021" y="2940"/>
              <a:ext cx="20" cy="14"/>
            </a:xfrm>
            <a:custGeom>
              <a:avLst/>
              <a:gdLst>
                <a:gd name="T0" fmla="*/ 2 w 35"/>
                <a:gd name="T1" fmla="*/ 0 h 25"/>
                <a:gd name="T2" fmla="*/ 1 w 35"/>
                <a:gd name="T3" fmla="*/ 2 h 25"/>
                <a:gd name="T4" fmla="*/ 3 w 35"/>
                <a:gd name="T5" fmla="*/ 2 h 25"/>
                <a:gd name="T6" fmla="*/ 3 w 35"/>
                <a:gd name="T7" fmla="*/ 1 h 25"/>
                <a:gd name="T8" fmla="*/ 2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19" y="0"/>
                  </a:moveTo>
                  <a:cubicBezTo>
                    <a:pt x="14" y="3"/>
                    <a:pt x="0" y="8"/>
                    <a:pt x="10" y="16"/>
                  </a:cubicBezTo>
                  <a:cubicBezTo>
                    <a:pt x="21" y="25"/>
                    <a:pt x="22" y="22"/>
                    <a:pt x="27" y="19"/>
                  </a:cubicBezTo>
                  <a:cubicBezTo>
                    <a:pt x="31" y="15"/>
                    <a:pt x="35" y="14"/>
                    <a:pt x="33" y="9"/>
                  </a:cubicBezTo>
                  <a:cubicBezTo>
                    <a:pt x="32" y="4"/>
                    <a:pt x="19" y="0"/>
                    <a:pt x="19" y="0"/>
                  </a:cubicBezTo>
                  <a:close/>
                </a:path>
              </a:pathLst>
            </a:custGeom>
            <a:solidFill>
              <a:schemeClr val="accent1"/>
            </a:solidFill>
            <a:ln w="3175" cap="rnd">
              <a:solidFill>
                <a:schemeClr val="bg1"/>
              </a:solidFill>
              <a:round/>
              <a:headEnd/>
              <a:tailEnd/>
            </a:ln>
          </p:spPr>
          <p:txBody>
            <a:bodyPr/>
            <a:lstStyle/>
            <a:p>
              <a:endParaRPr lang="de-DE"/>
            </a:p>
          </p:txBody>
        </p:sp>
        <p:sp>
          <p:nvSpPr>
            <p:cNvPr id="6593" name="Freeform 1412"/>
            <p:cNvSpPr>
              <a:spLocks/>
            </p:cNvSpPr>
            <p:nvPr/>
          </p:nvSpPr>
          <p:spPr bwMode="gray">
            <a:xfrm>
              <a:off x="4413" y="2922"/>
              <a:ext cx="239" cy="181"/>
            </a:xfrm>
            <a:custGeom>
              <a:avLst/>
              <a:gdLst>
                <a:gd name="T0" fmla="*/ 8 w 428"/>
                <a:gd name="T1" fmla="*/ 0 h 325"/>
                <a:gd name="T2" fmla="*/ 4 w 428"/>
                <a:gd name="T3" fmla="*/ 4 h 325"/>
                <a:gd name="T4" fmla="*/ 2 w 428"/>
                <a:gd name="T5" fmla="*/ 4 h 325"/>
                <a:gd name="T6" fmla="*/ 1 w 428"/>
                <a:gd name="T7" fmla="*/ 2 h 325"/>
                <a:gd name="T8" fmla="*/ 1 w 428"/>
                <a:gd name="T9" fmla="*/ 6 h 325"/>
                <a:gd name="T10" fmla="*/ 4 w 428"/>
                <a:gd name="T11" fmla="*/ 7 h 325"/>
                <a:gd name="T12" fmla="*/ 7 w 428"/>
                <a:gd name="T13" fmla="*/ 10 h 325"/>
                <a:gd name="T14" fmla="*/ 11 w 428"/>
                <a:gd name="T15" fmla="*/ 12 h 325"/>
                <a:gd name="T16" fmla="*/ 11 w 428"/>
                <a:gd name="T17" fmla="*/ 15 h 325"/>
                <a:gd name="T18" fmla="*/ 15 w 428"/>
                <a:gd name="T19" fmla="*/ 17 h 325"/>
                <a:gd name="T20" fmla="*/ 19 w 428"/>
                <a:gd name="T21" fmla="*/ 19 h 325"/>
                <a:gd name="T22" fmla="*/ 19 w 428"/>
                <a:gd name="T23" fmla="*/ 23 h 325"/>
                <a:gd name="T24" fmla="*/ 23 w 428"/>
                <a:gd name="T25" fmla="*/ 26 h 325"/>
                <a:gd name="T26" fmla="*/ 28 w 428"/>
                <a:gd name="T27" fmla="*/ 28 h 325"/>
                <a:gd name="T28" fmla="*/ 35 w 428"/>
                <a:gd name="T29" fmla="*/ 28 h 325"/>
                <a:gd name="T30" fmla="*/ 38 w 428"/>
                <a:gd name="T31" fmla="*/ 26 h 325"/>
                <a:gd name="T32" fmla="*/ 40 w 428"/>
                <a:gd name="T33" fmla="*/ 21 h 325"/>
                <a:gd name="T34" fmla="*/ 35 w 428"/>
                <a:gd name="T35" fmla="*/ 17 h 325"/>
                <a:gd name="T36" fmla="*/ 34 w 428"/>
                <a:gd name="T37" fmla="*/ 13 h 325"/>
                <a:gd name="T38" fmla="*/ 35 w 428"/>
                <a:gd name="T39" fmla="*/ 8 h 325"/>
                <a:gd name="T40" fmla="*/ 35 w 428"/>
                <a:gd name="T41" fmla="*/ 6 h 325"/>
                <a:gd name="T42" fmla="*/ 32 w 428"/>
                <a:gd name="T43" fmla="*/ 4 h 325"/>
                <a:gd name="T44" fmla="*/ 27 w 428"/>
                <a:gd name="T45" fmla="*/ 4 h 325"/>
                <a:gd name="T46" fmla="*/ 22 w 428"/>
                <a:gd name="T47" fmla="*/ 4 h 325"/>
                <a:gd name="T48" fmla="*/ 19 w 428"/>
                <a:gd name="T49" fmla="*/ 4 h 325"/>
                <a:gd name="T50" fmla="*/ 16 w 428"/>
                <a:gd name="T51" fmla="*/ 4 h 325"/>
                <a:gd name="T52" fmla="*/ 15 w 428"/>
                <a:gd name="T53" fmla="*/ 2 h 325"/>
                <a:gd name="T54" fmla="*/ 12 w 428"/>
                <a:gd name="T55" fmla="*/ 2 h 325"/>
                <a:gd name="T56" fmla="*/ 8 w 428"/>
                <a:gd name="T57" fmla="*/ 0 h 3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8"/>
                <a:gd name="T88" fmla="*/ 0 h 325"/>
                <a:gd name="T89" fmla="*/ 428 w 428"/>
                <a:gd name="T90" fmla="*/ 325 h 3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8" h="325">
                  <a:moveTo>
                    <a:pt x="86" y="0"/>
                  </a:moveTo>
                  <a:cubicBezTo>
                    <a:pt x="62" y="16"/>
                    <a:pt x="60" y="31"/>
                    <a:pt x="44" y="38"/>
                  </a:cubicBezTo>
                  <a:cubicBezTo>
                    <a:pt x="29" y="45"/>
                    <a:pt x="32" y="52"/>
                    <a:pt x="24" y="43"/>
                  </a:cubicBezTo>
                  <a:cubicBezTo>
                    <a:pt x="15" y="35"/>
                    <a:pt x="10" y="14"/>
                    <a:pt x="8" y="22"/>
                  </a:cubicBezTo>
                  <a:cubicBezTo>
                    <a:pt x="7" y="31"/>
                    <a:pt x="0" y="50"/>
                    <a:pt x="10" y="60"/>
                  </a:cubicBezTo>
                  <a:cubicBezTo>
                    <a:pt x="20" y="71"/>
                    <a:pt x="22" y="71"/>
                    <a:pt x="39" y="71"/>
                  </a:cubicBezTo>
                  <a:cubicBezTo>
                    <a:pt x="57" y="71"/>
                    <a:pt x="65" y="103"/>
                    <a:pt x="74" y="107"/>
                  </a:cubicBezTo>
                  <a:cubicBezTo>
                    <a:pt x="82" y="110"/>
                    <a:pt x="100" y="107"/>
                    <a:pt x="108" y="121"/>
                  </a:cubicBezTo>
                  <a:cubicBezTo>
                    <a:pt x="117" y="134"/>
                    <a:pt x="103" y="136"/>
                    <a:pt x="112" y="157"/>
                  </a:cubicBezTo>
                  <a:cubicBezTo>
                    <a:pt x="120" y="177"/>
                    <a:pt x="122" y="157"/>
                    <a:pt x="148" y="172"/>
                  </a:cubicBezTo>
                  <a:cubicBezTo>
                    <a:pt x="174" y="188"/>
                    <a:pt x="182" y="182"/>
                    <a:pt x="191" y="201"/>
                  </a:cubicBezTo>
                  <a:cubicBezTo>
                    <a:pt x="199" y="220"/>
                    <a:pt x="179" y="203"/>
                    <a:pt x="196" y="239"/>
                  </a:cubicBezTo>
                  <a:cubicBezTo>
                    <a:pt x="213" y="275"/>
                    <a:pt x="222" y="265"/>
                    <a:pt x="242" y="275"/>
                  </a:cubicBezTo>
                  <a:cubicBezTo>
                    <a:pt x="263" y="286"/>
                    <a:pt x="261" y="267"/>
                    <a:pt x="284" y="296"/>
                  </a:cubicBezTo>
                  <a:cubicBezTo>
                    <a:pt x="306" y="325"/>
                    <a:pt x="340" y="299"/>
                    <a:pt x="356" y="293"/>
                  </a:cubicBezTo>
                  <a:cubicBezTo>
                    <a:pt x="371" y="286"/>
                    <a:pt x="371" y="269"/>
                    <a:pt x="389" y="272"/>
                  </a:cubicBezTo>
                  <a:cubicBezTo>
                    <a:pt x="406" y="275"/>
                    <a:pt x="428" y="220"/>
                    <a:pt x="409" y="212"/>
                  </a:cubicBezTo>
                  <a:cubicBezTo>
                    <a:pt x="390" y="203"/>
                    <a:pt x="356" y="181"/>
                    <a:pt x="356" y="181"/>
                  </a:cubicBezTo>
                  <a:cubicBezTo>
                    <a:pt x="356" y="181"/>
                    <a:pt x="339" y="146"/>
                    <a:pt x="347" y="133"/>
                  </a:cubicBezTo>
                  <a:cubicBezTo>
                    <a:pt x="356" y="119"/>
                    <a:pt x="351" y="96"/>
                    <a:pt x="356" y="88"/>
                  </a:cubicBezTo>
                  <a:cubicBezTo>
                    <a:pt x="361" y="79"/>
                    <a:pt x="366" y="67"/>
                    <a:pt x="358" y="64"/>
                  </a:cubicBezTo>
                  <a:cubicBezTo>
                    <a:pt x="349" y="60"/>
                    <a:pt x="330" y="48"/>
                    <a:pt x="330" y="48"/>
                  </a:cubicBezTo>
                  <a:cubicBezTo>
                    <a:pt x="330" y="48"/>
                    <a:pt x="299" y="45"/>
                    <a:pt x="282" y="47"/>
                  </a:cubicBezTo>
                  <a:cubicBezTo>
                    <a:pt x="265" y="48"/>
                    <a:pt x="232" y="47"/>
                    <a:pt x="223" y="47"/>
                  </a:cubicBezTo>
                  <a:cubicBezTo>
                    <a:pt x="215" y="47"/>
                    <a:pt x="201" y="33"/>
                    <a:pt x="191" y="40"/>
                  </a:cubicBezTo>
                  <a:cubicBezTo>
                    <a:pt x="180" y="47"/>
                    <a:pt x="167" y="59"/>
                    <a:pt x="163" y="43"/>
                  </a:cubicBezTo>
                  <a:cubicBezTo>
                    <a:pt x="160" y="28"/>
                    <a:pt x="161" y="17"/>
                    <a:pt x="151" y="19"/>
                  </a:cubicBezTo>
                  <a:cubicBezTo>
                    <a:pt x="141" y="21"/>
                    <a:pt x="125" y="17"/>
                    <a:pt x="125" y="17"/>
                  </a:cubicBezTo>
                  <a:lnTo>
                    <a:pt x="86" y="0"/>
                  </a:lnTo>
                  <a:close/>
                </a:path>
              </a:pathLst>
            </a:custGeom>
            <a:solidFill>
              <a:schemeClr val="accent1"/>
            </a:solidFill>
            <a:ln w="3175" cap="rnd">
              <a:solidFill>
                <a:schemeClr val="bg1"/>
              </a:solidFill>
              <a:round/>
              <a:headEnd/>
              <a:tailEnd/>
            </a:ln>
          </p:spPr>
          <p:txBody>
            <a:bodyPr/>
            <a:lstStyle/>
            <a:p>
              <a:endParaRPr lang="de-DE"/>
            </a:p>
          </p:txBody>
        </p:sp>
        <p:sp>
          <p:nvSpPr>
            <p:cNvPr id="6594" name="Freeform 1413"/>
            <p:cNvSpPr>
              <a:spLocks/>
            </p:cNvSpPr>
            <p:nvPr/>
          </p:nvSpPr>
          <p:spPr bwMode="gray">
            <a:xfrm>
              <a:off x="2290" y="2337"/>
              <a:ext cx="177" cy="131"/>
            </a:xfrm>
            <a:custGeom>
              <a:avLst/>
              <a:gdLst>
                <a:gd name="T0" fmla="*/ 29 w 318"/>
                <a:gd name="T1" fmla="*/ 4 h 234"/>
                <a:gd name="T2" fmla="*/ 28 w 318"/>
                <a:gd name="T3" fmla="*/ 4 h 234"/>
                <a:gd name="T4" fmla="*/ 28 w 318"/>
                <a:gd name="T5" fmla="*/ 4 h 234"/>
                <a:gd name="T6" fmla="*/ 26 w 318"/>
                <a:gd name="T7" fmla="*/ 4 h 234"/>
                <a:gd name="T8" fmla="*/ 20 w 318"/>
                <a:gd name="T9" fmla="*/ 2 h 234"/>
                <a:gd name="T10" fmla="*/ 19 w 318"/>
                <a:gd name="T11" fmla="*/ 1 h 234"/>
                <a:gd name="T12" fmla="*/ 18 w 318"/>
                <a:gd name="T13" fmla="*/ 1 h 234"/>
                <a:gd name="T14" fmla="*/ 17 w 318"/>
                <a:gd name="T15" fmla="*/ 2 h 234"/>
                <a:gd name="T16" fmla="*/ 16 w 318"/>
                <a:gd name="T17" fmla="*/ 4 h 234"/>
                <a:gd name="T18" fmla="*/ 16 w 318"/>
                <a:gd name="T19" fmla="*/ 7 h 234"/>
                <a:gd name="T20" fmla="*/ 14 w 318"/>
                <a:gd name="T21" fmla="*/ 8 h 234"/>
                <a:gd name="T22" fmla="*/ 13 w 318"/>
                <a:gd name="T23" fmla="*/ 8 h 234"/>
                <a:gd name="T24" fmla="*/ 12 w 318"/>
                <a:gd name="T25" fmla="*/ 9 h 234"/>
                <a:gd name="T26" fmla="*/ 12 w 318"/>
                <a:gd name="T27" fmla="*/ 10 h 234"/>
                <a:gd name="T28" fmla="*/ 11 w 318"/>
                <a:gd name="T29" fmla="*/ 11 h 234"/>
                <a:gd name="T30" fmla="*/ 11 w 318"/>
                <a:gd name="T31" fmla="*/ 12 h 234"/>
                <a:gd name="T32" fmla="*/ 9 w 318"/>
                <a:gd name="T33" fmla="*/ 15 h 234"/>
                <a:gd name="T34" fmla="*/ 9 w 318"/>
                <a:gd name="T35" fmla="*/ 17 h 234"/>
                <a:gd name="T36" fmla="*/ 7 w 318"/>
                <a:gd name="T37" fmla="*/ 19 h 234"/>
                <a:gd name="T38" fmla="*/ 5 w 318"/>
                <a:gd name="T39" fmla="*/ 20 h 234"/>
                <a:gd name="T40" fmla="*/ 2 w 318"/>
                <a:gd name="T41" fmla="*/ 21 h 234"/>
                <a:gd name="T42" fmla="*/ 0 w 318"/>
                <a:gd name="T43" fmla="*/ 22 h 234"/>
                <a:gd name="T44" fmla="*/ 11 w 318"/>
                <a:gd name="T45" fmla="*/ 23 h 234"/>
                <a:gd name="T46" fmla="*/ 11 w 318"/>
                <a:gd name="T47" fmla="*/ 20 h 234"/>
                <a:gd name="T48" fmla="*/ 13 w 318"/>
                <a:gd name="T49" fmla="*/ 20 h 234"/>
                <a:gd name="T50" fmla="*/ 14 w 318"/>
                <a:gd name="T51" fmla="*/ 18 h 234"/>
                <a:gd name="T52" fmla="*/ 17 w 318"/>
                <a:gd name="T53" fmla="*/ 18 h 234"/>
                <a:gd name="T54" fmla="*/ 18 w 318"/>
                <a:gd name="T55" fmla="*/ 17 h 234"/>
                <a:gd name="T56" fmla="*/ 19 w 318"/>
                <a:gd name="T57" fmla="*/ 17 h 234"/>
                <a:gd name="T58" fmla="*/ 21 w 318"/>
                <a:gd name="T59" fmla="*/ 17 h 234"/>
                <a:gd name="T60" fmla="*/ 21 w 318"/>
                <a:gd name="T61" fmla="*/ 16 h 234"/>
                <a:gd name="T62" fmla="*/ 23 w 318"/>
                <a:gd name="T63" fmla="*/ 15 h 234"/>
                <a:gd name="T64" fmla="*/ 24 w 318"/>
                <a:gd name="T65" fmla="*/ 15 h 234"/>
                <a:gd name="T66" fmla="*/ 23 w 318"/>
                <a:gd name="T67" fmla="*/ 14 h 234"/>
                <a:gd name="T68" fmla="*/ 23 w 318"/>
                <a:gd name="T69" fmla="*/ 12 h 234"/>
                <a:gd name="T70" fmla="*/ 26 w 318"/>
                <a:gd name="T71" fmla="*/ 12 h 234"/>
                <a:gd name="T72" fmla="*/ 29 w 318"/>
                <a:gd name="T73" fmla="*/ 12 h 234"/>
                <a:gd name="T74" fmla="*/ 31 w 318"/>
                <a:gd name="T75" fmla="*/ 11 h 234"/>
                <a:gd name="T76" fmla="*/ 29 w 318"/>
                <a:gd name="T77" fmla="*/ 9 h 234"/>
                <a:gd name="T78" fmla="*/ 29 w 318"/>
                <a:gd name="T79" fmla="*/ 7 h 234"/>
                <a:gd name="T80" fmla="*/ 29 w 318"/>
                <a:gd name="T81" fmla="*/ 4 h 2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8"/>
                <a:gd name="T124" fmla="*/ 0 h 234"/>
                <a:gd name="T125" fmla="*/ 318 w 318"/>
                <a:gd name="T126" fmla="*/ 234 h 2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8" h="234">
                  <a:moveTo>
                    <a:pt x="309" y="46"/>
                  </a:moveTo>
                  <a:cubicBezTo>
                    <a:pt x="309" y="46"/>
                    <a:pt x="301" y="43"/>
                    <a:pt x="299" y="44"/>
                  </a:cubicBezTo>
                  <a:cubicBezTo>
                    <a:pt x="296" y="45"/>
                    <a:pt x="287" y="40"/>
                    <a:pt x="287" y="40"/>
                  </a:cubicBezTo>
                  <a:cubicBezTo>
                    <a:pt x="275" y="38"/>
                    <a:pt x="275" y="38"/>
                    <a:pt x="275" y="38"/>
                  </a:cubicBezTo>
                  <a:cubicBezTo>
                    <a:pt x="275" y="38"/>
                    <a:pt x="220" y="43"/>
                    <a:pt x="211" y="25"/>
                  </a:cubicBezTo>
                  <a:cubicBezTo>
                    <a:pt x="205" y="12"/>
                    <a:pt x="204" y="8"/>
                    <a:pt x="201" y="3"/>
                  </a:cubicBezTo>
                  <a:cubicBezTo>
                    <a:pt x="201" y="3"/>
                    <a:pt x="191" y="0"/>
                    <a:pt x="190" y="3"/>
                  </a:cubicBezTo>
                  <a:cubicBezTo>
                    <a:pt x="189" y="6"/>
                    <a:pt x="181" y="16"/>
                    <a:pt x="179" y="21"/>
                  </a:cubicBezTo>
                  <a:cubicBezTo>
                    <a:pt x="177" y="25"/>
                    <a:pt x="172" y="38"/>
                    <a:pt x="164" y="44"/>
                  </a:cubicBezTo>
                  <a:cubicBezTo>
                    <a:pt x="157" y="49"/>
                    <a:pt x="165" y="65"/>
                    <a:pt x="162" y="72"/>
                  </a:cubicBezTo>
                  <a:cubicBezTo>
                    <a:pt x="159" y="79"/>
                    <a:pt x="154" y="82"/>
                    <a:pt x="150" y="82"/>
                  </a:cubicBezTo>
                  <a:cubicBezTo>
                    <a:pt x="147" y="82"/>
                    <a:pt x="141" y="75"/>
                    <a:pt x="139" y="81"/>
                  </a:cubicBezTo>
                  <a:cubicBezTo>
                    <a:pt x="137" y="86"/>
                    <a:pt x="133" y="87"/>
                    <a:pt x="130" y="90"/>
                  </a:cubicBezTo>
                  <a:cubicBezTo>
                    <a:pt x="128" y="93"/>
                    <a:pt x="119" y="94"/>
                    <a:pt x="120" y="100"/>
                  </a:cubicBezTo>
                  <a:cubicBezTo>
                    <a:pt x="121" y="106"/>
                    <a:pt x="125" y="107"/>
                    <a:pt x="117" y="112"/>
                  </a:cubicBezTo>
                  <a:cubicBezTo>
                    <a:pt x="109" y="116"/>
                    <a:pt x="118" y="107"/>
                    <a:pt x="109" y="126"/>
                  </a:cubicBezTo>
                  <a:cubicBezTo>
                    <a:pt x="100" y="145"/>
                    <a:pt x="93" y="151"/>
                    <a:pt x="99" y="156"/>
                  </a:cubicBezTo>
                  <a:cubicBezTo>
                    <a:pt x="106" y="161"/>
                    <a:pt x="104" y="164"/>
                    <a:pt x="97" y="171"/>
                  </a:cubicBezTo>
                  <a:cubicBezTo>
                    <a:pt x="90" y="179"/>
                    <a:pt x="80" y="184"/>
                    <a:pt x="75" y="191"/>
                  </a:cubicBezTo>
                  <a:cubicBezTo>
                    <a:pt x="71" y="199"/>
                    <a:pt x="62" y="190"/>
                    <a:pt x="53" y="203"/>
                  </a:cubicBezTo>
                  <a:cubicBezTo>
                    <a:pt x="44" y="216"/>
                    <a:pt x="32" y="219"/>
                    <a:pt x="22" y="218"/>
                  </a:cubicBezTo>
                  <a:cubicBezTo>
                    <a:pt x="12" y="218"/>
                    <a:pt x="0" y="228"/>
                    <a:pt x="0" y="228"/>
                  </a:cubicBezTo>
                  <a:cubicBezTo>
                    <a:pt x="111" y="234"/>
                    <a:pt x="111" y="234"/>
                    <a:pt x="111" y="234"/>
                  </a:cubicBezTo>
                  <a:cubicBezTo>
                    <a:pt x="115" y="207"/>
                    <a:pt x="115" y="207"/>
                    <a:pt x="115" y="207"/>
                  </a:cubicBezTo>
                  <a:cubicBezTo>
                    <a:pt x="115" y="207"/>
                    <a:pt x="125" y="203"/>
                    <a:pt x="131" y="200"/>
                  </a:cubicBezTo>
                  <a:cubicBezTo>
                    <a:pt x="137" y="198"/>
                    <a:pt x="149" y="191"/>
                    <a:pt x="153" y="189"/>
                  </a:cubicBezTo>
                  <a:cubicBezTo>
                    <a:pt x="156" y="186"/>
                    <a:pt x="175" y="180"/>
                    <a:pt x="180" y="183"/>
                  </a:cubicBezTo>
                  <a:cubicBezTo>
                    <a:pt x="185" y="187"/>
                    <a:pt x="193" y="178"/>
                    <a:pt x="193" y="178"/>
                  </a:cubicBezTo>
                  <a:cubicBezTo>
                    <a:pt x="193" y="178"/>
                    <a:pt x="195" y="172"/>
                    <a:pt x="204" y="176"/>
                  </a:cubicBezTo>
                  <a:cubicBezTo>
                    <a:pt x="213" y="180"/>
                    <a:pt x="215" y="173"/>
                    <a:pt x="218" y="169"/>
                  </a:cubicBezTo>
                  <a:cubicBezTo>
                    <a:pt x="221" y="164"/>
                    <a:pt x="218" y="167"/>
                    <a:pt x="221" y="164"/>
                  </a:cubicBezTo>
                  <a:cubicBezTo>
                    <a:pt x="223" y="161"/>
                    <a:pt x="235" y="156"/>
                    <a:pt x="241" y="155"/>
                  </a:cubicBezTo>
                  <a:cubicBezTo>
                    <a:pt x="246" y="154"/>
                    <a:pt x="252" y="154"/>
                    <a:pt x="252" y="151"/>
                  </a:cubicBezTo>
                  <a:cubicBezTo>
                    <a:pt x="251" y="147"/>
                    <a:pt x="246" y="145"/>
                    <a:pt x="245" y="142"/>
                  </a:cubicBezTo>
                  <a:cubicBezTo>
                    <a:pt x="244" y="138"/>
                    <a:pt x="233" y="129"/>
                    <a:pt x="246" y="128"/>
                  </a:cubicBezTo>
                  <a:cubicBezTo>
                    <a:pt x="259" y="127"/>
                    <a:pt x="266" y="126"/>
                    <a:pt x="271" y="127"/>
                  </a:cubicBezTo>
                  <a:cubicBezTo>
                    <a:pt x="277" y="128"/>
                    <a:pt x="304" y="128"/>
                    <a:pt x="310" y="126"/>
                  </a:cubicBezTo>
                  <a:cubicBezTo>
                    <a:pt x="317" y="124"/>
                    <a:pt x="318" y="115"/>
                    <a:pt x="316" y="112"/>
                  </a:cubicBezTo>
                  <a:cubicBezTo>
                    <a:pt x="313" y="108"/>
                    <a:pt x="306" y="97"/>
                    <a:pt x="308" y="91"/>
                  </a:cubicBezTo>
                  <a:cubicBezTo>
                    <a:pt x="309" y="84"/>
                    <a:pt x="309" y="81"/>
                    <a:pt x="309" y="74"/>
                  </a:cubicBezTo>
                  <a:cubicBezTo>
                    <a:pt x="309" y="66"/>
                    <a:pt x="309" y="46"/>
                    <a:pt x="309" y="46"/>
                  </a:cubicBezTo>
                  <a:close/>
                </a:path>
              </a:pathLst>
            </a:custGeom>
            <a:solidFill>
              <a:schemeClr val="accent1"/>
            </a:solidFill>
            <a:ln w="3175" cap="rnd">
              <a:solidFill>
                <a:schemeClr val="bg1"/>
              </a:solidFill>
              <a:round/>
              <a:headEnd/>
              <a:tailEnd/>
            </a:ln>
          </p:spPr>
          <p:txBody>
            <a:bodyPr/>
            <a:lstStyle/>
            <a:p>
              <a:endParaRPr lang="de-DE"/>
            </a:p>
          </p:txBody>
        </p:sp>
        <p:sp>
          <p:nvSpPr>
            <p:cNvPr id="6595" name="Freeform 1414"/>
            <p:cNvSpPr>
              <a:spLocks/>
            </p:cNvSpPr>
            <p:nvPr/>
          </p:nvSpPr>
          <p:spPr bwMode="gray">
            <a:xfrm>
              <a:off x="2352" y="2334"/>
              <a:ext cx="287" cy="280"/>
            </a:xfrm>
            <a:custGeom>
              <a:avLst/>
              <a:gdLst>
                <a:gd name="T0" fmla="*/ 19 w 516"/>
                <a:gd name="T1" fmla="*/ 8 h 502"/>
                <a:gd name="T2" fmla="*/ 19 w 516"/>
                <a:gd name="T3" fmla="*/ 12 h 502"/>
                <a:gd name="T4" fmla="*/ 16 w 516"/>
                <a:gd name="T5" fmla="*/ 13 h 502"/>
                <a:gd name="T6" fmla="*/ 13 w 516"/>
                <a:gd name="T7" fmla="*/ 15 h 502"/>
                <a:gd name="T8" fmla="*/ 12 w 516"/>
                <a:gd name="T9" fmla="*/ 16 h 502"/>
                <a:gd name="T10" fmla="*/ 10 w 516"/>
                <a:gd name="T11" fmla="*/ 17 h 502"/>
                <a:gd name="T12" fmla="*/ 8 w 516"/>
                <a:gd name="T13" fmla="*/ 18 h 502"/>
                <a:gd name="T14" fmla="*/ 4 w 516"/>
                <a:gd name="T15" fmla="*/ 19 h 502"/>
                <a:gd name="T16" fmla="*/ 1 w 516"/>
                <a:gd name="T17" fmla="*/ 21 h 502"/>
                <a:gd name="T18" fmla="*/ 1 w 516"/>
                <a:gd name="T19" fmla="*/ 25 h 502"/>
                <a:gd name="T20" fmla="*/ 22 w 516"/>
                <a:gd name="T21" fmla="*/ 44 h 502"/>
                <a:gd name="T22" fmla="*/ 23 w 516"/>
                <a:gd name="T23" fmla="*/ 45 h 502"/>
                <a:gd name="T24" fmla="*/ 26 w 516"/>
                <a:gd name="T25" fmla="*/ 46 h 502"/>
                <a:gd name="T26" fmla="*/ 27 w 516"/>
                <a:gd name="T27" fmla="*/ 49 h 502"/>
                <a:gd name="T28" fmla="*/ 34 w 516"/>
                <a:gd name="T29" fmla="*/ 47 h 502"/>
                <a:gd name="T30" fmla="*/ 48 w 516"/>
                <a:gd name="T31" fmla="*/ 35 h 502"/>
                <a:gd name="T32" fmla="*/ 44 w 516"/>
                <a:gd name="T33" fmla="*/ 33 h 502"/>
                <a:gd name="T34" fmla="*/ 44 w 516"/>
                <a:gd name="T35" fmla="*/ 29 h 502"/>
                <a:gd name="T36" fmla="*/ 45 w 516"/>
                <a:gd name="T37" fmla="*/ 26 h 502"/>
                <a:gd name="T38" fmla="*/ 44 w 516"/>
                <a:gd name="T39" fmla="*/ 21 h 502"/>
                <a:gd name="T40" fmla="*/ 43 w 516"/>
                <a:gd name="T41" fmla="*/ 20 h 502"/>
                <a:gd name="T42" fmla="*/ 43 w 516"/>
                <a:gd name="T43" fmla="*/ 16 h 502"/>
                <a:gd name="T44" fmla="*/ 42 w 516"/>
                <a:gd name="T45" fmla="*/ 12 h 502"/>
                <a:gd name="T46" fmla="*/ 41 w 516"/>
                <a:gd name="T47" fmla="*/ 11 h 502"/>
                <a:gd name="T48" fmla="*/ 39 w 516"/>
                <a:gd name="T49" fmla="*/ 8 h 502"/>
                <a:gd name="T50" fmla="*/ 42 w 516"/>
                <a:gd name="T51" fmla="*/ 6 h 502"/>
                <a:gd name="T52" fmla="*/ 42 w 516"/>
                <a:gd name="T53" fmla="*/ 2 h 502"/>
                <a:gd name="T54" fmla="*/ 42 w 516"/>
                <a:gd name="T55" fmla="*/ 2 h 502"/>
                <a:gd name="T56" fmla="*/ 41 w 516"/>
                <a:gd name="T57" fmla="*/ 1 h 502"/>
                <a:gd name="T58" fmla="*/ 39 w 516"/>
                <a:gd name="T59" fmla="*/ 2 h 502"/>
                <a:gd name="T60" fmla="*/ 38 w 516"/>
                <a:gd name="T61" fmla="*/ 1 h 502"/>
                <a:gd name="T62" fmla="*/ 36 w 516"/>
                <a:gd name="T63" fmla="*/ 1 h 502"/>
                <a:gd name="T64" fmla="*/ 35 w 516"/>
                <a:gd name="T65" fmla="*/ 1 h 502"/>
                <a:gd name="T66" fmla="*/ 32 w 516"/>
                <a:gd name="T67" fmla="*/ 1 h 502"/>
                <a:gd name="T68" fmla="*/ 28 w 516"/>
                <a:gd name="T69" fmla="*/ 2 h 502"/>
                <a:gd name="T70" fmla="*/ 24 w 516"/>
                <a:gd name="T71" fmla="*/ 2 h 502"/>
                <a:gd name="T72" fmla="*/ 21 w 516"/>
                <a:gd name="T73" fmla="*/ 4 h 5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6"/>
                <a:gd name="T112" fmla="*/ 0 h 502"/>
                <a:gd name="T113" fmla="*/ 516 w 516"/>
                <a:gd name="T114" fmla="*/ 502 h 5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6" h="502">
                  <a:moveTo>
                    <a:pt x="198" y="52"/>
                  </a:moveTo>
                  <a:cubicBezTo>
                    <a:pt x="198" y="52"/>
                    <a:pt x="198" y="72"/>
                    <a:pt x="198" y="80"/>
                  </a:cubicBezTo>
                  <a:cubicBezTo>
                    <a:pt x="198" y="87"/>
                    <a:pt x="198" y="90"/>
                    <a:pt x="197" y="97"/>
                  </a:cubicBezTo>
                  <a:cubicBezTo>
                    <a:pt x="195" y="103"/>
                    <a:pt x="202" y="114"/>
                    <a:pt x="205" y="118"/>
                  </a:cubicBezTo>
                  <a:cubicBezTo>
                    <a:pt x="207" y="121"/>
                    <a:pt x="206" y="130"/>
                    <a:pt x="199" y="132"/>
                  </a:cubicBezTo>
                  <a:cubicBezTo>
                    <a:pt x="193" y="134"/>
                    <a:pt x="166" y="134"/>
                    <a:pt x="160" y="133"/>
                  </a:cubicBezTo>
                  <a:cubicBezTo>
                    <a:pt x="155" y="132"/>
                    <a:pt x="148" y="133"/>
                    <a:pt x="135" y="134"/>
                  </a:cubicBezTo>
                  <a:cubicBezTo>
                    <a:pt x="122" y="135"/>
                    <a:pt x="133" y="144"/>
                    <a:pt x="134" y="148"/>
                  </a:cubicBezTo>
                  <a:cubicBezTo>
                    <a:pt x="135" y="151"/>
                    <a:pt x="140" y="153"/>
                    <a:pt x="141" y="157"/>
                  </a:cubicBezTo>
                  <a:cubicBezTo>
                    <a:pt x="141" y="160"/>
                    <a:pt x="135" y="160"/>
                    <a:pt x="130" y="161"/>
                  </a:cubicBezTo>
                  <a:cubicBezTo>
                    <a:pt x="124" y="162"/>
                    <a:pt x="112" y="167"/>
                    <a:pt x="110" y="170"/>
                  </a:cubicBezTo>
                  <a:cubicBezTo>
                    <a:pt x="107" y="173"/>
                    <a:pt x="110" y="170"/>
                    <a:pt x="107" y="175"/>
                  </a:cubicBezTo>
                  <a:cubicBezTo>
                    <a:pt x="104" y="179"/>
                    <a:pt x="102" y="186"/>
                    <a:pt x="93" y="182"/>
                  </a:cubicBezTo>
                  <a:cubicBezTo>
                    <a:pt x="84" y="178"/>
                    <a:pt x="82" y="184"/>
                    <a:pt x="82" y="184"/>
                  </a:cubicBezTo>
                  <a:cubicBezTo>
                    <a:pt x="82" y="184"/>
                    <a:pt x="74" y="193"/>
                    <a:pt x="69" y="189"/>
                  </a:cubicBezTo>
                  <a:cubicBezTo>
                    <a:pt x="64" y="186"/>
                    <a:pt x="45" y="192"/>
                    <a:pt x="42" y="195"/>
                  </a:cubicBezTo>
                  <a:cubicBezTo>
                    <a:pt x="38" y="197"/>
                    <a:pt x="26" y="204"/>
                    <a:pt x="20" y="206"/>
                  </a:cubicBezTo>
                  <a:cubicBezTo>
                    <a:pt x="14" y="209"/>
                    <a:pt x="4" y="213"/>
                    <a:pt x="4" y="213"/>
                  </a:cubicBezTo>
                  <a:cubicBezTo>
                    <a:pt x="0" y="240"/>
                    <a:pt x="0" y="240"/>
                    <a:pt x="0" y="240"/>
                  </a:cubicBezTo>
                  <a:cubicBezTo>
                    <a:pt x="1" y="255"/>
                    <a:pt x="1" y="255"/>
                    <a:pt x="1" y="255"/>
                  </a:cubicBezTo>
                  <a:cubicBezTo>
                    <a:pt x="223" y="438"/>
                    <a:pt x="223" y="438"/>
                    <a:pt x="223" y="438"/>
                  </a:cubicBezTo>
                  <a:cubicBezTo>
                    <a:pt x="223" y="438"/>
                    <a:pt x="228" y="445"/>
                    <a:pt x="227" y="449"/>
                  </a:cubicBezTo>
                  <a:cubicBezTo>
                    <a:pt x="226" y="452"/>
                    <a:pt x="229" y="460"/>
                    <a:pt x="234" y="460"/>
                  </a:cubicBezTo>
                  <a:cubicBezTo>
                    <a:pt x="238" y="460"/>
                    <a:pt x="242" y="457"/>
                    <a:pt x="246" y="461"/>
                  </a:cubicBezTo>
                  <a:cubicBezTo>
                    <a:pt x="250" y="464"/>
                    <a:pt x="254" y="467"/>
                    <a:pt x="257" y="471"/>
                  </a:cubicBezTo>
                  <a:cubicBezTo>
                    <a:pt x="260" y="474"/>
                    <a:pt x="269" y="468"/>
                    <a:pt x="271" y="472"/>
                  </a:cubicBezTo>
                  <a:cubicBezTo>
                    <a:pt x="273" y="475"/>
                    <a:pt x="282" y="488"/>
                    <a:pt x="280" y="491"/>
                  </a:cubicBezTo>
                  <a:cubicBezTo>
                    <a:pt x="278" y="495"/>
                    <a:pt x="276" y="501"/>
                    <a:pt x="276" y="501"/>
                  </a:cubicBezTo>
                  <a:cubicBezTo>
                    <a:pt x="276" y="501"/>
                    <a:pt x="290" y="502"/>
                    <a:pt x="300" y="502"/>
                  </a:cubicBezTo>
                  <a:cubicBezTo>
                    <a:pt x="310" y="502"/>
                    <a:pt x="347" y="495"/>
                    <a:pt x="355" y="488"/>
                  </a:cubicBezTo>
                  <a:cubicBezTo>
                    <a:pt x="362" y="481"/>
                    <a:pt x="482" y="390"/>
                    <a:pt x="516" y="384"/>
                  </a:cubicBezTo>
                  <a:cubicBezTo>
                    <a:pt x="516" y="384"/>
                    <a:pt x="504" y="361"/>
                    <a:pt x="499" y="358"/>
                  </a:cubicBezTo>
                  <a:cubicBezTo>
                    <a:pt x="493" y="356"/>
                    <a:pt x="476" y="356"/>
                    <a:pt x="471" y="351"/>
                  </a:cubicBezTo>
                  <a:cubicBezTo>
                    <a:pt x="467" y="345"/>
                    <a:pt x="466" y="347"/>
                    <a:pt x="466" y="338"/>
                  </a:cubicBezTo>
                  <a:cubicBezTo>
                    <a:pt x="466" y="328"/>
                    <a:pt x="462" y="319"/>
                    <a:pt x="458" y="316"/>
                  </a:cubicBezTo>
                  <a:cubicBezTo>
                    <a:pt x="454" y="312"/>
                    <a:pt x="452" y="301"/>
                    <a:pt x="461" y="299"/>
                  </a:cubicBezTo>
                  <a:cubicBezTo>
                    <a:pt x="470" y="297"/>
                    <a:pt x="468" y="289"/>
                    <a:pt x="465" y="283"/>
                  </a:cubicBezTo>
                  <a:cubicBezTo>
                    <a:pt x="461" y="276"/>
                    <a:pt x="465" y="271"/>
                    <a:pt x="469" y="264"/>
                  </a:cubicBezTo>
                  <a:cubicBezTo>
                    <a:pt x="473" y="257"/>
                    <a:pt x="469" y="249"/>
                    <a:pt x="466" y="239"/>
                  </a:cubicBezTo>
                  <a:cubicBezTo>
                    <a:pt x="462" y="229"/>
                    <a:pt x="462" y="227"/>
                    <a:pt x="466" y="222"/>
                  </a:cubicBezTo>
                  <a:cubicBezTo>
                    <a:pt x="469" y="218"/>
                    <a:pt x="469" y="208"/>
                    <a:pt x="466" y="208"/>
                  </a:cubicBezTo>
                  <a:cubicBezTo>
                    <a:pt x="462" y="208"/>
                    <a:pt x="457" y="199"/>
                    <a:pt x="457" y="199"/>
                  </a:cubicBezTo>
                  <a:cubicBezTo>
                    <a:pt x="455" y="189"/>
                    <a:pt x="459" y="187"/>
                    <a:pt x="457" y="179"/>
                  </a:cubicBezTo>
                  <a:cubicBezTo>
                    <a:pt x="455" y="172"/>
                    <a:pt x="457" y="167"/>
                    <a:pt x="452" y="161"/>
                  </a:cubicBezTo>
                  <a:cubicBezTo>
                    <a:pt x="448" y="154"/>
                    <a:pt x="446" y="144"/>
                    <a:pt x="447" y="138"/>
                  </a:cubicBezTo>
                  <a:cubicBezTo>
                    <a:pt x="448" y="131"/>
                    <a:pt x="448" y="128"/>
                    <a:pt x="441" y="127"/>
                  </a:cubicBezTo>
                  <a:cubicBezTo>
                    <a:pt x="435" y="126"/>
                    <a:pt x="430" y="129"/>
                    <a:pt x="429" y="123"/>
                  </a:cubicBezTo>
                  <a:cubicBezTo>
                    <a:pt x="428" y="118"/>
                    <a:pt x="428" y="109"/>
                    <a:pt x="428" y="109"/>
                  </a:cubicBezTo>
                  <a:cubicBezTo>
                    <a:pt x="428" y="109"/>
                    <a:pt x="417" y="105"/>
                    <a:pt x="415" y="100"/>
                  </a:cubicBezTo>
                  <a:cubicBezTo>
                    <a:pt x="413" y="96"/>
                    <a:pt x="411" y="90"/>
                    <a:pt x="415" y="85"/>
                  </a:cubicBezTo>
                  <a:cubicBezTo>
                    <a:pt x="420" y="79"/>
                    <a:pt x="416" y="77"/>
                    <a:pt x="423" y="76"/>
                  </a:cubicBezTo>
                  <a:cubicBezTo>
                    <a:pt x="429" y="75"/>
                    <a:pt x="437" y="71"/>
                    <a:pt x="438" y="65"/>
                  </a:cubicBezTo>
                  <a:cubicBezTo>
                    <a:pt x="439" y="60"/>
                    <a:pt x="443" y="48"/>
                    <a:pt x="443" y="42"/>
                  </a:cubicBezTo>
                  <a:cubicBezTo>
                    <a:pt x="443" y="37"/>
                    <a:pt x="442" y="26"/>
                    <a:pt x="443" y="23"/>
                  </a:cubicBezTo>
                  <a:cubicBezTo>
                    <a:pt x="445" y="20"/>
                    <a:pt x="451" y="15"/>
                    <a:pt x="451" y="15"/>
                  </a:cubicBezTo>
                  <a:cubicBezTo>
                    <a:pt x="451" y="15"/>
                    <a:pt x="443" y="14"/>
                    <a:pt x="439" y="16"/>
                  </a:cubicBezTo>
                  <a:cubicBezTo>
                    <a:pt x="435" y="18"/>
                    <a:pt x="429" y="17"/>
                    <a:pt x="427" y="13"/>
                  </a:cubicBezTo>
                  <a:cubicBezTo>
                    <a:pt x="426" y="9"/>
                    <a:pt x="425" y="10"/>
                    <a:pt x="422" y="8"/>
                  </a:cubicBezTo>
                  <a:cubicBezTo>
                    <a:pt x="419" y="7"/>
                    <a:pt x="417" y="3"/>
                    <a:pt x="416" y="8"/>
                  </a:cubicBezTo>
                  <a:cubicBezTo>
                    <a:pt x="415" y="13"/>
                    <a:pt x="414" y="20"/>
                    <a:pt x="409" y="16"/>
                  </a:cubicBezTo>
                  <a:cubicBezTo>
                    <a:pt x="404" y="11"/>
                    <a:pt x="402" y="9"/>
                    <a:pt x="402" y="8"/>
                  </a:cubicBezTo>
                  <a:cubicBezTo>
                    <a:pt x="401" y="6"/>
                    <a:pt x="406" y="0"/>
                    <a:pt x="399" y="3"/>
                  </a:cubicBezTo>
                  <a:cubicBezTo>
                    <a:pt x="393" y="6"/>
                    <a:pt x="389" y="7"/>
                    <a:pt x="387" y="10"/>
                  </a:cubicBezTo>
                  <a:cubicBezTo>
                    <a:pt x="386" y="13"/>
                    <a:pt x="382" y="15"/>
                    <a:pt x="379" y="15"/>
                  </a:cubicBezTo>
                  <a:cubicBezTo>
                    <a:pt x="376" y="16"/>
                    <a:pt x="373" y="19"/>
                    <a:pt x="371" y="19"/>
                  </a:cubicBezTo>
                  <a:cubicBezTo>
                    <a:pt x="371" y="19"/>
                    <a:pt x="367" y="15"/>
                    <a:pt x="366" y="14"/>
                  </a:cubicBezTo>
                  <a:cubicBezTo>
                    <a:pt x="364" y="13"/>
                    <a:pt x="358" y="9"/>
                    <a:pt x="352" y="10"/>
                  </a:cubicBezTo>
                  <a:cubicBezTo>
                    <a:pt x="346" y="12"/>
                    <a:pt x="336" y="2"/>
                    <a:pt x="333" y="8"/>
                  </a:cubicBezTo>
                  <a:cubicBezTo>
                    <a:pt x="330" y="14"/>
                    <a:pt x="313" y="7"/>
                    <a:pt x="309" y="12"/>
                  </a:cubicBezTo>
                  <a:cubicBezTo>
                    <a:pt x="305" y="16"/>
                    <a:pt x="295" y="17"/>
                    <a:pt x="291" y="16"/>
                  </a:cubicBezTo>
                  <a:cubicBezTo>
                    <a:pt x="288" y="15"/>
                    <a:pt x="285" y="12"/>
                    <a:pt x="285" y="12"/>
                  </a:cubicBezTo>
                  <a:cubicBezTo>
                    <a:pt x="285" y="12"/>
                    <a:pt x="265" y="17"/>
                    <a:pt x="258" y="23"/>
                  </a:cubicBezTo>
                  <a:cubicBezTo>
                    <a:pt x="252" y="29"/>
                    <a:pt x="245" y="36"/>
                    <a:pt x="239" y="34"/>
                  </a:cubicBezTo>
                  <a:cubicBezTo>
                    <a:pt x="233" y="31"/>
                    <a:pt x="228" y="29"/>
                    <a:pt x="220" y="37"/>
                  </a:cubicBezTo>
                  <a:cubicBezTo>
                    <a:pt x="212" y="44"/>
                    <a:pt x="198" y="52"/>
                    <a:pt x="198" y="52"/>
                  </a:cubicBezTo>
                  <a:close/>
                </a:path>
              </a:pathLst>
            </a:custGeom>
            <a:solidFill>
              <a:schemeClr val="accent1"/>
            </a:solidFill>
            <a:ln w="3175" cap="rnd">
              <a:solidFill>
                <a:schemeClr val="bg1"/>
              </a:solidFill>
              <a:round/>
              <a:headEnd/>
              <a:tailEnd/>
            </a:ln>
          </p:spPr>
          <p:txBody>
            <a:bodyPr/>
            <a:lstStyle/>
            <a:p>
              <a:endParaRPr lang="de-DE"/>
            </a:p>
          </p:txBody>
        </p:sp>
        <p:sp>
          <p:nvSpPr>
            <p:cNvPr id="6596" name="Freeform 1415"/>
            <p:cNvSpPr>
              <a:spLocks/>
            </p:cNvSpPr>
            <p:nvPr/>
          </p:nvSpPr>
          <p:spPr bwMode="gray">
            <a:xfrm>
              <a:off x="2581" y="2333"/>
              <a:ext cx="57" cy="112"/>
            </a:xfrm>
            <a:custGeom>
              <a:avLst/>
              <a:gdLst>
                <a:gd name="T0" fmla="*/ 4 w 102"/>
                <a:gd name="T1" fmla="*/ 2 h 200"/>
                <a:gd name="T2" fmla="*/ 4 w 102"/>
                <a:gd name="T3" fmla="*/ 2 h 200"/>
                <a:gd name="T4" fmla="*/ 3 w 102"/>
                <a:gd name="T5" fmla="*/ 2 h 200"/>
                <a:gd name="T6" fmla="*/ 3 w 102"/>
                <a:gd name="T7" fmla="*/ 4 h 200"/>
                <a:gd name="T8" fmla="*/ 2 w 102"/>
                <a:gd name="T9" fmla="*/ 7 h 200"/>
                <a:gd name="T10" fmla="*/ 1 w 102"/>
                <a:gd name="T11" fmla="*/ 7 h 200"/>
                <a:gd name="T12" fmla="*/ 1 w 102"/>
                <a:gd name="T13" fmla="*/ 8 h 200"/>
                <a:gd name="T14" fmla="*/ 1 w 102"/>
                <a:gd name="T15" fmla="*/ 10 h 200"/>
                <a:gd name="T16" fmla="*/ 2 w 102"/>
                <a:gd name="T17" fmla="*/ 11 h 200"/>
                <a:gd name="T18" fmla="*/ 2 w 102"/>
                <a:gd name="T19" fmla="*/ 12 h 200"/>
                <a:gd name="T20" fmla="*/ 3 w 102"/>
                <a:gd name="T21" fmla="*/ 12 h 200"/>
                <a:gd name="T22" fmla="*/ 3 w 102"/>
                <a:gd name="T23" fmla="*/ 14 h 200"/>
                <a:gd name="T24" fmla="*/ 4 w 102"/>
                <a:gd name="T25" fmla="*/ 16 h 200"/>
                <a:gd name="T26" fmla="*/ 4 w 102"/>
                <a:gd name="T27" fmla="*/ 18 h 200"/>
                <a:gd name="T28" fmla="*/ 4 w 102"/>
                <a:gd name="T29" fmla="*/ 20 h 200"/>
                <a:gd name="T30" fmla="*/ 6 w 102"/>
                <a:gd name="T31" fmla="*/ 20 h 200"/>
                <a:gd name="T32" fmla="*/ 6 w 102"/>
                <a:gd name="T33" fmla="*/ 18 h 200"/>
                <a:gd name="T34" fmla="*/ 7 w 102"/>
                <a:gd name="T35" fmla="*/ 17 h 200"/>
                <a:gd name="T36" fmla="*/ 7 w 102"/>
                <a:gd name="T37" fmla="*/ 16 h 200"/>
                <a:gd name="T38" fmla="*/ 7 w 102"/>
                <a:gd name="T39" fmla="*/ 15 h 200"/>
                <a:gd name="T40" fmla="*/ 9 w 102"/>
                <a:gd name="T41" fmla="*/ 15 h 200"/>
                <a:gd name="T42" fmla="*/ 10 w 102"/>
                <a:gd name="T43" fmla="*/ 13 h 200"/>
                <a:gd name="T44" fmla="*/ 10 w 102"/>
                <a:gd name="T45" fmla="*/ 12 h 200"/>
                <a:gd name="T46" fmla="*/ 10 w 102"/>
                <a:gd name="T47" fmla="*/ 11 h 200"/>
                <a:gd name="T48" fmla="*/ 9 w 102"/>
                <a:gd name="T49" fmla="*/ 11 h 200"/>
                <a:gd name="T50" fmla="*/ 9 w 102"/>
                <a:gd name="T51" fmla="*/ 10 h 200"/>
                <a:gd name="T52" fmla="*/ 8 w 102"/>
                <a:gd name="T53" fmla="*/ 10 h 200"/>
                <a:gd name="T54" fmla="*/ 8 w 102"/>
                <a:gd name="T55" fmla="*/ 10 h 200"/>
                <a:gd name="T56" fmla="*/ 7 w 102"/>
                <a:gd name="T57" fmla="*/ 10 h 200"/>
                <a:gd name="T58" fmla="*/ 7 w 102"/>
                <a:gd name="T59" fmla="*/ 9 h 200"/>
                <a:gd name="T60" fmla="*/ 7 w 102"/>
                <a:gd name="T61" fmla="*/ 8 h 200"/>
                <a:gd name="T62" fmla="*/ 8 w 102"/>
                <a:gd name="T63" fmla="*/ 7 h 200"/>
                <a:gd name="T64" fmla="*/ 10 w 102"/>
                <a:gd name="T65" fmla="*/ 6 h 200"/>
                <a:gd name="T66" fmla="*/ 9 w 102"/>
                <a:gd name="T67" fmla="*/ 5 h 200"/>
                <a:gd name="T68" fmla="*/ 8 w 102"/>
                <a:gd name="T69" fmla="*/ 4 h 200"/>
                <a:gd name="T70" fmla="*/ 8 w 102"/>
                <a:gd name="T71" fmla="*/ 4 h 200"/>
                <a:gd name="T72" fmla="*/ 8 w 102"/>
                <a:gd name="T73" fmla="*/ 3 h 200"/>
                <a:gd name="T74" fmla="*/ 10 w 102"/>
                <a:gd name="T75" fmla="*/ 2 h 200"/>
                <a:gd name="T76" fmla="*/ 10 w 102"/>
                <a:gd name="T77" fmla="*/ 1 h 200"/>
                <a:gd name="T78" fmla="*/ 8 w 102"/>
                <a:gd name="T79" fmla="*/ 1 h 200"/>
                <a:gd name="T80" fmla="*/ 7 w 102"/>
                <a:gd name="T81" fmla="*/ 1 h 200"/>
                <a:gd name="T82" fmla="*/ 7 w 102"/>
                <a:gd name="T83" fmla="*/ 1 h 200"/>
                <a:gd name="T84" fmla="*/ 4 w 102"/>
                <a:gd name="T85" fmla="*/ 2 h 2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200"/>
                <a:gd name="T131" fmla="*/ 102 w 102"/>
                <a:gd name="T132" fmla="*/ 200 h 2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200">
                  <a:moveTo>
                    <a:pt x="40" y="16"/>
                  </a:moveTo>
                  <a:cubicBezTo>
                    <a:pt x="40" y="16"/>
                    <a:pt x="40" y="16"/>
                    <a:pt x="40" y="16"/>
                  </a:cubicBezTo>
                  <a:cubicBezTo>
                    <a:pt x="39" y="17"/>
                    <a:pt x="34" y="21"/>
                    <a:pt x="32" y="24"/>
                  </a:cubicBezTo>
                  <a:cubicBezTo>
                    <a:pt x="31" y="27"/>
                    <a:pt x="32" y="38"/>
                    <a:pt x="32" y="43"/>
                  </a:cubicBezTo>
                  <a:cubicBezTo>
                    <a:pt x="32" y="49"/>
                    <a:pt x="28" y="61"/>
                    <a:pt x="27" y="66"/>
                  </a:cubicBezTo>
                  <a:cubicBezTo>
                    <a:pt x="26" y="72"/>
                    <a:pt x="18" y="76"/>
                    <a:pt x="12" y="77"/>
                  </a:cubicBezTo>
                  <a:cubicBezTo>
                    <a:pt x="5" y="78"/>
                    <a:pt x="9" y="80"/>
                    <a:pt x="4" y="86"/>
                  </a:cubicBezTo>
                  <a:cubicBezTo>
                    <a:pt x="0" y="91"/>
                    <a:pt x="2" y="97"/>
                    <a:pt x="4" y="101"/>
                  </a:cubicBezTo>
                  <a:cubicBezTo>
                    <a:pt x="6" y="106"/>
                    <a:pt x="17" y="110"/>
                    <a:pt x="17" y="110"/>
                  </a:cubicBezTo>
                  <a:cubicBezTo>
                    <a:pt x="17" y="110"/>
                    <a:pt x="17" y="119"/>
                    <a:pt x="18" y="124"/>
                  </a:cubicBezTo>
                  <a:cubicBezTo>
                    <a:pt x="19" y="130"/>
                    <a:pt x="24" y="127"/>
                    <a:pt x="30" y="128"/>
                  </a:cubicBezTo>
                  <a:cubicBezTo>
                    <a:pt x="37" y="129"/>
                    <a:pt x="37" y="132"/>
                    <a:pt x="36" y="139"/>
                  </a:cubicBezTo>
                  <a:cubicBezTo>
                    <a:pt x="35" y="145"/>
                    <a:pt x="37" y="155"/>
                    <a:pt x="41" y="162"/>
                  </a:cubicBezTo>
                  <a:cubicBezTo>
                    <a:pt x="46" y="168"/>
                    <a:pt x="44" y="173"/>
                    <a:pt x="46" y="180"/>
                  </a:cubicBezTo>
                  <a:cubicBezTo>
                    <a:pt x="48" y="188"/>
                    <a:pt x="44" y="190"/>
                    <a:pt x="46" y="200"/>
                  </a:cubicBezTo>
                  <a:cubicBezTo>
                    <a:pt x="46" y="200"/>
                    <a:pt x="51" y="197"/>
                    <a:pt x="54" y="196"/>
                  </a:cubicBezTo>
                  <a:cubicBezTo>
                    <a:pt x="56" y="196"/>
                    <a:pt x="61" y="192"/>
                    <a:pt x="65" y="188"/>
                  </a:cubicBezTo>
                  <a:cubicBezTo>
                    <a:pt x="68" y="184"/>
                    <a:pt x="73" y="177"/>
                    <a:pt x="71" y="174"/>
                  </a:cubicBezTo>
                  <a:cubicBezTo>
                    <a:pt x="69" y="170"/>
                    <a:pt x="66" y="165"/>
                    <a:pt x="69" y="162"/>
                  </a:cubicBezTo>
                  <a:cubicBezTo>
                    <a:pt x="72" y="160"/>
                    <a:pt x="71" y="155"/>
                    <a:pt x="77" y="154"/>
                  </a:cubicBezTo>
                  <a:cubicBezTo>
                    <a:pt x="83" y="152"/>
                    <a:pt x="84" y="147"/>
                    <a:pt x="89" y="146"/>
                  </a:cubicBezTo>
                  <a:cubicBezTo>
                    <a:pt x="94" y="145"/>
                    <a:pt x="97" y="138"/>
                    <a:pt x="98" y="135"/>
                  </a:cubicBezTo>
                  <a:cubicBezTo>
                    <a:pt x="99" y="132"/>
                    <a:pt x="101" y="129"/>
                    <a:pt x="101" y="126"/>
                  </a:cubicBezTo>
                  <a:cubicBezTo>
                    <a:pt x="101" y="122"/>
                    <a:pt x="102" y="116"/>
                    <a:pt x="102" y="116"/>
                  </a:cubicBezTo>
                  <a:cubicBezTo>
                    <a:pt x="102" y="116"/>
                    <a:pt x="92" y="115"/>
                    <a:pt x="92" y="110"/>
                  </a:cubicBezTo>
                  <a:cubicBezTo>
                    <a:pt x="92" y="106"/>
                    <a:pt x="91" y="102"/>
                    <a:pt x="91" y="102"/>
                  </a:cubicBezTo>
                  <a:cubicBezTo>
                    <a:pt x="91" y="102"/>
                    <a:pt x="90" y="98"/>
                    <a:pt x="88" y="99"/>
                  </a:cubicBezTo>
                  <a:cubicBezTo>
                    <a:pt x="87" y="99"/>
                    <a:pt x="84" y="101"/>
                    <a:pt x="82" y="102"/>
                  </a:cubicBezTo>
                  <a:cubicBezTo>
                    <a:pt x="80" y="104"/>
                    <a:pt x="76" y="103"/>
                    <a:pt x="74" y="99"/>
                  </a:cubicBezTo>
                  <a:cubicBezTo>
                    <a:pt x="73" y="96"/>
                    <a:pt x="70" y="95"/>
                    <a:pt x="71" y="93"/>
                  </a:cubicBezTo>
                  <a:cubicBezTo>
                    <a:pt x="73" y="90"/>
                    <a:pt x="73" y="85"/>
                    <a:pt x="77" y="83"/>
                  </a:cubicBezTo>
                  <a:cubicBezTo>
                    <a:pt x="80" y="82"/>
                    <a:pt x="82" y="78"/>
                    <a:pt x="88" y="76"/>
                  </a:cubicBezTo>
                  <a:cubicBezTo>
                    <a:pt x="93" y="73"/>
                    <a:pt x="96" y="65"/>
                    <a:pt x="97" y="64"/>
                  </a:cubicBezTo>
                  <a:cubicBezTo>
                    <a:pt x="97" y="62"/>
                    <a:pt x="93" y="54"/>
                    <a:pt x="92" y="52"/>
                  </a:cubicBezTo>
                  <a:cubicBezTo>
                    <a:pt x="91" y="51"/>
                    <a:pt x="90" y="52"/>
                    <a:pt x="86" y="48"/>
                  </a:cubicBezTo>
                  <a:cubicBezTo>
                    <a:pt x="83" y="45"/>
                    <a:pt x="81" y="41"/>
                    <a:pt x="82" y="38"/>
                  </a:cubicBezTo>
                  <a:cubicBezTo>
                    <a:pt x="84" y="35"/>
                    <a:pt x="82" y="34"/>
                    <a:pt x="88" y="31"/>
                  </a:cubicBezTo>
                  <a:cubicBezTo>
                    <a:pt x="93" y="27"/>
                    <a:pt x="95" y="26"/>
                    <a:pt x="96" y="19"/>
                  </a:cubicBezTo>
                  <a:cubicBezTo>
                    <a:pt x="98" y="13"/>
                    <a:pt x="98" y="9"/>
                    <a:pt x="96" y="9"/>
                  </a:cubicBezTo>
                  <a:cubicBezTo>
                    <a:pt x="93" y="9"/>
                    <a:pt x="89" y="13"/>
                    <a:pt x="84" y="13"/>
                  </a:cubicBezTo>
                  <a:cubicBezTo>
                    <a:pt x="78" y="14"/>
                    <a:pt x="76" y="14"/>
                    <a:pt x="75" y="10"/>
                  </a:cubicBezTo>
                  <a:cubicBezTo>
                    <a:pt x="74" y="5"/>
                    <a:pt x="77" y="0"/>
                    <a:pt x="68" y="3"/>
                  </a:cubicBezTo>
                  <a:cubicBezTo>
                    <a:pt x="58" y="6"/>
                    <a:pt x="40" y="16"/>
                    <a:pt x="40" y="16"/>
                  </a:cubicBezTo>
                  <a:close/>
                </a:path>
              </a:pathLst>
            </a:custGeom>
            <a:solidFill>
              <a:schemeClr val="accent1"/>
            </a:solidFill>
            <a:ln w="3175" cap="rnd">
              <a:solidFill>
                <a:schemeClr val="bg1"/>
              </a:solidFill>
              <a:round/>
              <a:headEnd/>
              <a:tailEnd/>
            </a:ln>
          </p:spPr>
          <p:txBody>
            <a:bodyPr/>
            <a:lstStyle/>
            <a:p>
              <a:endParaRPr lang="de-DE"/>
            </a:p>
          </p:txBody>
        </p:sp>
        <p:sp>
          <p:nvSpPr>
            <p:cNvPr id="6597" name="Freeform 1416"/>
            <p:cNvSpPr>
              <a:spLocks/>
            </p:cNvSpPr>
            <p:nvPr/>
          </p:nvSpPr>
          <p:spPr bwMode="gray">
            <a:xfrm>
              <a:off x="2604" y="2398"/>
              <a:ext cx="229" cy="211"/>
            </a:xfrm>
            <a:custGeom>
              <a:avLst/>
              <a:gdLst>
                <a:gd name="T0" fmla="*/ 6 w 411"/>
                <a:gd name="T1" fmla="*/ 26 h 379"/>
                <a:gd name="T2" fmla="*/ 4 w 411"/>
                <a:gd name="T3" fmla="*/ 23 h 379"/>
                <a:gd name="T4" fmla="*/ 2 w 411"/>
                <a:gd name="T5" fmla="*/ 23 h 379"/>
                <a:gd name="T6" fmla="*/ 1 w 411"/>
                <a:gd name="T7" fmla="*/ 21 h 379"/>
                <a:gd name="T8" fmla="*/ 1 w 411"/>
                <a:gd name="T9" fmla="*/ 19 h 379"/>
                <a:gd name="T10" fmla="*/ 1 w 411"/>
                <a:gd name="T11" fmla="*/ 18 h 379"/>
                <a:gd name="T12" fmla="*/ 1 w 411"/>
                <a:gd name="T13" fmla="*/ 16 h 379"/>
                <a:gd name="T14" fmla="*/ 2 w 411"/>
                <a:gd name="T15" fmla="*/ 14 h 379"/>
                <a:gd name="T16" fmla="*/ 1 w 411"/>
                <a:gd name="T17" fmla="*/ 12 h 379"/>
                <a:gd name="T18" fmla="*/ 1 w 411"/>
                <a:gd name="T19" fmla="*/ 10 h 379"/>
                <a:gd name="T20" fmla="*/ 1 w 411"/>
                <a:gd name="T21" fmla="*/ 9 h 379"/>
                <a:gd name="T22" fmla="*/ 1 w 411"/>
                <a:gd name="T23" fmla="*/ 8 h 379"/>
                <a:gd name="T24" fmla="*/ 1 w 411"/>
                <a:gd name="T25" fmla="*/ 8 h 379"/>
                <a:gd name="T26" fmla="*/ 2 w 411"/>
                <a:gd name="T27" fmla="*/ 7 h 379"/>
                <a:gd name="T28" fmla="*/ 3 w 411"/>
                <a:gd name="T29" fmla="*/ 6 h 379"/>
                <a:gd name="T30" fmla="*/ 3 w 411"/>
                <a:gd name="T31" fmla="*/ 4 h 379"/>
                <a:gd name="T32" fmla="*/ 3 w 411"/>
                <a:gd name="T33" fmla="*/ 4 h 379"/>
                <a:gd name="T34" fmla="*/ 4 w 411"/>
                <a:gd name="T35" fmla="*/ 3 h 379"/>
                <a:gd name="T36" fmla="*/ 6 w 411"/>
                <a:gd name="T37" fmla="*/ 2 h 379"/>
                <a:gd name="T38" fmla="*/ 6 w 411"/>
                <a:gd name="T39" fmla="*/ 1 h 379"/>
                <a:gd name="T40" fmla="*/ 6 w 411"/>
                <a:gd name="T41" fmla="*/ 0 h 379"/>
                <a:gd name="T42" fmla="*/ 7 w 411"/>
                <a:gd name="T43" fmla="*/ 1 h 379"/>
                <a:gd name="T44" fmla="*/ 8 w 411"/>
                <a:gd name="T45" fmla="*/ 1 h 379"/>
                <a:gd name="T46" fmla="*/ 11 w 411"/>
                <a:gd name="T47" fmla="*/ 1 h 379"/>
                <a:gd name="T48" fmla="*/ 13 w 411"/>
                <a:gd name="T49" fmla="*/ 2 h 379"/>
                <a:gd name="T50" fmla="*/ 15 w 411"/>
                <a:gd name="T51" fmla="*/ 2 h 379"/>
                <a:gd name="T52" fmla="*/ 17 w 411"/>
                <a:gd name="T53" fmla="*/ 5 h 379"/>
                <a:gd name="T54" fmla="*/ 22 w 411"/>
                <a:gd name="T55" fmla="*/ 7 h 379"/>
                <a:gd name="T56" fmla="*/ 26 w 411"/>
                <a:gd name="T57" fmla="*/ 7 h 379"/>
                <a:gd name="T58" fmla="*/ 26 w 411"/>
                <a:gd name="T59" fmla="*/ 5 h 379"/>
                <a:gd name="T60" fmla="*/ 27 w 411"/>
                <a:gd name="T61" fmla="*/ 2 h 379"/>
                <a:gd name="T62" fmla="*/ 31 w 411"/>
                <a:gd name="T63" fmla="*/ 1 h 379"/>
                <a:gd name="T64" fmla="*/ 33 w 411"/>
                <a:gd name="T65" fmla="*/ 2 h 379"/>
                <a:gd name="T66" fmla="*/ 34 w 411"/>
                <a:gd name="T67" fmla="*/ 3 h 379"/>
                <a:gd name="T68" fmla="*/ 37 w 411"/>
                <a:gd name="T69" fmla="*/ 3 h 379"/>
                <a:gd name="T70" fmla="*/ 38 w 411"/>
                <a:gd name="T71" fmla="*/ 4 h 379"/>
                <a:gd name="T72" fmla="*/ 38 w 411"/>
                <a:gd name="T73" fmla="*/ 6 h 379"/>
                <a:gd name="T74" fmla="*/ 37 w 411"/>
                <a:gd name="T75" fmla="*/ 7 h 379"/>
                <a:gd name="T76" fmla="*/ 38 w 411"/>
                <a:gd name="T77" fmla="*/ 9 h 379"/>
                <a:gd name="T78" fmla="*/ 38 w 411"/>
                <a:gd name="T79" fmla="*/ 11 h 379"/>
                <a:gd name="T80" fmla="*/ 38 w 411"/>
                <a:gd name="T81" fmla="*/ 13 h 379"/>
                <a:gd name="T82" fmla="*/ 40 w 411"/>
                <a:gd name="T83" fmla="*/ 35 h 379"/>
                <a:gd name="T84" fmla="*/ 37 w 411"/>
                <a:gd name="T85" fmla="*/ 35 h 379"/>
                <a:gd name="T86" fmla="*/ 37 w 411"/>
                <a:gd name="T87" fmla="*/ 36 h 379"/>
                <a:gd name="T88" fmla="*/ 17 w 411"/>
                <a:gd name="T89" fmla="*/ 26 h 379"/>
                <a:gd name="T90" fmla="*/ 12 w 411"/>
                <a:gd name="T91" fmla="*/ 28 h 379"/>
                <a:gd name="T92" fmla="*/ 6 w 411"/>
                <a:gd name="T93" fmla="*/ 26 h 3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1"/>
                <a:gd name="T142" fmla="*/ 0 h 379"/>
                <a:gd name="T143" fmla="*/ 411 w 411"/>
                <a:gd name="T144" fmla="*/ 379 h 3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1" h="379">
                  <a:moveTo>
                    <a:pt x="64" y="269"/>
                  </a:moveTo>
                  <a:cubicBezTo>
                    <a:pt x="64" y="269"/>
                    <a:pt x="52" y="246"/>
                    <a:pt x="47" y="243"/>
                  </a:cubicBezTo>
                  <a:cubicBezTo>
                    <a:pt x="41" y="241"/>
                    <a:pt x="24" y="241"/>
                    <a:pt x="19" y="236"/>
                  </a:cubicBezTo>
                  <a:cubicBezTo>
                    <a:pt x="15" y="230"/>
                    <a:pt x="14" y="232"/>
                    <a:pt x="14" y="223"/>
                  </a:cubicBezTo>
                  <a:cubicBezTo>
                    <a:pt x="14" y="213"/>
                    <a:pt x="10" y="204"/>
                    <a:pt x="6" y="201"/>
                  </a:cubicBezTo>
                  <a:cubicBezTo>
                    <a:pt x="2" y="197"/>
                    <a:pt x="0" y="186"/>
                    <a:pt x="9" y="184"/>
                  </a:cubicBezTo>
                  <a:cubicBezTo>
                    <a:pt x="18" y="182"/>
                    <a:pt x="16" y="174"/>
                    <a:pt x="13" y="168"/>
                  </a:cubicBezTo>
                  <a:cubicBezTo>
                    <a:pt x="9" y="161"/>
                    <a:pt x="13" y="156"/>
                    <a:pt x="17" y="149"/>
                  </a:cubicBezTo>
                  <a:cubicBezTo>
                    <a:pt x="21" y="142"/>
                    <a:pt x="17" y="134"/>
                    <a:pt x="14" y="124"/>
                  </a:cubicBezTo>
                  <a:cubicBezTo>
                    <a:pt x="10" y="114"/>
                    <a:pt x="10" y="112"/>
                    <a:pt x="14" y="107"/>
                  </a:cubicBezTo>
                  <a:cubicBezTo>
                    <a:pt x="17" y="103"/>
                    <a:pt x="17" y="93"/>
                    <a:pt x="14" y="93"/>
                  </a:cubicBezTo>
                  <a:cubicBezTo>
                    <a:pt x="10" y="93"/>
                    <a:pt x="5" y="84"/>
                    <a:pt x="5" y="84"/>
                  </a:cubicBezTo>
                  <a:cubicBezTo>
                    <a:pt x="5" y="84"/>
                    <a:pt x="10" y="81"/>
                    <a:pt x="13" y="80"/>
                  </a:cubicBezTo>
                  <a:cubicBezTo>
                    <a:pt x="15" y="80"/>
                    <a:pt x="20" y="76"/>
                    <a:pt x="24" y="72"/>
                  </a:cubicBezTo>
                  <a:cubicBezTo>
                    <a:pt x="27" y="68"/>
                    <a:pt x="32" y="61"/>
                    <a:pt x="30" y="58"/>
                  </a:cubicBezTo>
                  <a:cubicBezTo>
                    <a:pt x="28" y="54"/>
                    <a:pt x="25" y="49"/>
                    <a:pt x="28" y="46"/>
                  </a:cubicBezTo>
                  <a:cubicBezTo>
                    <a:pt x="31" y="44"/>
                    <a:pt x="30" y="39"/>
                    <a:pt x="36" y="38"/>
                  </a:cubicBezTo>
                  <a:cubicBezTo>
                    <a:pt x="42" y="36"/>
                    <a:pt x="43" y="31"/>
                    <a:pt x="48" y="30"/>
                  </a:cubicBezTo>
                  <a:cubicBezTo>
                    <a:pt x="53" y="29"/>
                    <a:pt x="56" y="22"/>
                    <a:pt x="57" y="19"/>
                  </a:cubicBezTo>
                  <a:cubicBezTo>
                    <a:pt x="58" y="16"/>
                    <a:pt x="60" y="13"/>
                    <a:pt x="60" y="10"/>
                  </a:cubicBezTo>
                  <a:cubicBezTo>
                    <a:pt x="60" y="6"/>
                    <a:pt x="61" y="0"/>
                    <a:pt x="61" y="0"/>
                  </a:cubicBezTo>
                  <a:cubicBezTo>
                    <a:pt x="61" y="0"/>
                    <a:pt x="66" y="3"/>
                    <a:pt x="69" y="6"/>
                  </a:cubicBezTo>
                  <a:cubicBezTo>
                    <a:pt x="72" y="8"/>
                    <a:pt x="76" y="13"/>
                    <a:pt x="86" y="12"/>
                  </a:cubicBezTo>
                  <a:cubicBezTo>
                    <a:pt x="95" y="11"/>
                    <a:pt x="108" y="13"/>
                    <a:pt x="111" y="12"/>
                  </a:cubicBezTo>
                  <a:cubicBezTo>
                    <a:pt x="115" y="12"/>
                    <a:pt x="132" y="17"/>
                    <a:pt x="136" y="21"/>
                  </a:cubicBezTo>
                  <a:cubicBezTo>
                    <a:pt x="139" y="25"/>
                    <a:pt x="153" y="12"/>
                    <a:pt x="155" y="27"/>
                  </a:cubicBezTo>
                  <a:cubicBezTo>
                    <a:pt x="158" y="42"/>
                    <a:pt x="153" y="54"/>
                    <a:pt x="173" y="54"/>
                  </a:cubicBezTo>
                  <a:cubicBezTo>
                    <a:pt x="193" y="54"/>
                    <a:pt x="218" y="61"/>
                    <a:pt x="232" y="73"/>
                  </a:cubicBezTo>
                  <a:cubicBezTo>
                    <a:pt x="246" y="86"/>
                    <a:pt x="253" y="86"/>
                    <a:pt x="266" y="76"/>
                  </a:cubicBezTo>
                  <a:cubicBezTo>
                    <a:pt x="278" y="66"/>
                    <a:pt x="277" y="55"/>
                    <a:pt x="271" y="50"/>
                  </a:cubicBezTo>
                  <a:cubicBezTo>
                    <a:pt x="265" y="45"/>
                    <a:pt x="270" y="33"/>
                    <a:pt x="278" y="26"/>
                  </a:cubicBezTo>
                  <a:cubicBezTo>
                    <a:pt x="287" y="19"/>
                    <a:pt x="296" y="5"/>
                    <a:pt x="315" y="7"/>
                  </a:cubicBezTo>
                  <a:cubicBezTo>
                    <a:pt x="333" y="9"/>
                    <a:pt x="349" y="7"/>
                    <a:pt x="347" y="16"/>
                  </a:cubicBezTo>
                  <a:cubicBezTo>
                    <a:pt x="345" y="25"/>
                    <a:pt x="335" y="29"/>
                    <a:pt x="354" y="29"/>
                  </a:cubicBezTo>
                  <a:cubicBezTo>
                    <a:pt x="373" y="29"/>
                    <a:pt x="380" y="36"/>
                    <a:pt x="387" y="35"/>
                  </a:cubicBezTo>
                  <a:cubicBezTo>
                    <a:pt x="393" y="33"/>
                    <a:pt x="402" y="39"/>
                    <a:pt x="396" y="46"/>
                  </a:cubicBezTo>
                  <a:cubicBezTo>
                    <a:pt x="391" y="53"/>
                    <a:pt x="391" y="57"/>
                    <a:pt x="393" y="62"/>
                  </a:cubicBezTo>
                  <a:cubicBezTo>
                    <a:pt x="395" y="68"/>
                    <a:pt x="393" y="72"/>
                    <a:pt x="390" y="78"/>
                  </a:cubicBezTo>
                  <a:cubicBezTo>
                    <a:pt x="388" y="85"/>
                    <a:pt x="389" y="90"/>
                    <a:pt x="394" y="98"/>
                  </a:cubicBezTo>
                  <a:cubicBezTo>
                    <a:pt x="399" y="107"/>
                    <a:pt x="402" y="108"/>
                    <a:pt x="399" y="117"/>
                  </a:cubicBezTo>
                  <a:cubicBezTo>
                    <a:pt x="396" y="125"/>
                    <a:pt x="399" y="132"/>
                    <a:pt x="400" y="135"/>
                  </a:cubicBezTo>
                  <a:cubicBezTo>
                    <a:pt x="400" y="139"/>
                    <a:pt x="411" y="364"/>
                    <a:pt x="411" y="364"/>
                  </a:cubicBezTo>
                  <a:cubicBezTo>
                    <a:pt x="386" y="365"/>
                    <a:pt x="386" y="365"/>
                    <a:pt x="386" y="365"/>
                  </a:cubicBezTo>
                  <a:cubicBezTo>
                    <a:pt x="382" y="379"/>
                    <a:pt x="382" y="379"/>
                    <a:pt x="382" y="379"/>
                  </a:cubicBezTo>
                  <a:cubicBezTo>
                    <a:pt x="173" y="268"/>
                    <a:pt x="173" y="268"/>
                    <a:pt x="173" y="268"/>
                  </a:cubicBezTo>
                  <a:cubicBezTo>
                    <a:pt x="121" y="296"/>
                    <a:pt x="121" y="296"/>
                    <a:pt x="121" y="296"/>
                  </a:cubicBezTo>
                  <a:cubicBezTo>
                    <a:pt x="121" y="296"/>
                    <a:pt x="98" y="261"/>
                    <a:pt x="64" y="269"/>
                  </a:cubicBezTo>
                  <a:close/>
                </a:path>
              </a:pathLst>
            </a:custGeom>
            <a:solidFill>
              <a:schemeClr val="accent1"/>
            </a:solidFill>
            <a:ln w="3175" cap="rnd">
              <a:solidFill>
                <a:schemeClr val="bg1"/>
              </a:solidFill>
              <a:round/>
              <a:headEnd/>
              <a:tailEnd/>
            </a:ln>
          </p:spPr>
          <p:txBody>
            <a:bodyPr/>
            <a:lstStyle/>
            <a:p>
              <a:endParaRPr lang="de-DE"/>
            </a:p>
          </p:txBody>
        </p:sp>
        <p:sp>
          <p:nvSpPr>
            <p:cNvPr id="6598" name="Freeform 1417"/>
            <p:cNvSpPr>
              <a:spLocks/>
            </p:cNvSpPr>
            <p:nvPr/>
          </p:nvSpPr>
          <p:spPr bwMode="gray">
            <a:xfrm>
              <a:off x="2820" y="2414"/>
              <a:ext cx="170" cy="158"/>
            </a:xfrm>
            <a:custGeom>
              <a:avLst/>
              <a:gdLst>
                <a:gd name="T0" fmla="*/ 2 w 306"/>
                <a:gd name="T1" fmla="*/ 27 h 284"/>
                <a:gd name="T2" fmla="*/ 1 w 306"/>
                <a:gd name="T3" fmla="*/ 10 h 284"/>
                <a:gd name="T4" fmla="*/ 1 w 306"/>
                <a:gd name="T5" fmla="*/ 9 h 284"/>
                <a:gd name="T6" fmla="*/ 1 w 306"/>
                <a:gd name="T7" fmla="*/ 7 h 284"/>
                <a:gd name="T8" fmla="*/ 1 w 306"/>
                <a:gd name="T9" fmla="*/ 5 h 284"/>
                <a:gd name="T10" fmla="*/ 1 w 306"/>
                <a:gd name="T11" fmla="*/ 3 h 284"/>
                <a:gd name="T12" fmla="*/ 1 w 306"/>
                <a:gd name="T13" fmla="*/ 2 h 284"/>
                <a:gd name="T14" fmla="*/ 1 w 306"/>
                <a:gd name="T15" fmla="*/ 1 h 284"/>
                <a:gd name="T16" fmla="*/ 2 w 306"/>
                <a:gd name="T17" fmla="*/ 2 h 284"/>
                <a:gd name="T18" fmla="*/ 3 w 306"/>
                <a:gd name="T19" fmla="*/ 2 h 284"/>
                <a:gd name="T20" fmla="*/ 4 w 306"/>
                <a:gd name="T21" fmla="*/ 2 h 284"/>
                <a:gd name="T22" fmla="*/ 6 w 306"/>
                <a:gd name="T23" fmla="*/ 2 h 284"/>
                <a:gd name="T24" fmla="*/ 8 w 306"/>
                <a:gd name="T25" fmla="*/ 2 h 284"/>
                <a:gd name="T26" fmla="*/ 10 w 306"/>
                <a:gd name="T27" fmla="*/ 3 h 284"/>
                <a:gd name="T28" fmla="*/ 11 w 306"/>
                <a:gd name="T29" fmla="*/ 3 h 284"/>
                <a:gd name="T30" fmla="*/ 13 w 306"/>
                <a:gd name="T31" fmla="*/ 2 h 284"/>
                <a:gd name="T32" fmla="*/ 18 w 306"/>
                <a:gd name="T33" fmla="*/ 1 h 284"/>
                <a:gd name="T34" fmla="*/ 22 w 306"/>
                <a:gd name="T35" fmla="*/ 1 h 284"/>
                <a:gd name="T36" fmla="*/ 23 w 306"/>
                <a:gd name="T37" fmla="*/ 1 h 284"/>
                <a:gd name="T38" fmla="*/ 24 w 306"/>
                <a:gd name="T39" fmla="*/ 1 h 284"/>
                <a:gd name="T40" fmla="*/ 26 w 306"/>
                <a:gd name="T41" fmla="*/ 1 h 284"/>
                <a:gd name="T42" fmla="*/ 28 w 306"/>
                <a:gd name="T43" fmla="*/ 7 h 284"/>
                <a:gd name="T44" fmla="*/ 27 w 306"/>
                <a:gd name="T45" fmla="*/ 9 h 284"/>
                <a:gd name="T46" fmla="*/ 27 w 306"/>
                <a:gd name="T47" fmla="*/ 12 h 284"/>
                <a:gd name="T48" fmla="*/ 25 w 306"/>
                <a:gd name="T49" fmla="*/ 10 h 284"/>
                <a:gd name="T50" fmla="*/ 23 w 306"/>
                <a:gd name="T51" fmla="*/ 8 h 284"/>
                <a:gd name="T52" fmla="*/ 22 w 306"/>
                <a:gd name="T53" fmla="*/ 7 h 284"/>
                <a:gd name="T54" fmla="*/ 22 w 306"/>
                <a:gd name="T55" fmla="*/ 6 h 284"/>
                <a:gd name="T56" fmla="*/ 22 w 306"/>
                <a:gd name="T57" fmla="*/ 8 h 284"/>
                <a:gd name="T58" fmla="*/ 22 w 306"/>
                <a:gd name="T59" fmla="*/ 9 h 284"/>
                <a:gd name="T60" fmla="*/ 23 w 306"/>
                <a:gd name="T61" fmla="*/ 9 h 284"/>
                <a:gd name="T62" fmla="*/ 24 w 306"/>
                <a:gd name="T63" fmla="*/ 11 h 284"/>
                <a:gd name="T64" fmla="*/ 25 w 306"/>
                <a:gd name="T65" fmla="*/ 12 h 284"/>
                <a:gd name="T66" fmla="*/ 26 w 306"/>
                <a:gd name="T67" fmla="*/ 13 h 284"/>
                <a:gd name="T68" fmla="*/ 27 w 306"/>
                <a:gd name="T69" fmla="*/ 15 h 284"/>
                <a:gd name="T70" fmla="*/ 28 w 306"/>
                <a:gd name="T71" fmla="*/ 18 h 284"/>
                <a:gd name="T72" fmla="*/ 28 w 306"/>
                <a:gd name="T73" fmla="*/ 21 h 284"/>
                <a:gd name="T74" fmla="*/ 28 w 306"/>
                <a:gd name="T75" fmla="*/ 21 h 284"/>
                <a:gd name="T76" fmla="*/ 28 w 306"/>
                <a:gd name="T77" fmla="*/ 22 h 284"/>
                <a:gd name="T78" fmla="*/ 28 w 306"/>
                <a:gd name="T79" fmla="*/ 23 h 284"/>
                <a:gd name="T80" fmla="*/ 27 w 306"/>
                <a:gd name="T81" fmla="*/ 24 h 284"/>
                <a:gd name="T82" fmla="*/ 26 w 306"/>
                <a:gd name="T83" fmla="*/ 24 h 284"/>
                <a:gd name="T84" fmla="*/ 26 w 306"/>
                <a:gd name="T85" fmla="*/ 25 h 284"/>
                <a:gd name="T86" fmla="*/ 26 w 306"/>
                <a:gd name="T87" fmla="*/ 26 h 284"/>
                <a:gd name="T88" fmla="*/ 25 w 306"/>
                <a:gd name="T89" fmla="*/ 26 h 284"/>
                <a:gd name="T90" fmla="*/ 24 w 306"/>
                <a:gd name="T91" fmla="*/ 26 h 284"/>
                <a:gd name="T92" fmla="*/ 24 w 306"/>
                <a:gd name="T93" fmla="*/ 26 h 284"/>
                <a:gd name="T94" fmla="*/ 24 w 306"/>
                <a:gd name="T95" fmla="*/ 26 h 284"/>
                <a:gd name="T96" fmla="*/ 24 w 306"/>
                <a:gd name="T97" fmla="*/ 27 h 284"/>
                <a:gd name="T98" fmla="*/ 24 w 306"/>
                <a:gd name="T99" fmla="*/ 27 h 284"/>
                <a:gd name="T100" fmla="*/ 23 w 306"/>
                <a:gd name="T101" fmla="*/ 27 h 284"/>
                <a:gd name="T102" fmla="*/ 23 w 306"/>
                <a:gd name="T103" fmla="*/ 27 h 284"/>
                <a:gd name="T104" fmla="*/ 21 w 306"/>
                <a:gd name="T105" fmla="*/ 27 h 284"/>
                <a:gd name="T106" fmla="*/ 2 w 306"/>
                <a:gd name="T107" fmla="*/ 27 h 2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284"/>
                <a:gd name="T164" fmla="*/ 306 w 306"/>
                <a:gd name="T165" fmla="*/ 284 h 2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284">
                  <a:moveTo>
                    <a:pt x="21" y="280"/>
                  </a:moveTo>
                  <a:cubicBezTo>
                    <a:pt x="17" y="213"/>
                    <a:pt x="12" y="109"/>
                    <a:pt x="12" y="107"/>
                  </a:cubicBezTo>
                  <a:cubicBezTo>
                    <a:pt x="11" y="104"/>
                    <a:pt x="8" y="97"/>
                    <a:pt x="11" y="89"/>
                  </a:cubicBezTo>
                  <a:cubicBezTo>
                    <a:pt x="14" y="80"/>
                    <a:pt x="11" y="79"/>
                    <a:pt x="6" y="70"/>
                  </a:cubicBezTo>
                  <a:cubicBezTo>
                    <a:pt x="1" y="62"/>
                    <a:pt x="0" y="57"/>
                    <a:pt x="2" y="50"/>
                  </a:cubicBezTo>
                  <a:cubicBezTo>
                    <a:pt x="5" y="44"/>
                    <a:pt x="7" y="40"/>
                    <a:pt x="5" y="34"/>
                  </a:cubicBezTo>
                  <a:cubicBezTo>
                    <a:pt x="3" y="29"/>
                    <a:pt x="3" y="25"/>
                    <a:pt x="8" y="18"/>
                  </a:cubicBezTo>
                  <a:cubicBezTo>
                    <a:pt x="10" y="17"/>
                    <a:pt x="10" y="15"/>
                    <a:pt x="10" y="14"/>
                  </a:cubicBezTo>
                  <a:cubicBezTo>
                    <a:pt x="10" y="14"/>
                    <a:pt x="14" y="18"/>
                    <a:pt x="18" y="19"/>
                  </a:cubicBezTo>
                  <a:cubicBezTo>
                    <a:pt x="22" y="19"/>
                    <a:pt x="31" y="19"/>
                    <a:pt x="33" y="19"/>
                  </a:cubicBezTo>
                  <a:cubicBezTo>
                    <a:pt x="36" y="19"/>
                    <a:pt x="38" y="17"/>
                    <a:pt x="44" y="20"/>
                  </a:cubicBezTo>
                  <a:cubicBezTo>
                    <a:pt x="50" y="22"/>
                    <a:pt x="60" y="16"/>
                    <a:pt x="65" y="22"/>
                  </a:cubicBezTo>
                  <a:cubicBezTo>
                    <a:pt x="69" y="27"/>
                    <a:pt x="72" y="20"/>
                    <a:pt x="81" y="24"/>
                  </a:cubicBezTo>
                  <a:cubicBezTo>
                    <a:pt x="91" y="27"/>
                    <a:pt x="99" y="26"/>
                    <a:pt x="104" y="30"/>
                  </a:cubicBezTo>
                  <a:cubicBezTo>
                    <a:pt x="109" y="34"/>
                    <a:pt x="100" y="47"/>
                    <a:pt x="114" y="35"/>
                  </a:cubicBezTo>
                  <a:cubicBezTo>
                    <a:pt x="128" y="22"/>
                    <a:pt x="128" y="18"/>
                    <a:pt x="138" y="16"/>
                  </a:cubicBezTo>
                  <a:cubicBezTo>
                    <a:pt x="147" y="13"/>
                    <a:pt x="189" y="0"/>
                    <a:pt x="195" y="3"/>
                  </a:cubicBezTo>
                  <a:cubicBezTo>
                    <a:pt x="202" y="6"/>
                    <a:pt x="222" y="13"/>
                    <a:pt x="227" y="13"/>
                  </a:cubicBezTo>
                  <a:cubicBezTo>
                    <a:pt x="233" y="14"/>
                    <a:pt x="242" y="13"/>
                    <a:pt x="245" y="12"/>
                  </a:cubicBezTo>
                  <a:cubicBezTo>
                    <a:pt x="248" y="10"/>
                    <a:pt x="258" y="7"/>
                    <a:pt x="258" y="7"/>
                  </a:cubicBezTo>
                  <a:cubicBezTo>
                    <a:pt x="272" y="4"/>
                    <a:pt x="272" y="4"/>
                    <a:pt x="272" y="4"/>
                  </a:cubicBezTo>
                  <a:cubicBezTo>
                    <a:pt x="272" y="4"/>
                    <a:pt x="269" y="40"/>
                    <a:pt x="293" y="72"/>
                  </a:cubicBezTo>
                  <a:cubicBezTo>
                    <a:pt x="291" y="80"/>
                    <a:pt x="290" y="94"/>
                    <a:pt x="289" y="101"/>
                  </a:cubicBezTo>
                  <a:cubicBezTo>
                    <a:pt x="289" y="107"/>
                    <a:pt x="291" y="120"/>
                    <a:pt x="282" y="119"/>
                  </a:cubicBezTo>
                  <a:cubicBezTo>
                    <a:pt x="272" y="117"/>
                    <a:pt x="267" y="114"/>
                    <a:pt x="262" y="104"/>
                  </a:cubicBezTo>
                  <a:cubicBezTo>
                    <a:pt x="256" y="93"/>
                    <a:pt x="243" y="82"/>
                    <a:pt x="238" y="80"/>
                  </a:cubicBezTo>
                  <a:cubicBezTo>
                    <a:pt x="233" y="78"/>
                    <a:pt x="230" y="72"/>
                    <a:pt x="231" y="67"/>
                  </a:cubicBezTo>
                  <a:cubicBezTo>
                    <a:pt x="232" y="62"/>
                    <a:pt x="228" y="61"/>
                    <a:pt x="227" y="65"/>
                  </a:cubicBezTo>
                  <a:cubicBezTo>
                    <a:pt x="225" y="70"/>
                    <a:pt x="221" y="77"/>
                    <a:pt x="227" y="81"/>
                  </a:cubicBezTo>
                  <a:cubicBezTo>
                    <a:pt x="233" y="85"/>
                    <a:pt x="236" y="83"/>
                    <a:pt x="234" y="89"/>
                  </a:cubicBezTo>
                  <a:cubicBezTo>
                    <a:pt x="232" y="94"/>
                    <a:pt x="234" y="98"/>
                    <a:pt x="239" y="100"/>
                  </a:cubicBezTo>
                  <a:cubicBezTo>
                    <a:pt x="243" y="103"/>
                    <a:pt x="242" y="104"/>
                    <a:pt x="248" y="109"/>
                  </a:cubicBezTo>
                  <a:cubicBezTo>
                    <a:pt x="253" y="114"/>
                    <a:pt x="263" y="121"/>
                    <a:pt x="262" y="129"/>
                  </a:cubicBezTo>
                  <a:cubicBezTo>
                    <a:pt x="260" y="136"/>
                    <a:pt x="262" y="131"/>
                    <a:pt x="269" y="140"/>
                  </a:cubicBezTo>
                  <a:cubicBezTo>
                    <a:pt x="277" y="148"/>
                    <a:pt x="280" y="153"/>
                    <a:pt x="280" y="159"/>
                  </a:cubicBezTo>
                  <a:cubicBezTo>
                    <a:pt x="279" y="164"/>
                    <a:pt x="288" y="180"/>
                    <a:pt x="297" y="191"/>
                  </a:cubicBezTo>
                  <a:cubicBezTo>
                    <a:pt x="306" y="202"/>
                    <a:pt x="288" y="215"/>
                    <a:pt x="293" y="217"/>
                  </a:cubicBezTo>
                  <a:cubicBezTo>
                    <a:pt x="297" y="219"/>
                    <a:pt x="295" y="220"/>
                    <a:pt x="292" y="222"/>
                  </a:cubicBezTo>
                  <a:cubicBezTo>
                    <a:pt x="288" y="224"/>
                    <a:pt x="289" y="227"/>
                    <a:pt x="292" y="232"/>
                  </a:cubicBezTo>
                  <a:cubicBezTo>
                    <a:pt x="294" y="236"/>
                    <a:pt x="295" y="241"/>
                    <a:pt x="295" y="241"/>
                  </a:cubicBezTo>
                  <a:cubicBezTo>
                    <a:pt x="295" y="241"/>
                    <a:pt x="289" y="252"/>
                    <a:pt x="284" y="250"/>
                  </a:cubicBezTo>
                  <a:cubicBezTo>
                    <a:pt x="278" y="248"/>
                    <a:pt x="274" y="247"/>
                    <a:pt x="272" y="253"/>
                  </a:cubicBezTo>
                  <a:cubicBezTo>
                    <a:pt x="270" y="259"/>
                    <a:pt x="274" y="263"/>
                    <a:pt x="270" y="263"/>
                  </a:cubicBezTo>
                  <a:cubicBezTo>
                    <a:pt x="265" y="263"/>
                    <a:pt x="262" y="263"/>
                    <a:pt x="264" y="266"/>
                  </a:cubicBezTo>
                  <a:cubicBezTo>
                    <a:pt x="265" y="269"/>
                    <a:pt x="265" y="273"/>
                    <a:pt x="263" y="274"/>
                  </a:cubicBezTo>
                  <a:cubicBezTo>
                    <a:pt x="262" y="274"/>
                    <a:pt x="261" y="275"/>
                    <a:pt x="259" y="274"/>
                  </a:cubicBezTo>
                  <a:cubicBezTo>
                    <a:pt x="258" y="273"/>
                    <a:pt x="258" y="268"/>
                    <a:pt x="255" y="269"/>
                  </a:cubicBezTo>
                  <a:cubicBezTo>
                    <a:pt x="253" y="270"/>
                    <a:pt x="251" y="273"/>
                    <a:pt x="252" y="275"/>
                  </a:cubicBezTo>
                  <a:cubicBezTo>
                    <a:pt x="254" y="277"/>
                    <a:pt x="256" y="280"/>
                    <a:pt x="255" y="281"/>
                  </a:cubicBezTo>
                  <a:cubicBezTo>
                    <a:pt x="254" y="282"/>
                    <a:pt x="250" y="283"/>
                    <a:pt x="248" y="284"/>
                  </a:cubicBezTo>
                  <a:cubicBezTo>
                    <a:pt x="247" y="284"/>
                    <a:pt x="241" y="283"/>
                    <a:pt x="241" y="283"/>
                  </a:cubicBezTo>
                  <a:cubicBezTo>
                    <a:pt x="236" y="279"/>
                    <a:pt x="236" y="279"/>
                    <a:pt x="236" y="279"/>
                  </a:cubicBezTo>
                  <a:cubicBezTo>
                    <a:pt x="236" y="279"/>
                    <a:pt x="225" y="276"/>
                    <a:pt x="221" y="276"/>
                  </a:cubicBezTo>
                  <a:cubicBezTo>
                    <a:pt x="217" y="276"/>
                    <a:pt x="21" y="280"/>
                    <a:pt x="21" y="280"/>
                  </a:cubicBezTo>
                  <a:close/>
                </a:path>
              </a:pathLst>
            </a:custGeom>
            <a:solidFill>
              <a:schemeClr val="accent1"/>
            </a:solidFill>
            <a:ln w="3175" cap="rnd">
              <a:solidFill>
                <a:schemeClr val="bg1"/>
              </a:solidFill>
              <a:round/>
              <a:headEnd/>
              <a:tailEnd/>
            </a:ln>
          </p:spPr>
          <p:txBody>
            <a:bodyPr/>
            <a:lstStyle/>
            <a:p>
              <a:endParaRPr lang="de-DE"/>
            </a:p>
          </p:txBody>
        </p:sp>
        <p:sp>
          <p:nvSpPr>
            <p:cNvPr id="6599" name="Freeform 1418"/>
            <p:cNvSpPr>
              <a:spLocks/>
            </p:cNvSpPr>
            <p:nvPr/>
          </p:nvSpPr>
          <p:spPr bwMode="gray">
            <a:xfrm>
              <a:off x="2220" y="2464"/>
              <a:ext cx="133" cy="99"/>
            </a:xfrm>
            <a:custGeom>
              <a:avLst/>
              <a:gdLst>
                <a:gd name="T0" fmla="*/ 12 w 238"/>
                <a:gd name="T1" fmla="*/ 0 h 178"/>
                <a:gd name="T2" fmla="*/ 23 w 238"/>
                <a:gd name="T3" fmla="*/ 1 h 178"/>
                <a:gd name="T4" fmla="*/ 23 w 238"/>
                <a:gd name="T5" fmla="*/ 2 h 178"/>
                <a:gd name="T6" fmla="*/ 22 w 238"/>
                <a:gd name="T7" fmla="*/ 5 h 178"/>
                <a:gd name="T8" fmla="*/ 15 w 238"/>
                <a:gd name="T9" fmla="*/ 4 h 178"/>
                <a:gd name="T10" fmla="*/ 13 w 238"/>
                <a:gd name="T11" fmla="*/ 12 h 178"/>
                <a:gd name="T12" fmla="*/ 10 w 238"/>
                <a:gd name="T13" fmla="*/ 13 h 178"/>
                <a:gd name="T14" fmla="*/ 10 w 238"/>
                <a:gd name="T15" fmla="*/ 17 h 178"/>
                <a:gd name="T16" fmla="*/ 0 w 238"/>
                <a:gd name="T17" fmla="*/ 16 h 178"/>
                <a:gd name="T18" fmla="*/ 1 w 238"/>
                <a:gd name="T19" fmla="*/ 13 h 178"/>
                <a:gd name="T20" fmla="*/ 2 w 238"/>
                <a:gd name="T21" fmla="*/ 12 h 178"/>
                <a:gd name="T22" fmla="*/ 4 w 238"/>
                <a:gd name="T23" fmla="*/ 9 h 178"/>
                <a:gd name="T24" fmla="*/ 6 w 238"/>
                <a:gd name="T25" fmla="*/ 8 h 178"/>
                <a:gd name="T26" fmla="*/ 7 w 238"/>
                <a:gd name="T27" fmla="*/ 6 h 178"/>
                <a:gd name="T28" fmla="*/ 9 w 238"/>
                <a:gd name="T29" fmla="*/ 3 h 178"/>
                <a:gd name="T30" fmla="*/ 11 w 238"/>
                <a:gd name="T31" fmla="*/ 2 h 178"/>
                <a:gd name="T32" fmla="*/ 12 w 238"/>
                <a:gd name="T33" fmla="*/ 0 h 1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8"/>
                <a:gd name="T52" fmla="*/ 0 h 178"/>
                <a:gd name="T53" fmla="*/ 238 w 238"/>
                <a:gd name="T54" fmla="*/ 178 h 1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8" h="178">
                  <a:moveTo>
                    <a:pt x="126" y="0"/>
                  </a:moveTo>
                  <a:cubicBezTo>
                    <a:pt x="237" y="6"/>
                    <a:pt x="237" y="6"/>
                    <a:pt x="237" y="6"/>
                  </a:cubicBezTo>
                  <a:cubicBezTo>
                    <a:pt x="238" y="21"/>
                    <a:pt x="238" y="21"/>
                    <a:pt x="238" y="21"/>
                  </a:cubicBezTo>
                  <a:cubicBezTo>
                    <a:pt x="231" y="56"/>
                    <a:pt x="231" y="56"/>
                    <a:pt x="231" y="56"/>
                  </a:cubicBezTo>
                  <a:cubicBezTo>
                    <a:pt x="148" y="48"/>
                    <a:pt x="148" y="48"/>
                    <a:pt x="148" y="48"/>
                  </a:cubicBezTo>
                  <a:cubicBezTo>
                    <a:pt x="135" y="120"/>
                    <a:pt x="135" y="120"/>
                    <a:pt x="135" y="120"/>
                  </a:cubicBezTo>
                  <a:cubicBezTo>
                    <a:pt x="135" y="120"/>
                    <a:pt x="104" y="128"/>
                    <a:pt x="102" y="139"/>
                  </a:cubicBezTo>
                  <a:cubicBezTo>
                    <a:pt x="101" y="151"/>
                    <a:pt x="100" y="178"/>
                    <a:pt x="100" y="178"/>
                  </a:cubicBezTo>
                  <a:cubicBezTo>
                    <a:pt x="0" y="169"/>
                    <a:pt x="0" y="169"/>
                    <a:pt x="0" y="169"/>
                  </a:cubicBezTo>
                  <a:cubicBezTo>
                    <a:pt x="0" y="169"/>
                    <a:pt x="5" y="146"/>
                    <a:pt x="13" y="143"/>
                  </a:cubicBezTo>
                  <a:cubicBezTo>
                    <a:pt x="21" y="140"/>
                    <a:pt x="25" y="134"/>
                    <a:pt x="27" y="130"/>
                  </a:cubicBezTo>
                  <a:cubicBezTo>
                    <a:pt x="29" y="125"/>
                    <a:pt x="33" y="108"/>
                    <a:pt x="39" y="101"/>
                  </a:cubicBezTo>
                  <a:cubicBezTo>
                    <a:pt x="46" y="94"/>
                    <a:pt x="54" y="87"/>
                    <a:pt x="58" y="83"/>
                  </a:cubicBezTo>
                  <a:cubicBezTo>
                    <a:pt x="62" y="78"/>
                    <a:pt x="72" y="66"/>
                    <a:pt x="76" y="58"/>
                  </a:cubicBezTo>
                  <a:cubicBezTo>
                    <a:pt x="79" y="50"/>
                    <a:pt x="82" y="35"/>
                    <a:pt x="90" y="33"/>
                  </a:cubicBezTo>
                  <a:cubicBezTo>
                    <a:pt x="98" y="30"/>
                    <a:pt x="114" y="25"/>
                    <a:pt x="117" y="18"/>
                  </a:cubicBezTo>
                  <a:cubicBezTo>
                    <a:pt x="120" y="12"/>
                    <a:pt x="126" y="0"/>
                    <a:pt x="126" y="0"/>
                  </a:cubicBezTo>
                  <a:close/>
                </a:path>
              </a:pathLst>
            </a:custGeom>
            <a:solidFill>
              <a:schemeClr val="accent1"/>
            </a:solidFill>
            <a:ln w="3175" cap="rnd">
              <a:solidFill>
                <a:schemeClr val="bg1"/>
              </a:solidFill>
              <a:round/>
              <a:headEnd/>
              <a:tailEnd/>
            </a:ln>
          </p:spPr>
          <p:txBody>
            <a:bodyPr/>
            <a:lstStyle/>
            <a:p>
              <a:endParaRPr lang="de-DE"/>
            </a:p>
          </p:txBody>
        </p:sp>
        <p:sp>
          <p:nvSpPr>
            <p:cNvPr id="6600" name="Freeform 1419"/>
            <p:cNvSpPr>
              <a:spLocks/>
            </p:cNvSpPr>
            <p:nvPr/>
          </p:nvSpPr>
          <p:spPr bwMode="gray">
            <a:xfrm>
              <a:off x="2270" y="2513"/>
              <a:ext cx="251" cy="242"/>
            </a:xfrm>
            <a:custGeom>
              <a:avLst/>
              <a:gdLst>
                <a:gd name="T0" fmla="*/ 2 w 451"/>
                <a:gd name="T1" fmla="*/ 25 h 434"/>
                <a:gd name="T2" fmla="*/ 4 w 451"/>
                <a:gd name="T3" fmla="*/ 26 h 434"/>
                <a:gd name="T4" fmla="*/ 8 w 451"/>
                <a:gd name="T5" fmla="*/ 26 h 434"/>
                <a:gd name="T6" fmla="*/ 18 w 451"/>
                <a:gd name="T7" fmla="*/ 26 h 434"/>
                <a:gd name="T8" fmla="*/ 18 w 451"/>
                <a:gd name="T9" fmla="*/ 23 h 434"/>
                <a:gd name="T10" fmla="*/ 22 w 451"/>
                <a:gd name="T11" fmla="*/ 1 h 434"/>
                <a:gd name="T12" fmla="*/ 36 w 451"/>
                <a:gd name="T13" fmla="*/ 11 h 434"/>
                <a:gd name="T14" fmla="*/ 37 w 451"/>
                <a:gd name="T15" fmla="*/ 13 h 434"/>
                <a:gd name="T16" fmla="*/ 39 w 451"/>
                <a:gd name="T17" fmla="*/ 14 h 434"/>
                <a:gd name="T18" fmla="*/ 41 w 451"/>
                <a:gd name="T19" fmla="*/ 17 h 434"/>
                <a:gd name="T20" fmla="*/ 43 w 451"/>
                <a:gd name="T21" fmla="*/ 17 h 434"/>
                <a:gd name="T22" fmla="*/ 42 w 451"/>
                <a:gd name="T23" fmla="*/ 26 h 434"/>
                <a:gd name="T24" fmla="*/ 39 w 451"/>
                <a:gd name="T25" fmla="*/ 28 h 434"/>
                <a:gd name="T26" fmla="*/ 35 w 451"/>
                <a:gd name="T27" fmla="*/ 28 h 434"/>
                <a:gd name="T28" fmla="*/ 29 w 451"/>
                <a:gd name="T29" fmla="*/ 28 h 434"/>
                <a:gd name="T30" fmla="*/ 27 w 451"/>
                <a:gd name="T31" fmla="*/ 30 h 434"/>
                <a:gd name="T32" fmla="*/ 24 w 451"/>
                <a:gd name="T33" fmla="*/ 31 h 434"/>
                <a:gd name="T34" fmla="*/ 23 w 451"/>
                <a:gd name="T35" fmla="*/ 33 h 434"/>
                <a:gd name="T36" fmla="*/ 22 w 451"/>
                <a:gd name="T37" fmla="*/ 32 h 434"/>
                <a:gd name="T38" fmla="*/ 21 w 451"/>
                <a:gd name="T39" fmla="*/ 32 h 434"/>
                <a:gd name="T40" fmla="*/ 20 w 451"/>
                <a:gd name="T41" fmla="*/ 34 h 434"/>
                <a:gd name="T42" fmla="*/ 17 w 451"/>
                <a:gd name="T43" fmla="*/ 36 h 434"/>
                <a:gd name="T44" fmla="*/ 17 w 451"/>
                <a:gd name="T45" fmla="*/ 39 h 434"/>
                <a:gd name="T46" fmla="*/ 17 w 451"/>
                <a:gd name="T47" fmla="*/ 41 h 434"/>
                <a:gd name="T48" fmla="*/ 14 w 451"/>
                <a:gd name="T49" fmla="*/ 41 h 434"/>
                <a:gd name="T50" fmla="*/ 14 w 451"/>
                <a:gd name="T51" fmla="*/ 40 h 434"/>
                <a:gd name="T52" fmla="*/ 12 w 451"/>
                <a:gd name="T53" fmla="*/ 40 h 434"/>
                <a:gd name="T54" fmla="*/ 11 w 451"/>
                <a:gd name="T55" fmla="*/ 40 h 434"/>
                <a:gd name="T56" fmla="*/ 10 w 451"/>
                <a:gd name="T57" fmla="*/ 40 h 434"/>
                <a:gd name="T58" fmla="*/ 9 w 451"/>
                <a:gd name="T59" fmla="*/ 39 h 434"/>
                <a:gd name="T60" fmla="*/ 9 w 451"/>
                <a:gd name="T61" fmla="*/ 37 h 434"/>
                <a:gd name="T62" fmla="*/ 8 w 451"/>
                <a:gd name="T63" fmla="*/ 36 h 434"/>
                <a:gd name="T64" fmla="*/ 7 w 451"/>
                <a:gd name="T65" fmla="*/ 34 h 434"/>
                <a:gd name="T66" fmla="*/ 6 w 451"/>
                <a:gd name="T67" fmla="*/ 36 h 434"/>
                <a:gd name="T68" fmla="*/ 4 w 451"/>
                <a:gd name="T69" fmla="*/ 36 h 434"/>
                <a:gd name="T70" fmla="*/ 1 w 451"/>
                <a:gd name="T71" fmla="*/ 35 h 434"/>
                <a:gd name="T72" fmla="*/ 2 w 451"/>
                <a:gd name="T73" fmla="*/ 33 h 434"/>
                <a:gd name="T74" fmla="*/ 1 w 451"/>
                <a:gd name="T75" fmla="*/ 31 h 434"/>
                <a:gd name="T76" fmla="*/ 1 w 451"/>
                <a:gd name="T77" fmla="*/ 28 h 4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1"/>
                <a:gd name="T118" fmla="*/ 0 h 434"/>
                <a:gd name="T119" fmla="*/ 451 w 451"/>
                <a:gd name="T120" fmla="*/ 434 h 4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1" h="434">
                  <a:moveTo>
                    <a:pt x="6" y="284"/>
                  </a:moveTo>
                  <a:cubicBezTo>
                    <a:pt x="15" y="289"/>
                    <a:pt x="14" y="263"/>
                    <a:pt x="21" y="260"/>
                  </a:cubicBezTo>
                  <a:cubicBezTo>
                    <a:pt x="28" y="257"/>
                    <a:pt x="31" y="261"/>
                    <a:pt x="36" y="269"/>
                  </a:cubicBezTo>
                  <a:cubicBezTo>
                    <a:pt x="41" y="277"/>
                    <a:pt x="42" y="271"/>
                    <a:pt x="46" y="266"/>
                  </a:cubicBezTo>
                  <a:cubicBezTo>
                    <a:pt x="49" y="261"/>
                    <a:pt x="63" y="269"/>
                    <a:pt x="63" y="269"/>
                  </a:cubicBezTo>
                  <a:cubicBezTo>
                    <a:pt x="63" y="269"/>
                    <a:pt x="81" y="269"/>
                    <a:pt x="81" y="263"/>
                  </a:cubicBezTo>
                  <a:cubicBezTo>
                    <a:pt x="81" y="257"/>
                    <a:pt x="90" y="268"/>
                    <a:pt x="90" y="268"/>
                  </a:cubicBezTo>
                  <a:cubicBezTo>
                    <a:pt x="186" y="271"/>
                    <a:pt x="186" y="271"/>
                    <a:pt x="186" y="271"/>
                  </a:cubicBezTo>
                  <a:cubicBezTo>
                    <a:pt x="186" y="266"/>
                    <a:pt x="192" y="248"/>
                    <a:pt x="189" y="248"/>
                  </a:cubicBezTo>
                  <a:cubicBezTo>
                    <a:pt x="187" y="248"/>
                    <a:pt x="185" y="242"/>
                    <a:pt x="185" y="242"/>
                  </a:cubicBezTo>
                  <a:cubicBezTo>
                    <a:pt x="189" y="0"/>
                    <a:pt x="189" y="0"/>
                    <a:pt x="189" y="0"/>
                  </a:cubicBezTo>
                  <a:cubicBezTo>
                    <a:pt x="230" y="2"/>
                    <a:pt x="230" y="2"/>
                    <a:pt x="230" y="2"/>
                  </a:cubicBezTo>
                  <a:cubicBezTo>
                    <a:pt x="231" y="2"/>
                    <a:pt x="231" y="2"/>
                    <a:pt x="231" y="2"/>
                  </a:cubicBezTo>
                  <a:cubicBezTo>
                    <a:pt x="370" y="117"/>
                    <a:pt x="370" y="117"/>
                    <a:pt x="370" y="117"/>
                  </a:cubicBezTo>
                  <a:cubicBezTo>
                    <a:pt x="370" y="117"/>
                    <a:pt x="375" y="124"/>
                    <a:pt x="374" y="128"/>
                  </a:cubicBezTo>
                  <a:cubicBezTo>
                    <a:pt x="373" y="131"/>
                    <a:pt x="376" y="139"/>
                    <a:pt x="381" y="139"/>
                  </a:cubicBezTo>
                  <a:cubicBezTo>
                    <a:pt x="385" y="139"/>
                    <a:pt x="389" y="136"/>
                    <a:pt x="393" y="140"/>
                  </a:cubicBezTo>
                  <a:cubicBezTo>
                    <a:pt x="397" y="143"/>
                    <a:pt x="401" y="146"/>
                    <a:pt x="404" y="150"/>
                  </a:cubicBezTo>
                  <a:cubicBezTo>
                    <a:pt x="407" y="153"/>
                    <a:pt x="416" y="147"/>
                    <a:pt x="418" y="151"/>
                  </a:cubicBezTo>
                  <a:cubicBezTo>
                    <a:pt x="420" y="154"/>
                    <a:pt x="429" y="167"/>
                    <a:pt x="427" y="170"/>
                  </a:cubicBezTo>
                  <a:cubicBezTo>
                    <a:pt x="425" y="174"/>
                    <a:pt x="423" y="180"/>
                    <a:pt x="423" y="180"/>
                  </a:cubicBezTo>
                  <a:cubicBezTo>
                    <a:pt x="423" y="180"/>
                    <a:pt x="437" y="181"/>
                    <a:pt x="447" y="181"/>
                  </a:cubicBezTo>
                  <a:cubicBezTo>
                    <a:pt x="447" y="181"/>
                    <a:pt x="451" y="227"/>
                    <a:pt x="449" y="243"/>
                  </a:cubicBezTo>
                  <a:cubicBezTo>
                    <a:pt x="447" y="258"/>
                    <a:pt x="439" y="258"/>
                    <a:pt x="440" y="265"/>
                  </a:cubicBezTo>
                  <a:cubicBezTo>
                    <a:pt x="441" y="271"/>
                    <a:pt x="434" y="285"/>
                    <a:pt x="428" y="288"/>
                  </a:cubicBezTo>
                  <a:cubicBezTo>
                    <a:pt x="423" y="291"/>
                    <a:pt x="408" y="288"/>
                    <a:pt x="403" y="288"/>
                  </a:cubicBezTo>
                  <a:cubicBezTo>
                    <a:pt x="397" y="288"/>
                    <a:pt x="387" y="286"/>
                    <a:pt x="383" y="287"/>
                  </a:cubicBezTo>
                  <a:cubicBezTo>
                    <a:pt x="379" y="288"/>
                    <a:pt x="365" y="287"/>
                    <a:pt x="365" y="287"/>
                  </a:cubicBezTo>
                  <a:cubicBezTo>
                    <a:pt x="365" y="287"/>
                    <a:pt x="365" y="298"/>
                    <a:pt x="352" y="296"/>
                  </a:cubicBezTo>
                  <a:cubicBezTo>
                    <a:pt x="339" y="293"/>
                    <a:pt x="318" y="278"/>
                    <a:pt x="311" y="289"/>
                  </a:cubicBezTo>
                  <a:cubicBezTo>
                    <a:pt x="303" y="300"/>
                    <a:pt x="298" y="303"/>
                    <a:pt x="292" y="303"/>
                  </a:cubicBezTo>
                  <a:cubicBezTo>
                    <a:pt x="285" y="303"/>
                    <a:pt x="280" y="302"/>
                    <a:pt x="280" y="305"/>
                  </a:cubicBezTo>
                  <a:cubicBezTo>
                    <a:pt x="280" y="309"/>
                    <a:pt x="275" y="314"/>
                    <a:pt x="271" y="315"/>
                  </a:cubicBezTo>
                  <a:cubicBezTo>
                    <a:pt x="267" y="316"/>
                    <a:pt x="256" y="319"/>
                    <a:pt x="256" y="319"/>
                  </a:cubicBezTo>
                  <a:cubicBezTo>
                    <a:pt x="256" y="319"/>
                    <a:pt x="248" y="320"/>
                    <a:pt x="247" y="323"/>
                  </a:cubicBezTo>
                  <a:cubicBezTo>
                    <a:pt x="246" y="326"/>
                    <a:pt x="245" y="338"/>
                    <a:pt x="245" y="338"/>
                  </a:cubicBezTo>
                  <a:cubicBezTo>
                    <a:pt x="245" y="338"/>
                    <a:pt x="239" y="344"/>
                    <a:pt x="236" y="340"/>
                  </a:cubicBezTo>
                  <a:cubicBezTo>
                    <a:pt x="233" y="335"/>
                    <a:pt x="230" y="336"/>
                    <a:pt x="227" y="334"/>
                  </a:cubicBezTo>
                  <a:cubicBezTo>
                    <a:pt x="224" y="332"/>
                    <a:pt x="226" y="323"/>
                    <a:pt x="220" y="326"/>
                  </a:cubicBezTo>
                  <a:cubicBezTo>
                    <a:pt x="215" y="330"/>
                    <a:pt x="212" y="333"/>
                    <a:pt x="213" y="336"/>
                  </a:cubicBezTo>
                  <a:cubicBezTo>
                    <a:pt x="214" y="340"/>
                    <a:pt x="220" y="341"/>
                    <a:pt x="217" y="347"/>
                  </a:cubicBezTo>
                  <a:cubicBezTo>
                    <a:pt x="214" y="354"/>
                    <a:pt x="207" y="353"/>
                    <a:pt x="207" y="353"/>
                  </a:cubicBezTo>
                  <a:cubicBezTo>
                    <a:pt x="204" y="362"/>
                    <a:pt x="203" y="372"/>
                    <a:pt x="197" y="372"/>
                  </a:cubicBezTo>
                  <a:cubicBezTo>
                    <a:pt x="192" y="372"/>
                    <a:pt x="185" y="367"/>
                    <a:pt x="182" y="374"/>
                  </a:cubicBezTo>
                  <a:cubicBezTo>
                    <a:pt x="179" y="380"/>
                    <a:pt x="182" y="386"/>
                    <a:pt x="182" y="391"/>
                  </a:cubicBezTo>
                  <a:cubicBezTo>
                    <a:pt x="182" y="397"/>
                    <a:pt x="181" y="396"/>
                    <a:pt x="177" y="401"/>
                  </a:cubicBezTo>
                  <a:cubicBezTo>
                    <a:pt x="172" y="407"/>
                    <a:pt x="170" y="409"/>
                    <a:pt x="173" y="412"/>
                  </a:cubicBezTo>
                  <a:cubicBezTo>
                    <a:pt x="177" y="415"/>
                    <a:pt x="181" y="423"/>
                    <a:pt x="175" y="423"/>
                  </a:cubicBezTo>
                  <a:cubicBezTo>
                    <a:pt x="170" y="423"/>
                    <a:pt x="161" y="418"/>
                    <a:pt x="159" y="422"/>
                  </a:cubicBezTo>
                  <a:cubicBezTo>
                    <a:pt x="157" y="426"/>
                    <a:pt x="150" y="434"/>
                    <a:pt x="151" y="425"/>
                  </a:cubicBezTo>
                  <a:cubicBezTo>
                    <a:pt x="152" y="416"/>
                    <a:pt x="155" y="410"/>
                    <a:pt x="155" y="410"/>
                  </a:cubicBezTo>
                  <a:cubicBezTo>
                    <a:pt x="155" y="410"/>
                    <a:pt x="149" y="402"/>
                    <a:pt x="147" y="407"/>
                  </a:cubicBezTo>
                  <a:cubicBezTo>
                    <a:pt x="141" y="418"/>
                    <a:pt x="140" y="418"/>
                    <a:pt x="136" y="416"/>
                  </a:cubicBezTo>
                  <a:cubicBezTo>
                    <a:pt x="132" y="415"/>
                    <a:pt x="126" y="410"/>
                    <a:pt x="127" y="416"/>
                  </a:cubicBezTo>
                  <a:cubicBezTo>
                    <a:pt x="128" y="423"/>
                    <a:pt x="121" y="422"/>
                    <a:pt x="121" y="422"/>
                  </a:cubicBezTo>
                  <a:cubicBezTo>
                    <a:pt x="121" y="422"/>
                    <a:pt x="121" y="409"/>
                    <a:pt x="117" y="411"/>
                  </a:cubicBezTo>
                  <a:cubicBezTo>
                    <a:pt x="114" y="413"/>
                    <a:pt x="111" y="413"/>
                    <a:pt x="110" y="418"/>
                  </a:cubicBezTo>
                  <a:cubicBezTo>
                    <a:pt x="108" y="422"/>
                    <a:pt x="103" y="420"/>
                    <a:pt x="103" y="420"/>
                  </a:cubicBezTo>
                  <a:cubicBezTo>
                    <a:pt x="94" y="408"/>
                    <a:pt x="94" y="408"/>
                    <a:pt x="94" y="408"/>
                  </a:cubicBezTo>
                  <a:cubicBezTo>
                    <a:pt x="94" y="408"/>
                    <a:pt x="108" y="410"/>
                    <a:pt x="101" y="403"/>
                  </a:cubicBezTo>
                  <a:cubicBezTo>
                    <a:pt x="93" y="397"/>
                    <a:pt x="89" y="396"/>
                    <a:pt x="89" y="392"/>
                  </a:cubicBezTo>
                  <a:cubicBezTo>
                    <a:pt x="89" y="389"/>
                    <a:pt x="97" y="388"/>
                    <a:pt x="97" y="388"/>
                  </a:cubicBezTo>
                  <a:cubicBezTo>
                    <a:pt x="97" y="388"/>
                    <a:pt x="94" y="371"/>
                    <a:pt x="92" y="376"/>
                  </a:cubicBezTo>
                  <a:cubicBezTo>
                    <a:pt x="90" y="380"/>
                    <a:pt x="82" y="375"/>
                    <a:pt x="82" y="375"/>
                  </a:cubicBezTo>
                  <a:cubicBezTo>
                    <a:pt x="82" y="363"/>
                    <a:pt x="82" y="363"/>
                    <a:pt x="82" y="363"/>
                  </a:cubicBezTo>
                  <a:cubicBezTo>
                    <a:pt x="73" y="352"/>
                    <a:pt x="73" y="352"/>
                    <a:pt x="73" y="352"/>
                  </a:cubicBezTo>
                  <a:cubicBezTo>
                    <a:pt x="73" y="352"/>
                    <a:pt x="62" y="346"/>
                    <a:pt x="63" y="355"/>
                  </a:cubicBezTo>
                  <a:cubicBezTo>
                    <a:pt x="65" y="364"/>
                    <a:pt x="60" y="368"/>
                    <a:pt x="57" y="367"/>
                  </a:cubicBezTo>
                  <a:cubicBezTo>
                    <a:pt x="54" y="366"/>
                    <a:pt x="52" y="349"/>
                    <a:pt x="47" y="355"/>
                  </a:cubicBezTo>
                  <a:cubicBezTo>
                    <a:pt x="41" y="360"/>
                    <a:pt x="40" y="366"/>
                    <a:pt x="37" y="367"/>
                  </a:cubicBezTo>
                  <a:cubicBezTo>
                    <a:pt x="34" y="368"/>
                    <a:pt x="33" y="356"/>
                    <a:pt x="27" y="359"/>
                  </a:cubicBezTo>
                  <a:cubicBezTo>
                    <a:pt x="22" y="363"/>
                    <a:pt x="17" y="369"/>
                    <a:pt x="15" y="362"/>
                  </a:cubicBezTo>
                  <a:cubicBezTo>
                    <a:pt x="13" y="354"/>
                    <a:pt x="12" y="352"/>
                    <a:pt x="16" y="349"/>
                  </a:cubicBezTo>
                  <a:cubicBezTo>
                    <a:pt x="21" y="347"/>
                    <a:pt x="21" y="344"/>
                    <a:pt x="21" y="340"/>
                  </a:cubicBezTo>
                  <a:cubicBezTo>
                    <a:pt x="21" y="335"/>
                    <a:pt x="14" y="313"/>
                    <a:pt x="10" y="315"/>
                  </a:cubicBezTo>
                  <a:cubicBezTo>
                    <a:pt x="5" y="318"/>
                    <a:pt x="0" y="320"/>
                    <a:pt x="2" y="313"/>
                  </a:cubicBezTo>
                  <a:cubicBezTo>
                    <a:pt x="4" y="307"/>
                    <a:pt x="5" y="303"/>
                    <a:pt x="5" y="303"/>
                  </a:cubicBezTo>
                  <a:cubicBezTo>
                    <a:pt x="5" y="292"/>
                    <a:pt x="5" y="292"/>
                    <a:pt x="5" y="292"/>
                  </a:cubicBezTo>
                  <a:lnTo>
                    <a:pt x="6" y="284"/>
                  </a:lnTo>
                  <a:close/>
                </a:path>
              </a:pathLst>
            </a:custGeom>
            <a:solidFill>
              <a:schemeClr val="accent1"/>
            </a:solidFill>
            <a:ln w="3175" cap="rnd">
              <a:solidFill>
                <a:schemeClr val="bg1"/>
              </a:solidFill>
              <a:round/>
              <a:headEnd/>
              <a:tailEnd/>
            </a:ln>
          </p:spPr>
          <p:txBody>
            <a:bodyPr/>
            <a:lstStyle/>
            <a:p>
              <a:endParaRPr lang="de-DE"/>
            </a:p>
          </p:txBody>
        </p:sp>
        <p:sp>
          <p:nvSpPr>
            <p:cNvPr id="6601" name="Line 1420"/>
            <p:cNvSpPr>
              <a:spLocks noChangeShapeType="1"/>
            </p:cNvSpPr>
            <p:nvPr/>
          </p:nvSpPr>
          <p:spPr bwMode="gray">
            <a:xfrm>
              <a:off x="2405" y="2539"/>
              <a:ext cx="1" cy="1"/>
            </a:xfrm>
            <a:prstGeom prst="line">
              <a:avLst/>
            </a:prstGeom>
            <a:noFill/>
            <a:ln w="9525">
              <a:solidFill>
                <a:schemeClr val="bg1"/>
              </a:solidFill>
              <a:round/>
              <a:headEnd/>
              <a:tailEnd/>
            </a:ln>
          </p:spPr>
          <p:txBody>
            <a:bodyPr/>
            <a:lstStyle/>
            <a:p>
              <a:endParaRPr lang="es-AR"/>
            </a:p>
          </p:txBody>
        </p:sp>
        <p:sp>
          <p:nvSpPr>
            <p:cNvPr id="6602" name="Line 1421"/>
            <p:cNvSpPr>
              <a:spLocks noChangeShapeType="1"/>
            </p:cNvSpPr>
            <p:nvPr/>
          </p:nvSpPr>
          <p:spPr bwMode="gray">
            <a:xfrm>
              <a:off x="2405" y="2539"/>
              <a:ext cx="1" cy="1"/>
            </a:xfrm>
            <a:prstGeom prst="line">
              <a:avLst/>
            </a:prstGeom>
            <a:noFill/>
            <a:ln w="3175" cap="rnd">
              <a:solidFill>
                <a:schemeClr val="bg1"/>
              </a:solidFill>
              <a:round/>
              <a:headEnd/>
              <a:tailEnd/>
            </a:ln>
          </p:spPr>
          <p:txBody>
            <a:bodyPr/>
            <a:lstStyle/>
            <a:p>
              <a:endParaRPr lang="es-AR"/>
            </a:p>
          </p:txBody>
        </p:sp>
        <p:sp>
          <p:nvSpPr>
            <p:cNvPr id="6603" name="Freeform 1422"/>
            <p:cNvSpPr>
              <a:spLocks/>
            </p:cNvSpPr>
            <p:nvPr/>
          </p:nvSpPr>
          <p:spPr bwMode="gray">
            <a:xfrm>
              <a:off x="2216" y="2476"/>
              <a:ext cx="182" cy="198"/>
            </a:xfrm>
            <a:custGeom>
              <a:avLst/>
              <a:gdLst>
                <a:gd name="T0" fmla="*/ 10 w 328"/>
                <a:gd name="T1" fmla="*/ 34 h 355"/>
                <a:gd name="T2" fmla="*/ 12 w 328"/>
                <a:gd name="T3" fmla="*/ 32 h 355"/>
                <a:gd name="T4" fmla="*/ 13 w 328"/>
                <a:gd name="T5" fmla="*/ 32 h 355"/>
                <a:gd name="T6" fmla="*/ 13 w 328"/>
                <a:gd name="T7" fmla="*/ 32 h 355"/>
                <a:gd name="T8" fmla="*/ 15 w 328"/>
                <a:gd name="T9" fmla="*/ 32 h 355"/>
                <a:gd name="T10" fmla="*/ 17 w 328"/>
                <a:gd name="T11" fmla="*/ 32 h 355"/>
                <a:gd name="T12" fmla="*/ 18 w 328"/>
                <a:gd name="T13" fmla="*/ 32 h 355"/>
                <a:gd name="T14" fmla="*/ 27 w 328"/>
                <a:gd name="T15" fmla="*/ 33 h 355"/>
                <a:gd name="T16" fmla="*/ 27 w 328"/>
                <a:gd name="T17" fmla="*/ 31 h 355"/>
                <a:gd name="T18" fmla="*/ 27 w 328"/>
                <a:gd name="T19" fmla="*/ 30 h 355"/>
                <a:gd name="T20" fmla="*/ 27 w 328"/>
                <a:gd name="T21" fmla="*/ 7 h 355"/>
                <a:gd name="T22" fmla="*/ 31 w 328"/>
                <a:gd name="T23" fmla="*/ 7 h 355"/>
                <a:gd name="T24" fmla="*/ 31 w 328"/>
                <a:gd name="T25" fmla="*/ 6 h 355"/>
                <a:gd name="T26" fmla="*/ 23 w 328"/>
                <a:gd name="T27" fmla="*/ 0 h 355"/>
                <a:gd name="T28" fmla="*/ 23 w 328"/>
                <a:gd name="T29" fmla="*/ 3 h 355"/>
                <a:gd name="T30" fmla="*/ 15 w 328"/>
                <a:gd name="T31" fmla="*/ 2 h 355"/>
                <a:gd name="T32" fmla="*/ 13 w 328"/>
                <a:gd name="T33" fmla="*/ 9 h 355"/>
                <a:gd name="T34" fmla="*/ 11 w 328"/>
                <a:gd name="T35" fmla="*/ 12 h 355"/>
                <a:gd name="T36" fmla="*/ 10 w 328"/>
                <a:gd name="T37" fmla="*/ 15 h 355"/>
                <a:gd name="T38" fmla="*/ 1 w 328"/>
                <a:gd name="T39" fmla="*/ 15 h 355"/>
                <a:gd name="T40" fmla="*/ 1 w 328"/>
                <a:gd name="T41" fmla="*/ 16 h 355"/>
                <a:gd name="T42" fmla="*/ 1 w 328"/>
                <a:gd name="T43" fmla="*/ 17 h 355"/>
                <a:gd name="T44" fmla="*/ 2 w 328"/>
                <a:gd name="T45" fmla="*/ 18 h 355"/>
                <a:gd name="T46" fmla="*/ 1 w 328"/>
                <a:gd name="T47" fmla="*/ 18 h 355"/>
                <a:gd name="T48" fmla="*/ 1 w 328"/>
                <a:gd name="T49" fmla="*/ 20 h 355"/>
                <a:gd name="T50" fmla="*/ 2 w 328"/>
                <a:gd name="T51" fmla="*/ 21 h 355"/>
                <a:gd name="T52" fmla="*/ 2 w 328"/>
                <a:gd name="T53" fmla="*/ 22 h 355"/>
                <a:gd name="T54" fmla="*/ 2 w 328"/>
                <a:gd name="T55" fmla="*/ 23 h 355"/>
                <a:gd name="T56" fmla="*/ 1 w 328"/>
                <a:gd name="T57" fmla="*/ 25 h 355"/>
                <a:gd name="T58" fmla="*/ 1 w 328"/>
                <a:gd name="T59" fmla="*/ 27 h 355"/>
                <a:gd name="T60" fmla="*/ 1 w 328"/>
                <a:gd name="T61" fmla="*/ 28 h 355"/>
                <a:gd name="T62" fmla="*/ 1 w 328"/>
                <a:gd name="T63" fmla="*/ 28 h 355"/>
                <a:gd name="T64" fmla="*/ 3 w 328"/>
                <a:gd name="T65" fmla="*/ 28 h 355"/>
                <a:gd name="T66" fmla="*/ 4 w 328"/>
                <a:gd name="T67" fmla="*/ 28 h 355"/>
                <a:gd name="T68" fmla="*/ 6 w 328"/>
                <a:gd name="T69" fmla="*/ 28 h 355"/>
                <a:gd name="T70" fmla="*/ 7 w 328"/>
                <a:gd name="T71" fmla="*/ 30 h 355"/>
                <a:gd name="T72" fmla="*/ 8 w 328"/>
                <a:gd name="T73" fmla="*/ 31 h 355"/>
                <a:gd name="T74" fmla="*/ 9 w 328"/>
                <a:gd name="T75" fmla="*/ 32 h 355"/>
                <a:gd name="T76" fmla="*/ 9 w 328"/>
                <a:gd name="T77" fmla="*/ 33 h 355"/>
                <a:gd name="T78" fmla="*/ 10 w 328"/>
                <a:gd name="T79" fmla="*/ 34 h 3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8"/>
                <a:gd name="T121" fmla="*/ 0 h 355"/>
                <a:gd name="T122" fmla="*/ 328 w 328"/>
                <a:gd name="T123" fmla="*/ 355 h 3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8" h="355">
                  <a:moveTo>
                    <a:pt x="104" y="350"/>
                  </a:moveTo>
                  <a:cubicBezTo>
                    <a:pt x="113" y="355"/>
                    <a:pt x="112" y="329"/>
                    <a:pt x="119" y="326"/>
                  </a:cubicBezTo>
                  <a:cubicBezTo>
                    <a:pt x="126" y="323"/>
                    <a:pt x="129" y="327"/>
                    <a:pt x="134" y="335"/>
                  </a:cubicBezTo>
                  <a:cubicBezTo>
                    <a:pt x="139" y="343"/>
                    <a:pt x="140" y="337"/>
                    <a:pt x="144" y="332"/>
                  </a:cubicBezTo>
                  <a:cubicBezTo>
                    <a:pt x="147" y="327"/>
                    <a:pt x="161" y="335"/>
                    <a:pt x="161" y="335"/>
                  </a:cubicBezTo>
                  <a:cubicBezTo>
                    <a:pt x="161" y="335"/>
                    <a:pt x="179" y="335"/>
                    <a:pt x="179" y="329"/>
                  </a:cubicBezTo>
                  <a:cubicBezTo>
                    <a:pt x="179" y="323"/>
                    <a:pt x="188" y="334"/>
                    <a:pt x="188" y="334"/>
                  </a:cubicBezTo>
                  <a:cubicBezTo>
                    <a:pt x="284" y="337"/>
                    <a:pt x="284" y="337"/>
                    <a:pt x="284" y="337"/>
                  </a:cubicBezTo>
                  <a:cubicBezTo>
                    <a:pt x="284" y="332"/>
                    <a:pt x="290" y="314"/>
                    <a:pt x="287" y="314"/>
                  </a:cubicBezTo>
                  <a:cubicBezTo>
                    <a:pt x="285" y="314"/>
                    <a:pt x="283" y="308"/>
                    <a:pt x="283" y="308"/>
                  </a:cubicBezTo>
                  <a:cubicBezTo>
                    <a:pt x="287" y="66"/>
                    <a:pt x="287" y="66"/>
                    <a:pt x="287" y="66"/>
                  </a:cubicBezTo>
                  <a:cubicBezTo>
                    <a:pt x="328" y="68"/>
                    <a:pt x="328" y="68"/>
                    <a:pt x="328" y="68"/>
                  </a:cubicBezTo>
                  <a:cubicBezTo>
                    <a:pt x="323" y="64"/>
                    <a:pt x="323" y="64"/>
                    <a:pt x="323" y="64"/>
                  </a:cubicBezTo>
                  <a:cubicBezTo>
                    <a:pt x="246" y="0"/>
                    <a:pt x="246" y="0"/>
                    <a:pt x="246" y="0"/>
                  </a:cubicBezTo>
                  <a:cubicBezTo>
                    <a:pt x="239" y="35"/>
                    <a:pt x="239" y="35"/>
                    <a:pt x="239" y="35"/>
                  </a:cubicBezTo>
                  <a:cubicBezTo>
                    <a:pt x="156" y="27"/>
                    <a:pt x="156" y="27"/>
                    <a:pt x="156" y="27"/>
                  </a:cubicBezTo>
                  <a:cubicBezTo>
                    <a:pt x="143" y="99"/>
                    <a:pt x="143" y="99"/>
                    <a:pt x="143" y="99"/>
                  </a:cubicBezTo>
                  <a:cubicBezTo>
                    <a:pt x="143" y="99"/>
                    <a:pt x="112" y="107"/>
                    <a:pt x="110" y="118"/>
                  </a:cubicBezTo>
                  <a:cubicBezTo>
                    <a:pt x="109" y="130"/>
                    <a:pt x="108" y="157"/>
                    <a:pt x="108" y="157"/>
                  </a:cubicBezTo>
                  <a:cubicBezTo>
                    <a:pt x="8" y="148"/>
                    <a:pt x="8" y="148"/>
                    <a:pt x="8" y="148"/>
                  </a:cubicBezTo>
                  <a:cubicBezTo>
                    <a:pt x="8" y="148"/>
                    <a:pt x="0" y="155"/>
                    <a:pt x="5" y="161"/>
                  </a:cubicBezTo>
                  <a:cubicBezTo>
                    <a:pt x="9" y="166"/>
                    <a:pt x="12" y="170"/>
                    <a:pt x="14" y="173"/>
                  </a:cubicBezTo>
                  <a:cubicBezTo>
                    <a:pt x="17" y="177"/>
                    <a:pt x="20" y="177"/>
                    <a:pt x="19" y="183"/>
                  </a:cubicBezTo>
                  <a:cubicBezTo>
                    <a:pt x="18" y="189"/>
                    <a:pt x="17" y="191"/>
                    <a:pt x="15" y="194"/>
                  </a:cubicBezTo>
                  <a:cubicBezTo>
                    <a:pt x="14" y="198"/>
                    <a:pt x="9" y="199"/>
                    <a:pt x="12" y="204"/>
                  </a:cubicBezTo>
                  <a:cubicBezTo>
                    <a:pt x="14" y="208"/>
                    <a:pt x="19" y="215"/>
                    <a:pt x="20" y="216"/>
                  </a:cubicBezTo>
                  <a:cubicBezTo>
                    <a:pt x="20" y="218"/>
                    <a:pt x="16" y="221"/>
                    <a:pt x="17" y="228"/>
                  </a:cubicBezTo>
                  <a:cubicBezTo>
                    <a:pt x="17" y="235"/>
                    <a:pt x="19" y="234"/>
                    <a:pt x="17" y="240"/>
                  </a:cubicBezTo>
                  <a:cubicBezTo>
                    <a:pt x="16" y="247"/>
                    <a:pt x="12" y="258"/>
                    <a:pt x="10" y="259"/>
                  </a:cubicBezTo>
                  <a:cubicBezTo>
                    <a:pt x="9" y="261"/>
                    <a:pt x="6" y="271"/>
                    <a:pt x="3" y="276"/>
                  </a:cubicBezTo>
                  <a:cubicBezTo>
                    <a:pt x="1" y="280"/>
                    <a:pt x="1" y="280"/>
                    <a:pt x="1" y="288"/>
                  </a:cubicBezTo>
                  <a:cubicBezTo>
                    <a:pt x="1" y="288"/>
                    <a:pt x="6" y="290"/>
                    <a:pt x="10" y="290"/>
                  </a:cubicBezTo>
                  <a:cubicBezTo>
                    <a:pt x="14" y="290"/>
                    <a:pt x="28" y="290"/>
                    <a:pt x="30" y="290"/>
                  </a:cubicBezTo>
                  <a:cubicBezTo>
                    <a:pt x="33" y="291"/>
                    <a:pt x="35" y="287"/>
                    <a:pt x="41" y="287"/>
                  </a:cubicBezTo>
                  <a:cubicBezTo>
                    <a:pt x="46" y="288"/>
                    <a:pt x="56" y="289"/>
                    <a:pt x="59" y="296"/>
                  </a:cubicBezTo>
                  <a:cubicBezTo>
                    <a:pt x="62" y="303"/>
                    <a:pt x="65" y="308"/>
                    <a:pt x="71" y="307"/>
                  </a:cubicBezTo>
                  <a:cubicBezTo>
                    <a:pt x="77" y="307"/>
                    <a:pt x="80" y="319"/>
                    <a:pt x="85" y="323"/>
                  </a:cubicBezTo>
                  <a:cubicBezTo>
                    <a:pt x="90" y="328"/>
                    <a:pt x="97" y="329"/>
                    <a:pt x="97" y="329"/>
                  </a:cubicBezTo>
                  <a:cubicBezTo>
                    <a:pt x="97" y="329"/>
                    <a:pt x="96" y="338"/>
                    <a:pt x="98" y="342"/>
                  </a:cubicBezTo>
                  <a:lnTo>
                    <a:pt x="104" y="350"/>
                  </a:lnTo>
                  <a:close/>
                </a:path>
              </a:pathLst>
            </a:custGeom>
            <a:solidFill>
              <a:schemeClr val="accent1"/>
            </a:solidFill>
            <a:ln w="3175" cap="rnd">
              <a:solidFill>
                <a:schemeClr val="bg1"/>
              </a:solidFill>
              <a:round/>
              <a:headEnd/>
              <a:tailEnd/>
            </a:ln>
          </p:spPr>
          <p:txBody>
            <a:bodyPr/>
            <a:lstStyle/>
            <a:p>
              <a:endParaRPr lang="de-DE"/>
            </a:p>
          </p:txBody>
        </p:sp>
        <p:sp>
          <p:nvSpPr>
            <p:cNvPr id="6604" name="Freeform 1423"/>
            <p:cNvSpPr>
              <a:spLocks/>
            </p:cNvSpPr>
            <p:nvPr/>
          </p:nvSpPr>
          <p:spPr bwMode="gray">
            <a:xfrm>
              <a:off x="2198" y="2636"/>
              <a:ext cx="84" cy="92"/>
            </a:xfrm>
            <a:custGeom>
              <a:avLst/>
              <a:gdLst>
                <a:gd name="T0" fmla="*/ 3 w 151"/>
                <a:gd name="T1" fmla="*/ 1 h 166"/>
                <a:gd name="T2" fmla="*/ 4 w 151"/>
                <a:gd name="T3" fmla="*/ 1 h 166"/>
                <a:gd name="T4" fmla="*/ 6 w 151"/>
                <a:gd name="T5" fmla="*/ 1 h 166"/>
                <a:gd name="T6" fmla="*/ 7 w 151"/>
                <a:gd name="T7" fmla="*/ 0 h 166"/>
                <a:gd name="T8" fmla="*/ 9 w 151"/>
                <a:gd name="T9" fmla="*/ 1 h 166"/>
                <a:gd name="T10" fmla="*/ 10 w 151"/>
                <a:gd name="T11" fmla="*/ 2 h 166"/>
                <a:gd name="T12" fmla="*/ 11 w 151"/>
                <a:gd name="T13" fmla="*/ 3 h 166"/>
                <a:gd name="T14" fmla="*/ 12 w 151"/>
                <a:gd name="T15" fmla="*/ 4 h 166"/>
                <a:gd name="T16" fmla="*/ 12 w 151"/>
                <a:gd name="T17" fmla="*/ 5 h 166"/>
                <a:gd name="T18" fmla="*/ 13 w 151"/>
                <a:gd name="T19" fmla="*/ 6 h 166"/>
                <a:gd name="T20" fmla="*/ 13 w 151"/>
                <a:gd name="T21" fmla="*/ 7 h 166"/>
                <a:gd name="T22" fmla="*/ 13 w 151"/>
                <a:gd name="T23" fmla="*/ 8 h 166"/>
                <a:gd name="T24" fmla="*/ 13 w 151"/>
                <a:gd name="T25" fmla="*/ 9 h 166"/>
                <a:gd name="T26" fmla="*/ 13 w 151"/>
                <a:gd name="T27" fmla="*/ 9 h 166"/>
                <a:gd name="T28" fmla="*/ 14 w 151"/>
                <a:gd name="T29" fmla="*/ 12 h 166"/>
                <a:gd name="T30" fmla="*/ 14 w 151"/>
                <a:gd name="T31" fmla="*/ 12 h 166"/>
                <a:gd name="T32" fmla="*/ 13 w 151"/>
                <a:gd name="T33" fmla="*/ 12 h 166"/>
                <a:gd name="T34" fmla="*/ 12 w 151"/>
                <a:gd name="T35" fmla="*/ 12 h 166"/>
                <a:gd name="T36" fmla="*/ 10 w 151"/>
                <a:gd name="T37" fmla="*/ 12 h 166"/>
                <a:gd name="T38" fmla="*/ 8 w 151"/>
                <a:gd name="T39" fmla="*/ 12 h 166"/>
                <a:gd name="T40" fmla="*/ 9 w 151"/>
                <a:gd name="T41" fmla="*/ 12 h 166"/>
                <a:gd name="T42" fmla="*/ 8 w 151"/>
                <a:gd name="T43" fmla="*/ 12 h 166"/>
                <a:gd name="T44" fmla="*/ 8 w 151"/>
                <a:gd name="T45" fmla="*/ 12 h 166"/>
                <a:gd name="T46" fmla="*/ 8 w 151"/>
                <a:gd name="T47" fmla="*/ 13 h 166"/>
                <a:gd name="T48" fmla="*/ 8 w 151"/>
                <a:gd name="T49" fmla="*/ 14 h 166"/>
                <a:gd name="T50" fmla="*/ 7 w 151"/>
                <a:gd name="T51" fmla="*/ 14 h 166"/>
                <a:gd name="T52" fmla="*/ 5 w 151"/>
                <a:gd name="T53" fmla="*/ 16 h 166"/>
                <a:gd name="T54" fmla="*/ 4 w 151"/>
                <a:gd name="T55" fmla="*/ 15 h 166"/>
                <a:gd name="T56" fmla="*/ 4 w 151"/>
                <a:gd name="T57" fmla="*/ 13 h 166"/>
                <a:gd name="T58" fmla="*/ 5 w 151"/>
                <a:gd name="T59" fmla="*/ 13 h 166"/>
                <a:gd name="T60" fmla="*/ 4 w 151"/>
                <a:gd name="T61" fmla="*/ 13 h 166"/>
                <a:gd name="T62" fmla="*/ 3 w 151"/>
                <a:gd name="T63" fmla="*/ 13 h 166"/>
                <a:gd name="T64" fmla="*/ 2 w 151"/>
                <a:gd name="T65" fmla="*/ 13 h 166"/>
                <a:gd name="T66" fmla="*/ 1 w 151"/>
                <a:gd name="T67" fmla="*/ 12 h 166"/>
                <a:gd name="T68" fmla="*/ 1 w 151"/>
                <a:gd name="T69" fmla="*/ 12 h 166"/>
                <a:gd name="T70" fmla="*/ 2 w 151"/>
                <a:gd name="T71" fmla="*/ 12 h 166"/>
                <a:gd name="T72" fmla="*/ 3 w 151"/>
                <a:gd name="T73" fmla="*/ 12 h 166"/>
                <a:gd name="T74" fmla="*/ 4 w 151"/>
                <a:gd name="T75" fmla="*/ 11 h 166"/>
                <a:gd name="T76" fmla="*/ 1 w 151"/>
                <a:gd name="T77" fmla="*/ 11 h 166"/>
                <a:gd name="T78" fmla="*/ 1 w 151"/>
                <a:gd name="T79" fmla="*/ 10 h 166"/>
                <a:gd name="T80" fmla="*/ 1 w 151"/>
                <a:gd name="T81" fmla="*/ 8 h 166"/>
                <a:gd name="T82" fmla="*/ 2 w 151"/>
                <a:gd name="T83" fmla="*/ 7 h 166"/>
                <a:gd name="T84" fmla="*/ 1 w 151"/>
                <a:gd name="T85" fmla="*/ 7 h 166"/>
                <a:gd name="T86" fmla="*/ 1 w 151"/>
                <a:gd name="T87" fmla="*/ 7 h 166"/>
                <a:gd name="T88" fmla="*/ 1 w 151"/>
                <a:gd name="T89" fmla="*/ 6 h 166"/>
                <a:gd name="T90" fmla="*/ 1 w 151"/>
                <a:gd name="T91" fmla="*/ 6 h 166"/>
                <a:gd name="T92" fmla="*/ 1 w 151"/>
                <a:gd name="T93" fmla="*/ 4 h 166"/>
                <a:gd name="T94" fmla="*/ 1 w 151"/>
                <a:gd name="T95" fmla="*/ 4 h 166"/>
                <a:gd name="T96" fmla="*/ 2 w 151"/>
                <a:gd name="T97" fmla="*/ 3 h 166"/>
                <a:gd name="T98" fmla="*/ 2 w 151"/>
                <a:gd name="T99" fmla="*/ 2 h 166"/>
                <a:gd name="T100" fmla="*/ 3 w 151"/>
                <a:gd name="T101" fmla="*/ 1 h 1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1"/>
                <a:gd name="T154" fmla="*/ 0 h 166"/>
                <a:gd name="T155" fmla="*/ 151 w 151"/>
                <a:gd name="T156" fmla="*/ 166 h 1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1" h="166">
                  <a:moveTo>
                    <a:pt x="33" y="1"/>
                  </a:moveTo>
                  <a:cubicBezTo>
                    <a:pt x="33" y="1"/>
                    <a:pt x="38" y="3"/>
                    <a:pt x="42" y="3"/>
                  </a:cubicBezTo>
                  <a:cubicBezTo>
                    <a:pt x="46" y="3"/>
                    <a:pt x="60" y="3"/>
                    <a:pt x="62" y="3"/>
                  </a:cubicBezTo>
                  <a:cubicBezTo>
                    <a:pt x="65" y="4"/>
                    <a:pt x="67" y="0"/>
                    <a:pt x="73" y="0"/>
                  </a:cubicBezTo>
                  <a:cubicBezTo>
                    <a:pt x="78" y="1"/>
                    <a:pt x="88" y="2"/>
                    <a:pt x="91" y="9"/>
                  </a:cubicBezTo>
                  <a:cubicBezTo>
                    <a:pt x="94" y="16"/>
                    <a:pt x="97" y="21"/>
                    <a:pt x="103" y="20"/>
                  </a:cubicBezTo>
                  <a:cubicBezTo>
                    <a:pt x="109" y="20"/>
                    <a:pt x="112" y="32"/>
                    <a:pt x="117" y="36"/>
                  </a:cubicBezTo>
                  <a:cubicBezTo>
                    <a:pt x="122" y="41"/>
                    <a:pt x="129" y="42"/>
                    <a:pt x="129" y="42"/>
                  </a:cubicBezTo>
                  <a:cubicBezTo>
                    <a:pt x="129" y="42"/>
                    <a:pt x="128" y="51"/>
                    <a:pt x="130" y="55"/>
                  </a:cubicBezTo>
                  <a:cubicBezTo>
                    <a:pt x="136" y="63"/>
                    <a:pt x="136" y="63"/>
                    <a:pt x="136" y="63"/>
                  </a:cubicBezTo>
                  <a:cubicBezTo>
                    <a:pt x="135" y="71"/>
                    <a:pt x="135" y="71"/>
                    <a:pt x="135" y="71"/>
                  </a:cubicBezTo>
                  <a:cubicBezTo>
                    <a:pt x="135" y="82"/>
                    <a:pt x="135" y="82"/>
                    <a:pt x="135" y="82"/>
                  </a:cubicBezTo>
                  <a:cubicBezTo>
                    <a:pt x="135" y="82"/>
                    <a:pt x="134" y="86"/>
                    <a:pt x="132" y="92"/>
                  </a:cubicBezTo>
                  <a:cubicBezTo>
                    <a:pt x="130" y="99"/>
                    <a:pt x="135" y="97"/>
                    <a:pt x="140" y="94"/>
                  </a:cubicBezTo>
                  <a:cubicBezTo>
                    <a:pt x="144" y="92"/>
                    <a:pt x="151" y="114"/>
                    <a:pt x="151" y="119"/>
                  </a:cubicBezTo>
                  <a:cubicBezTo>
                    <a:pt x="151" y="123"/>
                    <a:pt x="151" y="126"/>
                    <a:pt x="146" y="128"/>
                  </a:cubicBezTo>
                  <a:cubicBezTo>
                    <a:pt x="146" y="128"/>
                    <a:pt x="137" y="132"/>
                    <a:pt x="134" y="132"/>
                  </a:cubicBezTo>
                  <a:cubicBezTo>
                    <a:pt x="130" y="131"/>
                    <a:pt x="122" y="136"/>
                    <a:pt x="118" y="132"/>
                  </a:cubicBezTo>
                  <a:cubicBezTo>
                    <a:pt x="114" y="128"/>
                    <a:pt x="109" y="122"/>
                    <a:pt x="102" y="121"/>
                  </a:cubicBezTo>
                  <a:cubicBezTo>
                    <a:pt x="95" y="120"/>
                    <a:pt x="88" y="117"/>
                    <a:pt x="87" y="120"/>
                  </a:cubicBezTo>
                  <a:cubicBezTo>
                    <a:pt x="87" y="123"/>
                    <a:pt x="91" y="128"/>
                    <a:pt x="90" y="130"/>
                  </a:cubicBezTo>
                  <a:cubicBezTo>
                    <a:pt x="89" y="131"/>
                    <a:pt x="84" y="133"/>
                    <a:pt x="83" y="132"/>
                  </a:cubicBezTo>
                  <a:cubicBezTo>
                    <a:pt x="82" y="131"/>
                    <a:pt x="78" y="128"/>
                    <a:pt x="80" y="131"/>
                  </a:cubicBezTo>
                  <a:cubicBezTo>
                    <a:pt x="81" y="135"/>
                    <a:pt x="87" y="139"/>
                    <a:pt x="88" y="141"/>
                  </a:cubicBezTo>
                  <a:cubicBezTo>
                    <a:pt x="88" y="142"/>
                    <a:pt x="87" y="146"/>
                    <a:pt x="83" y="148"/>
                  </a:cubicBezTo>
                  <a:cubicBezTo>
                    <a:pt x="80" y="150"/>
                    <a:pt x="77" y="148"/>
                    <a:pt x="74" y="149"/>
                  </a:cubicBezTo>
                  <a:cubicBezTo>
                    <a:pt x="70" y="150"/>
                    <a:pt x="58" y="148"/>
                    <a:pt x="51" y="166"/>
                  </a:cubicBezTo>
                  <a:cubicBezTo>
                    <a:pt x="51" y="166"/>
                    <a:pt x="46" y="157"/>
                    <a:pt x="44" y="155"/>
                  </a:cubicBezTo>
                  <a:cubicBezTo>
                    <a:pt x="41" y="153"/>
                    <a:pt x="42" y="147"/>
                    <a:pt x="44" y="145"/>
                  </a:cubicBezTo>
                  <a:cubicBezTo>
                    <a:pt x="46" y="143"/>
                    <a:pt x="48" y="141"/>
                    <a:pt x="51" y="139"/>
                  </a:cubicBezTo>
                  <a:cubicBezTo>
                    <a:pt x="54" y="137"/>
                    <a:pt x="52" y="134"/>
                    <a:pt x="45" y="136"/>
                  </a:cubicBezTo>
                  <a:cubicBezTo>
                    <a:pt x="39" y="139"/>
                    <a:pt x="32" y="139"/>
                    <a:pt x="29" y="141"/>
                  </a:cubicBezTo>
                  <a:cubicBezTo>
                    <a:pt x="27" y="143"/>
                    <a:pt x="22" y="140"/>
                    <a:pt x="20" y="136"/>
                  </a:cubicBezTo>
                  <a:cubicBezTo>
                    <a:pt x="18" y="132"/>
                    <a:pt x="18" y="128"/>
                    <a:pt x="14" y="127"/>
                  </a:cubicBezTo>
                  <a:cubicBezTo>
                    <a:pt x="11" y="125"/>
                    <a:pt x="10" y="124"/>
                    <a:pt x="9" y="122"/>
                  </a:cubicBezTo>
                  <a:cubicBezTo>
                    <a:pt x="9" y="120"/>
                    <a:pt x="15" y="122"/>
                    <a:pt x="16" y="123"/>
                  </a:cubicBezTo>
                  <a:cubicBezTo>
                    <a:pt x="18" y="123"/>
                    <a:pt x="25" y="125"/>
                    <a:pt x="33" y="124"/>
                  </a:cubicBezTo>
                  <a:cubicBezTo>
                    <a:pt x="41" y="122"/>
                    <a:pt x="42" y="120"/>
                    <a:pt x="45" y="117"/>
                  </a:cubicBezTo>
                  <a:cubicBezTo>
                    <a:pt x="45" y="117"/>
                    <a:pt x="25" y="127"/>
                    <a:pt x="12" y="116"/>
                  </a:cubicBezTo>
                  <a:cubicBezTo>
                    <a:pt x="0" y="106"/>
                    <a:pt x="9" y="108"/>
                    <a:pt x="10" y="103"/>
                  </a:cubicBezTo>
                  <a:cubicBezTo>
                    <a:pt x="11" y="98"/>
                    <a:pt x="14" y="88"/>
                    <a:pt x="15" y="84"/>
                  </a:cubicBezTo>
                  <a:cubicBezTo>
                    <a:pt x="17" y="81"/>
                    <a:pt x="19" y="77"/>
                    <a:pt x="21" y="73"/>
                  </a:cubicBezTo>
                  <a:cubicBezTo>
                    <a:pt x="22" y="70"/>
                    <a:pt x="18" y="77"/>
                    <a:pt x="15" y="78"/>
                  </a:cubicBezTo>
                  <a:cubicBezTo>
                    <a:pt x="13" y="79"/>
                    <a:pt x="11" y="70"/>
                    <a:pt x="11" y="69"/>
                  </a:cubicBezTo>
                  <a:cubicBezTo>
                    <a:pt x="10" y="67"/>
                    <a:pt x="8" y="62"/>
                    <a:pt x="6" y="61"/>
                  </a:cubicBezTo>
                  <a:cubicBezTo>
                    <a:pt x="5" y="60"/>
                    <a:pt x="2" y="61"/>
                    <a:pt x="2" y="57"/>
                  </a:cubicBezTo>
                  <a:cubicBezTo>
                    <a:pt x="2" y="52"/>
                    <a:pt x="4" y="47"/>
                    <a:pt x="7" y="46"/>
                  </a:cubicBezTo>
                  <a:cubicBezTo>
                    <a:pt x="10" y="45"/>
                    <a:pt x="10" y="40"/>
                    <a:pt x="13" y="40"/>
                  </a:cubicBezTo>
                  <a:cubicBezTo>
                    <a:pt x="16" y="39"/>
                    <a:pt x="18" y="32"/>
                    <a:pt x="21" y="29"/>
                  </a:cubicBezTo>
                  <a:cubicBezTo>
                    <a:pt x="24" y="25"/>
                    <a:pt x="25" y="21"/>
                    <a:pt x="26" y="18"/>
                  </a:cubicBezTo>
                  <a:cubicBezTo>
                    <a:pt x="28" y="15"/>
                    <a:pt x="33" y="1"/>
                    <a:pt x="33" y="1"/>
                  </a:cubicBezTo>
                  <a:close/>
                </a:path>
              </a:pathLst>
            </a:custGeom>
            <a:solidFill>
              <a:schemeClr val="accent1"/>
            </a:solidFill>
            <a:ln w="3175" cap="rnd">
              <a:solidFill>
                <a:schemeClr val="bg1"/>
              </a:solidFill>
              <a:round/>
              <a:headEnd/>
              <a:tailEnd/>
            </a:ln>
          </p:spPr>
          <p:txBody>
            <a:bodyPr/>
            <a:lstStyle/>
            <a:p>
              <a:endParaRPr lang="de-DE"/>
            </a:p>
          </p:txBody>
        </p:sp>
        <p:sp>
          <p:nvSpPr>
            <p:cNvPr id="6605" name="Freeform 1424"/>
            <p:cNvSpPr>
              <a:spLocks/>
            </p:cNvSpPr>
            <p:nvPr/>
          </p:nvSpPr>
          <p:spPr bwMode="gray">
            <a:xfrm>
              <a:off x="2226" y="2701"/>
              <a:ext cx="109" cy="91"/>
            </a:xfrm>
            <a:custGeom>
              <a:avLst/>
              <a:gdLst>
                <a:gd name="T0" fmla="*/ 0 w 196"/>
                <a:gd name="T1" fmla="*/ 4 h 163"/>
                <a:gd name="T2" fmla="*/ 2 w 196"/>
                <a:gd name="T3" fmla="*/ 3 h 163"/>
                <a:gd name="T4" fmla="*/ 3 w 196"/>
                <a:gd name="T5" fmla="*/ 3 h 163"/>
                <a:gd name="T6" fmla="*/ 4 w 196"/>
                <a:gd name="T7" fmla="*/ 2 h 163"/>
                <a:gd name="T8" fmla="*/ 3 w 196"/>
                <a:gd name="T9" fmla="*/ 1 h 163"/>
                <a:gd name="T10" fmla="*/ 3 w 196"/>
                <a:gd name="T11" fmla="*/ 1 h 163"/>
                <a:gd name="T12" fmla="*/ 4 w 196"/>
                <a:gd name="T13" fmla="*/ 1 h 163"/>
                <a:gd name="T14" fmla="*/ 3 w 196"/>
                <a:gd name="T15" fmla="*/ 1 h 163"/>
                <a:gd name="T16" fmla="*/ 5 w 196"/>
                <a:gd name="T17" fmla="*/ 1 h 163"/>
                <a:gd name="T18" fmla="*/ 7 w 196"/>
                <a:gd name="T19" fmla="*/ 1 h 163"/>
                <a:gd name="T20" fmla="*/ 8 w 196"/>
                <a:gd name="T21" fmla="*/ 1 h 163"/>
                <a:gd name="T22" fmla="*/ 9 w 196"/>
                <a:gd name="T23" fmla="*/ 1 h 163"/>
                <a:gd name="T24" fmla="*/ 9 w 196"/>
                <a:gd name="T25" fmla="*/ 2 h 163"/>
                <a:gd name="T26" fmla="*/ 10 w 196"/>
                <a:gd name="T27" fmla="*/ 2 h 163"/>
                <a:gd name="T28" fmla="*/ 11 w 196"/>
                <a:gd name="T29" fmla="*/ 3 h 163"/>
                <a:gd name="T30" fmla="*/ 12 w 196"/>
                <a:gd name="T31" fmla="*/ 2 h 163"/>
                <a:gd name="T32" fmla="*/ 13 w 196"/>
                <a:gd name="T33" fmla="*/ 3 h 163"/>
                <a:gd name="T34" fmla="*/ 13 w 196"/>
                <a:gd name="T35" fmla="*/ 2 h 163"/>
                <a:gd name="T36" fmla="*/ 14 w 196"/>
                <a:gd name="T37" fmla="*/ 1 h 163"/>
                <a:gd name="T38" fmla="*/ 16 w 196"/>
                <a:gd name="T39" fmla="*/ 2 h 163"/>
                <a:gd name="T40" fmla="*/ 16 w 196"/>
                <a:gd name="T41" fmla="*/ 4 h 163"/>
                <a:gd name="T42" fmla="*/ 16 w 196"/>
                <a:gd name="T43" fmla="*/ 4 h 163"/>
                <a:gd name="T44" fmla="*/ 17 w 196"/>
                <a:gd name="T45" fmla="*/ 5 h 163"/>
                <a:gd name="T46" fmla="*/ 16 w 196"/>
                <a:gd name="T47" fmla="*/ 5 h 163"/>
                <a:gd name="T48" fmla="*/ 17 w 196"/>
                <a:gd name="T49" fmla="*/ 6 h 163"/>
                <a:gd name="T50" fmla="*/ 16 w 196"/>
                <a:gd name="T51" fmla="*/ 7 h 163"/>
                <a:gd name="T52" fmla="*/ 17 w 196"/>
                <a:gd name="T53" fmla="*/ 8 h 163"/>
                <a:gd name="T54" fmla="*/ 17 w 196"/>
                <a:gd name="T55" fmla="*/ 9 h 163"/>
                <a:gd name="T56" fmla="*/ 18 w 196"/>
                <a:gd name="T57" fmla="*/ 10 h 163"/>
                <a:gd name="T58" fmla="*/ 18 w 196"/>
                <a:gd name="T59" fmla="*/ 12 h 163"/>
                <a:gd name="T60" fmla="*/ 18 w 196"/>
                <a:gd name="T61" fmla="*/ 12 h 163"/>
                <a:gd name="T62" fmla="*/ 18 w 196"/>
                <a:gd name="T63" fmla="*/ 12 h 163"/>
                <a:gd name="T64" fmla="*/ 18 w 196"/>
                <a:gd name="T65" fmla="*/ 14 h 163"/>
                <a:gd name="T66" fmla="*/ 17 w 196"/>
                <a:gd name="T67" fmla="*/ 13 h 163"/>
                <a:gd name="T68" fmla="*/ 17 w 196"/>
                <a:gd name="T69" fmla="*/ 13 h 163"/>
                <a:gd name="T70" fmla="*/ 17 w 196"/>
                <a:gd name="T71" fmla="*/ 13 h 163"/>
                <a:gd name="T72" fmla="*/ 17 w 196"/>
                <a:gd name="T73" fmla="*/ 15 h 163"/>
                <a:gd name="T74" fmla="*/ 16 w 196"/>
                <a:gd name="T75" fmla="*/ 15 h 163"/>
                <a:gd name="T76" fmla="*/ 15 w 196"/>
                <a:gd name="T77" fmla="*/ 16 h 163"/>
                <a:gd name="T78" fmla="*/ 13 w 196"/>
                <a:gd name="T79" fmla="*/ 15 h 163"/>
                <a:gd name="T80" fmla="*/ 13 w 196"/>
                <a:gd name="T81" fmla="*/ 14 h 163"/>
                <a:gd name="T82" fmla="*/ 13 w 196"/>
                <a:gd name="T83" fmla="*/ 13 h 163"/>
                <a:gd name="T84" fmla="*/ 12 w 196"/>
                <a:gd name="T85" fmla="*/ 12 h 163"/>
                <a:gd name="T86" fmla="*/ 12 w 196"/>
                <a:gd name="T87" fmla="*/ 13 h 163"/>
                <a:gd name="T88" fmla="*/ 11 w 196"/>
                <a:gd name="T89" fmla="*/ 13 h 163"/>
                <a:gd name="T90" fmla="*/ 11 w 196"/>
                <a:gd name="T91" fmla="*/ 11 h 163"/>
                <a:gd name="T92" fmla="*/ 7 w 196"/>
                <a:gd name="T93" fmla="*/ 8 h 163"/>
                <a:gd name="T94" fmla="*/ 6 w 196"/>
                <a:gd name="T95" fmla="*/ 9 h 163"/>
                <a:gd name="T96" fmla="*/ 4 w 196"/>
                <a:gd name="T97" fmla="*/ 11 h 163"/>
                <a:gd name="T98" fmla="*/ 3 w 196"/>
                <a:gd name="T99" fmla="*/ 9 h 163"/>
                <a:gd name="T100" fmla="*/ 2 w 196"/>
                <a:gd name="T101" fmla="*/ 8 h 163"/>
                <a:gd name="T102" fmla="*/ 1 w 196"/>
                <a:gd name="T103" fmla="*/ 7 h 163"/>
                <a:gd name="T104" fmla="*/ 0 w 196"/>
                <a:gd name="T105" fmla="*/ 4 h 1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6"/>
                <a:gd name="T160" fmla="*/ 0 h 163"/>
                <a:gd name="T161" fmla="*/ 196 w 196"/>
                <a:gd name="T162" fmla="*/ 163 h 1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6" h="163">
                  <a:moveTo>
                    <a:pt x="0" y="49"/>
                  </a:moveTo>
                  <a:cubicBezTo>
                    <a:pt x="7" y="31"/>
                    <a:pt x="19" y="33"/>
                    <a:pt x="23" y="32"/>
                  </a:cubicBezTo>
                  <a:cubicBezTo>
                    <a:pt x="26" y="31"/>
                    <a:pt x="29" y="33"/>
                    <a:pt x="32" y="31"/>
                  </a:cubicBezTo>
                  <a:cubicBezTo>
                    <a:pt x="36" y="29"/>
                    <a:pt x="37" y="25"/>
                    <a:pt x="37" y="24"/>
                  </a:cubicBezTo>
                  <a:cubicBezTo>
                    <a:pt x="36" y="22"/>
                    <a:pt x="30" y="18"/>
                    <a:pt x="29" y="14"/>
                  </a:cubicBezTo>
                  <a:cubicBezTo>
                    <a:pt x="27" y="11"/>
                    <a:pt x="31" y="14"/>
                    <a:pt x="32" y="15"/>
                  </a:cubicBezTo>
                  <a:cubicBezTo>
                    <a:pt x="33" y="16"/>
                    <a:pt x="38" y="14"/>
                    <a:pt x="39" y="13"/>
                  </a:cubicBezTo>
                  <a:cubicBezTo>
                    <a:pt x="40" y="11"/>
                    <a:pt x="36" y="6"/>
                    <a:pt x="36" y="3"/>
                  </a:cubicBezTo>
                  <a:cubicBezTo>
                    <a:pt x="37" y="0"/>
                    <a:pt x="44" y="3"/>
                    <a:pt x="51" y="4"/>
                  </a:cubicBezTo>
                  <a:cubicBezTo>
                    <a:pt x="58" y="5"/>
                    <a:pt x="63" y="11"/>
                    <a:pt x="67" y="15"/>
                  </a:cubicBezTo>
                  <a:cubicBezTo>
                    <a:pt x="71" y="19"/>
                    <a:pt x="79" y="14"/>
                    <a:pt x="83" y="15"/>
                  </a:cubicBezTo>
                  <a:cubicBezTo>
                    <a:pt x="86" y="15"/>
                    <a:pt x="95" y="11"/>
                    <a:pt x="95" y="11"/>
                  </a:cubicBezTo>
                  <a:cubicBezTo>
                    <a:pt x="91" y="14"/>
                    <a:pt x="92" y="16"/>
                    <a:pt x="94" y="24"/>
                  </a:cubicBezTo>
                  <a:cubicBezTo>
                    <a:pt x="96" y="31"/>
                    <a:pt x="101" y="25"/>
                    <a:pt x="106" y="21"/>
                  </a:cubicBezTo>
                  <a:cubicBezTo>
                    <a:pt x="112" y="18"/>
                    <a:pt x="113" y="30"/>
                    <a:pt x="116" y="29"/>
                  </a:cubicBezTo>
                  <a:cubicBezTo>
                    <a:pt x="119" y="28"/>
                    <a:pt x="120" y="22"/>
                    <a:pt x="126" y="17"/>
                  </a:cubicBezTo>
                  <a:cubicBezTo>
                    <a:pt x="131" y="11"/>
                    <a:pt x="133" y="28"/>
                    <a:pt x="136" y="29"/>
                  </a:cubicBezTo>
                  <a:cubicBezTo>
                    <a:pt x="139" y="30"/>
                    <a:pt x="144" y="26"/>
                    <a:pt x="142" y="17"/>
                  </a:cubicBezTo>
                  <a:cubicBezTo>
                    <a:pt x="141" y="8"/>
                    <a:pt x="152" y="14"/>
                    <a:pt x="152" y="14"/>
                  </a:cubicBezTo>
                  <a:cubicBezTo>
                    <a:pt x="161" y="25"/>
                    <a:pt x="161" y="25"/>
                    <a:pt x="161" y="25"/>
                  </a:cubicBezTo>
                  <a:cubicBezTo>
                    <a:pt x="161" y="37"/>
                    <a:pt x="161" y="37"/>
                    <a:pt x="161" y="37"/>
                  </a:cubicBezTo>
                  <a:cubicBezTo>
                    <a:pt x="161" y="37"/>
                    <a:pt x="169" y="42"/>
                    <a:pt x="171" y="38"/>
                  </a:cubicBezTo>
                  <a:cubicBezTo>
                    <a:pt x="173" y="33"/>
                    <a:pt x="176" y="50"/>
                    <a:pt x="176" y="50"/>
                  </a:cubicBezTo>
                  <a:cubicBezTo>
                    <a:pt x="176" y="50"/>
                    <a:pt x="168" y="51"/>
                    <a:pt x="168" y="54"/>
                  </a:cubicBezTo>
                  <a:cubicBezTo>
                    <a:pt x="168" y="58"/>
                    <a:pt x="172" y="59"/>
                    <a:pt x="180" y="65"/>
                  </a:cubicBezTo>
                  <a:cubicBezTo>
                    <a:pt x="187" y="72"/>
                    <a:pt x="173" y="70"/>
                    <a:pt x="173" y="70"/>
                  </a:cubicBezTo>
                  <a:cubicBezTo>
                    <a:pt x="182" y="82"/>
                    <a:pt x="182" y="82"/>
                    <a:pt x="182" y="82"/>
                  </a:cubicBezTo>
                  <a:cubicBezTo>
                    <a:pt x="182" y="82"/>
                    <a:pt x="180" y="85"/>
                    <a:pt x="181" y="89"/>
                  </a:cubicBezTo>
                  <a:cubicBezTo>
                    <a:pt x="182" y="94"/>
                    <a:pt x="178" y="102"/>
                    <a:pt x="183" y="105"/>
                  </a:cubicBezTo>
                  <a:cubicBezTo>
                    <a:pt x="188" y="109"/>
                    <a:pt x="196" y="115"/>
                    <a:pt x="190" y="118"/>
                  </a:cubicBezTo>
                  <a:cubicBezTo>
                    <a:pt x="185" y="120"/>
                    <a:pt x="179" y="118"/>
                    <a:pt x="183" y="122"/>
                  </a:cubicBezTo>
                  <a:cubicBezTo>
                    <a:pt x="188" y="125"/>
                    <a:pt x="193" y="124"/>
                    <a:pt x="194" y="128"/>
                  </a:cubicBezTo>
                  <a:cubicBezTo>
                    <a:pt x="195" y="132"/>
                    <a:pt x="192" y="139"/>
                    <a:pt x="190" y="139"/>
                  </a:cubicBezTo>
                  <a:cubicBezTo>
                    <a:pt x="187" y="138"/>
                    <a:pt x="181" y="135"/>
                    <a:pt x="181" y="135"/>
                  </a:cubicBezTo>
                  <a:cubicBezTo>
                    <a:pt x="181" y="135"/>
                    <a:pt x="179" y="131"/>
                    <a:pt x="178" y="133"/>
                  </a:cubicBezTo>
                  <a:cubicBezTo>
                    <a:pt x="177" y="135"/>
                    <a:pt x="173" y="136"/>
                    <a:pt x="175" y="138"/>
                  </a:cubicBezTo>
                  <a:cubicBezTo>
                    <a:pt x="178" y="141"/>
                    <a:pt x="179" y="149"/>
                    <a:pt x="178" y="151"/>
                  </a:cubicBezTo>
                  <a:cubicBezTo>
                    <a:pt x="177" y="153"/>
                    <a:pt x="167" y="148"/>
                    <a:pt x="164" y="153"/>
                  </a:cubicBezTo>
                  <a:cubicBezTo>
                    <a:pt x="161" y="159"/>
                    <a:pt x="157" y="162"/>
                    <a:pt x="156" y="162"/>
                  </a:cubicBezTo>
                  <a:cubicBezTo>
                    <a:pt x="155" y="162"/>
                    <a:pt x="144" y="163"/>
                    <a:pt x="143" y="158"/>
                  </a:cubicBezTo>
                  <a:cubicBezTo>
                    <a:pt x="143" y="153"/>
                    <a:pt x="143" y="147"/>
                    <a:pt x="142" y="143"/>
                  </a:cubicBezTo>
                  <a:cubicBezTo>
                    <a:pt x="141" y="139"/>
                    <a:pt x="142" y="136"/>
                    <a:pt x="138" y="133"/>
                  </a:cubicBezTo>
                  <a:cubicBezTo>
                    <a:pt x="134" y="131"/>
                    <a:pt x="131" y="125"/>
                    <a:pt x="129" y="128"/>
                  </a:cubicBezTo>
                  <a:cubicBezTo>
                    <a:pt x="126" y="132"/>
                    <a:pt x="123" y="126"/>
                    <a:pt x="121" y="130"/>
                  </a:cubicBezTo>
                  <a:cubicBezTo>
                    <a:pt x="119" y="133"/>
                    <a:pt x="116" y="141"/>
                    <a:pt x="113" y="134"/>
                  </a:cubicBezTo>
                  <a:cubicBezTo>
                    <a:pt x="110" y="127"/>
                    <a:pt x="118" y="126"/>
                    <a:pt x="115" y="115"/>
                  </a:cubicBezTo>
                  <a:cubicBezTo>
                    <a:pt x="111" y="104"/>
                    <a:pt x="106" y="82"/>
                    <a:pt x="80" y="84"/>
                  </a:cubicBezTo>
                  <a:cubicBezTo>
                    <a:pt x="65" y="86"/>
                    <a:pt x="64" y="80"/>
                    <a:pt x="62" y="90"/>
                  </a:cubicBezTo>
                  <a:cubicBezTo>
                    <a:pt x="59" y="101"/>
                    <a:pt x="49" y="108"/>
                    <a:pt x="44" y="110"/>
                  </a:cubicBezTo>
                  <a:cubicBezTo>
                    <a:pt x="44" y="110"/>
                    <a:pt x="38" y="100"/>
                    <a:pt x="35" y="94"/>
                  </a:cubicBezTo>
                  <a:cubicBezTo>
                    <a:pt x="32" y="88"/>
                    <a:pt x="32" y="81"/>
                    <a:pt x="27" y="80"/>
                  </a:cubicBezTo>
                  <a:cubicBezTo>
                    <a:pt x="22" y="79"/>
                    <a:pt x="15" y="77"/>
                    <a:pt x="12" y="70"/>
                  </a:cubicBezTo>
                  <a:cubicBezTo>
                    <a:pt x="9" y="63"/>
                    <a:pt x="0" y="49"/>
                    <a:pt x="0" y="49"/>
                  </a:cubicBezTo>
                  <a:close/>
                </a:path>
              </a:pathLst>
            </a:custGeom>
            <a:solidFill>
              <a:schemeClr val="accent1"/>
            </a:solidFill>
            <a:ln w="3175" cap="rnd">
              <a:solidFill>
                <a:schemeClr val="bg1"/>
              </a:solidFill>
              <a:round/>
              <a:headEnd/>
              <a:tailEnd/>
            </a:ln>
          </p:spPr>
          <p:txBody>
            <a:bodyPr/>
            <a:lstStyle/>
            <a:p>
              <a:endParaRPr lang="de-DE"/>
            </a:p>
          </p:txBody>
        </p:sp>
        <p:sp>
          <p:nvSpPr>
            <p:cNvPr id="6606" name="Freeform 1425"/>
            <p:cNvSpPr>
              <a:spLocks/>
            </p:cNvSpPr>
            <p:nvPr/>
          </p:nvSpPr>
          <p:spPr bwMode="gray">
            <a:xfrm>
              <a:off x="2251" y="2746"/>
              <a:ext cx="41" cy="52"/>
            </a:xfrm>
            <a:custGeom>
              <a:avLst/>
              <a:gdLst>
                <a:gd name="T0" fmla="*/ 0 w 74"/>
                <a:gd name="T1" fmla="*/ 3 h 94"/>
                <a:gd name="T2" fmla="*/ 2 w 74"/>
                <a:gd name="T3" fmla="*/ 1 h 94"/>
                <a:gd name="T4" fmla="*/ 3 w 74"/>
                <a:gd name="T5" fmla="*/ 1 h 94"/>
                <a:gd name="T6" fmla="*/ 7 w 74"/>
                <a:gd name="T7" fmla="*/ 3 h 94"/>
                <a:gd name="T8" fmla="*/ 7 w 74"/>
                <a:gd name="T9" fmla="*/ 5 h 94"/>
                <a:gd name="T10" fmla="*/ 7 w 74"/>
                <a:gd name="T11" fmla="*/ 6 h 94"/>
                <a:gd name="T12" fmla="*/ 6 w 74"/>
                <a:gd name="T13" fmla="*/ 7 h 94"/>
                <a:gd name="T14" fmla="*/ 4 w 74"/>
                <a:gd name="T15" fmla="*/ 9 h 94"/>
                <a:gd name="T16" fmla="*/ 2 w 74"/>
                <a:gd name="T17" fmla="*/ 8 h 94"/>
                <a:gd name="T18" fmla="*/ 1 w 74"/>
                <a:gd name="T19" fmla="*/ 6 h 94"/>
                <a:gd name="T20" fmla="*/ 0 w 74"/>
                <a:gd name="T21" fmla="*/ 4 h 94"/>
                <a:gd name="T22" fmla="*/ 0 w 74"/>
                <a:gd name="T23" fmla="*/ 3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94"/>
                <a:gd name="T38" fmla="*/ 74 w 74"/>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94">
                  <a:moveTo>
                    <a:pt x="0" y="30"/>
                  </a:moveTo>
                  <a:cubicBezTo>
                    <a:pt x="5" y="28"/>
                    <a:pt x="15" y="21"/>
                    <a:pt x="18" y="10"/>
                  </a:cubicBezTo>
                  <a:cubicBezTo>
                    <a:pt x="20" y="0"/>
                    <a:pt x="21" y="6"/>
                    <a:pt x="36" y="4"/>
                  </a:cubicBezTo>
                  <a:cubicBezTo>
                    <a:pt x="62" y="2"/>
                    <a:pt x="67" y="24"/>
                    <a:pt x="71" y="35"/>
                  </a:cubicBezTo>
                  <a:cubicBezTo>
                    <a:pt x="74" y="46"/>
                    <a:pt x="66" y="47"/>
                    <a:pt x="69" y="54"/>
                  </a:cubicBezTo>
                  <a:cubicBezTo>
                    <a:pt x="69" y="54"/>
                    <a:pt x="71" y="58"/>
                    <a:pt x="69" y="60"/>
                  </a:cubicBezTo>
                  <a:cubicBezTo>
                    <a:pt x="68" y="62"/>
                    <a:pt x="67" y="69"/>
                    <a:pt x="64" y="73"/>
                  </a:cubicBezTo>
                  <a:cubicBezTo>
                    <a:pt x="61" y="77"/>
                    <a:pt x="45" y="85"/>
                    <a:pt x="42" y="94"/>
                  </a:cubicBezTo>
                  <a:cubicBezTo>
                    <a:pt x="42" y="94"/>
                    <a:pt x="33" y="87"/>
                    <a:pt x="24" y="82"/>
                  </a:cubicBezTo>
                  <a:cubicBezTo>
                    <a:pt x="15" y="78"/>
                    <a:pt x="10" y="76"/>
                    <a:pt x="6" y="67"/>
                  </a:cubicBezTo>
                  <a:cubicBezTo>
                    <a:pt x="1" y="57"/>
                    <a:pt x="1" y="55"/>
                    <a:pt x="0" y="49"/>
                  </a:cubicBezTo>
                  <a:cubicBezTo>
                    <a:pt x="0" y="42"/>
                    <a:pt x="0" y="30"/>
                    <a:pt x="0" y="30"/>
                  </a:cubicBezTo>
                  <a:close/>
                </a:path>
              </a:pathLst>
            </a:custGeom>
            <a:solidFill>
              <a:schemeClr val="accent1"/>
            </a:solidFill>
            <a:ln w="3175" cap="rnd">
              <a:solidFill>
                <a:schemeClr val="bg1"/>
              </a:solidFill>
              <a:round/>
              <a:headEnd/>
              <a:tailEnd/>
            </a:ln>
          </p:spPr>
          <p:txBody>
            <a:bodyPr/>
            <a:lstStyle/>
            <a:p>
              <a:endParaRPr lang="de-DE"/>
            </a:p>
          </p:txBody>
        </p:sp>
        <p:sp>
          <p:nvSpPr>
            <p:cNvPr id="6607" name="Freeform 1426"/>
            <p:cNvSpPr>
              <a:spLocks/>
            </p:cNvSpPr>
            <p:nvPr/>
          </p:nvSpPr>
          <p:spPr bwMode="gray">
            <a:xfrm>
              <a:off x="2274" y="2771"/>
              <a:ext cx="61" cy="70"/>
            </a:xfrm>
            <a:custGeom>
              <a:avLst/>
              <a:gdLst>
                <a:gd name="T0" fmla="*/ 0 w 110"/>
                <a:gd name="T1" fmla="*/ 4 h 127"/>
                <a:gd name="T2" fmla="*/ 2 w 110"/>
                <a:gd name="T3" fmla="*/ 2 h 127"/>
                <a:gd name="T4" fmla="*/ 2 w 110"/>
                <a:gd name="T5" fmla="*/ 1 h 127"/>
                <a:gd name="T6" fmla="*/ 2 w 110"/>
                <a:gd name="T7" fmla="*/ 1 h 127"/>
                <a:gd name="T8" fmla="*/ 3 w 110"/>
                <a:gd name="T9" fmla="*/ 1 h 127"/>
                <a:gd name="T10" fmla="*/ 4 w 110"/>
                <a:gd name="T11" fmla="*/ 1 h 127"/>
                <a:gd name="T12" fmla="*/ 5 w 110"/>
                <a:gd name="T13" fmla="*/ 1 h 127"/>
                <a:gd name="T14" fmla="*/ 5 w 110"/>
                <a:gd name="T15" fmla="*/ 2 h 127"/>
                <a:gd name="T16" fmla="*/ 6 w 110"/>
                <a:gd name="T17" fmla="*/ 3 h 127"/>
                <a:gd name="T18" fmla="*/ 7 w 110"/>
                <a:gd name="T19" fmla="*/ 3 h 127"/>
                <a:gd name="T20" fmla="*/ 7 w 110"/>
                <a:gd name="T21" fmla="*/ 2 h 127"/>
                <a:gd name="T22" fmla="*/ 8 w 110"/>
                <a:gd name="T23" fmla="*/ 4 h 127"/>
                <a:gd name="T24" fmla="*/ 8 w 110"/>
                <a:gd name="T25" fmla="*/ 5 h 127"/>
                <a:gd name="T26" fmla="*/ 7 w 110"/>
                <a:gd name="T27" fmla="*/ 6 h 127"/>
                <a:gd name="T28" fmla="*/ 9 w 110"/>
                <a:gd name="T29" fmla="*/ 7 h 127"/>
                <a:gd name="T30" fmla="*/ 10 w 110"/>
                <a:gd name="T31" fmla="*/ 7 h 127"/>
                <a:gd name="T32" fmla="*/ 10 w 110"/>
                <a:gd name="T33" fmla="*/ 8 h 127"/>
                <a:gd name="T34" fmla="*/ 11 w 110"/>
                <a:gd name="T35" fmla="*/ 8 h 127"/>
                <a:gd name="T36" fmla="*/ 10 w 110"/>
                <a:gd name="T37" fmla="*/ 9 h 127"/>
                <a:gd name="T38" fmla="*/ 10 w 110"/>
                <a:gd name="T39" fmla="*/ 12 h 127"/>
                <a:gd name="T40" fmla="*/ 7 w 110"/>
                <a:gd name="T41" fmla="*/ 10 h 127"/>
                <a:gd name="T42" fmla="*/ 5 w 110"/>
                <a:gd name="T43" fmla="*/ 8 h 127"/>
                <a:gd name="T44" fmla="*/ 3 w 110"/>
                <a:gd name="T45" fmla="*/ 7 h 127"/>
                <a:gd name="T46" fmla="*/ 0 w 110"/>
                <a:gd name="T47" fmla="*/ 4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127"/>
                <a:gd name="T74" fmla="*/ 110 w 110"/>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127">
                  <a:moveTo>
                    <a:pt x="0" y="49"/>
                  </a:moveTo>
                  <a:cubicBezTo>
                    <a:pt x="3" y="40"/>
                    <a:pt x="19" y="32"/>
                    <a:pt x="22" y="28"/>
                  </a:cubicBezTo>
                  <a:cubicBezTo>
                    <a:pt x="25" y="24"/>
                    <a:pt x="26" y="17"/>
                    <a:pt x="27" y="15"/>
                  </a:cubicBezTo>
                  <a:cubicBezTo>
                    <a:pt x="29" y="13"/>
                    <a:pt x="27" y="9"/>
                    <a:pt x="27" y="9"/>
                  </a:cubicBezTo>
                  <a:cubicBezTo>
                    <a:pt x="30" y="16"/>
                    <a:pt x="33" y="8"/>
                    <a:pt x="35" y="5"/>
                  </a:cubicBezTo>
                  <a:cubicBezTo>
                    <a:pt x="37" y="1"/>
                    <a:pt x="40" y="7"/>
                    <a:pt x="43" y="3"/>
                  </a:cubicBezTo>
                  <a:cubicBezTo>
                    <a:pt x="45" y="0"/>
                    <a:pt x="48" y="6"/>
                    <a:pt x="52" y="8"/>
                  </a:cubicBezTo>
                  <a:cubicBezTo>
                    <a:pt x="56" y="11"/>
                    <a:pt x="55" y="14"/>
                    <a:pt x="56" y="18"/>
                  </a:cubicBezTo>
                  <a:cubicBezTo>
                    <a:pt x="57" y="22"/>
                    <a:pt x="57" y="28"/>
                    <a:pt x="57" y="33"/>
                  </a:cubicBezTo>
                  <a:cubicBezTo>
                    <a:pt x="58" y="38"/>
                    <a:pt x="69" y="37"/>
                    <a:pt x="70" y="37"/>
                  </a:cubicBezTo>
                  <a:cubicBezTo>
                    <a:pt x="71" y="37"/>
                    <a:pt x="75" y="34"/>
                    <a:pt x="78" y="28"/>
                  </a:cubicBezTo>
                  <a:cubicBezTo>
                    <a:pt x="78" y="28"/>
                    <a:pt x="84" y="34"/>
                    <a:pt x="86" y="40"/>
                  </a:cubicBezTo>
                  <a:cubicBezTo>
                    <a:pt x="88" y="45"/>
                    <a:pt x="90" y="53"/>
                    <a:pt x="86" y="56"/>
                  </a:cubicBezTo>
                  <a:cubicBezTo>
                    <a:pt x="81" y="59"/>
                    <a:pt x="69" y="55"/>
                    <a:pt x="78" y="62"/>
                  </a:cubicBezTo>
                  <a:cubicBezTo>
                    <a:pt x="88" y="69"/>
                    <a:pt x="92" y="67"/>
                    <a:pt x="97" y="70"/>
                  </a:cubicBezTo>
                  <a:cubicBezTo>
                    <a:pt x="101" y="74"/>
                    <a:pt x="103" y="73"/>
                    <a:pt x="102" y="79"/>
                  </a:cubicBezTo>
                  <a:cubicBezTo>
                    <a:pt x="101" y="84"/>
                    <a:pt x="97" y="85"/>
                    <a:pt x="102" y="86"/>
                  </a:cubicBezTo>
                  <a:cubicBezTo>
                    <a:pt x="106" y="87"/>
                    <a:pt x="110" y="82"/>
                    <a:pt x="110" y="88"/>
                  </a:cubicBezTo>
                  <a:cubicBezTo>
                    <a:pt x="110" y="94"/>
                    <a:pt x="107" y="97"/>
                    <a:pt x="104" y="102"/>
                  </a:cubicBezTo>
                  <a:cubicBezTo>
                    <a:pt x="102" y="107"/>
                    <a:pt x="104" y="127"/>
                    <a:pt x="104" y="127"/>
                  </a:cubicBezTo>
                  <a:cubicBezTo>
                    <a:pt x="104" y="127"/>
                    <a:pt x="83" y="123"/>
                    <a:pt x="75" y="115"/>
                  </a:cubicBezTo>
                  <a:cubicBezTo>
                    <a:pt x="68" y="107"/>
                    <a:pt x="56" y="95"/>
                    <a:pt x="51" y="93"/>
                  </a:cubicBezTo>
                  <a:cubicBezTo>
                    <a:pt x="46" y="91"/>
                    <a:pt x="39" y="74"/>
                    <a:pt x="31" y="71"/>
                  </a:cubicBezTo>
                  <a:cubicBezTo>
                    <a:pt x="23" y="67"/>
                    <a:pt x="10" y="61"/>
                    <a:pt x="0" y="49"/>
                  </a:cubicBezTo>
                  <a:close/>
                </a:path>
              </a:pathLst>
            </a:custGeom>
            <a:solidFill>
              <a:schemeClr val="accent1"/>
            </a:solidFill>
            <a:ln w="3175" cap="rnd">
              <a:solidFill>
                <a:schemeClr val="bg1"/>
              </a:solidFill>
              <a:round/>
              <a:headEnd/>
              <a:tailEnd/>
            </a:ln>
          </p:spPr>
          <p:txBody>
            <a:bodyPr/>
            <a:lstStyle/>
            <a:p>
              <a:endParaRPr lang="de-DE"/>
            </a:p>
          </p:txBody>
        </p:sp>
        <p:sp>
          <p:nvSpPr>
            <p:cNvPr id="6608" name="Freeform 1427"/>
            <p:cNvSpPr>
              <a:spLocks/>
            </p:cNvSpPr>
            <p:nvPr/>
          </p:nvSpPr>
          <p:spPr bwMode="gray">
            <a:xfrm>
              <a:off x="2313" y="2737"/>
              <a:ext cx="101" cy="106"/>
            </a:xfrm>
            <a:custGeom>
              <a:avLst/>
              <a:gdLst>
                <a:gd name="T0" fmla="*/ 3 w 183"/>
                <a:gd name="T1" fmla="*/ 18 h 190"/>
                <a:gd name="T2" fmla="*/ 3 w 183"/>
                <a:gd name="T3" fmla="*/ 16 h 190"/>
                <a:gd name="T4" fmla="*/ 4 w 183"/>
                <a:gd name="T5" fmla="*/ 15 h 190"/>
                <a:gd name="T6" fmla="*/ 3 w 183"/>
                <a:gd name="T7" fmla="*/ 15 h 190"/>
                <a:gd name="T8" fmla="*/ 3 w 183"/>
                <a:gd name="T9" fmla="*/ 14 h 190"/>
                <a:gd name="T10" fmla="*/ 2 w 183"/>
                <a:gd name="T11" fmla="*/ 13 h 190"/>
                <a:gd name="T12" fmla="*/ 1 w 183"/>
                <a:gd name="T13" fmla="*/ 12 h 190"/>
                <a:gd name="T14" fmla="*/ 2 w 183"/>
                <a:gd name="T15" fmla="*/ 11 h 190"/>
                <a:gd name="T16" fmla="*/ 2 w 183"/>
                <a:gd name="T17" fmla="*/ 9 h 190"/>
                <a:gd name="T18" fmla="*/ 1 w 183"/>
                <a:gd name="T19" fmla="*/ 9 h 190"/>
                <a:gd name="T20" fmla="*/ 2 w 183"/>
                <a:gd name="T21" fmla="*/ 8 h 190"/>
                <a:gd name="T22" fmla="*/ 2 w 183"/>
                <a:gd name="T23" fmla="*/ 7 h 190"/>
                <a:gd name="T24" fmla="*/ 2 w 183"/>
                <a:gd name="T25" fmla="*/ 7 h 190"/>
                <a:gd name="T26" fmla="*/ 2 w 183"/>
                <a:gd name="T27" fmla="*/ 7 h 190"/>
                <a:gd name="T28" fmla="*/ 3 w 183"/>
                <a:gd name="T29" fmla="*/ 7 h 190"/>
                <a:gd name="T30" fmla="*/ 4 w 183"/>
                <a:gd name="T31" fmla="*/ 6 h 190"/>
                <a:gd name="T32" fmla="*/ 2 w 183"/>
                <a:gd name="T33" fmla="*/ 6 h 190"/>
                <a:gd name="T34" fmla="*/ 3 w 183"/>
                <a:gd name="T35" fmla="*/ 5 h 190"/>
                <a:gd name="T36" fmla="*/ 2 w 183"/>
                <a:gd name="T37" fmla="*/ 4 h 190"/>
                <a:gd name="T38" fmla="*/ 2 w 183"/>
                <a:gd name="T39" fmla="*/ 2 h 190"/>
                <a:gd name="T40" fmla="*/ 2 w 183"/>
                <a:gd name="T41" fmla="*/ 2 h 190"/>
                <a:gd name="T42" fmla="*/ 3 w 183"/>
                <a:gd name="T43" fmla="*/ 2 h 190"/>
                <a:gd name="T44" fmla="*/ 4 w 183"/>
                <a:gd name="T45" fmla="*/ 1 h 190"/>
                <a:gd name="T46" fmla="*/ 4 w 183"/>
                <a:gd name="T47" fmla="*/ 2 h 190"/>
                <a:gd name="T48" fmla="*/ 4 w 183"/>
                <a:gd name="T49" fmla="*/ 1 h 190"/>
                <a:gd name="T50" fmla="*/ 6 w 183"/>
                <a:gd name="T51" fmla="*/ 1 h 190"/>
                <a:gd name="T52" fmla="*/ 7 w 183"/>
                <a:gd name="T53" fmla="*/ 1 h 190"/>
                <a:gd name="T54" fmla="*/ 7 w 183"/>
                <a:gd name="T55" fmla="*/ 1 h 190"/>
                <a:gd name="T56" fmla="*/ 7 w 183"/>
                <a:gd name="T57" fmla="*/ 2 h 190"/>
                <a:gd name="T58" fmla="*/ 8 w 183"/>
                <a:gd name="T59" fmla="*/ 2 h 190"/>
                <a:gd name="T60" fmla="*/ 9 w 183"/>
                <a:gd name="T61" fmla="*/ 2 h 190"/>
                <a:gd name="T62" fmla="*/ 10 w 183"/>
                <a:gd name="T63" fmla="*/ 3 h 190"/>
                <a:gd name="T64" fmla="*/ 12 w 183"/>
                <a:gd name="T65" fmla="*/ 4 h 190"/>
                <a:gd name="T66" fmla="*/ 15 w 183"/>
                <a:gd name="T67" fmla="*/ 3 h 190"/>
                <a:gd name="T68" fmla="*/ 16 w 183"/>
                <a:gd name="T69" fmla="*/ 6 h 190"/>
                <a:gd name="T70" fmla="*/ 17 w 183"/>
                <a:gd name="T71" fmla="*/ 8 h 190"/>
                <a:gd name="T72" fmla="*/ 15 w 183"/>
                <a:gd name="T73" fmla="*/ 9 h 190"/>
                <a:gd name="T74" fmla="*/ 14 w 183"/>
                <a:gd name="T75" fmla="*/ 12 h 190"/>
                <a:gd name="T76" fmla="*/ 15 w 183"/>
                <a:gd name="T77" fmla="*/ 15 h 190"/>
                <a:gd name="T78" fmla="*/ 15 w 183"/>
                <a:gd name="T79" fmla="*/ 17 h 190"/>
                <a:gd name="T80" fmla="*/ 7 w 183"/>
                <a:gd name="T81" fmla="*/ 17 h 190"/>
                <a:gd name="T82" fmla="*/ 3 w 183"/>
                <a:gd name="T83" fmla="*/ 18 h 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3"/>
                <a:gd name="T127" fmla="*/ 0 h 190"/>
                <a:gd name="T128" fmla="*/ 183 w 183"/>
                <a:gd name="T129" fmla="*/ 190 h 1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3" h="190">
                  <a:moveTo>
                    <a:pt x="35" y="188"/>
                  </a:moveTo>
                  <a:cubicBezTo>
                    <a:pt x="35" y="188"/>
                    <a:pt x="33" y="168"/>
                    <a:pt x="35" y="163"/>
                  </a:cubicBezTo>
                  <a:cubicBezTo>
                    <a:pt x="38" y="158"/>
                    <a:pt x="41" y="155"/>
                    <a:pt x="41" y="149"/>
                  </a:cubicBezTo>
                  <a:cubicBezTo>
                    <a:pt x="41" y="143"/>
                    <a:pt x="37" y="148"/>
                    <a:pt x="33" y="147"/>
                  </a:cubicBezTo>
                  <a:cubicBezTo>
                    <a:pt x="28" y="146"/>
                    <a:pt x="32" y="145"/>
                    <a:pt x="33" y="140"/>
                  </a:cubicBezTo>
                  <a:cubicBezTo>
                    <a:pt x="34" y="134"/>
                    <a:pt x="32" y="135"/>
                    <a:pt x="28" y="131"/>
                  </a:cubicBezTo>
                  <a:cubicBezTo>
                    <a:pt x="23" y="128"/>
                    <a:pt x="19" y="130"/>
                    <a:pt x="9" y="123"/>
                  </a:cubicBezTo>
                  <a:cubicBezTo>
                    <a:pt x="0" y="116"/>
                    <a:pt x="12" y="120"/>
                    <a:pt x="17" y="117"/>
                  </a:cubicBezTo>
                  <a:cubicBezTo>
                    <a:pt x="21" y="114"/>
                    <a:pt x="19" y="106"/>
                    <a:pt x="17" y="101"/>
                  </a:cubicBezTo>
                  <a:cubicBezTo>
                    <a:pt x="15" y="95"/>
                    <a:pt x="9" y="89"/>
                    <a:pt x="9" y="89"/>
                  </a:cubicBezTo>
                  <a:cubicBezTo>
                    <a:pt x="12" y="84"/>
                    <a:pt x="22" y="89"/>
                    <a:pt x="23" y="87"/>
                  </a:cubicBezTo>
                  <a:cubicBezTo>
                    <a:pt x="24" y="85"/>
                    <a:pt x="23" y="77"/>
                    <a:pt x="20" y="74"/>
                  </a:cubicBezTo>
                  <a:cubicBezTo>
                    <a:pt x="18" y="72"/>
                    <a:pt x="22" y="71"/>
                    <a:pt x="23" y="69"/>
                  </a:cubicBezTo>
                  <a:cubicBezTo>
                    <a:pt x="24" y="67"/>
                    <a:pt x="26" y="71"/>
                    <a:pt x="26" y="71"/>
                  </a:cubicBezTo>
                  <a:cubicBezTo>
                    <a:pt x="26" y="71"/>
                    <a:pt x="32" y="74"/>
                    <a:pt x="35" y="75"/>
                  </a:cubicBezTo>
                  <a:cubicBezTo>
                    <a:pt x="37" y="75"/>
                    <a:pt x="40" y="68"/>
                    <a:pt x="39" y="64"/>
                  </a:cubicBezTo>
                  <a:cubicBezTo>
                    <a:pt x="38" y="60"/>
                    <a:pt x="33" y="61"/>
                    <a:pt x="28" y="58"/>
                  </a:cubicBezTo>
                  <a:cubicBezTo>
                    <a:pt x="24" y="54"/>
                    <a:pt x="30" y="56"/>
                    <a:pt x="35" y="54"/>
                  </a:cubicBezTo>
                  <a:cubicBezTo>
                    <a:pt x="41" y="51"/>
                    <a:pt x="33" y="45"/>
                    <a:pt x="28" y="41"/>
                  </a:cubicBezTo>
                  <a:cubicBezTo>
                    <a:pt x="23" y="38"/>
                    <a:pt x="27" y="30"/>
                    <a:pt x="26" y="25"/>
                  </a:cubicBezTo>
                  <a:cubicBezTo>
                    <a:pt x="25" y="21"/>
                    <a:pt x="27" y="18"/>
                    <a:pt x="27" y="18"/>
                  </a:cubicBezTo>
                  <a:cubicBezTo>
                    <a:pt x="27" y="18"/>
                    <a:pt x="32" y="20"/>
                    <a:pt x="34" y="16"/>
                  </a:cubicBezTo>
                  <a:cubicBezTo>
                    <a:pt x="35" y="11"/>
                    <a:pt x="38" y="11"/>
                    <a:pt x="41" y="9"/>
                  </a:cubicBezTo>
                  <a:cubicBezTo>
                    <a:pt x="45" y="7"/>
                    <a:pt x="45" y="20"/>
                    <a:pt x="45" y="20"/>
                  </a:cubicBezTo>
                  <a:cubicBezTo>
                    <a:pt x="45" y="20"/>
                    <a:pt x="52" y="21"/>
                    <a:pt x="51" y="14"/>
                  </a:cubicBezTo>
                  <a:cubicBezTo>
                    <a:pt x="50" y="8"/>
                    <a:pt x="56" y="13"/>
                    <a:pt x="60" y="14"/>
                  </a:cubicBezTo>
                  <a:cubicBezTo>
                    <a:pt x="64" y="16"/>
                    <a:pt x="65" y="16"/>
                    <a:pt x="71" y="5"/>
                  </a:cubicBezTo>
                  <a:cubicBezTo>
                    <a:pt x="73" y="0"/>
                    <a:pt x="79" y="8"/>
                    <a:pt x="79" y="8"/>
                  </a:cubicBezTo>
                  <a:cubicBezTo>
                    <a:pt x="79" y="8"/>
                    <a:pt x="76" y="14"/>
                    <a:pt x="75" y="23"/>
                  </a:cubicBezTo>
                  <a:cubicBezTo>
                    <a:pt x="74" y="32"/>
                    <a:pt x="81" y="24"/>
                    <a:pt x="83" y="20"/>
                  </a:cubicBezTo>
                  <a:cubicBezTo>
                    <a:pt x="85" y="16"/>
                    <a:pt x="94" y="21"/>
                    <a:pt x="99" y="21"/>
                  </a:cubicBezTo>
                  <a:cubicBezTo>
                    <a:pt x="99" y="21"/>
                    <a:pt x="111" y="20"/>
                    <a:pt x="114" y="29"/>
                  </a:cubicBezTo>
                  <a:cubicBezTo>
                    <a:pt x="118" y="39"/>
                    <a:pt x="121" y="46"/>
                    <a:pt x="131" y="39"/>
                  </a:cubicBezTo>
                  <a:cubicBezTo>
                    <a:pt x="140" y="32"/>
                    <a:pt x="153" y="27"/>
                    <a:pt x="164" y="36"/>
                  </a:cubicBezTo>
                  <a:cubicBezTo>
                    <a:pt x="175" y="46"/>
                    <a:pt x="174" y="53"/>
                    <a:pt x="173" y="58"/>
                  </a:cubicBezTo>
                  <a:cubicBezTo>
                    <a:pt x="173" y="63"/>
                    <a:pt x="183" y="68"/>
                    <a:pt x="176" y="80"/>
                  </a:cubicBezTo>
                  <a:cubicBezTo>
                    <a:pt x="169" y="93"/>
                    <a:pt x="162" y="92"/>
                    <a:pt x="164" y="101"/>
                  </a:cubicBezTo>
                  <a:cubicBezTo>
                    <a:pt x="165" y="110"/>
                    <a:pt x="156" y="105"/>
                    <a:pt x="157" y="121"/>
                  </a:cubicBezTo>
                  <a:cubicBezTo>
                    <a:pt x="158" y="137"/>
                    <a:pt x="153" y="137"/>
                    <a:pt x="160" y="147"/>
                  </a:cubicBezTo>
                  <a:cubicBezTo>
                    <a:pt x="167" y="157"/>
                    <a:pt x="172" y="170"/>
                    <a:pt x="166" y="171"/>
                  </a:cubicBezTo>
                  <a:cubicBezTo>
                    <a:pt x="166" y="171"/>
                    <a:pt x="110" y="157"/>
                    <a:pt x="76" y="173"/>
                  </a:cubicBezTo>
                  <a:cubicBezTo>
                    <a:pt x="41" y="190"/>
                    <a:pt x="35" y="188"/>
                    <a:pt x="35" y="188"/>
                  </a:cubicBezTo>
                  <a:close/>
                </a:path>
              </a:pathLst>
            </a:custGeom>
            <a:solidFill>
              <a:schemeClr val="accent1"/>
            </a:solidFill>
            <a:ln w="3175" cap="rnd">
              <a:solidFill>
                <a:schemeClr val="bg1"/>
              </a:solidFill>
              <a:round/>
              <a:headEnd/>
              <a:tailEnd/>
            </a:ln>
          </p:spPr>
          <p:txBody>
            <a:bodyPr/>
            <a:lstStyle/>
            <a:p>
              <a:endParaRPr lang="de-DE"/>
            </a:p>
          </p:txBody>
        </p:sp>
        <p:sp>
          <p:nvSpPr>
            <p:cNvPr id="6609" name="Freeform 1428"/>
            <p:cNvSpPr>
              <a:spLocks/>
            </p:cNvSpPr>
            <p:nvPr/>
          </p:nvSpPr>
          <p:spPr bwMode="gray">
            <a:xfrm>
              <a:off x="2365" y="2670"/>
              <a:ext cx="125" cy="92"/>
            </a:xfrm>
            <a:custGeom>
              <a:avLst/>
              <a:gdLst>
                <a:gd name="T0" fmla="*/ 16 w 225"/>
                <a:gd name="T1" fmla="*/ 1 h 166"/>
                <a:gd name="T2" fmla="*/ 13 w 225"/>
                <a:gd name="T3" fmla="*/ 1 h 166"/>
                <a:gd name="T4" fmla="*/ 12 w 225"/>
                <a:gd name="T5" fmla="*/ 2 h 166"/>
                <a:gd name="T6" fmla="*/ 11 w 225"/>
                <a:gd name="T7" fmla="*/ 2 h 166"/>
                <a:gd name="T8" fmla="*/ 9 w 225"/>
                <a:gd name="T9" fmla="*/ 3 h 166"/>
                <a:gd name="T10" fmla="*/ 8 w 225"/>
                <a:gd name="T11" fmla="*/ 4 h 166"/>
                <a:gd name="T12" fmla="*/ 7 w 225"/>
                <a:gd name="T13" fmla="*/ 4 h 166"/>
                <a:gd name="T14" fmla="*/ 7 w 225"/>
                <a:gd name="T15" fmla="*/ 5 h 166"/>
                <a:gd name="T16" fmla="*/ 7 w 225"/>
                <a:gd name="T17" fmla="*/ 6 h 166"/>
                <a:gd name="T18" fmla="*/ 6 w 225"/>
                <a:gd name="T19" fmla="*/ 5 h 166"/>
                <a:gd name="T20" fmla="*/ 5 w 225"/>
                <a:gd name="T21" fmla="*/ 4 h 166"/>
                <a:gd name="T22" fmla="*/ 4 w 225"/>
                <a:gd name="T23" fmla="*/ 5 h 166"/>
                <a:gd name="T24" fmla="*/ 4 w 225"/>
                <a:gd name="T25" fmla="*/ 6 h 166"/>
                <a:gd name="T26" fmla="*/ 4 w 225"/>
                <a:gd name="T27" fmla="*/ 7 h 166"/>
                <a:gd name="T28" fmla="*/ 2 w 225"/>
                <a:gd name="T29" fmla="*/ 9 h 166"/>
                <a:gd name="T30" fmla="*/ 1 w 225"/>
                <a:gd name="T31" fmla="*/ 9 h 166"/>
                <a:gd name="T32" fmla="*/ 1 w 225"/>
                <a:gd name="T33" fmla="*/ 10 h 166"/>
                <a:gd name="T34" fmla="*/ 1 w 225"/>
                <a:gd name="T35" fmla="*/ 12 h 166"/>
                <a:gd name="T36" fmla="*/ 1 w 225"/>
                <a:gd name="T37" fmla="*/ 12 h 166"/>
                <a:gd name="T38" fmla="*/ 1 w 225"/>
                <a:gd name="T39" fmla="*/ 13 h 166"/>
                <a:gd name="T40" fmla="*/ 2 w 225"/>
                <a:gd name="T41" fmla="*/ 14 h 166"/>
                <a:gd name="T42" fmla="*/ 4 w 225"/>
                <a:gd name="T43" fmla="*/ 15 h 166"/>
                <a:gd name="T44" fmla="*/ 7 w 225"/>
                <a:gd name="T45" fmla="*/ 15 h 166"/>
                <a:gd name="T46" fmla="*/ 7 w 225"/>
                <a:gd name="T47" fmla="*/ 16 h 166"/>
                <a:gd name="T48" fmla="*/ 7 w 225"/>
                <a:gd name="T49" fmla="*/ 14 h 166"/>
                <a:gd name="T50" fmla="*/ 7 w 225"/>
                <a:gd name="T51" fmla="*/ 12 h 166"/>
                <a:gd name="T52" fmla="*/ 8 w 225"/>
                <a:gd name="T53" fmla="*/ 12 h 166"/>
                <a:gd name="T54" fmla="*/ 9 w 225"/>
                <a:gd name="T55" fmla="*/ 11 h 166"/>
                <a:gd name="T56" fmla="*/ 10 w 225"/>
                <a:gd name="T57" fmla="*/ 12 h 166"/>
                <a:gd name="T58" fmla="*/ 12 w 225"/>
                <a:gd name="T59" fmla="*/ 12 h 166"/>
                <a:gd name="T60" fmla="*/ 13 w 225"/>
                <a:gd name="T61" fmla="*/ 12 h 166"/>
                <a:gd name="T62" fmla="*/ 15 w 225"/>
                <a:gd name="T63" fmla="*/ 12 h 166"/>
                <a:gd name="T64" fmla="*/ 17 w 225"/>
                <a:gd name="T65" fmla="*/ 12 h 166"/>
                <a:gd name="T66" fmla="*/ 18 w 225"/>
                <a:gd name="T67" fmla="*/ 12 h 166"/>
                <a:gd name="T68" fmla="*/ 20 w 225"/>
                <a:gd name="T69" fmla="*/ 11 h 166"/>
                <a:gd name="T70" fmla="*/ 21 w 225"/>
                <a:gd name="T71" fmla="*/ 9 h 166"/>
                <a:gd name="T72" fmla="*/ 21 w 225"/>
                <a:gd name="T73" fmla="*/ 9 h 166"/>
                <a:gd name="T74" fmla="*/ 21 w 225"/>
                <a:gd name="T75" fmla="*/ 7 h 166"/>
                <a:gd name="T76" fmla="*/ 19 w 225"/>
                <a:gd name="T77" fmla="*/ 7 h 166"/>
                <a:gd name="T78" fmla="*/ 18 w 225"/>
                <a:gd name="T79" fmla="*/ 7 h 166"/>
                <a:gd name="T80" fmla="*/ 18 w 225"/>
                <a:gd name="T81" fmla="*/ 6 h 166"/>
                <a:gd name="T82" fmla="*/ 18 w 225"/>
                <a:gd name="T83" fmla="*/ 6 h 166"/>
                <a:gd name="T84" fmla="*/ 17 w 225"/>
                <a:gd name="T85" fmla="*/ 5 h 166"/>
                <a:gd name="T86" fmla="*/ 16 w 225"/>
                <a:gd name="T87" fmla="*/ 3 h 166"/>
                <a:gd name="T88" fmla="*/ 16 w 225"/>
                <a:gd name="T89" fmla="*/ 2 h 166"/>
                <a:gd name="T90" fmla="*/ 16 w 225"/>
                <a:gd name="T91" fmla="*/ 1 h 1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166"/>
                <a:gd name="T140" fmla="*/ 225 w 225"/>
                <a:gd name="T141" fmla="*/ 166 h 1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166">
                  <a:moveTo>
                    <a:pt x="168" y="9"/>
                  </a:moveTo>
                  <a:cubicBezTo>
                    <a:pt x="157" y="4"/>
                    <a:pt x="146" y="0"/>
                    <a:pt x="141" y="7"/>
                  </a:cubicBezTo>
                  <a:cubicBezTo>
                    <a:pt x="133" y="18"/>
                    <a:pt x="128" y="21"/>
                    <a:pt x="122" y="21"/>
                  </a:cubicBezTo>
                  <a:cubicBezTo>
                    <a:pt x="115" y="21"/>
                    <a:pt x="110" y="20"/>
                    <a:pt x="110" y="23"/>
                  </a:cubicBezTo>
                  <a:cubicBezTo>
                    <a:pt x="110" y="27"/>
                    <a:pt x="105" y="32"/>
                    <a:pt x="101" y="33"/>
                  </a:cubicBezTo>
                  <a:cubicBezTo>
                    <a:pt x="97" y="34"/>
                    <a:pt x="86" y="37"/>
                    <a:pt x="86" y="37"/>
                  </a:cubicBezTo>
                  <a:cubicBezTo>
                    <a:pt x="86" y="37"/>
                    <a:pt x="78" y="38"/>
                    <a:pt x="77" y="41"/>
                  </a:cubicBezTo>
                  <a:cubicBezTo>
                    <a:pt x="76" y="44"/>
                    <a:pt x="75" y="56"/>
                    <a:pt x="75" y="56"/>
                  </a:cubicBezTo>
                  <a:cubicBezTo>
                    <a:pt x="75" y="56"/>
                    <a:pt x="69" y="62"/>
                    <a:pt x="66" y="58"/>
                  </a:cubicBezTo>
                  <a:cubicBezTo>
                    <a:pt x="63" y="53"/>
                    <a:pt x="60" y="54"/>
                    <a:pt x="57" y="52"/>
                  </a:cubicBezTo>
                  <a:cubicBezTo>
                    <a:pt x="54" y="50"/>
                    <a:pt x="56" y="41"/>
                    <a:pt x="50" y="44"/>
                  </a:cubicBezTo>
                  <a:cubicBezTo>
                    <a:pt x="45" y="48"/>
                    <a:pt x="42" y="51"/>
                    <a:pt x="43" y="54"/>
                  </a:cubicBezTo>
                  <a:cubicBezTo>
                    <a:pt x="44" y="58"/>
                    <a:pt x="50" y="59"/>
                    <a:pt x="47" y="65"/>
                  </a:cubicBezTo>
                  <a:cubicBezTo>
                    <a:pt x="44" y="72"/>
                    <a:pt x="37" y="71"/>
                    <a:pt x="37" y="71"/>
                  </a:cubicBezTo>
                  <a:cubicBezTo>
                    <a:pt x="34" y="80"/>
                    <a:pt x="33" y="90"/>
                    <a:pt x="27" y="90"/>
                  </a:cubicBezTo>
                  <a:cubicBezTo>
                    <a:pt x="22" y="90"/>
                    <a:pt x="15" y="85"/>
                    <a:pt x="12" y="92"/>
                  </a:cubicBezTo>
                  <a:cubicBezTo>
                    <a:pt x="9" y="98"/>
                    <a:pt x="12" y="104"/>
                    <a:pt x="12" y="109"/>
                  </a:cubicBezTo>
                  <a:cubicBezTo>
                    <a:pt x="12" y="115"/>
                    <a:pt x="11" y="114"/>
                    <a:pt x="7" y="119"/>
                  </a:cubicBezTo>
                  <a:cubicBezTo>
                    <a:pt x="2" y="125"/>
                    <a:pt x="0" y="127"/>
                    <a:pt x="3" y="130"/>
                  </a:cubicBezTo>
                  <a:cubicBezTo>
                    <a:pt x="7" y="133"/>
                    <a:pt x="11" y="141"/>
                    <a:pt x="5" y="141"/>
                  </a:cubicBezTo>
                  <a:cubicBezTo>
                    <a:pt x="5" y="141"/>
                    <a:pt x="17" y="140"/>
                    <a:pt x="20" y="149"/>
                  </a:cubicBezTo>
                  <a:cubicBezTo>
                    <a:pt x="24" y="159"/>
                    <a:pt x="27" y="166"/>
                    <a:pt x="37" y="159"/>
                  </a:cubicBezTo>
                  <a:cubicBezTo>
                    <a:pt x="46" y="152"/>
                    <a:pt x="59" y="147"/>
                    <a:pt x="70" y="156"/>
                  </a:cubicBezTo>
                  <a:cubicBezTo>
                    <a:pt x="74" y="160"/>
                    <a:pt x="77" y="163"/>
                    <a:pt x="78" y="166"/>
                  </a:cubicBezTo>
                  <a:cubicBezTo>
                    <a:pt x="78" y="166"/>
                    <a:pt x="82" y="161"/>
                    <a:pt x="80" y="154"/>
                  </a:cubicBezTo>
                  <a:cubicBezTo>
                    <a:pt x="77" y="146"/>
                    <a:pt x="73" y="133"/>
                    <a:pt x="74" y="130"/>
                  </a:cubicBezTo>
                  <a:cubicBezTo>
                    <a:pt x="75" y="127"/>
                    <a:pt x="77" y="122"/>
                    <a:pt x="81" y="120"/>
                  </a:cubicBezTo>
                  <a:cubicBezTo>
                    <a:pt x="85" y="117"/>
                    <a:pt x="86" y="109"/>
                    <a:pt x="92" y="116"/>
                  </a:cubicBezTo>
                  <a:cubicBezTo>
                    <a:pt x="98" y="124"/>
                    <a:pt x="101" y="126"/>
                    <a:pt x="105" y="125"/>
                  </a:cubicBezTo>
                  <a:cubicBezTo>
                    <a:pt x="110" y="123"/>
                    <a:pt x="110" y="121"/>
                    <a:pt x="119" y="121"/>
                  </a:cubicBezTo>
                  <a:cubicBezTo>
                    <a:pt x="128" y="121"/>
                    <a:pt x="138" y="126"/>
                    <a:pt x="142" y="123"/>
                  </a:cubicBezTo>
                  <a:cubicBezTo>
                    <a:pt x="147" y="120"/>
                    <a:pt x="149" y="115"/>
                    <a:pt x="158" y="120"/>
                  </a:cubicBezTo>
                  <a:cubicBezTo>
                    <a:pt x="166" y="126"/>
                    <a:pt x="168" y="127"/>
                    <a:pt x="175" y="127"/>
                  </a:cubicBezTo>
                  <a:cubicBezTo>
                    <a:pt x="181" y="127"/>
                    <a:pt x="183" y="125"/>
                    <a:pt x="185" y="122"/>
                  </a:cubicBezTo>
                  <a:cubicBezTo>
                    <a:pt x="187" y="120"/>
                    <a:pt x="200" y="111"/>
                    <a:pt x="207" y="112"/>
                  </a:cubicBezTo>
                  <a:cubicBezTo>
                    <a:pt x="214" y="114"/>
                    <a:pt x="222" y="105"/>
                    <a:pt x="223" y="100"/>
                  </a:cubicBezTo>
                  <a:cubicBezTo>
                    <a:pt x="225" y="95"/>
                    <a:pt x="220" y="95"/>
                    <a:pt x="217" y="90"/>
                  </a:cubicBezTo>
                  <a:cubicBezTo>
                    <a:pt x="214" y="84"/>
                    <a:pt x="221" y="77"/>
                    <a:pt x="215" y="77"/>
                  </a:cubicBezTo>
                  <a:cubicBezTo>
                    <a:pt x="210" y="77"/>
                    <a:pt x="208" y="75"/>
                    <a:pt x="204" y="77"/>
                  </a:cubicBezTo>
                  <a:cubicBezTo>
                    <a:pt x="200" y="78"/>
                    <a:pt x="189" y="77"/>
                    <a:pt x="188" y="71"/>
                  </a:cubicBezTo>
                  <a:cubicBezTo>
                    <a:pt x="188" y="66"/>
                    <a:pt x="184" y="63"/>
                    <a:pt x="187" y="62"/>
                  </a:cubicBezTo>
                  <a:cubicBezTo>
                    <a:pt x="191" y="62"/>
                    <a:pt x="194" y="61"/>
                    <a:pt x="192" y="59"/>
                  </a:cubicBezTo>
                  <a:cubicBezTo>
                    <a:pt x="191" y="56"/>
                    <a:pt x="188" y="58"/>
                    <a:pt x="182" y="52"/>
                  </a:cubicBezTo>
                  <a:cubicBezTo>
                    <a:pt x="177" y="46"/>
                    <a:pt x="166" y="32"/>
                    <a:pt x="166" y="29"/>
                  </a:cubicBezTo>
                  <a:cubicBezTo>
                    <a:pt x="167" y="26"/>
                    <a:pt x="165" y="19"/>
                    <a:pt x="165" y="19"/>
                  </a:cubicBezTo>
                  <a:lnTo>
                    <a:pt x="168" y="9"/>
                  </a:lnTo>
                  <a:close/>
                </a:path>
              </a:pathLst>
            </a:custGeom>
            <a:solidFill>
              <a:schemeClr val="accent1"/>
            </a:solidFill>
            <a:ln w="3175" cap="rnd">
              <a:solidFill>
                <a:schemeClr val="bg1"/>
              </a:solidFill>
              <a:round/>
              <a:headEnd/>
              <a:tailEnd/>
            </a:ln>
          </p:spPr>
          <p:txBody>
            <a:bodyPr/>
            <a:lstStyle/>
            <a:p>
              <a:endParaRPr lang="de-DE"/>
            </a:p>
          </p:txBody>
        </p:sp>
        <p:sp>
          <p:nvSpPr>
            <p:cNvPr id="6610" name="Freeform 1429"/>
            <p:cNvSpPr>
              <a:spLocks/>
            </p:cNvSpPr>
            <p:nvPr/>
          </p:nvSpPr>
          <p:spPr bwMode="gray">
            <a:xfrm>
              <a:off x="2398" y="2730"/>
              <a:ext cx="71" cy="111"/>
            </a:xfrm>
            <a:custGeom>
              <a:avLst/>
              <a:gdLst>
                <a:gd name="T0" fmla="*/ 9 w 128"/>
                <a:gd name="T1" fmla="*/ 1 h 199"/>
                <a:gd name="T2" fmla="*/ 8 w 128"/>
                <a:gd name="T3" fmla="*/ 1 h 199"/>
                <a:gd name="T4" fmla="*/ 6 w 128"/>
                <a:gd name="T5" fmla="*/ 1 h 199"/>
                <a:gd name="T6" fmla="*/ 4 w 128"/>
                <a:gd name="T7" fmla="*/ 2 h 199"/>
                <a:gd name="T8" fmla="*/ 3 w 128"/>
                <a:gd name="T9" fmla="*/ 1 h 199"/>
                <a:gd name="T10" fmla="*/ 2 w 128"/>
                <a:gd name="T11" fmla="*/ 1 h 199"/>
                <a:gd name="T12" fmla="*/ 1 w 128"/>
                <a:gd name="T13" fmla="*/ 2 h 199"/>
                <a:gd name="T14" fmla="*/ 2 w 128"/>
                <a:gd name="T15" fmla="*/ 4 h 199"/>
                <a:gd name="T16" fmla="*/ 2 w 128"/>
                <a:gd name="T17" fmla="*/ 6 h 199"/>
                <a:gd name="T18" fmla="*/ 2 w 128"/>
                <a:gd name="T19" fmla="*/ 6 h 199"/>
                <a:gd name="T20" fmla="*/ 2 w 128"/>
                <a:gd name="T21" fmla="*/ 7 h 199"/>
                <a:gd name="T22" fmla="*/ 2 w 128"/>
                <a:gd name="T23" fmla="*/ 9 h 199"/>
                <a:gd name="T24" fmla="*/ 1 w 128"/>
                <a:gd name="T25" fmla="*/ 11 h 199"/>
                <a:gd name="T26" fmla="*/ 1 w 128"/>
                <a:gd name="T27" fmla="*/ 13 h 199"/>
                <a:gd name="T28" fmla="*/ 1 w 128"/>
                <a:gd name="T29" fmla="*/ 16 h 199"/>
                <a:gd name="T30" fmla="*/ 1 w 128"/>
                <a:gd name="T31" fmla="*/ 18 h 199"/>
                <a:gd name="T32" fmla="*/ 2 w 128"/>
                <a:gd name="T33" fmla="*/ 18 h 199"/>
                <a:gd name="T34" fmla="*/ 4 w 128"/>
                <a:gd name="T35" fmla="*/ 18 h 199"/>
                <a:gd name="T36" fmla="*/ 5 w 128"/>
                <a:gd name="T37" fmla="*/ 18 h 199"/>
                <a:gd name="T38" fmla="*/ 8 w 128"/>
                <a:gd name="T39" fmla="*/ 17 h 199"/>
                <a:gd name="T40" fmla="*/ 9 w 128"/>
                <a:gd name="T41" fmla="*/ 16 h 199"/>
                <a:gd name="T42" fmla="*/ 9 w 128"/>
                <a:gd name="T43" fmla="*/ 15 h 199"/>
                <a:gd name="T44" fmla="*/ 11 w 128"/>
                <a:gd name="T45" fmla="*/ 16 h 199"/>
                <a:gd name="T46" fmla="*/ 12 w 128"/>
                <a:gd name="T47" fmla="*/ 15 h 199"/>
                <a:gd name="T48" fmla="*/ 10 w 128"/>
                <a:gd name="T49" fmla="*/ 14 h 199"/>
                <a:gd name="T50" fmla="*/ 11 w 128"/>
                <a:gd name="T51" fmla="*/ 11 h 199"/>
                <a:gd name="T52" fmla="*/ 10 w 128"/>
                <a:gd name="T53" fmla="*/ 9 h 199"/>
                <a:gd name="T54" fmla="*/ 10 w 128"/>
                <a:gd name="T55" fmla="*/ 8 h 199"/>
                <a:gd name="T56" fmla="*/ 10 w 128"/>
                <a:gd name="T57" fmla="*/ 6 h 199"/>
                <a:gd name="T58" fmla="*/ 10 w 128"/>
                <a:gd name="T59" fmla="*/ 4 h 199"/>
                <a:gd name="T60" fmla="*/ 9 w 128"/>
                <a:gd name="T61" fmla="*/ 3 h 199"/>
                <a:gd name="T62" fmla="*/ 9 w 128"/>
                <a:gd name="T63" fmla="*/ 1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99"/>
                <a:gd name="T98" fmla="*/ 128 w 128"/>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99">
                  <a:moveTo>
                    <a:pt x="98" y="12"/>
                  </a:moveTo>
                  <a:cubicBezTo>
                    <a:pt x="90" y="7"/>
                    <a:pt x="87" y="12"/>
                    <a:pt x="83" y="15"/>
                  </a:cubicBezTo>
                  <a:cubicBezTo>
                    <a:pt x="79" y="17"/>
                    <a:pt x="69" y="13"/>
                    <a:pt x="60" y="13"/>
                  </a:cubicBezTo>
                  <a:cubicBezTo>
                    <a:pt x="51" y="13"/>
                    <a:pt x="51" y="15"/>
                    <a:pt x="46" y="16"/>
                  </a:cubicBezTo>
                  <a:cubicBezTo>
                    <a:pt x="42" y="17"/>
                    <a:pt x="39" y="16"/>
                    <a:pt x="33" y="8"/>
                  </a:cubicBezTo>
                  <a:cubicBezTo>
                    <a:pt x="26" y="0"/>
                    <a:pt x="26" y="9"/>
                    <a:pt x="22" y="11"/>
                  </a:cubicBezTo>
                  <a:cubicBezTo>
                    <a:pt x="18" y="14"/>
                    <a:pt x="16" y="19"/>
                    <a:pt x="15" y="22"/>
                  </a:cubicBezTo>
                  <a:cubicBezTo>
                    <a:pt x="14" y="25"/>
                    <a:pt x="18" y="38"/>
                    <a:pt x="20" y="46"/>
                  </a:cubicBezTo>
                  <a:cubicBezTo>
                    <a:pt x="23" y="53"/>
                    <a:pt x="19" y="58"/>
                    <a:pt x="19" y="58"/>
                  </a:cubicBezTo>
                  <a:cubicBezTo>
                    <a:pt x="19" y="59"/>
                    <a:pt x="19" y="59"/>
                    <a:pt x="19" y="59"/>
                  </a:cubicBezTo>
                  <a:cubicBezTo>
                    <a:pt x="21" y="63"/>
                    <a:pt x="20" y="67"/>
                    <a:pt x="20" y="70"/>
                  </a:cubicBezTo>
                  <a:cubicBezTo>
                    <a:pt x="19" y="75"/>
                    <a:pt x="30" y="80"/>
                    <a:pt x="23" y="92"/>
                  </a:cubicBezTo>
                  <a:cubicBezTo>
                    <a:pt x="16" y="105"/>
                    <a:pt x="9" y="104"/>
                    <a:pt x="11" y="113"/>
                  </a:cubicBezTo>
                  <a:cubicBezTo>
                    <a:pt x="12" y="122"/>
                    <a:pt x="3" y="117"/>
                    <a:pt x="4" y="133"/>
                  </a:cubicBezTo>
                  <a:cubicBezTo>
                    <a:pt x="5" y="149"/>
                    <a:pt x="0" y="149"/>
                    <a:pt x="7" y="159"/>
                  </a:cubicBezTo>
                  <a:cubicBezTo>
                    <a:pt x="14" y="169"/>
                    <a:pt x="19" y="182"/>
                    <a:pt x="13" y="183"/>
                  </a:cubicBezTo>
                  <a:cubicBezTo>
                    <a:pt x="13" y="183"/>
                    <a:pt x="19" y="189"/>
                    <a:pt x="23" y="189"/>
                  </a:cubicBezTo>
                  <a:cubicBezTo>
                    <a:pt x="26" y="188"/>
                    <a:pt x="31" y="199"/>
                    <a:pt x="37" y="194"/>
                  </a:cubicBezTo>
                  <a:cubicBezTo>
                    <a:pt x="43" y="189"/>
                    <a:pt x="43" y="186"/>
                    <a:pt x="51" y="183"/>
                  </a:cubicBezTo>
                  <a:cubicBezTo>
                    <a:pt x="58" y="179"/>
                    <a:pt x="82" y="178"/>
                    <a:pt x="88" y="174"/>
                  </a:cubicBezTo>
                  <a:cubicBezTo>
                    <a:pt x="94" y="171"/>
                    <a:pt x="94" y="164"/>
                    <a:pt x="94" y="162"/>
                  </a:cubicBezTo>
                  <a:cubicBezTo>
                    <a:pt x="94" y="159"/>
                    <a:pt x="93" y="152"/>
                    <a:pt x="99" y="156"/>
                  </a:cubicBezTo>
                  <a:cubicBezTo>
                    <a:pt x="104" y="159"/>
                    <a:pt x="109" y="169"/>
                    <a:pt x="114" y="167"/>
                  </a:cubicBezTo>
                  <a:cubicBezTo>
                    <a:pt x="120" y="165"/>
                    <a:pt x="127" y="160"/>
                    <a:pt x="128" y="158"/>
                  </a:cubicBezTo>
                  <a:cubicBezTo>
                    <a:pt x="128" y="158"/>
                    <a:pt x="110" y="151"/>
                    <a:pt x="108" y="140"/>
                  </a:cubicBezTo>
                  <a:cubicBezTo>
                    <a:pt x="106" y="129"/>
                    <a:pt x="109" y="118"/>
                    <a:pt x="110" y="111"/>
                  </a:cubicBezTo>
                  <a:cubicBezTo>
                    <a:pt x="111" y="104"/>
                    <a:pt x="111" y="96"/>
                    <a:pt x="108" y="93"/>
                  </a:cubicBezTo>
                  <a:cubicBezTo>
                    <a:pt x="105" y="90"/>
                    <a:pt x="101" y="89"/>
                    <a:pt x="102" y="81"/>
                  </a:cubicBezTo>
                  <a:cubicBezTo>
                    <a:pt x="102" y="74"/>
                    <a:pt x="105" y="70"/>
                    <a:pt x="104" y="62"/>
                  </a:cubicBezTo>
                  <a:cubicBezTo>
                    <a:pt x="102" y="54"/>
                    <a:pt x="105" y="56"/>
                    <a:pt x="107" y="49"/>
                  </a:cubicBezTo>
                  <a:cubicBezTo>
                    <a:pt x="109" y="41"/>
                    <a:pt x="109" y="31"/>
                    <a:pt x="100" y="29"/>
                  </a:cubicBezTo>
                  <a:cubicBezTo>
                    <a:pt x="91" y="28"/>
                    <a:pt x="98" y="12"/>
                    <a:pt x="98" y="12"/>
                  </a:cubicBezTo>
                  <a:close/>
                </a:path>
              </a:pathLst>
            </a:custGeom>
            <a:solidFill>
              <a:schemeClr val="accent1"/>
            </a:solidFill>
            <a:ln w="3175" cap="rnd">
              <a:solidFill>
                <a:schemeClr val="bg1"/>
              </a:solidFill>
              <a:round/>
              <a:headEnd/>
              <a:tailEnd/>
            </a:ln>
          </p:spPr>
          <p:txBody>
            <a:bodyPr/>
            <a:lstStyle/>
            <a:p>
              <a:endParaRPr lang="de-DE"/>
            </a:p>
          </p:txBody>
        </p:sp>
        <p:sp>
          <p:nvSpPr>
            <p:cNvPr id="6611" name="Freeform 1430"/>
            <p:cNvSpPr>
              <a:spLocks/>
            </p:cNvSpPr>
            <p:nvPr/>
          </p:nvSpPr>
          <p:spPr bwMode="gray">
            <a:xfrm>
              <a:off x="2448" y="2737"/>
              <a:ext cx="30" cy="81"/>
            </a:xfrm>
            <a:custGeom>
              <a:avLst/>
              <a:gdLst>
                <a:gd name="T0" fmla="*/ 4 w 53"/>
                <a:gd name="T1" fmla="*/ 14 h 146"/>
                <a:gd name="T2" fmla="*/ 2 w 53"/>
                <a:gd name="T3" fmla="*/ 12 h 146"/>
                <a:gd name="T4" fmla="*/ 2 w 53"/>
                <a:gd name="T5" fmla="*/ 9 h 146"/>
                <a:gd name="T6" fmla="*/ 2 w 53"/>
                <a:gd name="T7" fmla="*/ 8 h 146"/>
                <a:gd name="T8" fmla="*/ 1 w 53"/>
                <a:gd name="T9" fmla="*/ 7 h 146"/>
                <a:gd name="T10" fmla="*/ 1 w 53"/>
                <a:gd name="T11" fmla="*/ 5 h 146"/>
                <a:gd name="T12" fmla="*/ 2 w 53"/>
                <a:gd name="T13" fmla="*/ 4 h 146"/>
                <a:gd name="T14" fmla="*/ 1 w 53"/>
                <a:gd name="T15" fmla="*/ 2 h 146"/>
                <a:gd name="T16" fmla="*/ 1 w 53"/>
                <a:gd name="T17" fmla="*/ 0 h 146"/>
                <a:gd name="T18" fmla="*/ 1 w 53"/>
                <a:gd name="T19" fmla="*/ 0 h 146"/>
                <a:gd name="T20" fmla="*/ 3 w 53"/>
                <a:gd name="T21" fmla="*/ 1 h 146"/>
                <a:gd name="T22" fmla="*/ 3 w 53"/>
                <a:gd name="T23" fmla="*/ 2 h 146"/>
                <a:gd name="T24" fmla="*/ 5 w 53"/>
                <a:gd name="T25" fmla="*/ 4 h 146"/>
                <a:gd name="T26" fmla="*/ 5 w 53"/>
                <a:gd name="T27" fmla="*/ 6 h 146"/>
                <a:gd name="T28" fmla="*/ 5 w 53"/>
                <a:gd name="T29" fmla="*/ 7 h 146"/>
                <a:gd name="T30" fmla="*/ 5 w 53"/>
                <a:gd name="T31" fmla="*/ 8 h 146"/>
                <a:gd name="T32" fmla="*/ 5 w 53"/>
                <a:gd name="T33" fmla="*/ 11 h 146"/>
                <a:gd name="T34" fmla="*/ 5 w 53"/>
                <a:gd name="T35" fmla="*/ 12 h 146"/>
                <a:gd name="T36" fmla="*/ 5 w 53"/>
                <a:gd name="T37" fmla="*/ 13 h 146"/>
                <a:gd name="T38" fmla="*/ 4 w 53"/>
                <a:gd name="T39" fmla="*/ 14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146"/>
                <a:gd name="T62" fmla="*/ 53 w 53"/>
                <a:gd name="T63" fmla="*/ 146 h 1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146">
                  <a:moveTo>
                    <a:pt x="37" y="146"/>
                  </a:moveTo>
                  <a:cubicBezTo>
                    <a:pt x="37" y="146"/>
                    <a:pt x="19" y="139"/>
                    <a:pt x="17" y="128"/>
                  </a:cubicBezTo>
                  <a:cubicBezTo>
                    <a:pt x="15" y="117"/>
                    <a:pt x="18" y="106"/>
                    <a:pt x="19" y="99"/>
                  </a:cubicBezTo>
                  <a:cubicBezTo>
                    <a:pt x="20" y="92"/>
                    <a:pt x="20" y="84"/>
                    <a:pt x="17" y="81"/>
                  </a:cubicBezTo>
                  <a:cubicBezTo>
                    <a:pt x="14" y="78"/>
                    <a:pt x="10" y="77"/>
                    <a:pt x="11" y="69"/>
                  </a:cubicBezTo>
                  <a:cubicBezTo>
                    <a:pt x="11" y="62"/>
                    <a:pt x="14" y="58"/>
                    <a:pt x="13" y="50"/>
                  </a:cubicBezTo>
                  <a:cubicBezTo>
                    <a:pt x="11" y="42"/>
                    <a:pt x="14" y="44"/>
                    <a:pt x="16" y="37"/>
                  </a:cubicBezTo>
                  <a:cubicBezTo>
                    <a:pt x="18" y="29"/>
                    <a:pt x="18" y="19"/>
                    <a:pt x="9" y="17"/>
                  </a:cubicBezTo>
                  <a:cubicBezTo>
                    <a:pt x="0" y="16"/>
                    <a:pt x="7" y="0"/>
                    <a:pt x="7" y="0"/>
                  </a:cubicBezTo>
                  <a:cubicBezTo>
                    <a:pt x="8" y="0"/>
                    <a:pt x="8" y="0"/>
                    <a:pt x="8" y="0"/>
                  </a:cubicBezTo>
                  <a:cubicBezTo>
                    <a:pt x="16" y="6"/>
                    <a:pt x="18" y="7"/>
                    <a:pt x="25" y="7"/>
                  </a:cubicBezTo>
                  <a:cubicBezTo>
                    <a:pt x="25" y="7"/>
                    <a:pt x="22" y="18"/>
                    <a:pt x="28" y="22"/>
                  </a:cubicBezTo>
                  <a:cubicBezTo>
                    <a:pt x="33" y="27"/>
                    <a:pt x="42" y="31"/>
                    <a:pt x="42" y="38"/>
                  </a:cubicBezTo>
                  <a:cubicBezTo>
                    <a:pt x="43" y="45"/>
                    <a:pt x="40" y="51"/>
                    <a:pt x="44" y="57"/>
                  </a:cubicBezTo>
                  <a:cubicBezTo>
                    <a:pt x="48" y="62"/>
                    <a:pt x="53" y="62"/>
                    <a:pt x="52" y="69"/>
                  </a:cubicBezTo>
                  <a:cubicBezTo>
                    <a:pt x="50" y="77"/>
                    <a:pt x="47" y="70"/>
                    <a:pt x="48" y="82"/>
                  </a:cubicBezTo>
                  <a:cubicBezTo>
                    <a:pt x="50" y="94"/>
                    <a:pt x="50" y="115"/>
                    <a:pt x="49" y="118"/>
                  </a:cubicBezTo>
                  <a:cubicBezTo>
                    <a:pt x="48" y="121"/>
                    <a:pt x="45" y="127"/>
                    <a:pt x="48" y="130"/>
                  </a:cubicBezTo>
                  <a:cubicBezTo>
                    <a:pt x="51" y="134"/>
                    <a:pt x="52" y="143"/>
                    <a:pt x="52" y="143"/>
                  </a:cubicBezTo>
                  <a:cubicBezTo>
                    <a:pt x="52" y="143"/>
                    <a:pt x="44" y="139"/>
                    <a:pt x="37" y="146"/>
                  </a:cubicBezTo>
                  <a:close/>
                </a:path>
              </a:pathLst>
            </a:custGeom>
            <a:solidFill>
              <a:schemeClr val="accent1"/>
            </a:solidFill>
            <a:ln w="3175" cap="rnd">
              <a:solidFill>
                <a:schemeClr val="bg1"/>
              </a:solidFill>
              <a:round/>
              <a:headEnd/>
              <a:tailEnd/>
            </a:ln>
          </p:spPr>
          <p:txBody>
            <a:bodyPr/>
            <a:lstStyle/>
            <a:p>
              <a:endParaRPr lang="de-DE"/>
            </a:p>
          </p:txBody>
        </p:sp>
        <p:sp>
          <p:nvSpPr>
            <p:cNvPr id="6612" name="Freeform 1431"/>
            <p:cNvSpPr>
              <a:spLocks/>
            </p:cNvSpPr>
            <p:nvPr/>
          </p:nvSpPr>
          <p:spPr bwMode="gray">
            <a:xfrm>
              <a:off x="2461" y="2716"/>
              <a:ext cx="51" cy="100"/>
            </a:xfrm>
            <a:custGeom>
              <a:avLst/>
              <a:gdLst>
                <a:gd name="T0" fmla="*/ 3 w 92"/>
                <a:gd name="T1" fmla="*/ 17 h 181"/>
                <a:gd name="T2" fmla="*/ 2 w 92"/>
                <a:gd name="T3" fmla="*/ 15 h 181"/>
                <a:gd name="T4" fmla="*/ 2 w 92"/>
                <a:gd name="T5" fmla="*/ 15 h 181"/>
                <a:gd name="T6" fmla="*/ 2 w 92"/>
                <a:gd name="T7" fmla="*/ 11 h 181"/>
                <a:gd name="T8" fmla="*/ 3 w 92"/>
                <a:gd name="T9" fmla="*/ 10 h 181"/>
                <a:gd name="T10" fmla="*/ 2 w 92"/>
                <a:gd name="T11" fmla="*/ 9 h 181"/>
                <a:gd name="T12" fmla="*/ 2 w 92"/>
                <a:gd name="T13" fmla="*/ 7 h 181"/>
                <a:gd name="T14" fmla="*/ 1 w 92"/>
                <a:gd name="T15" fmla="*/ 6 h 181"/>
                <a:gd name="T16" fmla="*/ 1 w 92"/>
                <a:gd name="T17" fmla="*/ 4 h 181"/>
                <a:gd name="T18" fmla="*/ 1 w 92"/>
                <a:gd name="T19" fmla="*/ 4 h 181"/>
                <a:gd name="T20" fmla="*/ 3 w 92"/>
                <a:gd name="T21" fmla="*/ 3 h 181"/>
                <a:gd name="T22" fmla="*/ 5 w 92"/>
                <a:gd name="T23" fmla="*/ 2 h 181"/>
                <a:gd name="T24" fmla="*/ 5 w 92"/>
                <a:gd name="T25" fmla="*/ 1 h 181"/>
                <a:gd name="T26" fmla="*/ 6 w 92"/>
                <a:gd name="T27" fmla="*/ 1 h 181"/>
                <a:gd name="T28" fmla="*/ 7 w 92"/>
                <a:gd name="T29" fmla="*/ 1 h 181"/>
                <a:gd name="T30" fmla="*/ 8 w 92"/>
                <a:gd name="T31" fmla="*/ 2 h 181"/>
                <a:gd name="T32" fmla="*/ 8 w 92"/>
                <a:gd name="T33" fmla="*/ 3 h 181"/>
                <a:gd name="T34" fmla="*/ 8 w 92"/>
                <a:gd name="T35" fmla="*/ 4 h 181"/>
                <a:gd name="T36" fmla="*/ 8 w 92"/>
                <a:gd name="T37" fmla="*/ 5 h 181"/>
                <a:gd name="T38" fmla="*/ 8 w 92"/>
                <a:gd name="T39" fmla="*/ 7 h 181"/>
                <a:gd name="T40" fmla="*/ 8 w 92"/>
                <a:gd name="T41" fmla="*/ 7 h 181"/>
                <a:gd name="T42" fmla="*/ 7 w 92"/>
                <a:gd name="T43" fmla="*/ 7 h 181"/>
                <a:gd name="T44" fmla="*/ 7 w 92"/>
                <a:gd name="T45" fmla="*/ 8 h 181"/>
                <a:gd name="T46" fmla="*/ 7 w 92"/>
                <a:gd name="T47" fmla="*/ 9 h 181"/>
                <a:gd name="T48" fmla="*/ 5 w 92"/>
                <a:gd name="T49" fmla="*/ 10 h 181"/>
                <a:gd name="T50" fmla="*/ 5 w 92"/>
                <a:gd name="T51" fmla="*/ 12 h 181"/>
                <a:gd name="T52" fmla="*/ 5 w 92"/>
                <a:gd name="T53" fmla="*/ 13 h 181"/>
                <a:gd name="T54" fmla="*/ 6 w 92"/>
                <a:gd name="T55" fmla="*/ 14 h 181"/>
                <a:gd name="T56" fmla="*/ 5 w 92"/>
                <a:gd name="T57" fmla="*/ 17 h 181"/>
                <a:gd name="T58" fmla="*/ 3 w 92"/>
                <a:gd name="T59" fmla="*/ 17 h 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
                <a:gd name="T91" fmla="*/ 0 h 181"/>
                <a:gd name="T92" fmla="*/ 92 w 92"/>
                <a:gd name="T93" fmla="*/ 181 h 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 h="181">
                  <a:moveTo>
                    <a:pt x="30" y="181"/>
                  </a:moveTo>
                  <a:cubicBezTo>
                    <a:pt x="30" y="181"/>
                    <a:pt x="29" y="172"/>
                    <a:pt x="26" y="168"/>
                  </a:cubicBezTo>
                  <a:cubicBezTo>
                    <a:pt x="23" y="165"/>
                    <a:pt x="26" y="159"/>
                    <a:pt x="27" y="156"/>
                  </a:cubicBezTo>
                  <a:cubicBezTo>
                    <a:pt x="28" y="153"/>
                    <a:pt x="28" y="132"/>
                    <a:pt x="26" y="120"/>
                  </a:cubicBezTo>
                  <a:cubicBezTo>
                    <a:pt x="25" y="108"/>
                    <a:pt x="28" y="115"/>
                    <a:pt x="30" y="107"/>
                  </a:cubicBezTo>
                  <a:cubicBezTo>
                    <a:pt x="31" y="100"/>
                    <a:pt x="26" y="100"/>
                    <a:pt x="22" y="95"/>
                  </a:cubicBezTo>
                  <a:cubicBezTo>
                    <a:pt x="18" y="89"/>
                    <a:pt x="21" y="83"/>
                    <a:pt x="20" y="76"/>
                  </a:cubicBezTo>
                  <a:cubicBezTo>
                    <a:pt x="20" y="69"/>
                    <a:pt x="11" y="65"/>
                    <a:pt x="6" y="60"/>
                  </a:cubicBezTo>
                  <a:cubicBezTo>
                    <a:pt x="0" y="56"/>
                    <a:pt x="3" y="45"/>
                    <a:pt x="3" y="45"/>
                  </a:cubicBezTo>
                  <a:cubicBezTo>
                    <a:pt x="9" y="45"/>
                    <a:pt x="11" y="43"/>
                    <a:pt x="13" y="40"/>
                  </a:cubicBezTo>
                  <a:cubicBezTo>
                    <a:pt x="15" y="38"/>
                    <a:pt x="28" y="29"/>
                    <a:pt x="35" y="30"/>
                  </a:cubicBezTo>
                  <a:cubicBezTo>
                    <a:pt x="42" y="32"/>
                    <a:pt x="50" y="23"/>
                    <a:pt x="51" y="18"/>
                  </a:cubicBezTo>
                  <a:cubicBezTo>
                    <a:pt x="51" y="18"/>
                    <a:pt x="51" y="6"/>
                    <a:pt x="55" y="7"/>
                  </a:cubicBezTo>
                  <a:cubicBezTo>
                    <a:pt x="59" y="9"/>
                    <a:pt x="62" y="9"/>
                    <a:pt x="63" y="6"/>
                  </a:cubicBezTo>
                  <a:cubicBezTo>
                    <a:pt x="63" y="3"/>
                    <a:pt x="63" y="0"/>
                    <a:pt x="69" y="9"/>
                  </a:cubicBezTo>
                  <a:cubicBezTo>
                    <a:pt x="75" y="17"/>
                    <a:pt x="79" y="15"/>
                    <a:pt x="82" y="21"/>
                  </a:cubicBezTo>
                  <a:cubicBezTo>
                    <a:pt x="86" y="26"/>
                    <a:pt x="82" y="28"/>
                    <a:pt x="83" y="32"/>
                  </a:cubicBezTo>
                  <a:cubicBezTo>
                    <a:pt x="84" y="36"/>
                    <a:pt x="86" y="39"/>
                    <a:pt x="88" y="42"/>
                  </a:cubicBezTo>
                  <a:cubicBezTo>
                    <a:pt x="89" y="46"/>
                    <a:pt x="92" y="46"/>
                    <a:pt x="89" y="53"/>
                  </a:cubicBezTo>
                  <a:cubicBezTo>
                    <a:pt x="86" y="60"/>
                    <a:pt x="80" y="63"/>
                    <a:pt x="81" y="68"/>
                  </a:cubicBezTo>
                  <a:cubicBezTo>
                    <a:pt x="83" y="73"/>
                    <a:pt x="89" y="77"/>
                    <a:pt x="81" y="79"/>
                  </a:cubicBezTo>
                  <a:cubicBezTo>
                    <a:pt x="73" y="81"/>
                    <a:pt x="71" y="77"/>
                    <a:pt x="71" y="80"/>
                  </a:cubicBezTo>
                  <a:cubicBezTo>
                    <a:pt x="70" y="84"/>
                    <a:pt x="67" y="82"/>
                    <a:pt x="66" y="85"/>
                  </a:cubicBezTo>
                  <a:cubicBezTo>
                    <a:pt x="64" y="88"/>
                    <a:pt x="77" y="95"/>
                    <a:pt x="66" y="97"/>
                  </a:cubicBezTo>
                  <a:cubicBezTo>
                    <a:pt x="55" y="99"/>
                    <a:pt x="51" y="100"/>
                    <a:pt x="54" y="108"/>
                  </a:cubicBezTo>
                  <a:cubicBezTo>
                    <a:pt x="57" y="117"/>
                    <a:pt x="56" y="122"/>
                    <a:pt x="55" y="127"/>
                  </a:cubicBezTo>
                  <a:cubicBezTo>
                    <a:pt x="54" y="131"/>
                    <a:pt x="54" y="132"/>
                    <a:pt x="55" y="138"/>
                  </a:cubicBezTo>
                  <a:cubicBezTo>
                    <a:pt x="57" y="145"/>
                    <a:pt x="58" y="147"/>
                    <a:pt x="58" y="153"/>
                  </a:cubicBezTo>
                  <a:cubicBezTo>
                    <a:pt x="58" y="158"/>
                    <a:pt x="53" y="176"/>
                    <a:pt x="53" y="176"/>
                  </a:cubicBezTo>
                  <a:cubicBezTo>
                    <a:pt x="53" y="176"/>
                    <a:pt x="36" y="180"/>
                    <a:pt x="30" y="181"/>
                  </a:cubicBezTo>
                  <a:close/>
                </a:path>
              </a:pathLst>
            </a:custGeom>
            <a:solidFill>
              <a:schemeClr val="accent1"/>
            </a:solidFill>
            <a:ln w="3175" cap="rnd">
              <a:solidFill>
                <a:schemeClr val="bg1"/>
              </a:solidFill>
              <a:round/>
              <a:headEnd/>
              <a:tailEnd/>
            </a:ln>
          </p:spPr>
          <p:txBody>
            <a:bodyPr/>
            <a:lstStyle/>
            <a:p>
              <a:endParaRPr lang="de-DE"/>
            </a:p>
          </p:txBody>
        </p:sp>
        <p:sp>
          <p:nvSpPr>
            <p:cNvPr id="6613" name="Freeform 1432"/>
            <p:cNvSpPr>
              <a:spLocks/>
            </p:cNvSpPr>
            <p:nvPr/>
          </p:nvSpPr>
          <p:spPr bwMode="gray">
            <a:xfrm>
              <a:off x="2457" y="2543"/>
              <a:ext cx="241" cy="184"/>
            </a:xfrm>
            <a:custGeom>
              <a:avLst/>
              <a:gdLst>
                <a:gd name="T0" fmla="*/ 39 w 434"/>
                <a:gd name="T1" fmla="*/ 2 h 330"/>
                <a:gd name="T2" fmla="*/ 37 w 434"/>
                <a:gd name="T3" fmla="*/ 3 h 330"/>
                <a:gd name="T4" fmla="*/ 31 w 434"/>
                <a:gd name="T5" fmla="*/ 1 h 330"/>
                <a:gd name="T6" fmla="*/ 16 w 434"/>
                <a:gd name="T7" fmla="*/ 11 h 330"/>
                <a:gd name="T8" fmla="*/ 11 w 434"/>
                <a:gd name="T9" fmla="*/ 12 h 330"/>
                <a:gd name="T10" fmla="*/ 11 w 434"/>
                <a:gd name="T11" fmla="*/ 18 h 330"/>
                <a:gd name="T12" fmla="*/ 10 w 434"/>
                <a:gd name="T13" fmla="*/ 20 h 330"/>
                <a:gd name="T14" fmla="*/ 9 w 434"/>
                <a:gd name="T15" fmla="*/ 22 h 330"/>
                <a:gd name="T16" fmla="*/ 7 w 434"/>
                <a:gd name="T17" fmla="*/ 22 h 330"/>
                <a:gd name="T18" fmla="*/ 4 w 434"/>
                <a:gd name="T19" fmla="*/ 22 h 330"/>
                <a:gd name="T20" fmla="*/ 3 w 434"/>
                <a:gd name="T21" fmla="*/ 22 h 330"/>
                <a:gd name="T22" fmla="*/ 2 w 434"/>
                <a:gd name="T23" fmla="*/ 23 h 330"/>
                <a:gd name="T24" fmla="*/ 1 w 434"/>
                <a:gd name="T25" fmla="*/ 23 h 330"/>
                <a:gd name="T26" fmla="*/ 1 w 434"/>
                <a:gd name="T27" fmla="*/ 23 h 330"/>
                <a:gd name="T28" fmla="*/ 0 w 434"/>
                <a:gd name="T29" fmla="*/ 23 h 330"/>
                <a:gd name="T30" fmla="*/ 1 w 434"/>
                <a:gd name="T31" fmla="*/ 25 h 330"/>
                <a:gd name="T32" fmla="*/ 2 w 434"/>
                <a:gd name="T33" fmla="*/ 27 h 330"/>
                <a:gd name="T34" fmla="*/ 2 w 434"/>
                <a:gd name="T35" fmla="*/ 28 h 330"/>
                <a:gd name="T36" fmla="*/ 2 w 434"/>
                <a:gd name="T37" fmla="*/ 28 h 330"/>
                <a:gd name="T38" fmla="*/ 2 w 434"/>
                <a:gd name="T39" fmla="*/ 29 h 330"/>
                <a:gd name="T40" fmla="*/ 4 w 434"/>
                <a:gd name="T41" fmla="*/ 30 h 330"/>
                <a:gd name="T42" fmla="*/ 5 w 434"/>
                <a:gd name="T43" fmla="*/ 30 h 330"/>
                <a:gd name="T44" fmla="*/ 5 w 434"/>
                <a:gd name="T45" fmla="*/ 31 h 330"/>
                <a:gd name="T46" fmla="*/ 6 w 434"/>
                <a:gd name="T47" fmla="*/ 31 h 330"/>
                <a:gd name="T48" fmla="*/ 6 w 434"/>
                <a:gd name="T49" fmla="*/ 31 h 330"/>
                <a:gd name="T50" fmla="*/ 7 w 434"/>
                <a:gd name="T51" fmla="*/ 31 h 330"/>
                <a:gd name="T52" fmla="*/ 7 w 434"/>
                <a:gd name="T53" fmla="*/ 31 h 330"/>
                <a:gd name="T54" fmla="*/ 8 w 434"/>
                <a:gd name="T55" fmla="*/ 32 h 330"/>
                <a:gd name="T56" fmla="*/ 8 w 434"/>
                <a:gd name="T57" fmla="*/ 32 h 330"/>
                <a:gd name="T58" fmla="*/ 8 w 434"/>
                <a:gd name="T59" fmla="*/ 32 h 330"/>
                <a:gd name="T60" fmla="*/ 9 w 434"/>
                <a:gd name="T61" fmla="*/ 31 h 330"/>
                <a:gd name="T62" fmla="*/ 9 w 434"/>
                <a:gd name="T63" fmla="*/ 30 h 330"/>
                <a:gd name="T64" fmla="*/ 10 w 434"/>
                <a:gd name="T65" fmla="*/ 29 h 330"/>
                <a:gd name="T66" fmla="*/ 10 w 434"/>
                <a:gd name="T67" fmla="*/ 28 h 330"/>
                <a:gd name="T68" fmla="*/ 12 w 434"/>
                <a:gd name="T69" fmla="*/ 27 h 330"/>
                <a:gd name="T70" fmla="*/ 13 w 434"/>
                <a:gd name="T71" fmla="*/ 26 h 330"/>
                <a:gd name="T72" fmla="*/ 14 w 434"/>
                <a:gd name="T73" fmla="*/ 26 h 330"/>
                <a:gd name="T74" fmla="*/ 17 w 434"/>
                <a:gd name="T75" fmla="*/ 27 h 330"/>
                <a:gd name="T76" fmla="*/ 17 w 434"/>
                <a:gd name="T77" fmla="*/ 28 h 330"/>
                <a:gd name="T78" fmla="*/ 17 w 434"/>
                <a:gd name="T79" fmla="*/ 28 h 330"/>
                <a:gd name="T80" fmla="*/ 18 w 434"/>
                <a:gd name="T81" fmla="*/ 28 h 330"/>
                <a:gd name="T82" fmla="*/ 20 w 434"/>
                <a:gd name="T83" fmla="*/ 28 h 330"/>
                <a:gd name="T84" fmla="*/ 21 w 434"/>
                <a:gd name="T85" fmla="*/ 28 h 330"/>
                <a:gd name="T86" fmla="*/ 23 w 434"/>
                <a:gd name="T87" fmla="*/ 30 h 330"/>
                <a:gd name="T88" fmla="*/ 26 w 434"/>
                <a:gd name="T89" fmla="*/ 28 h 330"/>
                <a:gd name="T90" fmla="*/ 28 w 434"/>
                <a:gd name="T91" fmla="*/ 28 h 330"/>
                <a:gd name="T92" fmla="*/ 30 w 434"/>
                <a:gd name="T93" fmla="*/ 28 h 330"/>
                <a:gd name="T94" fmla="*/ 32 w 434"/>
                <a:gd name="T95" fmla="*/ 28 h 330"/>
                <a:gd name="T96" fmla="*/ 34 w 434"/>
                <a:gd name="T97" fmla="*/ 27 h 330"/>
                <a:gd name="T98" fmla="*/ 35 w 434"/>
                <a:gd name="T99" fmla="*/ 27 h 330"/>
                <a:gd name="T100" fmla="*/ 35 w 434"/>
                <a:gd name="T101" fmla="*/ 25 h 330"/>
                <a:gd name="T102" fmla="*/ 36 w 434"/>
                <a:gd name="T103" fmla="*/ 24 h 330"/>
                <a:gd name="T104" fmla="*/ 37 w 434"/>
                <a:gd name="T105" fmla="*/ 22 h 330"/>
                <a:gd name="T106" fmla="*/ 38 w 434"/>
                <a:gd name="T107" fmla="*/ 21 h 330"/>
                <a:gd name="T108" fmla="*/ 40 w 434"/>
                <a:gd name="T109" fmla="*/ 18 h 330"/>
                <a:gd name="T110" fmla="*/ 40 w 434"/>
                <a:gd name="T111" fmla="*/ 12 h 330"/>
                <a:gd name="T112" fmla="*/ 41 w 434"/>
                <a:gd name="T113" fmla="*/ 9 h 330"/>
                <a:gd name="T114" fmla="*/ 40 w 434"/>
                <a:gd name="T115" fmla="*/ 8 h 330"/>
                <a:gd name="T116" fmla="*/ 39 w 434"/>
                <a:gd name="T117" fmla="*/ 7 h 330"/>
                <a:gd name="T118" fmla="*/ 39 w 434"/>
                <a:gd name="T119" fmla="*/ 5 h 330"/>
                <a:gd name="T120" fmla="*/ 39 w 434"/>
                <a:gd name="T121" fmla="*/ 2 h 3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4"/>
                <a:gd name="T184" fmla="*/ 0 h 330"/>
                <a:gd name="T185" fmla="*/ 434 w 434"/>
                <a:gd name="T186" fmla="*/ 330 h 3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4" h="330">
                  <a:moveTo>
                    <a:pt x="408" y="23"/>
                  </a:moveTo>
                  <a:cubicBezTo>
                    <a:pt x="385" y="35"/>
                    <a:pt x="385" y="35"/>
                    <a:pt x="385" y="35"/>
                  </a:cubicBezTo>
                  <a:cubicBezTo>
                    <a:pt x="385" y="35"/>
                    <a:pt x="362" y="0"/>
                    <a:pt x="328" y="8"/>
                  </a:cubicBezTo>
                  <a:cubicBezTo>
                    <a:pt x="294" y="14"/>
                    <a:pt x="174" y="105"/>
                    <a:pt x="167" y="112"/>
                  </a:cubicBezTo>
                  <a:cubicBezTo>
                    <a:pt x="159" y="119"/>
                    <a:pt x="122" y="126"/>
                    <a:pt x="112" y="126"/>
                  </a:cubicBezTo>
                  <a:cubicBezTo>
                    <a:pt x="112" y="126"/>
                    <a:pt x="116" y="172"/>
                    <a:pt x="114" y="188"/>
                  </a:cubicBezTo>
                  <a:cubicBezTo>
                    <a:pt x="112" y="203"/>
                    <a:pt x="104" y="203"/>
                    <a:pt x="105" y="210"/>
                  </a:cubicBezTo>
                  <a:cubicBezTo>
                    <a:pt x="106" y="216"/>
                    <a:pt x="99" y="230"/>
                    <a:pt x="93" y="233"/>
                  </a:cubicBezTo>
                  <a:cubicBezTo>
                    <a:pt x="88" y="236"/>
                    <a:pt x="73" y="233"/>
                    <a:pt x="68" y="233"/>
                  </a:cubicBezTo>
                  <a:cubicBezTo>
                    <a:pt x="62" y="233"/>
                    <a:pt x="52" y="231"/>
                    <a:pt x="48" y="232"/>
                  </a:cubicBezTo>
                  <a:cubicBezTo>
                    <a:pt x="44" y="233"/>
                    <a:pt x="30" y="232"/>
                    <a:pt x="30" y="232"/>
                  </a:cubicBezTo>
                  <a:cubicBezTo>
                    <a:pt x="30" y="232"/>
                    <a:pt x="30" y="243"/>
                    <a:pt x="17" y="241"/>
                  </a:cubicBezTo>
                  <a:cubicBezTo>
                    <a:pt x="13" y="240"/>
                    <a:pt x="9" y="238"/>
                    <a:pt x="4" y="236"/>
                  </a:cubicBezTo>
                  <a:cubicBezTo>
                    <a:pt x="3" y="236"/>
                    <a:pt x="3" y="236"/>
                    <a:pt x="3" y="236"/>
                  </a:cubicBezTo>
                  <a:cubicBezTo>
                    <a:pt x="0" y="246"/>
                    <a:pt x="0" y="246"/>
                    <a:pt x="0" y="246"/>
                  </a:cubicBezTo>
                  <a:cubicBezTo>
                    <a:pt x="0" y="246"/>
                    <a:pt x="2" y="253"/>
                    <a:pt x="1" y="256"/>
                  </a:cubicBezTo>
                  <a:cubicBezTo>
                    <a:pt x="1" y="259"/>
                    <a:pt x="12" y="273"/>
                    <a:pt x="17" y="279"/>
                  </a:cubicBezTo>
                  <a:cubicBezTo>
                    <a:pt x="23" y="285"/>
                    <a:pt x="26" y="283"/>
                    <a:pt x="27" y="286"/>
                  </a:cubicBezTo>
                  <a:cubicBezTo>
                    <a:pt x="29" y="288"/>
                    <a:pt x="26" y="289"/>
                    <a:pt x="22" y="289"/>
                  </a:cubicBezTo>
                  <a:cubicBezTo>
                    <a:pt x="19" y="290"/>
                    <a:pt x="23" y="293"/>
                    <a:pt x="23" y="298"/>
                  </a:cubicBezTo>
                  <a:cubicBezTo>
                    <a:pt x="24" y="304"/>
                    <a:pt x="35" y="305"/>
                    <a:pt x="39" y="304"/>
                  </a:cubicBezTo>
                  <a:cubicBezTo>
                    <a:pt x="43" y="302"/>
                    <a:pt x="45" y="304"/>
                    <a:pt x="50" y="304"/>
                  </a:cubicBezTo>
                  <a:cubicBezTo>
                    <a:pt x="56" y="304"/>
                    <a:pt x="49" y="311"/>
                    <a:pt x="52" y="317"/>
                  </a:cubicBezTo>
                  <a:cubicBezTo>
                    <a:pt x="55" y="322"/>
                    <a:pt x="60" y="322"/>
                    <a:pt x="58" y="327"/>
                  </a:cubicBezTo>
                  <a:cubicBezTo>
                    <a:pt x="58" y="327"/>
                    <a:pt x="58" y="315"/>
                    <a:pt x="62" y="316"/>
                  </a:cubicBezTo>
                  <a:cubicBezTo>
                    <a:pt x="66" y="318"/>
                    <a:pt x="69" y="318"/>
                    <a:pt x="70" y="315"/>
                  </a:cubicBezTo>
                  <a:cubicBezTo>
                    <a:pt x="70" y="312"/>
                    <a:pt x="70" y="309"/>
                    <a:pt x="76" y="318"/>
                  </a:cubicBezTo>
                  <a:cubicBezTo>
                    <a:pt x="82" y="326"/>
                    <a:pt x="86" y="325"/>
                    <a:pt x="89" y="329"/>
                  </a:cubicBezTo>
                  <a:cubicBezTo>
                    <a:pt x="89" y="329"/>
                    <a:pt x="89" y="330"/>
                    <a:pt x="89" y="330"/>
                  </a:cubicBezTo>
                  <a:cubicBezTo>
                    <a:pt x="89" y="330"/>
                    <a:pt x="89" y="330"/>
                    <a:pt x="89" y="330"/>
                  </a:cubicBezTo>
                  <a:cubicBezTo>
                    <a:pt x="93" y="316"/>
                    <a:pt x="93" y="316"/>
                    <a:pt x="93" y="316"/>
                  </a:cubicBezTo>
                  <a:cubicBezTo>
                    <a:pt x="93" y="316"/>
                    <a:pt x="93" y="308"/>
                    <a:pt x="96" y="307"/>
                  </a:cubicBezTo>
                  <a:cubicBezTo>
                    <a:pt x="100" y="307"/>
                    <a:pt x="103" y="306"/>
                    <a:pt x="104" y="300"/>
                  </a:cubicBezTo>
                  <a:cubicBezTo>
                    <a:pt x="106" y="294"/>
                    <a:pt x="104" y="296"/>
                    <a:pt x="106" y="291"/>
                  </a:cubicBezTo>
                  <a:cubicBezTo>
                    <a:pt x="108" y="286"/>
                    <a:pt x="111" y="275"/>
                    <a:pt x="122" y="277"/>
                  </a:cubicBezTo>
                  <a:cubicBezTo>
                    <a:pt x="134" y="278"/>
                    <a:pt x="139" y="279"/>
                    <a:pt x="140" y="275"/>
                  </a:cubicBezTo>
                  <a:cubicBezTo>
                    <a:pt x="141" y="272"/>
                    <a:pt x="140" y="265"/>
                    <a:pt x="151" y="272"/>
                  </a:cubicBezTo>
                  <a:cubicBezTo>
                    <a:pt x="162" y="280"/>
                    <a:pt x="173" y="281"/>
                    <a:pt x="175" y="282"/>
                  </a:cubicBezTo>
                  <a:cubicBezTo>
                    <a:pt x="177" y="282"/>
                    <a:pt x="181" y="285"/>
                    <a:pt x="181" y="285"/>
                  </a:cubicBezTo>
                  <a:cubicBezTo>
                    <a:pt x="181" y="285"/>
                    <a:pt x="174" y="295"/>
                    <a:pt x="180" y="296"/>
                  </a:cubicBezTo>
                  <a:cubicBezTo>
                    <a:pt x="186" y="298"/>
                    <a:pt x="185" y="298"/>
                    <a:pt x="193" y="296"/>
                  </a:cubicBezTo>
                  <a:cubicBezTo>
                    <a:pt x="202" y="293"/>
                    <a:pt x="200" y="289"/>
                    <a:pt x="208" y="291"/>
                  </a:cubicBezTo>
                  <a:cubicBezTo>
                    <a:pt x="215" y="292"/>
                    <a:pt x="223" y="289"/>
                    <a:pt x="225" y="290"/>
                  </a:cubicBezTo>
                  <a:cubicBezTo>
                    <a:pt x="227" y="291"/>
                    <a:pt x="236" y="305"/>
                    <a:pt x="242" y="304"/>
                  </a:cubicBezTo>
                  <a:cubicBezTo>
                    <a:pt x="249" y="303"/>
                    <a:pt x="267" y="298"/>
                    <a:pt x="270" y="294"/>
                  </a:cubicBezTo>
                  <a:cubicBezTo>
                    <a:pt x="274" y="291"/>
                    <a:pt x="277" y="276"/>
                    <a:pt x="294" y="285"/>
                  </a:cubicBezTo>
                  <a:cubicBezTo>
                    <a:pt x="311" y="294"/>
                    <a:pt x="303" y="292"/>
                    <a:pt x="319" y="293"/>
                  </a:cubicBezTo>
                  <a:cubicBezTo>
                    <a:pt x="335" y="294"/>
                    <a:pt x="327" y="291"/>
                    <a:pt x="338" y="289"/>
                  </a:cubicBezTo>
                  <a:cubicBezTo>
                    <a:pt x="348" y="287"/>
                    <a:pt x="346" y="284"/>
                    <a:pt x="353" y="283"/>
                  </a:cubicBezTo>
                  <a:cubicBezTo>
                    <a:pt x="361" y="282"/>
                    <a:pt x="368" y="283"/>
                    <a:pt x="368" y="283"/>
                  </a:cubicBezTo>
                  <a:cubicBezTo>
                    <a:pt x="368" y="283"/>
                    <a:pt x="368" y="265"/>
                    <a:pt x="367" y="262"/>
                  </a:cubicBezTo>
                  <a:cubicBezTo>
                    <a:pt x="366" y="259"/>
                    <a:pt x="372" y="259"/>
                    <a:pt x="376" y="249"/>
                  </a:cubicBezTo>
                  <a:cubicBezTo>
                    <a:pt x="380" y="239"/>
                    <a:pt x="379" y="237"/>
                    <a:pt x="385" y="230"/>
                  </a:cubicBezTo>
                  <a:cubicBezTo>
                    <a:pt x="392" y="223"/>
                    <a:pt x="396" y="216"/>
                    <a:pt x="401" y="212"/>
                  </a:cubicBezTo>
                  <a:cubicBezTo>
                    <a:pt x="406" y="208"/>
                    <a:pt x="419" y="192"/>
                    <a:pt x="419" y="192"/>
                  </a:cubicBezTo>
                  <a:cubicBezTo>
                    <a:pt x="419" y="192"/>
                    <a:pt x="423" y="141"/>
                    <a:pt x="424" y="129"/>
                  </a:cubicBezTo>
                  <a:cubicBezTo>
                    <a:pt x="426" y="118"/>
                    <a:pt x="434" y="108"/>
                    <a:pt x="431" y="101"/>
                  </a:cubicBezTo>
                  <a:cubicBezTo>
                    <a:pt x="428" y="93"/>
                    <a:pt x="418" y="92"/>
                    <a:pt x="417" y="88"/>
                  </a:cubicBezTo>
                  <a:cubicBezTo>
                    <a:pt x="416" y="83"/>
                    <a:pt x="418" y="76"/>
                    <a:pt x="416" y="71"/>
                  </a:cubicBezTo>
                  <a:cubicBezTo>
                    <a:pt x="415" y="67"/>
                    <a:pt x="409" y="61"/>
                    <a:pt x="408" y="55"/>
                  </a:cubicBezTo>
                  <a:cubicBezTo>
                    <a:pt x="407" y="48"/>
                    <a:pt x="408" y="23"/>
                    <a:pt x="408" y="23"/>
                  </a:cubicBezTo>
                  <a:close/>
                </a:path>
              </a:pathLst>
            </a:custGeom>
            <a:solidFill>
              <a:schemeClr val="accent1"/>
            </a:solidFill>
            <a:ln w="3175" cap="rnd">
              <a:solidFill>
                <a:schemeClr val="bg1"/>
              </a:solidFill>
              <a:round/>
              <a:headEnd/>
              <a:tailEnd/>
            </a:ln>
          </p:spPr>
          <p:txBody>
            <a:bodyPr/>
            <a:lstStyle/>
            <a:p>
              <a:endParaRPr lang="de-DE"/>
            </a:p>
          </p:txBody>
        </p:sp>
        <p:sp>
          <p:nvSpPr>
            <p:cNvPr id="6614" name="Freeform 1433"/>
            <p:cNvSpPr>
              <a:spLocks/>
            </p:cNvSpPr>
            <p:nvPr/>
          </p:nvSpPr>
          <p:spPr bwMode="gray">
            <a:xfrm>
              <a:off x="2661" y="2547"/>
              <a:ext cx="158" cy="256"/>
            </a:xfrm>
            <a:custGeom>
              <a:avLst/>
              <a:gdLst>
                <a:gd name="T0" fmla="*/ 27 w 285"/>
                <a:gd name="T1" fmla="*/ 11 h 459"/>
                <a:gd name="T2" fmla="*/ 7 w 285"/>
                <a:gd name="T3" fmla="*/ 0 h 459"/>
                <a:gd name="T4" fmla="*/ 4 w 285"/>
                <a:gd name="T5" fmla="*/ 1 h 459"/>
                <a:gd name="T6" fmla="*/ 4 w 285"/>
                <a:gd name="T7" fmla="*/ 2 h 459"/>
                <a:gd name="T8" fmla="*/ 4 w 285"/>
                <a:gd name="T9" fmla="*/ 4 h 459"/>
                <a:gd name="T10" fmla="*/ 5 w 285"/>
                <a:gd name="T11" fmla="*/ 6 h 459"/>
                <a:gd name="T12" fmla="*/ 5 w 285"/>
                <a:gd name="T13" fmla="*/ 8 h 459"/>
                <a:gd name="T14" fmla="*/ 6 w 285"/>
                <a:gd name="T15" fmla="*/ 9 h 459"/>
                <a:gd name="T16" fmla="*/ 6 w 285"/>
                <a:gd name="T17" fmla="*/ 12 h 459"/>
                <a:gd name="T18" fmla="*/ 5 w 285"/>
                <a:gd name="T19" fmla="*/ 18 h 459"/>
                <a:gd name="T20" fmla="*/ 3 w 285"/>
                <a:gd name="T21" fmla="*/ 20 h 459"/>
                <a:gd name="T22" fmla="*/ 2 w 285"/>
                <a:gd name="T23" fmla="*/ 21 h 459"/>
                <a:gd name="T24" fmla="*/ 1 w 285"/>
                <a:gd name="T25" fmla="*/ 23 h 459"/>
                <a:gd name="T26" fmla="*/ 1 w 285"/>
                <a:gd name="T27" fmla="*/ 25 h 459"/>
                <a:gd name="T28" fmla="*/ 1 w 285"/>
                <a:gd name="T29" fmla="*/ 27 h 459"/>
                <a:gd name="T30" fmla="*/ 2 w 285"/>
                <a:gd name="T31" fmla="*/ 28 h 459"/>
                <a:gd name="T32" fmla="*/ 3 w 285"/>
                <a:gd name="T33" fmla="*/ 29 h 459"/>
                <a:gd name="T34" fmla="*/ 4 w 285"/>
                <a:gd name="T35" fmla="*/ 31 h 459"/>
                <a:gd name="T36" fmla="*/ 4 w 285"/>
                <a:gd name="T37" fmla="*/ 33 h 459"/>
                <a:gd name="T38" fmla="*/ 4 w 285"/>
                <a:gd name="T39" fmla="*/ 36 h 459"/>
                <a:gd name="T40" fmla="*/ 4 w 285"/>
                <a:gd name="T41" fmla="*/ 37 h 459"/>
                <a:gd name="T42" fmla="*/ 1 w 285"/>
                <a:gd name="T43" fmla="*/ 37 h 459"/>
                <a:gd name="T44" fmla="*/ 2 w 285"/>
                <a:gd name="T45" fmla="*/ 39 h 459"/>
                <a:gd name="T46" fmla="*/ 4 w 285"/>
                <a:gd name="T47" fmla="*/ 41 h 459"/>
                <a:gd name="T48" fmla="*/ 5 w 285"/>
                <a:gd name="T49" fmla="*/ 44 h 459"/>
                <a:gd name="T50" fmla="*/ 7 w 285"/>
                <a:gd name="T51" fmla="*/ 44 h 459"/>
                <a:gd name="T52" fmla="*/ 8 w 285"/>
                <a:gd name="T53" fmla="*/ 43 h 459"/>
                <a:gd name="T54" fmla="*/ 9 w 285"/>
                <a:gd name="T55" fmla="*/ 44 h 459"/>
                <a:gd name="T56" fmla="*/ 11 w 285"/>
                <a:gd name="T57" fmla="*/ 42 h 459"/>
                <a:gd name="T58" fmla="*/ 12 w 285"/>
                <a:gd name="T59" fmla="*/ 42 h 459"/>
                <a:gd name="T60" fmla="*/ 14 w 285"/>
                <a:gd name="T61" fmla="*/ 41 h 459"/>
                <a:gd name="T62" fmla="*/ 14 w 285"/>
                <a:gd name="T63" fmla="*/ 40 h 459"/>
                <a:gd name="T64" fmla="*/ 17 w 285"/>
                <a:gd name="T65" fmla="*/ 40 h 459"/>
                <a:gd name="T66" fmla="*/ 18 w 285"/>
                <a:gd name="T67" fmla="*/ 38 h 459"/>
                <a:gd name="T68" fmla="*/ 19 w 285"/>
                <a:gd name="T69" fmla="*/ 37 h 459"/>
                <a:gd name="T70" fmla="*/ 21 w 285"/>
                <a:gd name="T71" fmla="*/ 36 h 459"/>
                <a:gd name="T72" fmla="*/ 23 w 285"/>
                <a:gd name="T73" fmla="*/ 34 h 459"/>
                <a:gd name="T74" fmla="*/ 24 w 285"/>
                <a:gd name="T75" fmla="*/ 34 h 459"/>
                <a:gd name="T76" fmla="*/ 24 w 285"/>
                <a:gd name="T77" fmla="*/ 33 h 459"/>
                <a:gd name="T78" fmla="*/ 23 w 285"/>
                <a:gd name="T79" fmla="*/ 31 h 459"/>
                <a:gd name="T80" fmla="*/ 23 w 285"/>
                <a:gd name="T81" fmla="*/ 30 h 459"/>
                <a:gd name="T82" fmla="*/ 22 w 285"/>
                <a:gd name="T83" fmla="*/ 29 h 459"/>
                <a:gd name="T84" fmla="*/ 22 w 285"/>
                <a:gd name="T85" fmla="*/ 28 h 459"/>
                <a:gd name="T86" fmla="*/ 23 w 285"/>
                <a:gd name="T87" fmla="*/ 28 h 459"/>
                <a:gd name="T88" fmla="*/ 22 w 285"/>
                <a:gd name="T89" fmla="*/ 27 h 459"/>
                <a:gd name="T90" fmla="*/ 22 w 285"/>
                <a:gd name="T91" fmla="*/ 26 h 459"/>
                <a:gd name="T92" fmla="*/ 22 w 285"/>
                <a:gd name="T93" fmla="*/ 26 h 459"/>
                <a:gd name="T94" fmla="*/ 23 w 285"/>
                <a:gd name="T95" fmla="*/ 25 h 459"/>
                <a:gd name="T96" fmla="*/ 23 w 285"/>
                <a:gd name="T97" fmla="*/ 25 h 459"/>
                <a:gd name="T98" fmla="*/ 24 w 285"/>
                <a:gd name="T99" fmla="*/ 23 h 459"/>
                <a:gd name="T100" fmla="*/ 24 w 285"/>
                <a:gd name="T101" fmla="*/ 23 h 459"/>
                <a:gd name="T102" fmla="*/ 24 w 285"/>
                <a:gd name="T103" fmla="*/ 21 h 459"/>
                <a:gd name="T104" fmla="*/ 25 w 285"/>
                <a:gd name="T105" fmla="*/ 21 h 459"/>
                <a:gd name="T106" fmla="*/ 26 w 285"/>
                <a:gd name="T107" fmla="*/ 21 h 459"/>
                <a:gd name="T108" fmla="*/ 27 w 285"/>
                <a:gd name="T109" fmla="*/ 21 h 459"/>
                <a:gd name="T110" fmla="*/ 27 w 285"/>
                <a:gd name="T111" fmla="*/ 11 h 4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5"/>
                <a:gd name="T169" fmla="*/ 0 h 459"/>
                <a:gd name="T170" fmla="*/ 285 w 285"/>
                <a:gd name="T171" fmla="*/ 459 h 4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5" h="459">
                  <a:moveTo>
                    <a:pt x="280" y="111"/>
                  </a:moveTo>
                  <a:cubicBezTo>
                    <a:pt x="71" y="0"/>
                    <a:pt x="71" y="0"/>
                    <a:pt x="71" y="0"/>
                  </a:cubicBezTo>
                  <a:cubicBezTo>
                    <a:pt x="44" y="15"/>
                    <a:pt x="44" y="15"/>
                    <a:pt x="44" y="15"/>
                  </a:cubicBezTo>
                  <a:cubicBezTo>
                    <a:pt x="42" y="16"/>
                    <a:pt x="42" y="16"/>
                    <a:pt x="42" y="16"/>
                  </a:cubicBezTo>
                  <a:cubicBezTo>
                    <a:pt x="42" y="16"/>
                    <a:pt x="41" y="41"/>
                    <a:pt x="42" y="48"/>
                  </a:cubicBezTo>
                  <a:cubicBezTo>
                    <a:pt x="43" y="54"/>
                    <a:pt x="49" y="60"/>
                    <a:pt x="50" y="64"/>
                  </a:cubicBezTo>
                  <a:cubicBezTo>
                    <a:pt x="52" y="69"/>
                    <a:pt x="50" y="76"/>
                    <a:pt x="51" y="81"/>
                  </a:cubicBezTo>
                  <a:cubicBezTo>
                    <a:pt x="52" y="85"/>
                    <a:pt x="62" y="86"/>
                    <a:pt x="65" y="94"/>
                  </a:cubicBezTo>
                  <a:cubicBezTo>
                    <a:pt x="68" y="101"/>
                    <a:pt x="60" y="111"/>
                    <a:pt x="58" y="122"/>
                  </a:cubicBezTo>
                  <a:cubicBezTo>
                    <a:pt x="57" y="134"/>
                    <a:pt x="53" y="185"/>
                    <a:pt x="53" y="185"/>
                  </a:cubicBezTo>
                  <a:cubicBezTo>
                    <a:pt x="53" y="185"/>
                    <a:pt x="40" y="201"/>
                    <a:pt x="35" y="205"/>
                  </a:cubicBezTo>
                  <a:cubicBezTo>
                    <a:pt x="30" y="209"/>
                    <a:pt x="26" y="216"/>
                    <a:pt x="19" y="223"/>
                  </a:cubicBezTo>
                  <a:cubicBezTo>
                    <a:pt x="13" y="230"/>
                    <a:pt x="14" y="232"/>
                    <a:pt x="10" y="242"/>
                  </a:cubicBezTo>
                  <a:cubicBezTo>
                    <a:pt x="6" y="252"/>
                    <a:pt x="0" y="252"/>
                    <a:pt x="1" y="255"/>
                  </a:cubicBezTo>
                  <a:cubicBezTo>
                    <a:pt x="2" y="258"/>
                    <a:pt x="2" y="276"/>
                    <a:pt x="2" y="276"/>
                  </a:cubicBezTo>
                  <a:cubicBezTo>
                    <a:pt x="2" y="276"/>
                    <a:pt x="6" y="292"/>
                    <a:pt x="17" y="292"/>
                  </a:cubicBezTo>
                  <a:cubicBezTo>
                    <a:pt x="28" y="292"/>
                    <a:pt x="30" y="295"/>
                    <a:pt x="32" y="302"/>
                  </a:cubicBezTo>
                  <a:cubicBezTo>
                    <a:pt x="33" y="310"/>
                    <a:pt x="40" y="315"/>
                    <a:pt x="43" y="321"/>
                  </a:cubicBezTo>
                  <a:cubicBezTo>
                    <a:pt x="46" y="327"/>
                    <a:pt x="39" y="335"/>
                    <a:pt x="43" y="346"/>
                  </a:cubicBezTo>
                  <a:cubicBezTo>
                    <a:pt x="48" y="357"/>
                    <a:pt x="45" y="365"/>
                    <a:pt x="49" y="369"/>
                  </a:cubicBezTo>
                  <a:cubicBezTo>
                    <a:pt x="54" y="373"/>
                    <a:pt x="59" y="384"/>
                    <a:pt x="46" y="384"/>
                  </a:cubicBezTo>
                  <a:cubicBezTo>
                    <a:pt x="34" y="384"/>
                    <a:pt x="15" y="372"/>
                    <a:pt x="13" y="383"/>
                  </a:cubicBezTo>
                  <a:cubicBezTo>
                    <a:pt x="10" y="394"/>
                    <a:pt x="8" y="394"/>
                    <a:pt x="18" y="401"/>
                  </a:cubicBezTo>
                  <a:cubicBezTo>
                    <a:pt x="27" y="407"/>
                    <a:pt x="33" y="412"/>
                    <a:pt x="38" y="419"/>
                  </a:cubicBezTo>
                  <a:cubicBezTo>
                    <a:pt x="42" y="426"/>
                    <a:pt x="54" y="452"/>
                    <a:pt x="54" y="452"/>
                  </a:cubicBezTo>
                  <a:cubicBezTo>
                    <a:pt x="54" y="452"/>
                    <a:pt x="62" y="458"/>
                    <a:pt x="69" y="453"/>
                  </a:cubicBezTo>
                  <a:cubicBezTo>
                    <a:pt x="76" y="447"/>
                    <a:pt x="80" y="437"/>
                    <a:pt x="83" y="443"/>
                  </a:cubicBezTo>
                  <a:cubicBezTo>
                    <a:pt x="86" y="449"/>
                    <a:pt x="86" y="459"/>
                    <a:pt x="93" y="450"/>
                  </a:cubicBezTo>
                  <a:cubicBezTo>
                    <a:pt x="101" y="442"/>
                    <a:pt x="101" y="440"/>
                    <a:pt x="111" y="439"/>
                  </a:cubicBezTo>
                  <a:cubicBezTo>
                    <a:pt x="120" y="439"/>
                    <a:pt x="120" y="435"/>
                    <a:pt x="129" y="436"/>
                  </a:cubicBezTo>
                  <a:cubicBezTo>
                    <a:pt x="139" y="436"/>
                    <a:pt x="151" y="425"/>
                    <a:pt x="151" y="420"/>
                  </a:cubicBezTo>
                  <a:cubicBezTo>
                    <a:pt x="151" y="415"/>
                    <a:pt x="139" y="408"/>
                    <a:pt x="151" y="409"/>
                  </a:cubicBezTo>
                  <a:cubicBezTo>
                    <a:pt x="163" y="409"/>
                    <a:pt x="172" y="409"/>
                    <a:pt x="178" y="407"/>
                  </a:cubicBezTo>
                  <a:cubicBezTo>
                    <a:pt x="185" y="405"/>
                    <a:pt x="194" y="407"/>
                    <a:pt x="197" y="399"/>
                  </a:cubicBezTo>
                  <a:cubicBezTo>
                    <a:pt x="199" y="391"/>
                    <a:pt x="197" y="384"/>
                    <a:pt x="209" y="380"/>
                  </a:cubicBezTo>
                  <a:cubicBezTo>
                    <a:pt x="221" y="376"/>
                    <a:pt x="223" y="373"/>
                    <a:pt x="225" y="366"/>
                  </a:cubicBezTo>
                  <a:cubicBezTo>
                    <a:pt x="227" y="359"/>
                    <a:pt x="235" y="354"/>
                    <a:pt x="240" y="354"/>
                  </a:cubicBezTo>
                  <a:cubicBezTo>
                    <a:pt x="245" y="354"/>
                    <a:pt x="258" y="354"/>
                    <a:pt x="258" y="354"/>
                  </a:cubicBezTo>
                  <a:cubicBezTo>
                    <a:pt x="258" y="354"/>
                    <a:pt x="265" y="348"/>
                    <a:pt x="255" y="342"/>
                  </a:cubicBezTo>
                  <a:cubicBezTo>
                    <a:pt x="246" y="336"/>
                    <a:pt x="246" y="332"/>
                    <a:pt x="246" y="323"/>
                  </a:cubicBezTo>
                  <a:cubicBezTo>
                    <a:pt x="246" y="314"/>
                    <a:pt x="246" y="306"/>
                    <a:pt x="240" y="307"/>
                  </a:cubicBezTo>
                  <a:cubicBezTo>
                    <a:pt x="235" y="308"/>
                    <a:pt x="223" y="310"/>
                    <a:pt x="227" y="301"/>
                  </a:cubicBezTo>
                  <a:cubicBezTo>
                    <a:pt x="230" y="292"/>
                    <a:pt x="230" y="291"/>
                    <a:pt x="235" y="291"/>
                  </a:cubicBezTo>
                  <a:cubicBezTo>
                    <a:pt x="239" y="290"/>
                    <a:pt x="239" y="288"/>
                    <a:pt x="240" y="286"/>
                  </a:cubicBezTo>
                  <a:cubicBezTo>
                    <a:pt x="240" y="283"/>
                    <a:pt x="241" y="280"/>
                    <a:pt x="237" y="279"/>
                  </a:cubicBezTo>
                  <a:cubicBezTo>
                    <a:pt x="232" y="278"/>
                    <a:pt x="227" y="275"/>
                    <a:pt x="229" y="272"/>
                  </a:cubicBezTo>
                  <a:cubicBezTo>
                    <a:pt x="232" y="269"/>
                    <a:pt x="229" y="264"/>
                    <a:pt x="235" y="264"/>
                  </a:cubicBezTo>
                  <a:cubicBezTo>
                    <a:pt x="241" y="264"/>
                    <a:pt x="246" y="258"/>
                    <a:pt x="243" y="256"/>
                  </a:cubicBezTo>
                  <a:cubicBezTo>
                    <a:pt x="240" y="253"/>
                    <a:pt x="243" y="249"/>
                    <a:pt x="243" y="249"/>
                  </a:cubicBezTo>
                  <a:cubicBezTo>
                    <a:pt x="243" y="249"/>
                    <a:pt x="248" y="244"/>
                    <a:pt x="254" y="244"/>
                  </a:cubicBezTo>
                  <a:cubicBezTo>
                    <a:pt x="260" y="244"/>
                    <a:pt x="262" y="242"/>
                    <a:pt x="259" y="233"/>
                  </a:cubicBezTo>
                  <a:cubicBezTo>
                    <a:pt x="257" y="224"/>
                    <a:pt x="254" y="220"/>
                    <a:pt x="259" y="220"/>
                  </a:cubicBezTo>
                  <a:cubicBezTo>
                    <a:pt x="264" y="220"/>
                    <a:pt x="259" y="212"/>
                    <a:pt x="265" y="212"/>
                  </a:cubicBezTo>
                  <a:cubicBezTo>
                    <a:pt x="272" y="212"/>
                    <a:pt x="273" y="208"/>
                    <a:pt x="277" y="213"/>
                  </a:cubicBezTo>
                  <a:cubicBezTo>
                    <a:pt x="281" y="218"/>
                    <a:pt x="285" y="218"/>
                    <a:pt x="285" y="218"/>
                  </a:cubicBezTo>
                  <a:lnTo>
                    <a:pt x="280" y="111"/>
                  </a:lnTo>
                  <a:close/>
                </a:path>
              </a:pathLst>
            </a:custGeom>
            <a:solidFill>
              <a:schemeClr val="accent1"/>
            </a:solidFill>
            <a:ln w="3175" cap="rnd">
              <a:solidFill>
                <a:schemeClr val="bg1"/>
              </a:solidFill>
              <a:round/>
              <a:headEnd/>
              <a:tailEnd/>
            </a:ln>
          </p:spPr>
          <p:txBody>
            <a:bodyPr/>
            <a:lstStyle/>
            <a:p>
              <a:endParaRPr lang="de-DE"/>
            </a:p>
          </p:txBody>
        </p:sp>
        <p:sp>
          <p:nvSpPr>
            <p:cNvPr id="6615" name="Freeform 1434"/>
            <p:cNvSpPr>
              <a:spLocks/>
            </p:cNvSpPr>
            <p:nvPr/>
          </p:nvSpPr>
          <p:spPr bwMode="gray">
            <a:xfrm>
              <a:off x="2489" y="2691"/>
              <a:ext cx="189" cy="158"/>
            </a:xfrm>
            <a:custGeom>
              <a:avLst/>
              <a:gdLst>
                <a:gd name="T0" fmla="*/ 31 w 340"/>
                <a:gd name="T1" fmla="*/ 3 h 283"/>
                <a:gd name="T2" fmla="*/ 29 w 340"/>
                <a:gd name="T3" fmla="*/ 2 h 283"/>
                <a:gd name="T4" fmla="*/ 28 w 340"/>
                <a:gd name="T5" fmla="*/ 2 h 283"/>
                <a:gd name="T6" fmla="*/ 27 w 340"/>
                <a:gd name="T7" fmla="*/ 2 h 283"/>
                <a:gd name="T8" fmla="*/ 25 w 340"/>
                <a:gd name="T9" fmla="*/ 3 h 283"/>
                <a:gd name="T10" fmla="*/ 23 w 340"/>
                <a:gd name="T11" fmla="*/ 2 h 283"/>
                <a:gd name="T12" fmla="*/ 21 w 340"/>
                <a:gd name="T13" fmla="*/ 3 h 283"/>
                <a:gd name="T14" fmla="*/ 18 w 340"/>
                <a:gd name="T15" fmla="*/ 4 h 283"/>
                <a:gd name="T16" fmla="*/ 16 w 340"/>
                <a:gd name="T17" fmla="*/ 2 h 283"/>
                <a:gd name="T18" fmla="*/ 14 w 340"/>
                <a:gd name="T19" fmla="*/ 2 h 283"/>
                <a:gd name="T20" fmla="*/ 13 w 340"/>
                <a:gd name="T21" fmla="*/ 3 h 283"/>
                <a:gd name="T22" fmla="*/ 12 w 340"/>
                <a:gd name="T23" fmla="*/ 3 h 283"/>
                <a:gd name="T24" fmla="*/ 12 w 340"/>
                <a:gd name="T25" fmla="*/ 2 h 283"/>
                <a:gd name="T26" fmla="*/ 11 w 340"/>
                <a:gd name="T27" fmla="*/ 2 h 283"/>
                <a:gd name="T28" fmla="*/ 9 w 340"/>
                <a:gd name="T29" fmla="*/ 1 h 283"/>
                <a:gd name="T30" fmla="*/ 8 w 340"/>
                <a:gd name="T31" fmla="*/ 1 h 283"/>
                <a:gd name="T32" fmla="*/ 6 w 340"/>
                <a:gd name="T33" fmla="*/ 1 h 283"/>
                <a:gd name="T34" fmla="*/ 4 w 340"/>
                <a:gd name="T35" fmla="*/ 2 h 283"/>
                <a:gd name="T36" fmla="*/ 4 w 340"/>
                <a:gd name="T37" fmla="*/ 3 h 283"/>
                <a:gd name="T38" fmla="*/ 4 w 340"/>
                <a:gd name="T39" fmla="*/ 4 h 283"/>
                <a:gd name="T40" fmla="*/ 3 w 340"/>
                <a:gd name="T41" fmla="*/ 5 h 283"/>
                <a:gd name="T42" fmla="*/ 3 w 340"/>
                <a:gd name="T43" fmla="*/ 6 h 283"/>
                <a:gd name="T44" fmla="*/ 3 w 340"/>
                <a:gd name="T45" fmla="*/ 7 h 283"/>
                <a:gd name="T46" fmla="*/ 4 w 340"/>
                <a:gd name="T47" fmla="*/ 8 h 283"/>
                <a:gd name="T48" fmla="*/ 4 w 340"/>
                <a:gd name="T49" fmla="*/ 9 h 283"/>
                <a:gd name="T50" fmla="*/ 3 w 340"/>
                <a:gd name="T51" fmla="*/ 11 h 283"/>
                <a:gd name="T52" fmla="*/ 3 w 340"/>
                <a:gd name="T53" fmla="*/ 12 h 283"/>
                <a:gd name="T54" fmla="*/ 2 w 340"/>
                <a:gd name="T55" fmla="*/ 12 h 283"/>
                <a:gd name="T56" fmla="*/ 1 w 340"/>
                <a:gd name="T57" fmla="*/ 12 h 283"/>
                <a:gd name="T58" fmla="*/ 1 w 340"/>
                <a:gd name="T59" fmla="*/ 14 h 283"/>
                <a:gd name="T60" fmla="*/ 1 w 340"/>
                <a:gd name="T61" fmla="*/ 15 h 283"/>
                <a:gd name="T62" fmla="*/ 1 w 340"/>
                <a:gd name="T63" fmla="*/ 17 h 283"/>
                <a:gd name="T64" fmla="*/ 1 w 340"/>
                <a:gd name="T65" fmla="*/ 18 h 283"/>
                <a:gd name="T66" fmla="*/ 1 w 340"/>
                <a:gd name="T67" fmla="*/ 19 h 283"/>
                <a:gd name="T68" fmla="*/ 1 w 340"/>
                <a:gd name="T69" fmla="*/ 22 h 283"/>
                <a:gd name="T70" fmla="*/ 2 w 340"/>
                <a:gd name="T71" fmla="*/ 22 h 283"/>
                <a:gd name="T72" fmla="*/ 4 w 340"/>
                <a:gd name="T73" fmla="*/ 21 h 283"/>
                <a:gd name="T74" fmla="*/ 6 w 340"/>
                <a:gd name="T75" fmla="*/ 22 h 283"/>
                <a:gd name="T76" fmla="*/ 8 w 340"/>
                <a:gd name="T77" fmla="*/ 26 h 283"/>
                <a:gd name="T78" fmla="*/ 11 w 340"/>
                <a:gd name="T79" fmla="*/ 27 h 283"/>
                <a:gd name="T80" fmla="*/ 14 w 340"/>
                <a:gd name="T81" fmla="*/ 26 h 283"/>
                <a:gd name="T82" fmla="*/ 16 w 340"/>
                <a:gd name="T83" fmla="*/ 26 h 283"/>
                <a:gd name="T84" fmla="*/ 17 w 340"/>
                <a:gd name="T85" fmla="*/ 23 h 283"/>
                <a:gd name="T86" fmla="*/ 18 w 340"/>
                <a:gd name="T87" fmla="*/ 22 h 283"/>
                <a:gd name="T88" fmla="*/ 19 w 340"/>
                <a:gd name="T89" fmla="*/ 20 h 283"/>
                <a:gd name="T90" fmla="*/ 21 w 340"/>
                <a:gd name="T91" fmla="*/ 20 h 283"/>
                <a:gd name="T92" fmla="*/ 22 w 340"/>
                <a:gd name="T93" fmla="*/ 20 h 283"/>
                <a:gd name="T94" fmla="*/ 22 w 340"/>
                <a:gd name="T95" fmla="*/ 21 h 283"/>
                <a:gd name="T96" fmla="*/ 23 w 340"/>
                <a:gd name="T97" fmla="*/ 22 h 283"/>
                <a:gd name="T98" fmla="*/ 24 w 340"/>
                <a:gd name="T99" fmla="*/ 21 h 283"/>
                <a:gd name="T100" fmla="*/ 25 w 340"/>
                <a:gd name="T101" fmla="*/ 20 h 283"/>
                <a:gd name="T102" fmla="*/ 26 w 340"/>
                <a:gd name="T103" fmla="*/ 17 h 283"/>
                <a:gd name="T104" fmla="*/ 26 w 340"/>
                <a:gd name="T105" fmla="*/ 16 h 283"/>
                <a:gd name="T106" fmla="*/ 26 w 340"/>
                <a:gd name="T107" fmla="*/ 15 h 283"/>
                <a:gd name="T108" fmla="*/ 28 w 340"/>
                <a:gd name="T109" fmla="*/ 13 h 283"/>
                <a:gd name="T110" fmla="*/ 28 w 340"/>
                <a:gd name="T111" fmla="*/ 12 h 283"/>
                <a:gd name="T112" fmla="*/ 29 w 340"/>
                <a:gd name="T113" fmla="*/ 10 h 283"/>
                <a:gd name="T114" fmla="*/ 29 w 340"/>
                <a:gd name="T115" fmla="*/ 9 h 283"/>
                <a:gd name="T116" fmla="*/ 30 w 340"/>
                <a:gd name="T117" fmla="*/ 8 h 283"/>
                <a:gd name="T118" fmla="*/ 32 w 340"/>
                <a:gd name="T119" fmla="*/ 8 h 283"/>
                <a:gd name="T120" fmla="*/ 32 w 340"/>
                <a:gd name="T121" fmla="*/ 6 h 283"/>
                <a:gd name="T122" fmla="*/ 31 w 340"/>
                <a:gd name="T123" fmla="*/ 4 h 283"/>
                <a:gd name="T124" fmla="*/ 31 w 340"/>
                <a:gd name="T125" fmla="*/ 3 h 2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0"/>
                <a:gd name="T190" fmla="*/ 0 h 283"/>
                <a:gd name="T191" fmla="*/ 340 w 340"/>
                <a:gd name="T192" fmla="*/ 283 h 2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0" h="283">
                  <a:moveTo>
                    <a:pt x="325" y="34"/>
                  </a:moveTo>
                  <a:cubicBezTo>
                    <a:pt x="314" y="34"/>
                    <a:pt x="310" y="18"/>
                    <a:pt x="310" y="18"/>
                  </a:cubicBezTo>
                  <a:cubicBezTo>
                    <a:pt x="310" y="18"/>
                    <a:pt x="303" y="17"/>
                    <a:pt x="295" y="18"/>
                  </a:cubicBezTo>
                  <a:cubicBezTo>
                    <a:pt x="288" y="19"/>
                    <a:pt x="290" y="22"/>
                    <a:pt x="280" y="24"/>
                  </a:cubicBezTo>
                  <a:cubicBezTo>
                    <a:pt x="269" y="26"/>
                    <a:pt x="277" y="29"/>
                    <a:pt x="261" y="28"/>
                  </a:cubicBezTo>
                  <a:cubicBezTo>
                    <a:pt x="245" y="27"/>
                    <a:pt x="253" y="29"/>
                    <a:pt x="236" y="20"/>
                  </a:cubicBezTo>
                  <a:cubicBezTo>
                    <a:pt x="219" y="11"/>
                    <a:pt x="216" y="26"/>
                    <a:pt x="212" y="29"/>
                  </a:cubicBezTo>
                  <a:cubicBezTo>
                    <a:pt x="209" y="33"/>
                    <a:pt x="191" y="38"/>
                    <a:pt x="184" y="39"/>
                  </a:cubicBezTo>
                  <a:cubicBezTo>
                    <a:pt x="178" y="40"/>
                    <a:pt x="169" y="26"/>
                    <a:pt x="167" y="25"/>
                  </a:cubicBezTo>
                  <a:cubicBezTo>
                    <a:pt x="165" y="24"/>
                    <a:pt x="157" y="27"/>
                    <a:pt x="150" y="26"/>
                  </a:cubicBezTo>
                  <a:cubicBezTo>
                    <a:pt x="142" y="24"/>
                    <a:pt x="144" y="28"/>
                    <a:pt x="135" y="31"/>
                  </a:cubicBezTo>
                  <a:cubicBezTo>
                    <a:pt x="127" y="33"/>
                    <a:pt x="128" y="33"/>
                    <a:pt x="122" y="31"/>
                  </a:cubicBezTo>
                  <a:cubicBezTo>
                    <a:pt x="116" y="30"/>
                    <a:pt x="123" y="20"/>
                    <a:pt x="123" y="20"/>
                  </a:cubicBezTo>
                  <a:cubicBezTo>
                    <a:pt x="123" y="20"/>
                    <a:pt x="119" y="17"/>
                    <a:pt x="117" y="17"/>
                  </a:cubicBezTo>
                  <a:cubicBezTo>
                    <a:pt x="115" y="16"/>
                    <a:pt x="104" y="15"/>
                    <a:pt x="93" y="7"/>
                  </a:cubicBezTo>
                  <a:cubicBezTo>
                    <a:pt x="82" y="0"/>
                    <a:pt x="83" y="7"/>
                    <a:pt x="82" y="10"/>
                  </a:cubicBezTo>
                  <a:cubicBezTo>
                    <a:pt x="81" y="14"/>
                    <a:pt x="76" y="13"/>
                    <a:pt x="64" y="12"/>
                  </a:cubicBezTo>
                  <a:cubicBezTo>
                    <a:pt x="53" y="10"/>
                    <a:pt x="50" y="21"/>
                    <a:pt x="48" y="26"/>
                  </a:cubicBezTo>
                  <a:cubicBezTo>
                    <a:pt x="46" y="31"/>
                    <a:pt x="48" y="29"/>
                    <a:pt x="46" y="35"/>
                  </a:cubicBezTo>
                  <a:cubicBezTo>
                    <a:pt x="45" y="41"/>
                    <a:pt x="42" y="42"/>
                    <a:pt x="38" y="42"/>
                  </a:cubicBezTo>
                  <a:cubicBezTo>
                    <a:pt x="35" y="43"/>
                    <a:pt x="35" y="51"/>
                    <a:pt x="35" y="51"/>
                  </a:cubicBezTo>
                  <a:cubicBezTo>
                    <a:pt x="31" y="65"/>
                    <a:pt x="31" y="65"/>
                    <a:pt x="31" y="65"/>
                  </a:cubicBezTo>
                  <a:cubicBezTo>
                    <a:pt x="35" y="70"/>
                    <a:pt x="31" y="72"/>
                    <a:pt x="32" y="76"/>
                  </a:cubicBezTo>
                  <a:cubicBezTo>
                    <a:pt x="33" y="80"/>
                    <a:pt x="35" y="83"/>
                    <a:pt x="37" y="86"/>
                  </a:cubicBezTo>
                  <a:cubicBezTo>
                    <a:pt x="38" y="90"/>
                    <a:pt x="41" y="90"/>
                    <a:pt x="38" y="97"/>
                  </a:cubicBezTo>
                  <a:cubicBezTo>
                    <a:pt x="35" y="104"/>
                    <a:pt x="29" y="107"/>
                    <a:pt x="30" y="112"/>
                  </a:cubicBezTo>
                  <a:cubicBezTo>
                    <a:pt x="32" y="117"/>
                    <a:pt x="38" y="121"/>
                    <a:pt x="30" y="123"/>
                  </a:cubicBezTo>
                  <a:cubicBezTo>
                    <a:pt x="22" y="125"/>
                    <a:pt x="20" y="121"/>
                    <a:pt x="20" y="124"/>
                  </a:cubicBezTo>
                  <a:cubicBezTo>
                    <a:pt x="19" y="128"/>
                    <a:pt x="16" y="126"/>
                    <a:pt x="15" y="129"/>
                  </a:cubicBezTo>
                  <a:cubicBezTo>
                    <a:pt x="13" y="132"/>
                    <a:pt x="26" y="139"/>
                    <a:pt x="15" y="141"/>
                  </a:cubicBezTo>
                  <a:cubicBezTo>
                    <a:pt x="4" y="143"/>
                    <a:pt x="0" y="144"/>
                    <a:pt x="3" y="152"/>
                  </a:cubicBezTo>
                  <a:cubicBezTo>
                    <a:pt x="6" y="161"/>
                    <a:pt x="5" y="166"/>
                    <a:pt x="4" y="171"/>
                  </a:cubicBezTo>
                  <a:cubicBezTo>
                    <a:pt x="3" y="175"/>
                    <a:pt x="3" y="176"/>
                    <a:pt x="4" y="182"/>
                  </a:cubicBezTo>
                  <a:cubicBezTo>
                    <a:pt x="6" y="189"/>
                    <a:pt x="7" y="191"/>
                    <a:pt x="7" y="197"/>
                  </a:cubicBezTo>
                  <a:cubicBezTo>
                    <a:pt x="7" y="202"/>
                    <a:pt x="2" y="220"/>
                    <a:pt x="2" y="220"/>
                  </a:cubicBezTo>
                  <a:cubicBezTo>
                    <a:pt x="2" y="220"/>
                    <a:pt x="15" y="225"/>
                    <a:pt x="23" y="223"/>
                  </a:cubicBezTo>
                  <a:cubicBezTo>
                    <a:pt x="31" y="221"/>
                    <a:pt x="37" y="221"/>
                    <a:pt x="43" y="219"/>
                  </a:cubicBezTo>
                  <a:cubicBezTo>
                    <a:pt x="49" y="218"/>
                    <a:pt x="59" y="216"/>
                    <a:pt x="61" y="226"/>
                  </a:cubicBezTo>
                  <a:cubicBezTo>
                    <a:pt x="64" y="236"/>
                    <a:pt x="74" y="257"/>
                    <a:pt x="81" y="267"/>
                  </a:cubicBezTo>
                  <a:cubicBezTo>
                    <a:pt x="89" y="277"/>
                    <a:pt x="94" y="283"/>
                    <a:pt x="111" y="277"/>
                  </a:cubicBezTo>
                  <a:cubicBezTo>
                    <a:pt x="128" y="270"/>
                    <a:pt x="134" y="266"/>
                    <a:pt x="146" y="269"/>
                  </a:cubicBezTo>
                  <a:cubicBezTo>
                    <a:pt x="157" y="273"/>
                    <a:pt x="165" y="269"/>
                    <a:pt x="165" y="269"/>
                  </a:cubicBezTo>
                  <a:cubicBezTo>
                    <a:pt x="165" y="269"/>
                    <a:pt x="176" y="246"/>
                    <a:pt x="175" y="238"/>
                  </a:cubicBezTo>
                  <a:cubicBezTo>
                    <a:pt x="174" y="230"/>
                    <a:pt x="183" y="231"/>
                    <a:pt x="192" y="222"/>
                  </a:cubicBezTo>
                  <a:cubicBezTo>
                    <a:pt x="201" y="214"/>
                    <a:pt x="199" y="211"/>
                    <a:pt x="205" y="206"/>
                  </a:cubicBezTo>
                  <a:cubicBezTo>
                    <a:pt x="211" y="201"/>
                    <a:pt x="215" y="198"/>
                    <a:pt x="220" y="203"/>
                  </a:cubicBezTo>
                  <a:cubicBezTo>
                    <a:pt x="226" y="207"/>
                    <a:pt x="230" y="193"/>
                    <a:pt x="231" y="202"/>
                  </a:cubicBezTo>
                  <a:cubicBezTo>
                    <a:pt x="231" y="211"/>
                    <a:pt x="227" y="213"/>
                    <a:pt x="232" y="216"/>
                  </a:cubicBezTo>
                  <a:cubicBezTo>
                    <a:pt x="237" y="219"/>
                    <a:pt x="235" y="215"/>
                    <a:pt x="239" y="222"/>
                  </a:cubicBezTo>
                  <a:cubicBezTo>
                    <a:pt x="244" y="228"/>
                    <a:pt x="245" y="225"/>
                    <a:pt x="251" y="217"/>
                  </a:cubicBezTo>
                  <a:cubicBezTo>
                    <a:pt x="258" y="208"/>
                    <a:pt x="258" y="209"/>
                    <a:pt x="260" y="201"/>
                  </a:cubicBezTo>
                  <a:cubicBezTo>
                    <a:pt x="261" y="193"/>
                    <a:pt x="268" y="185"/>
                    <a:pt x="269" y="178"/>
                  </a:cubicBezTo>
                  <a:cubicBezTo>
                    <a:pt x="269" y="170"/>
                    <a:pt x="269" y="162"/>
                    <a:pt x="272" y="159"/>
                  </a:cubicBezTo>
                  <a:cubicBezTo>
                    <a:pt x="275" y="157"/>
                    <a:pt x="254" y="157"/>
                    <a:pt x="272" y="151"/>
                  </a:cubicBezTo>
                  <a:cubicBezTo>
                    <a:pt x="289" y="144"/>
                    <a:pt x="291" y="137"/>
                    <a:pt x="291" y="132"/>
                  </a:cubicBezTo>
                  <a:cubicBezTo>
                    <a:pt x="291" y="128"/>
                    <a:pt x="293" y="124"/>
                    <a:pt x="296" y="121"/>
                  </a:cubicBezTo>
                  <a:cubicBezTo>
                    <a:pt x="299" y="117"/>
                    <a:pt x="300" y="105"/>
                    <a:pt x="300" y="105"/>
                  </a:cubicBezTo>
                  <a:cubicBezTo>
                    <a:pt x="300" y="105"/>
                    <a:pt x="305" y="91"/>
                    <a:pt x="308" y="91"/>
                  </a:cubicBezTo>
                  <a:cubicBezTo>
                    <a:pt x="310" y="91"/>
                    <a:pt x="307" y="75"/>
                    <a:pt x="315" y="78"/>
                  </a:cubicBezTo>
                  <a:cubicBezTo>
                    <a:pt x="323" y="81"/>
                    <a:pt x="326" y="80"/>
                    <a:pt x="329" y="80"/>
                  </a:cubicBezTo>
                  <a:cubicBezTo>
                    <a:pt x="332" y="80"/>
                    <a:pt x="340" y="63"/>
                    <a:pt x="332" y="60"/>
                  </a:cubicBezTo>
                  <a:cubicBezTo>
                    <a:pt x="325" y="57"/>
                    <a:pt x="322" y="51"/>
                    <a:pt x="322" y="49"/>
                  </a:cubicBezTo>
                  <a:cubicBezTo>
                    <a:pt x="322" y="47"/>
                    <a:pt x="325" y="34"/>
                    <a:pt x="325" y="34"/>
                  </a:cubicBezTo>
                  <a:close/>
                </a:path>
              </a:pathLst>
            </a:custGeom>
            <a:solidFill>
              <a:schemeClr val="accent1"/>
            </a:solidFill>
            <a:ln w="3175" cap="rnd">
              <a:solidFill>
                <a:schemeClr val="bg1"/>
              </a:solidFill>
              <a:round/>
              <a:headEnd/>
              <a:tailEnd/>
            </a:ln>
          </p:spPr>
          <p:txBody>
            <a:bodyPr/>
            <a:lstStyle/>
            <a:p>
              <a:endParaRPr lang="de-DE"/>
            </a:p>
          </p:txBody>
        </p:sp>
        <p:sp>
          <p:nvSpPr>
            <p:cNvPr id="6616" name="Freeform 1435"/>
            <p:cNvSpPr>
              <a:spLocks/>
            </p:cNvSpPr>
            <p:nvPr/>
          </p:nvSpPr>
          <p:spPr bwMode="gray">
            <a:xfrm>
              <a:off x="2581" y="2710"/>
              <a:ext cx="121" cy="180"/>
            </a:xfrm>
            <a:custGeom>
              <a:avLst/>
              <a:gdLst>
                <a:gd name="T0" fmla="*/ 19 w 218"/>
                <a:gd name="T1" fmla="*/ 16 h 323"/>
                <a:gd name="T2" fmla="*/ 17 w 218"/>
                <a:gd name="T3" fmla="*/ 12 h 323"/>
                <a:gd name="T4" fmla="*/ 15 w 218"/>
                <a:gd name="T5" fmla="*/ 11 h 323"/>
                <a:gd name="T6" fmla="*/ 15 w 218"/>
                <a:gd name="T7" fmla="*/ 9 h 323"/>
                <a:gd name="T8" fmla="*/ 18 w 218"/>
                <a:gd name="T9" fmla="*/ 9 h 323"/>
                <a:gd name="T10" fmla="*/ 18 w 218"/>
                <a:gd name="T11" fmla="*/ 7 h 323"/>
                <a:gd name="T12" fmla="*/ 18 w 218"/>
                <a:gd name="T13" fmla="*/ 5 h 323"/>
                <a:gd name="T14" fmla="*/ 18 w 218"/>
                <a:gd name="T15" fmla="*/ 3 h 323"/>
                <a:gd name="T16" fmla="*/ 17 w 218"/>
                <a:gd name="T17" fmla="*/ 1 h 323"/>
                <a:gd name="T18" fmla="*/ 15 w 218"/>
                <a:gd name="T19" fmla="*/ 0 h 323"/>
                <a:gd name="T20" fmla="*/ 15 w 218"/>
                <a:gd name="T21" fmla="*/ 1 h 323"/>
                <a:gd name="T22" fmla="*/ 16 w 218"/>
                <a:gd name="T23" fmla="*/ 2 h 323"/>
                <a:gd name="T24" fmla="*/ 16 w 218"/>
                <a:gd name="T25" fmla="*/ 4 h 323"/>
                <a:gd name="T26" fmla="*/ 14 w 218"/>
                <a:gd name="T27" fmla="*/ 4 h 323"/>
                <a:gd name="T28" fmla="*/ 13 w 218"/>
                <a:gd name="T29" fmla="*/ 6 h 323"/>
                <a:gd name="T30" fmla="*/ 13 w 218"/>
                <a:gd name="T31" fmla="*/ 7 h 323"/>
                <a:gd name="T32" fmla="*/ 13 w 218"/>
                <a:gd name="T33" fmla="*/ 8 h 323"/>
                <a:gd name="T34" fmla="*/ 12 w 218"/>
                <a:gd name="T35" fmla="*/ 9 h 323"/>
                <a:gd name="T36" fmla="*/ 10 w 218"/>
                <a:gd name="T37" fmla="*/ 11 h 323"/>
                <a:gd name="T38" fmla="*/ 10 w 218"/>
                <a:gd name="T39" fmla="*/ 12 h 323"/>
                <a:gd name="T40" fmla="*/ 10 w 218"/>
                <a:gd name="T41" fmla="*/ 14 h 323"/>
                <a:gd name="T42" fmla="*/ 9 w 218"/>
                <a:gd name="T43" fmla="*/ 16 h 323"/>
                <a:gd name="T44" fmla="*/ 8 w 218"/>
                <a:gd name="T45" fmla="*/ 18 h 323"/>
                <a:gd name="T46" fmla="*/ 7 w 218"/>
                <a:gd name="T47" fmla="*/ 18 h 323"/>
                <a:gd name="T48" fmla="*/ 7 w 218"/>
                <a:gd name="T49" fmla="*/ 17 h 323"/>
                <a:gd name="T50" fmla="*/ 7 w 218"/>
                <a:gd name="T51" fmla="*/ 16 h 323"/>
                <a:gd name="T52" fmla="*/ 5 w 218"/>
                <a:gd name="T53" fmla="*/ 16 h 323"/>
                <a:gd name="T54" fmla="*/ 4 w 218"/>
                <a:gd name="T55" fmla="*/ 17 h 323"/>
                <a:gd name="T56" fmla="*/ 2 w 218"/>
                <a:gd name="T57" fmla="*/ 18 h 323"/>
                <a:gd name="T58" fmla="*/ 1 w 218"/>
                <a:gd name="T59" fmla="*/ 20 h 323"/>
                <a:gd name="T60" fmla="*/ 0 w 218"/>
                <a:gd name="T61" fmla="*/ 23 h 323"/>
                <a:gd name="T62" fmla="*/ 1 w 218"/>
                <a:gd name="T63" fmla="*/ 23 h 323"/>
                <a:gd name="T64" fmla="*/ 2 w 218"/>
                <a:gd name="T65" fmla="*/ 25 h 323"/>
                <a:gd name="T66" fmla="*/ 3 w 218"/>
                <a:gd name="T67" fmla="*/ 24 h 323"/>
                <a:gd name="T68" fmla="*/ 3 w 218"/>
                <a:gd name="T69" fmla="*/ 25 h 323"/>
                <a:gd name="T70" fmla="*/ 3 w 218"/>
                <a:gd name="T71" fmla="*/ 26 h 323"/>
                <a:gd name="T72" fmla="*/ 4 w 218"/>
                <a:gd name="T73" fmla="*/ 28 h 323"/>
                <a:gd name="T74" fmla="*/ 3 w 218"/>
                <a:gd name="T75" fmla="*/ 30 h 323"/>
                <a:gd name="T76" fmla="*/ 7 w 218"/>
                <a:gd name="T77" fmla="*/ 30 h 323"/>
                <a:gd name="T78" fmla="*/ 12 w 218"/>
                <a:gd name="T79" fmla="*/ 29 h 323"/>
                <a:gd name="T80" fmla="*/ 17 w 218"/>
                <a:gd name="T81" fmla="*/ 30 h 323"/>
                <a:gd name="T82" fmla="*/ 20 w 218"/>
                <a:gd name="T83" fmla="*/ 31 h 323"/>
                <a:gd name="T84" fmla="*/ 20 w 218"/>
                <a:gd name="T85" fmla="*/ 28 h 323"/>
                <a:gd name="T86" fmla="*/ 17 w 218"/>
                <a:gd name="T87" fmla="*/ 25 h 323"/>
                <a:gd name="T88" fmla="*/ 17 w 218"/>
                <a:gd name="T89" fmla="*/ 23 h 323"/>
                <a:gd name="T90" fmla="*/ 16 w 218"/>
                <a:gd name="T91" fmla="*/ 21 h 323"/>
                <a:gd name="T92" fmla="*/ 16 w 218"/>
                <a:gd name="T93" fmla="*/ 20 h 323"/>
                <a:gd name="T94" fmla="*/ 17 w 218"/>
                <a:gd name="T95" fmla="*/ 19 h 323"/>
                <a:gd name="T96" fmla="*/ 19 w 218"/>
                <a:gd name="T97" fmla="*/ 16 h 3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8"/>
                <a:gd name="T148" fmla="*/ 0 h 323"/>
                <a:gd name="T149" fmla="*/ 218 w 218"/>
                <a:gd name="T150" fmla="*/ 323 h 3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8" h="323">
                  <a:moveTo>
                    <a:pt x="197" y="160"/>
                  </a:moveTo>
                  <a:cubicBezTo>
                    <a:pt x="197" y="160"/>
                    <a:pt x="185" y="134"/>
                    <a:pt x="181" y="127"/>
                  </a:cubicBezTo>
                  <a:cubicBezTo>
                    <a:pt x="176" y="120"/>
                    <a:pt x="170" y="115"/>
                    <a:pt x="161" y="109"/>
                  </a:cubicBezTo>
                  <a:cubicBezTo>
                    <a:pt x="151" y="102"/>
                    <a:pt x="153" y="102"/>
                    <a:pt x="156" y="91"/>
                  </a:cubicBezTo>
                  <a:cubicBezTo>
                    <a:pt x="158" y="80"/>
                    <a:pt x="177" y="92"/>
                    <a:pt x="189" y="92"/>
                  </a:cubicBezTo>
                  <a:cubicBezTo>
                    <a:pt x="202" y="92"/>
                    <a:pt x="197" y="81"/>
                    <a:pt x="192" y="77"/>
                  </a:cubicBezTo>
                  <a:cubicBezTo>
                    <a:pt x="188" y="73"/>
                    <a:pt x="191" y="65"/>
                    <a:pt x="186" y="54"/>
                  </a:cubicBezTo>
                  <a:cubicBezTo>
                    <a:pt x="182" y="43"/>
                    <a:pt x="189" y="35"/>
                    <a:pt x="186" y="29"/>
                  </a:cubicBezTo>
                  <a:cubicBezTo>
                    <a:pt x="183" y="23"/>
                    <a:pt x="176" y="18"/>
                    <a:pt x="175" y="10"/>
                  </a:cubicBezTo>
                  <a:cubicBezTo>
                    <a:pt x="173" y="3"/>
                    <a:pt x="171" y="0"/>
                    <a:pt x="160" y="0"/>
                  </a:cubicBezTo>
                  <a:cubicBezTo>
                    <a:pt x="160" y="0"/>
                    <a:pt x="157" y="13"/>
                    <a:pt x="157" y="15"/>
                  </a:cubicBezTo>
                  <a:cubicBezTo>
                    <a:pt x="157" y="17"/>
                    <a:pt x="160" y="23"/>
                    <a:pt x="167" y="26"/>
                  </a:cubicBezTo>
                  <a:cubicBezTo>
                    <a:pt x="175" y="29"/>
                    <a:pt x="167" y="46"/>
                    <a:pt x="164" y="46"/>
                  </a:cubicBezTo>
                  <a:cubicBezTo>
                    <a:pt x="161" y="46"/>
                    <a:pt x="158" y="47"/>
                    <a:pt x="150" y="44"/>
                  </a:cubicBezTo>
                  <a:cubicBezTo>
                    <a:pt x="142" y="41"/>
                    <a:pt x="145" y="57"/>
                    <a:pt x="143" y="57"/>
                  </a:cubicBezTo>
                  <a:cubicBezTo>
                    <a:pt x="140" y="57"/>
                    <a:pt x="135" y="71"/>
                    <a:pt x="135" y="71"/>
                  </a:cubicBezTo>
                  <a:cubicBezTo>
                    <a:pt x="135" y="71"/>
                    <a:pt x="134" y="83"/>
                    <a:pt x="131" y="87"/>
                  </a:cubicBezTo>
                  <a:cubicBezTo>
                    <a:pt x="128" y="90"/>
                    <a:pt x="126" y="94"/>
                    <a:pt x="126" y="98"/>
                  </a:cubicBezTo>
                  <a:cubicBezTo>
                    <a:pt x="126" y="103"/>
                    <a:pt x="124" y="110"/>
                    <a:pt x="107" y="117"/>
                  </a:cubicBezTo>
                  <a:cubicBezTo>
                    <a:pt x="89" y="123"/>
                    <a:pt x="110" y="123"/>
                    <a:pt x="107" y="125"/>
                  </a:cubicBezTo>
                  <a:cubicBezTo>
                    <a:pt x="104" y="128"/>
                    <a:pt x="104" y="136"/>
                    <a:pt x="104" y="144"/>
                  </a:cubicBezTo>
                  <a:cubicBezTo>
                    <a:pt x="103" y="151"/>
                    <a:pt x="96" y="159"/>
                    <a:pt x="95" y="167"/>
                  </a:cubicBezTo>
                  <a:cubicBezTo>
                    <a:pt x="93" y="175"/>
                    <a:pt x="93" y="174"/>
                    <a:pt x="86" y="183"/>
                  </a:cubicBezTo>
                  <a:cubicBezTo>
                    <a:pt x="80" y="191"/>
                    <a:pt x="79" y="194"/>
                    <a:pt x="74" y="188"/>
                  </a:cubicBezTo>
                  <a:cubicBezTo>
                    <a:pt x="70" y="181"/>
                    <a:pt x="72" y="185"/>
                    <a:pt x="67" y="182"/>
                  </a:cubicBezTo>
                  <a:cubicBezTo>
                    <a:pt x="62" y="179"/>
                    <a:pt x="66" y="177"/>
                    <a:pt x="66" y="168"/>
                  </a:cubicBezTo>
                  <a:cubicBezTo>
                    <a:pt x="65" y="159"/>
                    <a:pt x="61" y="173"/>
                    <a:pt x="55" y="169"/>
                  </a:cubicBezTo>
                  <a:cubicBezTo>
                    <a:pt x="50" y="164"/>
                    <a:pt x="46" y="167"/>
                    <a:pt x="40" y="172"/>
                  </a:cubicBezTo>
                  <a:cubicBezTo>
                    <a:pt x="34" y="177"/>
                    <a:pt x="36" y="180"/>
                    <a:pt x="27" y="188"/>
                  </a:cubicBezTo>
                  <a:cubicBezTo>
                    <a:pt x="18" y="197"/>
                    <a:pt x="9" y="196"/>
                    <a:pt x="10" y="204"/>
                  </a:cubicBezTo>
                  <a:cubicBezTo>
                    <a:pt x="11" y="212"/>
                    <a:pt x="0" y="235"/>
                    <a:pt x="0" y="235"/>
                  </a:cubicBezTo>
                  <a:cubicBezTo>
                    <a:pt x="0" y="235"/>
                    <a:pt x="9" y="235"/>
                    <a:pt x="10" y="241"/>
                  </a:cubicBezTo>
                  <a:cubicBezTo>
                    <a:pt x="10" y="247"/>
                    <a:pt x="16" y="257"/>
                    <a:pt x="18" y="258"/>
                  </a:cubicBezTo>
                  <a:cubicBezTo>
                    <a:pt x="19" y="258"/>
                    <a:pt x="24" y="248"/>
                    <a:pt x="35" y="247"/>
                  </a:cubicBezTo>
                  <a:cubicBezTo>
                    <a:pt x="35" y="247"/>
                    <a:pt x="28" y="251"/>
                    <a:pt x="31" y="257"/>
                  </a:cubicBezTo>
                  <a:cubicBezTo>
                    <a:pt x="34" y="263"/>
                    <a:pt x="23" y="265"/>
                    <a:pt x="31" y="270"/>
                  </a:cubicBezTo>
                  <a:cubicBezTo>
                    <a:pt x="39" y="275"/>
                    <a:pt x="42" y="281"/>
                    <a:pt x="39" y="285"/>
                  </a:cubicBezTo>
                  <a:cubicBezTo>
                    <a:pt x="36" y="289"/>
                    <a:pt x="36" y="305"/>
                    <a:pt x="36" y="305"/>
                  </a:cubicBezTo>
                  <a:cubicBezTo>
                    <a:pt x="36" y="305"/>
                    <a:pt x="61" y="310"/>
                    <a:pt x="79" y="306"/>
                  </a:cubicBezTo>
                  <a:cubicBezTo>
                    <a:pt x="96" y="303"/>
                    <a:pt x="95" y="295"/>
                    <a:pt x="122" y="302"/>
                  </a:cubicBezTo>
                  <a:cubicBezTo>
                    <a:pt x="149" y="308"/>
                    <a:pt x="168" y="309"/>
                    <a:pt x="174" y="312"/>
                  </a:cubicBezTo>
                  <a:cubicBezTo>
                    <a:pt x="180" y="314"/>
                    <a:pt x="208" y="307"/>
                    <a:pt x="213" y="323"/>
                  </a:cubicBezTo>
                  <a:cubicBezTo>
                    <a:pt x="213" y="323"/>
                    <a:pt x="218" y="302"/>
                    <a:pt x="211" y="292"/>
                  </a:cubicBezTo>
                  <a:cubicBezTo>
                    <a:pt x="205" y="283"/>
                    <a:pt x="182" y="268"/>
                    <a:pt x="182" y="260"/>
                  </a:cubicBezTo>
                  <a:cubicBezTo>
                    <a:pt x="183" y="252"/>
                    <a:pt x="184" y="248"/>
                    <a:pt x="177" y="241"/>
                  </a:cubicBezTo>
                  <a:cubicBezTo>
                    <a:pt x="169" y="234"/>
                    <a:pt x="170" y="226"/>
                    <a:pt x="170" y="216"/>
                  </a:cubicBezTo>
                  <a:cubicBezTo>
                    <a:pt x="169" y="205"/>
                    <a:pt x="162" y="205"/>
                    <a:pt x="164" y="200"/>
                  </a:cubicBezTo>
                  <a:cubicBezTo>
                    <a:pt x="166" y="196"/>
                    <a:pt x="171" y="201"/>
                    <a:pt x="174" y="195"/>
                  </a:cubicBezTo>
                  <a:cubicBezTo>
                    <a:pt x="178" y="190"/>
                    <a:pt x="187" y="165"/>
                    <a:pt x="197" y="160"/>
                  </a:cubicBezTo>
                  <a:close/>
                </a:path>
              </a:pathLst>
            </a:custGeom>
            <a:solidFill>
              <a:schemeClr val="accent1"/>
            </a:solidFill>
            <a:ln w="3175" cap="rnd">
              <a:solidFill>
                <a:schemeClr val="bg1"/>
              </a:solidFill>
              <a:round/>
              <a:headEnd/>
              <a:tailEnd/>
            </a:ln>
          </p:spPr>
          <p:txBody>
            <a:bodyPr/>
            <a:lstStyle/>
            <a:p>
              <a:endParaRPr lang="de-DE"/>
            </a:p>
          </p:txBody>
        </p:sp>
        <p:sp>
          <p:nvSpPr>
            <p:cNvPr id="6617" name="Freeform 1436"/>
            <p:cNvSpPr>
              <a:spLocks/>
            </p:cNvSpPr>
            <p:nvPr/>
          </p:nvSpPr>
          <p:spPr bwMode="gray">
            <a:xfrm>
              <a:off x="2671" y="2745"/>
              <a:ext cx="205" cy="145"/>
            </a:xfrm>
            <a:custGeom>
              <a:avLst/>
              <a:gdLst>
                <a:gd name="T0" fmla="*/ 5 w 367"/>
                <a:gd name="T1" fmla="*/ 25 h 261"/>
                <a:gd name="T2" fmla="*/ 4 w 367"/>
                <a:gd name="T3" fmla="*/ 22 h 261"/>
                <a:gd name="T4" fmla="*/ 2 w 367"/>
                <a:gd name="T5" fmla="*/ 19 h 261"/>
                <a:gd name="T6" fmla="*/ 1 w 367"/>
                <a:gd name="T7" fmla="*/ 17 h 261"/>
                <a:gd name="T8" fmla="*/ 1 w 367"/>
                <a:gd name="T9" fmla="*/ 15 h 261"/>
                <a:gd name="T10" fmla="*/ 1 w 367"/>
                <a:gd name="T11" fmla="*/ 13 h 261"/>
                <a:gd name="T12" fmla="*/ 1 w 367"/>
                <a:gd name="T13" fmla="*/ 13 h 261"/>
                <a:gd name="T14" fmla="*/ 3 w 367"/>
                <a:gd name="T15" fmla="*/ 9 h 261"/>
                <a:gd name="T16" fmla="*/ 5 w 367"/>
                <a:gd name="T17" fmla="*/ 9 h 261"/>
                <a:gd name="T18" fmla="*/ 6 w 367"/>
                <a:gd name="T19" fmla="*/ 8 h 261"/>
                <a:gd name="T20" fmla="*/ 7 w 367"/>
                <a:gd name="T21" fmla="*/ 9 h 261"/>
                <a:gd name="T22" fmla="*/ 9 w 367"/>
                <a:gd name="T23" fmla="*/ 8 h 261"/>
                <a:gd name="T24" fmla="*/ 11 w 367"/>
                <a:gd name="T25" fmla="*/ 8 h 261"/>
                <a:gd name="T26" fmla="*/ 13 w 367"/>
                <a:gd name="T27" fmla="*/ 7 h 261"/>
                <a:gd name="T28" fmla="*/ 13 w 367"/>
                <a:gd name="T29" fmla="*/ 5 h 261"/>
                <a:gd name="T30" fmla="*/ 16 w 367"/>
                <a:gd name="T31" fmla="*/ 5 h 261"/>
                <a:gd name="T32" fmla="*/ 17 w 367"/>
                <a:gd name="T33" fmla="*/ 4 h 261"/>
                <a:gd name="T34" fmla="*/ 18 w 367"/>
                <a:gd name="T35" fmla="*/ 2 h 261"/>
                <a:gd name="T36" fmla="*/ 20 w 367"/>
                <a:gd name="T37" fmla="*/ 1 h 261"/>
                <a:gd name="T38" fmla="*/ 22 w 367"/>
                <a:gd name="T39" fmla="*/ 0 h 261"/>
                <a:gd name="T40" fmla="*/ 23 w 367"/>
                <a:gd name="T41" fmla="*/ 0 h 261"/>
                <a:gd name="T42" fmla="*/ 24 w 367"/>
                <a:gd name="T43" fmla="*/ 1 h 261"/>
                <a:gd name="T44" fmla="*/ 26 w 367"/>
                <a:gd name="T45" fmla="*/ 4 h 261"/>
                <a:gd name="T46" fmla="*/ 25 w 367"/>
                <a:gd name="T47" fmla="*/ 6 h 261"/>
                <a:gd name="T48" fmla="*/ 26 w 367"/>
                <a:gd name="T49" fmla="*/ 6 h 261"/>
                <a:gd name="T50" fmla="*/ 27 w 367"/>
                <a:gd name="T51" fmla="*/ 7 h 261"/>
                <a:gd name="T52" fmla="*/ 28 w 367"/>
                <a:gd name="T53" fmla="*/ 7 h 261"/>
                <a:gd name="T54" fmla="*/ 30 w 367"/>
                <a:gd name="T55" fmla="*/ 8 h 261"/>
                <a:gd name="T56" fmla="*/ 31 w 367"/>
                <a:gd name="T57" fmla="*/ 8 h 261"/>
                <a:gd name="T58" fmla="*/ 30 w 367"/>
                <a:gd name="T59" fmla="*/ 10 h 261"/>
                <a:gd name="T60" fmla="*/ 32 w 367"/>
                <a:gd name="T61" fmla="*/ 10 h 261"/>
                <a:gd name="T62" fmla="*/ 33 w 367"/>
                <a:gd name="T63" fmla="*/ 12 h 261"/>
                <a:gd name="T64" fmla="*/ 34 w 367"/>
                <a:gd name="T65" fmla="*/ 13 h 261"/>
                <a:gd name="T66" fmla="*/ 35 w 367"/>
                <a:gd name="T67" fmla="*/ 14 h 261"/>
                <a:gd name="T68" fmla="*/ 36 w 367"/>
                <a:gd name="T69" fmla="*/ 15 h 261"/>
                <a:gd name="T70" fmla="*/ 36 w 367"/>
                <a:gd name="T71" fmla="*/ 16 h 261"/>
                <a:gd name="T72" fmla="*/ 35 w 367"/>
                <a:gd name="T73" fmla="*/ 16 h 261"/>
                <a:gd name="T74" fmla="*/ 33 w 367"/>
                <a:gd name="T75" fmla="*/ 16 h 261"/>
                <a:gd name="T76" fmla="*/ 32 w 367"/>
                <a:gd name="T77" fmla="*/ 15 h 261"/>
                <a:gd name="T78" fmla="*/ 31 w 367"/>
                <a:gd name="T79" fmla="*/ 15 h 261"/>
                <a:gd name="T80" fmla="*/ 30 w 367"/>
                <a:gd name="T81" fmla="*/ 15 h 261"/>
                <a:gd name="T82" fmla="*/ 27 w 367"/>
                <a:gd name="T83" fmla="*/ 16 h 261"/>
                <a:gd name="T84" fmla="*/ 26 w 367"/>
                <a:gd name="T85" fmla="*/ 17 h 261"/>
                <a:gd name="T86" fmla="*/ 26 w 367"/>
                <a:gd name="T87" fmla="*/ 17 h 261"/>
                <a:gd name="T88" fmla="*/ 25 w 367"/>
                <a:gd name="T89" fmla="*/ 16 h 261"/>
                <a:gd name="T90" fmla="*/ 23 w 367"/>
                <a:gd name="T91" fmla="*/ 16 h 261"/>
                <a:gd name="T92" fmla="*/ 22 w 367"/>
                <a:gd name="T93" fmla="*/ 18 h 261"/>
                <a:gd name="T94" fmla="*/ 21 w 367"/>
                <a:gd name="T95" fmla="*/ 18 h 261"/>
                <a:gd name="T96" fmla="*/ 18 w 367"/>
                <a:gd name="T97" fmla="*/ 18 h 261"/>
                <a:gd name="T98" fmla="*/ 17 w 367"/>
                <a:gd name="T99" fmla="*/ 17 h 261"/>
                <a:gd name="T100" fmla="*/ 15 w 367"/>
                <a:gd name="T101" fmla="*/ 16 h 261"/>
                <a:gd name="T102" fmla="*/ 12 w 367"/>
                <a:gd name="T103" fmla="*/ 20 h 261"/>
                <a:gd name="T104" fmla="*/ 11 w 367"/>
                <a:gd name="T105" fmla="*/ 20 h 261"/>
                <a:gd name="T106" fmla="*/ 8 w 367"/>
                <a:gd name="T107" fmla="*/ 19 h 261"/>
                <a:gd name="T108" fmla="*/ 8 w 367"/>
                <a:gd name="T109" fmla="*/ 20 h 261"/>
                <a:gd name="T110" fmla="*/ 7 w 367"/>
                <a:gd name="T111" fmla="*/ 21 h 261"/>
                <a:gd name="T112" fmla="*/ 6 w 367"/>
                <a:gd name="T113" fmla="*/ 22 h 261"/>
                <a:gd name="T114" fmla="*/ 5 w 367"/>
                <a:gd name="T115" fmla="*/ 25 h 2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7"/>
                <a:gd name="T175" fmla="*/ 0 h 261"/>
                <a:gd name="T176" fmla="*/ 367 w 367"/>
                <a:gd name="T177" fmla="*/ 261 h 2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7" h="261">
                  <a:moveTo>
                    <a:pt x="51" y="261"/>
                  </a:moveTo>
                  <a:cubicBezTo>
                    <a:pt x="51" y="261"/>
                    <a:pt x="56" y="240"/>
                    <a:pt x="49" y="230"/>
                  </a:cubicBezTo>
                  <a:cubicBezTo>
                    <a:pt x="43" y="221"/>
                    <a:pt x="20" y="206"/>
                    <a:pt x="20" y="198"/>
                  </a:cubicBezTo>
                  <a:cubicBezTo>
                    <a:pt x="21" y="190"/>
                    <a:pt x="22" y="186"/>
                    <a:pt x="15" y="179"/>
                  </a:cubicBezTo>
                  <a:cubicBezTo>
                    <a:pt x="7" y="172"/>
                    <a:pt x="8" y="164"/>
                    <a:pt x="8" y="154"/>
                  </a:cubicBezTo>
                  <a:cubicBezTo>
                    <a:pt x="7" y="143"/>
                    <a:pt x="0" y="143"/>
                    <a:pt x="2" y="138"/>
                  </a:cubicBezTo>
                  <a:cubicBezTo>
                    <a:pt x="4" y="134"/>
                    <a:pt x="9" y="139"/>
                    <a:pt x="12" y="133"/>
                  </a:cubicBezTo>
                  <a:cubicBezTo>
                    <a:pt x="16" y="128"/>
                    <a:pt x="25" y="103"/>
                    <a:pt x="35" y="98"/>
                  </a:cubicBezTo>
                  <a:cubicBezTo>
                    <a:pt x="35" y="98"/>
                    <a:pt x="43" y="104"/>
                    <a:pt x="50" y="99"/>
                  </a:cubicBezTo>
                  <a:cubicBezTo>
                    <a:pt x="57" y="93"/>
                    <a:pt x="61" y="83"/>
                    <a:pt x="64" y="89"/>
                  </a:cubicBezTo>
                  <a:cubicBezTo>
                    <a:pt x="67" y="95"/>
                    <a:pt x="67" y="105"/>
                    <a:pt x="74" y="96"/>
                  </a:cubicBezTo>
                  <a:cubicBezTo>
                    <a:pt x="82" y="88"/>
                    <a:pt x="82" y="86"/>
                    <a:pt x="92" y="85"/>
                  </a:cubicBezTo>
                  <a:cubicBezTo>
                    <a:pt x="101" y="85"/>
                    <a:pt x="101" y="81"/>
                    <a:pt x="110" y="82"/>
                  </a:cubicBezTo>
                  <a:cubicBezTo>
                    <a:pt x="120" y="82"/>
                    <a:pt x="132" y="71"/>
                    <a:pt x="132" y="66"/>
                  </a:cubicBezTo>
                  <a:cubicBezTo>
                    <a:pt x="132" y="61"/>
                    <a:pt x="120" y="54"/>
                    <a:pt x="132" y="55"/>
                  </a:cubicBezTo>
                  <a:cubicBezTo>
                    <a:pt x="144" y="55"/>
                    <a:pt x="153" y="55"/>
                    <a:pt x="159" y="53"/>
                  </a:cubicBezTo>
                  <a:cubicBezTo>
                    <a:pt x="166" y="51"/>
                    <a:pt x="175" y="53"/>
                    <a:pt x="178" y="45"/>
                  </a:cubicBezTo>
                  <a:cubicBezTo>
                    <a:pt x="180" y="37"/>
                    <a:pt x="178" y="30"/>
                    <a:pt x="190" y="26"/>
                  </a:cubicBezTo>
                  <a:cubicBezTo>
                    <a:pt x="202" y="22"/>
                    <a:pt x="204" y="19"/>
                    <a:pt x="206" y="12"/>
                  </a:cubicBezTo>
                  <a:cubicBezTo>
                    <a:pt x="208" y="5"/>
                    <a:pt x="216" y="0"/>
                    <a:pt x="221" y="0"/>
                  </a:cubicBezTo>
                  <a:cubicBezTo>
                    <a:pt x="226" y="0"/>
                    <a:pt x="239" y="0"/>
                    <a:pt x="239" y="0"/>
                  </a:cubicBezTo>
                  <a:cubicBezTo>
                    <a:pt x="239" y="0"/>
                    <a:pt x="238" y="5"/>
                    <a:pt x="246" y="10"/>
                  </a:cubicBezTo>
                  <a:cubicBezTo>
                    <a:pt x="253" y="15"/>
                    <a:pt x="267" y="32"/>
                    <a:pt x="261" y="41"/>
                  </a:cubicBezTo>
                  <a:cubicBezTo>
                    <a:pt x="256" y="50"/>
                    <a:pt x="252" y="60"/>
                    <a:pt x="258" y="61"/>
                  </a:cubicBezTo>
                  <a:cubicBezTo>
                    <a:pt x="264" y="62"/>
                    <a:pt x="269" y="54"/>
                    <a:pt x="274" y="60"/>
                  </a:cubicBezTo>
                  <a:cubicBezTo>
                    <a:pt x="280" y="67"/>
                    <a:pt x="272" y="71"/>
                    <a:pt x="276" y="73"/>
                  </a:cubicBezTo>
                  <a:cubicBezTo>
                    <a:pt x="279" y="76"/>
                    <a:pt x="283" y="73"/>
                    <a:pt x="289" y="75"/>
                  </a:cubicBezTo>
                  <a:cubicBezTo>
                    <a:pt x="295" y="78"/>
                    <a:pt x="295" y="82"/>
                    <a:pt x="301" y="84"/>
                  </a:cubicBezTo>
                  <a:cubicBezTo>
                    <a:pt x="307" y="85"/>
                    <a:pt x="315" y="81"/>
                    <a:pt x="313" y="89"/>
                  </a:cubicBezTo>
                  <a:cubicBezTo>
                    <a:pt x="312" y="97"/>
                    <a:pt x="304" y="99"/>
                    <a:pt x="310" y="102"/>
                  </a:cubicBezTo>
                  <a:cubicBezTo>
                    <a:pt x="317" y="104"/>
                    <a:pt x="318" y="100"/>
                    <a:pt x="326" y="105"/>
                  </a:cubicBezTo>
                  <a:cubicBezTo>
                    <a:pt x="334" y="110"/>
                    <a:pt x="337" y="116"/>
                    <a:pt x="340" y="120"/>
                  </a:cubicBezTo>
                  <a:cubicBezTo>
                    <a:pt x="343" y="124"/>
                    <a:pt x="337" y="134"/>
                    <a:pt x="344" y="138"/>
                  </a:cubicBezTo>
                  <a:cubicBezTo>
                    <a:pt x="350" y="142"/>
                    <a:pt x="357" y="146"/>
                    <a:pt x="359" y="147"/>
                  </a:cubicBezTo>
                  <a:cubicBezTo>
                    <a:pt x="361" y="149"/>
                    <a:pt x="367" y="151"/>
                    <a:pt x="367" y="155"/>
                  </a:cubicBezTo>
                  <a:cubicBezTo>
                    <a:pt x="367" y="158"/>
                    <a:pt x="365" y="162"/>
                    <a:pt x="365" y="162"/>
                  </a:cubicBezTo>
                  <a:cubicBezTo>
                    <a:pt x="365" y="162"/>
                    <a:pt x="357" y="160"/>
                    <a:pt x="355" y="162"/>
                  </a:cubicBezTo>
                  <a:cubicBezTo>
                    <a:pt x="353" y="165"/>
                    <a:pt x="346" y="167"/>
                    <a:pt x="341" y="164"/>
                  </a:cubicBezTo>
                  <a:cubicBezTo>
                    <a:pt x="336" y="162"/>
                    <a:pt x="332" y="157"/>
                    <a:pt x="328" y="160"/>
                  </a:cubicBezTo>
                  <a:cubicBezTo>
                    <a:pt x="325" y="162"/>
                    <a:pt x="320" y="161"/>
                    <a:pt x="318" y="160"/>
                  </a:cubicBezTo>
                  <a:cubicBezTo>
                    <a:pt x="316" y="159"/>
                    <a:pt x="311" y="152"/>
                    <a:pt x="309" y="157"/>
                  </a:cubicBezTo>
                  <a:cubicBezTo>
                    <a:pt x="308" y="162"/>
                    <a:pt x="283" y="161"/>
                    <a:pt x="279" y="164"/>
                  </a:cubicBezTo>
                  <a:cubicBezTo>
                    <a:pt x="275" y="166"/>
                    <a:pt x="272" y="177"/>
                    <a:pt x="270" y="177"/>
                  </a:cubicBezTo>
                  <a:cubicBezTo>
                    <a:pt x="268" y="177"/>
                    <a:pt x="265" y="175"/>
                    <a:pt x="261" y="177"/>
                  </a:cubicBezTo>
                  <a:cubicBezTo>
                    <a:pt x="256" y="179"/>
                    <a:pt x="252" y="173"/>
                    <a:pt x="248" y="173"/>
                  </a:cubicBezTo>
                  <a:cubicBezTo>
                    <a:pt x="243" y="173"/>
                    <a:pt x="239" y="163"/>
                    <a:pt x="237" y="173"/>
                  </a:cubicBezTo>
                  <a:cubicBezTo>
                    <a:pt x="235" y="184"/>
                    <a:pt x="230" y="192"/>
                    <a:pt x="226" y="192"/>
                  </a:cubicBezTo>
                  <a:cubicBezTo>
                    <a:pt x="222" y="192"/>
                    <a:pt x="220" y="191"/>
                    <a:pt x="216" y="190"/>
                  </a:cubicBezTo>
                  <a:cubicBezTo>
                    <a:pt x="212" y="190"/>
                    <a:pt x="191" y="186"/>
                    <a:pt x="186" y="187"/>
                  </a:cubicBezTo>
                  <a:cubicBezTo>
                    <a:pt x="182" y="187"/>
                    <a:pt x="175" y="184"/>
                    <a:pt x="174" y="181"/>
                  </a:cubicBezTo>
                  <a:cubicBezTo>
                    <a:pt x="173" y="177"/>
                    <a:pt x="164" y="160"/>
                    <a:pt x="147" y="164"/>
                  </a:cubicBezTo>
                  <a:cubicBezTo>
                    <a:pt x="130" y="168"/>
                    <a:pt x="121" y="187"/>
                    <a:pt x="121" y="207"/>
                  </a:cubicBezTo>
                  <a:cubicBezTo>
                    <a:pt x="121" y="207"/>
                    <a:pt x="117" y="211"/>
                    <a:pt x="108" y="209"/>
                  </a:cubicBezTo>
                  <a:cubicBezTo>
                    <a:pt x="98" y="207"/>
                    <a:pt x="91" y="206"/>
                    <a:pt x="87" y="204"/>
                  </a:cubicBezTo>
                  <a:cubicBezTo>
                    <a:pt x="83" y="202"/>
                    <a:pt x="79" y="203"/>
                    <a:pt x="78" y="207"/>
                  </a:cubicBezTo>
                  <a:cubicBezTo>
                    <a:pt x="78" y="211"/>
                    <a:pt x="71" y="211"/>
                    <a:pt x="66" y="212"/>
                  </a:cubicBezTo>
                  <a:cubicBezTo>
                    <a:pt x="61" y="213"/>
                    <a:pt x="62" y="224"/>
                    <a:pt x="62" y="226"/>
                  </a:cubicBezTo>
                  <a:cubicBezTo>
                    <a:pt x="62" y="229"/>
                    <a:pt x="57" y="254"/>
                    <a:pt x="51" y="261"/>
                  </a:cubicBezTo>
                  <a:close/>
                </a:path>
              </a:pathLst>
            </a:custGeom>
            <a:solidFill>
              <a:schemeClr val="accent1"/>
            </a:solidFill>
            <a:ln w="3175" cap="rnd">
              <a:solidFill>
                <a:schemeClr val="bg1"/>
              </a:solidFill>
              <a:round/>
              <a:headEnd/>
              <a:tailEnd/>
            </a:ln>
          </p:spPr>
          <p:txBody>
            <a:bodyPr/>
            <a:lstStyle/>
            <a:p>
              <a:endParaRPr lang="de-DE"/>
            </a:p>
          </p:txBody>
        </p:sp>
        <p:sp>
          <p:nvSpPr>
            <p:cNvPr id="6618" name="Freeform 1437"/>
            <p:cNvSpPr>
              <a:spLocks/>
            </p:cNvSpPr>
            <p:nvPr/>
          </p:nvSpPr>
          <p:spPr bwMode="gray">
            <a:xfrm>
              <a:off x="2592" y="2880"/>
              <a:ext cx="33" cy="20"/>
            </a:xfrm>
            <a:custGeom>
              <a:avLst/>
              <a:gdLst>
                <a:gd name="T0" fmla="*/ 2 w 59"/>
                <a:gd name="T1" fmla="*/ 0 h 36"/>
                <a:gd name="T2" fmla="*/ 6 w 59"/>
                <a:gd name="T3" fmla="*/ 1 h 36"/>
                <a:gd name="T4" fmla="*/ 6 w 59"/>
                <a:gd name="T5" fmla="*/ 2 h 36"/>
                <a:gd name="T6" fmla="*/ 6 w 59"/>
                <a:gd name="T7" fmla="*/ 3 h 36"/>
                <a:gd name="T8" fmla="*/ 4 w 59"/>
                <a:gd name="T9" fmla="*/ 3 h 36"/>
                <a:gd name="T10" fmla="*/ 1 w 59"/>
                <a:gd name="T11" fmla="*/ 3 h 36"/>
                <a:gd name="T12" fmla="*/ 1 w 59"/>
                <a:gd name="T13" fmla="*/ 2 h 36"/>
                <a:gd name="T14" fmla="*/ 2 w 59"/>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36"/>
                <a:gd name="T26" fmla="*/ 59 w 59"/>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36">
                  <a:moveTo>
                    <a:pt x="16" y="0"/>
                  </a:moveTo>
                  <a:cubicBezTo>
                    <a:pt x="16" y="0"/>
                    <a:pt x="43" y="6"/>
                    <a:pt x="59" y="1"/>
                  </a:cubicBezTo>
                  <a:cubicBezTo>
                    <a:pt x="59" y="1"/>
                    <a:pt x="57" y="15"/>
                    <a:pt x="58" y="19"/>
                  </a:cubicBezTo>
                  <a:cubicBezTo>
                    <a:pt x="58" y="24"/>
                    <a:pt x="57" y="31"/>
                    <a:pt x="56" y="33"/>
                  </a:cubicBezTo>
                  <a:cubicBezTo>
                    <a:pt x="56" y="34"/>
                    <a:pt x="41" y="36"/>
                    <a:pt x="41" y="36"/>
                  </a:cubicBezTo>
                  <a:cubicBezTo>
                    <a:pt x="8" y="36"/>
                    <a:pt x="8" y="36"/>
                    <a:pt x="8" y="36"/>
                  </a:cubicBezTo>
                  <a:cubicBezTo>
                    <a:pt x="8" y="36"/>
                    <a:pt x="0" y="29"/>
                    <a:pt x="6" y="25"/>
                  </a:cubicBezTo>
                  <a:cubicBezTo>
                    <a:pt x="11" y="20"/>
                    <a:pt x="17" y="6"/>
                    <a:pt x="16" y="0"/>
                  </a:cubicBezTo>
                  <a:close/>
                </a:path>
              </a:pathLst>
            </a:custGeom>
            <a:solidFill>
              <a:schemeClr val="accent1"/>
            </a:solidFill>
            <a:ln w="3175" cap="rnd">
              <a:solidFill>
                <a:schemeClr val="bg1"/>
              </a:solidFill>
              <a:round/>
              <a:headEnd/>
              <a:tailEnd/>
            </a:ln>
          </p:spPr>
          <p:txBody>
            <a:bodyPr/>
            <a:lstStyle/>
            <a:p>
              <a:endParaRPr lang="de-DE"/>
            </a:p>
          </p:txBody>
        </p:sp>
        <p:sp>
          <p:nvSpPr>
            <p:cNvPr id="6619" name="Freeform 1438"/>
            <p:cNvSpPr>
              <a:spLocks/>
            </p:cNvSpPr>
            <p:nvPr/>
          </p:nvSpPr>
          <p:spPr bwMode="gray">
            <a:xfrm>
              <a:off x="2582" y="2874"/>
              <a:ext cx="92" cy="100"/>
            </a:xfrm>
            <a:custGeom>
              <a:avLst/>
              <a:gdLst>
                <a:gd name="T0" fmla="*/ 12 w 166"/>
                <a:gd name="T1" fmla="*/ 1 h 179"/>
                <a:gd name="T2" fmla="*/ 12 w 166"/>
                <a:gd name="T3" fmla="*/ 1 h 179"/>
                <a:gd name="T4" fmla="*/ 7 w 166"/>
                <a:gd name="T5" fmla="*/ 1 h 179"/>
                <a:gd name="T6" fmla="*/ 7 w 166"/>
                <a:gd name="T7" fmla="*/ 3 h 179"/>
                <a:gd name="T8" fmla="*/ 7 w 166"/>
                <a:gd name="T9" fmla="*/ 4 h 179"/>
                <a:gd name="T10" fmla="*/ 6 w 166"/>
                <a:gd name="T11" fmla="*/ 4 h 179"/>
                <a:gd name="T12" fmla="*/ 2 w 166"/>
                <a:gd name="T13" fmla="*/ 4 h 179"/>
                <a:gd name="T14" fmla="*/ 2 w 166"/>
                <a:gd name="T15" fmla="*/ 6 h 179"/>
                <a:gd name="T16" fmla="*/ 2 w 166"/>
                <a:gd name="T17" fmla="*/ 8 h 179"/>
                <a:gd name="T18" fmla="*/ 1 w 166"/>
                <a:gd name="T19" fmla="*/ 9 h 179"/>
                <a:gd name="T20" fmla="*/ 1 w 166"/>
                <a:gd name="T21" fmla="*/ 9 h 179"/>
                <a:gd name="T22" fmla="*/ 1 w 166"/>
                <a:gd name="T23" fmla="*/ 9 h 179"/>
                <a:gd name="T24" fmla="*/ 1 w 166"/>
                <a:gd name="T25" fmla="*/ 9 h 179"/>
                <a:gd name="T26" fmla="*/ 1 w 166"/>
                <a:gd name="T27" fmla="*/ 10 h 179"/>
                <a:gd name="T28" fmla="*/ 1 w 166"/>
                <a:gd name="T29" fmla="*/ 11 h 179"/>
                <a:gd name="T30" fmla="*/ 1 w 166"/>
                <a:gd name="T31" fmla="*/ 12 h 179"/>
                <a:gd name="T32" fmla="*/ 2 w 166"/>
                <a:gd name="T33" fmla="*/ 12 h 179"/>
                <a:gd name="T34" fmla="*/ 2 w 166"/>
                <a:gd name="T35" fmla="*/ 12 h 179"/>
                <a:gd name="T36" fmla="*/ 2 w 166"/>
                <a:gd name="T37" fmla="*/ 12 h 179"/>
                <a:gd name="T38" fmla="*/ 2 w 166"/>
                <a:gd name="T39" fmla="*/ 13 h 179"/>
                <a:gd name="T40" fmla="*/ 3 w 166"/>
                <a:gd name="T41" fmla="*/ 14 h 179"/>
                <a:gd name="T42" fmla="*/ 4 w 166"/>
                <a:gd name="T43" fmla="*/ 15 h 179"/>
                <a:gd name="T44" fmla="*/ 6 w 166"/>
                <a:gd name="T45" fmla="*/ 17 h 179"/>
                <a:gd name="T46" fmla="*/ 7 w 166"/>
                <a:gd name="T47" fmla="*/ 17 h 179"/>
                <a:gd name="T48" fmla="*/ 7 w 166"/>
                <a:gd name="T49" fmla="*/ 17 h 179"/>
                <a:gd name="T50" fmla="*/ 8 w 166"/>
                <a:gd name="T51" fmla="*/ 16 h 179"/>
                <a:gd name="T52" fmla="*/ 9 w 166"/>
                <a:gd name="T53" fmla="*/ 16 h 179"/>
                <a:gd name="T54" fmla="*/ 8 w 166"/>
                <a:gd name="T55" fmla="*/ 15 h 179"/>
                <a:gd name="T56" fmla="*/ 8 w 166"/>
                <a:gd name="T57" fmla="*/ 14 h 179"/>
                <a:gd name="T58" fmla="*/ 10 w 166"/>
                <a:gd name="T59" fmla="*/ 14 h 179"/>
                <a:gd name="T60" fmla="*/ 11 w 166"/>
                <a:gd name="T61" fmla="*/ 13 h 179"/>
                <a:gd name="T62" fmla="*/ 10 w 166"/>
                <a:gd name="T63" fmla="*/ 12 h 179"/>
                <a:gd name="T64" fmla="*/ 11 w 166"/>
                <a:gd name="T65" fmla="*/ 12 h 179"/>
                <a:gd name="T66" fmla="*/ 12 w 166"/>
                <a:gd name="T67" fmla="*/ 14 h 179"/>
                <a:gd name="T68" fmla="*/ 12 w 166"/>
                <a:gd name="T69" fmla="*/ 14 h 179"/>
                <a:gd name="T70" fmla="*/ 13 w 166"/>
                <a:gd name="T71" fmla="*/ 14 h 179"/>
                <a:gd name="T72" fmla="*/ 13 w 166"/>
                <a:gd name="T73" fmla="*/ 14 h 179"/>
                <a:gd name="T74" fmla="*/ 14 w 166"/>
                <a:gd name="T75" fmla="*/ 14 h 179"/>
                <a:gd name="T76" fmla="*/ 15 w 166"/>
                <a:gd name="T77" fmla="*/ 13 h 179"/>
                <a:gd name="T78" fmla="*/ 15 w 166"/>
                <a:gd name="T79" fmla="*/ 13 h 179"/>
                <a:gd name="T80" fmla="*/ 16 w 166"/>
                <a:gd name="T81" fmla="*/ 11 h 179"/>
                <a:gd name="T82" fmla="*/ 16 w 166"/>
                <a:gd name="T83" fmla="*/ 9 h 179"/>
                <a:gd name="T84" fmla="*/ 15 w 166"/>
                <a:gd name="T85" fmla="*/ 8 h 179"/>
                <a:gd name="T86" fmla="*/ 14 w 166"/>
                <a:gd name="T87" fmla="*/ 8 h 179"/>
                <a:gd name="T88" fmla="*/ 14 w 166"/>
                <a:gd name="T89" fmla="*/ 7 h 179"/>
                <a:gd name="T90" fmla="*/ 14 w 166"/>
                <a:gd name="T91" fmla="*/ 6 h 179"/>
                <a:gd name="T92" fmla="*/ 16 w 166"/>
                <a:gd name="T93" fmla="*/ 5 h 179"/>
                <a:gd name="T94" fmla="*/ 14 w 166"/>
                <a:gd name="T95" fmla="*/ 3 h 179"/>
                <a:gd name="T96" fmla="*/ 12 w 166"/>
                <a:gd name="T97" fmla="*/ 4 h 179"/>
                <a:gd name="T98" fmla="*/ 12 w 166"/>
                <a:gd name="T99" fmla="*/ 2 h 179"/>
                <a:gd name="T100" fmla="*/ 12 w 166"/>
                <a:gd name="T101" fmla="*/ 1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179"/>
                <a:gd name="T155" fmla="*/ 166 w 166"/>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179">
                  <a:moveTo>
                    <a:pt x="132" y="9"/>
                  </a:moveTo>
                  <a:cubicBezTo>
                    <a:pt x="129" y="9"/>
                    <a:pt x="125" y="8"/>
                    <a:pt x="121" y="7"/>
                  </a:cubicBezTo>
                  <a:cubicBezTo>
                    <a:pt x="94" y="0"/>
                    <a:pt x="95" y="8"/>
                    <a:pt x="78" y="11"/>
                  </a:cubicBezTo>
                  <a:cubicBezTo>
                    <a:pt x="78" y="11"/>
                    <a:pt x="76" y="25"/>
                    <a:pt x="77" y="29"/>
                  </a:cubicBezTo>
                  <a:cubicBezTo>
                    <a:pt x="77" y="34"/>
                    <a:pt x="76" y="41"/>
                    <a:pt x="75" y="43"/>
                  </a:cubicBezTo>
                  <a:cubicBezTo>
                    <a:pt x="75" y="44"/>
                    <a:pt x="60" y="46"/>
                    <a:pt x="60" y="46"/>
                  </a:cubicBezTo>
                  <a:cubicBezTo>
                    <a:pt x="27" y="46"/>
                    <a:pt x="27" y="46"/>
                    <a:pt x="27" y="46"/>
                  </a:cubicBezTo>
                  <a:cubicBezTo>
                    <a:pt x="27" y="46"/>
                    <a:pt x="27" y="52"/>
                    <a:pt x="25" y="57"/>
                  </a:cubicBezTo>
                  <a:cubicBezTo>
                    <a:pt x="23" y="62"/>
                    <a:pt x="21" y="71"/>
                    <a:pt x="18" y="78"/>
                  </a:cubicBezTo>
                  <a:cubicBezTo>
                    <a:pt x="16" y="85"/>
                    <a:pt x="21" y="88"/>
                    <a:pt x="15" y="91"/>
                  </a:cubicBezTo>
                  <a:cubicBezTo>
                    <a:pt x="8" y="94"/>
                    <a:pt x="7" y="92"/>
                    <a:pt x="7" y="92"/>
                  </a:cubicBezTo>
                  <a:cubicBezTo>
                    <a:pt x="7" y="92"/>
                    <a:pt x="5" y="87"/>
                    <a:pt x="3" y="90"/>
                  </a:cubicBezTo>
                  <a:cubicBezTo>
                    <a:pt x="1" y="92"/>
                    <a:pt x="0" y="93"/>
                    <a:pt x="2" y="96"/>
                  </a:cubicBezTo>
                  <a:cubicBezTo>
                    <a:pt x="4" y="99"/>
                    <a:pt x="6" y="100"/>
                    <a:pt x="7" y="103"/>
                  </a:cubicBezTo>
                  <a:cubicBezTo>
                    <a:pt x="8" y="105"/>
                    <a:pt x="6" y="104"/>
                    <a:pt x="9" y="111"/>
                  </a:cubicBezTo>
                  <a:cubicBezTo>
                    <a:pt x="12" y="118"/>
                    <a:pt x="12" y="122"/>
                    <a:pt x="15" y="120"/>
                  </a:cubicBezTo>
                  <a:cubicBezTo>
                    <a:pt x="19" y="119"/>
                    <a:pt x="21" y="116"/>
                    <a:pt x="21" y="120"/>
                  </a:cubicBezTo>
                  <a:cubicBezTo>
                    <a:pt x="21" y="124"/>
                    <a:pt x="18" y="124"/>
                    <a:pt x="17" y="125"/>
                  </a:cubicBezTo>
                  <a:cubicBezTo>
                    <a:pt x="15" y="126"/>
                    <a:pt x="15" y="127"/>
                    <a:pt x="18" y="128"/>
                  </a:cubicBezTo>
                  <a:cubicBezTo>
                    <a:pt x="21" y="129"/>
                    <a:pt x="25" y="127"/>
                    <a:pt x="24" y="131"/>
                  </a:cubicBezTo>
                  <a:cubicBezTo>
                    <a:pt x="23" y="134"/>
                    <a:pt x="30" y="141"/>
                    <a:pt x="31" y="144"/>
                  </a:cubicBezTo>
                  <a:cubicBezTo>
                    <a:pt x="33" y="146"/>
                    <a:pt x="41" y="153"/>
                    <a:pt x="45" y="158"/>
                  </a:cubicBezTo>
                  <a:cubicBezTo>
                    <a:pt x="49" y="163"/>
                    <a:pt x="58" y="170"/>
                    <a:pt x="61" y="173"/>
                  </a:cubicBezTo>
                  <a:cubicBezTo>
                    <a:pt x="63" y="177"/>
                    <a:pt x="65" y="179"/>
                    <a:pt x="69" y="178"/>
                  </a:cubicBezTo>
                  <a:cubicBezTo>
                    <a:pt x="73" y="176"/>
                    <a:pt x="70" y="167"/>
                    <a:pt x="77" y="169"/>
                  </a:cubicBezTo>
                  <a:cubicBezTo>
                    <a:pt x="84" y="172"/>
                    <a:pt x="82" y="168"/>
                    <a:pt x="87" y="167"/>
                  </a:cubicBezTo>
                  <a:cubicBezTo>
                    <a:pt x="91" y="167"/>
                    <a:pt x="97" y="163"/>
                    <a:pt x="92" y="160"/>
                  </a:cubicBezTo>
                  <a:cubicBezTo>
                    <a:pt x="87" y="156"/>
                    <a:pt x="87" y="152"/>
                    <a:pt x="87" y="150"/>
                  </a:cubicBezTo>
                  <a:cubicBezTo>
                    <a:pt x="87" y="148"/>
                    <a:pt x="71" y="139"/>
                    <a:pt x="86" y="142"/>
                  </a:cubicBezTo>
                  <a:cubicBezTo>
                    <a:pt x="100" y="145"/>
                    <a:pt x="99" y="140"/>
                    <a:pt x="104" y="141"/>
                  </a:cubicBezTo>
                  <a:cubicBezTo>
                    <a:pt x="110" y="142"/>
                    <a:pt x="111" y="140"/>
                    <a:pt x="110" y="137"/>
                  </a:cubicBezTo>
                  <a:cubicBezTo>
                    <a:pt x="108" y="133"/>
                    <a:pt x="102" y="128"/>
                    <a:pt x="109" y="129"/>
                  </a:cubicBezTo>
                  <a:cubicBezTo>
                    <a:pt x="115" y="129"/>
                    <a:pt x="115" y="123"/>
                    <a:pt x="118" y="127"/>
                  </a:cubicBezTo>
                  <a:cubicBezTo>
                    <a:pt x="121" y="132"/>
                    <a:pt x="121" y="132"/>
                    <a:pt x="123" y="139"/>
                  </a:cubicBezTo>
                  <a:cubicBezTo>
                    <a:pt x="125" y="145"/>
                    <a:pt x="123" y="143"/>
                    <a:pt x="129" y="144"/>
                  </a:cubicBezTo>
                  <a:cubicBezTo>
                    <a:pt x="135" y="146"/>
                    <a:pt x="136" y="145"/>
                    <a:pt x="138" y="143"/>
                  </a:cubicBezTo>
                  <a:cubicBezTo>
                    <a:pt x="141" y="142"/>
                    <a:pt x="138" y="139"/>
                    <a:pt x="142" y="141"/>
                  </a:cubicBezTo>
                  <a:cubicBezTo>
                    <a:pt x="146" y="142"/>
                    <a:pt x="149" y="142"/>
                    <a:pt x="150" y="144"/>
                  </a:cubicBezTo>
                  <a:cubicBezTo>
                    <a:pt x="150" y="146"/>
                    <a:pt x="157" y="137"/>
                    <a:pt x="159" y="136"/>
                  </a:cubicBezTo>
                  <a:cubicBezTo>
                    <a:pt x="160" y="135"/>
                    <a:pt x="159" y="134"/>
                    <a:pt x="161" y="131"/>
                  </a:cubicBezTo>
                  <a:cubicBezTo>
                    <a:pt x="163" y="128"/>
                    <a:pt x="164" y="118"/>
                    <a:pt x="163" y="110"/>
                  </a:cubicBezTo>
                  <a:cubicBezTo>
                    <a:pt x="162" y="102"/>
                    <a:pt x="162" y="98"/>
                    <a:pt x="164" y="95"/>
                  </a:cubicBezTo>
                  <a:cubicBezTo>
                    <a:pt x="165" y="92"/>
                    <a:pt x="165" y="88"/>
                    <a:pt x="161" y="85"/>
                  </a:cubicBezTo>
                  <a:cubicBezTo>
                    <a:pt x="157" y="83"/>
                    <a:pt x="152" y="84"/>
                    <a:pt x="150" y="80"/>
                  </a:cubicBezTo>
                  <a:cubicBezTo>
                    <a:pt x="148" y="77"/>
                    <a:pt x="145" y="74"/>
                    <a:pt x="147" y="70"/>
                  </a:cubicBezTo>
                  <a:cubicBezTo>
                    <a:pt x="148" y="67"/>
                    <a:pt x="148" y="60"/>
                    <a:pt x="153" y="58"/>
                  </a:cubicBezTo>
                  <a:cubicBezTo>
                    <a:pt x="159" y="56"/>
                    <a:pt x="166" y="59"/>
                    <a:pt x="165" y="51"/>
                  </a:cubicBezTo>
                  <a:cubicBezTo>
                    <a:pt x="164" y="42"/>
                    <a:pt x="159" y="30"/>
                    <a:pt x="150" y="32"/>
                  </a:cubicBezTo>
                  <a:cubicBezTo>
                    <a:pt x="142" y="34"/>
                    <a:pt x="133" y="48"/>
                    <a:pt x="130" y="39"/>
                  </a:cubicBezTo>
                  <a:cubicBezTo>
                    <a:pt x="127" y="31"/>
                    <a:pt x="126" y="27"/>
                    <a:pt x="127" y="24"/>
                  </a:cubicBezTo>
                  <a:cubicBezTo>
                    <a:pt x="129" y="20"/>
                    <a:pt x="132" y="9"/>
                    <a:pt x="132" y="9"/>
                  </a:cubicBezTo>
                  <a:close/>
                </a:path>
              </a:pathLst>
            </a:custGeom>
            <a:solidFill>
              <a:schemeClr val="accent1"/>
            </a:solidFill>
            <a:ln w="3175" cap="rnd">
              <a:solidFill>
                <a:schemeClr val="bg1"/>
              </a:solidFill>
              <a:round/>
              <a:headEnd/>
              <a:tailEnd/>
            </a:ln>
          </p:spPr>
          <p:txBody>
            <a:bodyPr/>
            <a:lstStyle/>
            <a:p>
              <a:endParaRPr lang="de-DE"/>
            </a:p>
          </p:txBody>
        </p:sp>
        <p:sp>
          <p:nvSpPr>
            <p:cNvPr id="6620" name="Freeform 1439"/>
            <p:cNvSpPr>
              <a:spLocks/>
            </p:cNvSpPr>
            <p:nvPr/>
          </p:nvSpPr>
          <p:spPr bwMode="gray">
            <a:xfrm>
              <a:off x="2620" y="2857"/>
              <a:ext cx="120" cy="139"/>
            </a:xfrm>
            <a:custGeom>
              <a:avLst/>
              <a:gdLst>
                <a:gd name="T0" fmla="*/ 21 w 216"/>
                <a:gd name="T1" fmla="*/ 1 h 249"/>
                <a:gd name="T2" fmla="*/ 19 w 216"/>
                <a:gd name="T3" fmla="*/ 1 h 249"/>
                <a:gd name="T4" fmla="*/ 17 w 216"/>
                <a:gd name="T5" fmla="*/ 1 h 249"/>
                <a:gd name="T6" fmla="*/ 16 w 216"/>
                <a:gd name="T7" fmla="*/ 1 h 249"/>
                <a:gd name="T8" fmla="*/ 15 w 216"/>
                <a:gd name="T9" fmla="*/ 1 h 249"/>
                <a:gd name="T10" fmla="*/ 15 w 216"/>
                <a:gd name="T11" fmla="*/ 2 h 249"/>
                <a:gd name="T12" fmla="*/ 13 w 216"/>
                <a:gd name="T13" fmla="*/ 6 h 249"/>
                <a:gd name="T14" fmla="*/ 10 w 216"/>
                <a:gd name="T15" fmla="*/ 4 h 249"/>
                <a:gd name="T16" fmla="*/ 6 w 216"/>
                <a:gd name="T17" fmla="*/ 4 h 249"/>
                <a:gd name="T18" fmla="*/ 6 w 216"/>
                <a:gd name="T19" fmla="*/ 4 h 249"/>
                <a:gd name="T20" fmla="*/ 6 w 216"/>
                <a:gd name="T21" fmla="*/ 5 h 249"/>
                <a:gd name="T22" fmla="*/ 6 w 216"/>
                <a:gd name="T23" fmla="*/ 7 h 249"/>
                <a:gd name="T24" fmla="*/ 8 w 216"/>
                <a:gd name="T25" fmla="*/ 6 h 249"/>
                <a:gd name="T26" fmla="*/ 9 w 216"/>
                <a:gd name="T27" fmla="*/ 8 h 249"/>
                <a:gd name="T28" fmla="*/ 8 w 216"/>
                <a:gd name="T29" fmla="*/ 9 h 249"/>
                <a:gd name="T30" fmla="*/ 7 w 216"/>
                <a:gd name="T31" fmla="*/ 9 h 249"/>
                <a:gd name="T32" fmla="*/ 8 w 216"/>
                <a:gd name="T33" fmla="*/ 11 h 249"/>
                <a:gd name="T34" fmla="*/ 9 w 216"/>
                <a:gd name="T35" fmla="*/ 11 h 249"/>
                <a:gd name="T36" fmla="*/ 9 w 216"/>
                <a:gd name="T37" fmla="*/ 12 h 249"/>
                <a:gd name="T38" fmla="*/ 9 w 216"/>
                <a:gd name="T39" fmla="*/ 14 h 249"/>
                <a:gd name="T40" fmla="*/ 9 w 216"/>
                <a:gd name="T41" fmla="*/ 16 h 249"/>
                <a:gd name="T42" fmla="*/ 9 w 216"/>
                <a:gd name="T43" fmla="*/ 16 h 249"/>
                <a:gd name="T44" fmla="*/ 8 w 216"/>
                <a:gd name="T45" fmla="*/ 17 h 249"/>
                <a:gd name="T46" fmla="*/ 7 w 216"/>
                <a:gd name="T47" fmla="*/ 17 h 249"/>
                <a:gd name="T48" fmla="*/ 7 w 216"/>
                <a:gd name="T49" fmla="*/ 17 h 249"/>
                <a:gd name="T50" fmla="*/ 6 w 216"/>
                <a:gd name="T51" fmla="*/ 17 h 249"/>
                <a:gd name="T52" fmla="*/ 5 w 216"/>
                <a:gd name="T53" fmla="*/ 17 h 249"/>
                <a:gd name="T54" fmla="*/ 4 w 216"/>
                <a:gd name="T55" fmla="*/ 15 h 249"/>
                <a:gd name="T56" fmla="*/ 4 w 216"/>
                <a:gd name="T57" fmla="*/ 16 h 249"/>
                <a:gd name="T58" fmla="*/ 4 w 216"/>
                <a:gd name="T59" fmla="*/ 16 h 249"/>
                <a:gd name="T60" fmla="*/ 3 w 216"/>
                <a:gd name="T61" fmla="*/ 17 h 249"/>
                <a:gd name="T62" fmla="*/ 2 w 216"/>
                <a:gd name="T63" fmla="*/ 17 h 249"/>
                <a:gd name="T64" fmla="*/ 2 w 216"/>
                <a:gd name="T65" fmla="*/ 17 h 249"/>
                <a:gd name="T66" fmla="*/ 2 w 216"/>
                <a:gd name="T67" fmla="*/ 18 h 249"/>
                <a:gd name="T68" fmla="*/ 2 w 216"/>
                <a:gd name="T69" fmla="*/ 20 h 249"/>
                <a:gd name="T70" fmla="*/ 1 w 216"/>
                <a:gd name="T71" fmla="*/ 20 h 249"/>
                <a:gd name="T72" fmla="*/ 0 w 216"/>
                <a:gd name="T73" fmla="*/ 20 h 249"/>
                <a:gd name="T74" fmla="*/ 1 w 216"/>
                <a:gd name="T75" fmla="*/ 22 h 249"/>
                <a:gd name="T76" fmla="*/ 2 w 216"/>
                <a:gd name="T77" fmla="*/ 23 h 249"/>
                <a:gd name="T78" fmla="*/ 2 w 216"/>
                <a:gd name="T79" fmla="*/ 24 h 249"/>
                <a:gd name="T80" fmla="*/ 4 w 216"/>
                <a:gd name="T81" fmla="*/ 23 h 249"/>
                <a:gd name="T82" fmla="*/ 5 w 216"/>
                <a:gd name="T83" fmla="*/ 22 h 249"/>
                <a:gd name="T84" fmla="*/ 7 w 216"/>
                <a:gd name="T85" fmla="*/ 23 h 249"/>
                <a:gd name="T86" fmla="*/ 7 w 216"/>
                <a:gd name="T87" fmla="*/ 23 h 249"/>
                <a:gd name="T88" fmla="*/ 8 w 216"/>
                <a:gd name="T89" fmla="*/ 22 h 249"/>
                <a:gd name="T90" fmla="*/ 9 w 216"/>
                <a:gd name="T91" fmla="*/ 22 h 249"/>
                <a:gd name="T92" fmla="*/ 9 w 216"/>
                <a:gd name="T93" fmla="*/ 23 h 249"/>
                <a:gd name="T94" fmla="*/ 9 w 216"/>
                <a:gd name="T95" fmla="*/ 23 h 249"/>
                <a:gd name="T96" fmla="*/ 12 w 216"/>
                <a:gd name="T97" fmla="*/ 22 h 249"/>
                <a:gd name="T98" fmla="*/ 13 w 216"/>
                <a:gd name="T99" fmla="*/ 21 h 249"/>
                <a:gd name="T100" fmla="*/ 13 w 216"/>
                <a:gd name="T101" fmla="*/ 20 h 249"/>
                <a:gd name="T102" fmla="*/ 13 w 216"/>
                <a:gd name="T103" fmla="*/ 18 h 249"/>
                <a:gd name="T104" fmla="*/ 14 w 216"/>
                <a:gd name="T105" fmla="*/ 16 h 249"/>
                <a:gd name="T106" fmla="*/ 15 w 216"/>
                <a:gd name="T107" fmla="*/ 14 h 249"/>
                <a:gd name="T108" fmla="*/ 17 w 216"/>
                <a:gd name="T109" fmla="*/ 13 h 249"/>
                <a:gd name="T110" fmla="*/ 18 w 216"/>
                <a:gd name="T111" fmla="*/ 12 h 249"/>
                <a:gd name="T112" fmla="*/ 18 w 216"/>
                <a:gd name="T113" fmla="*/ 10 h 249"/>
                <a:gd name="T114" fmla="*/ 18 w 216"/>
                <a:gd name="T115" fmla="*/ 8 h 249"/>
                <a:gd name="T116" fmla="*/ 19 w 216"/>
                <a:gd name="T117" fmla="*/ 6 h 249"/>
                <a:gd name="T118" fmla="*/ 19 w 216"/>
                <a:gd name="T119" fmla="*/ 5 h 249"/>
                <a:gd name="T120" fmla="*/ 21 w 216"/>
                <a:gd name="T121" fmla="*/ 2 h 249"/>
                <a:gd name="T122" fmla="*/ 21 w 216"/>
                <a:gd name="T123" fmla="*/ 1 h 2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6"/>
                <a:gd name="T187" fmla="*/ 0 h 249"/>
                <a:gd name="T188" fmla="*/ 216 w 216"/>
                <a:gd name="T189" fmla="*/ 249 h 2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6" h="249">
                  <a:moveTo>
                    <a:pt x="213" y="5"/>
                  </a:moveTo>
                  <a:cubicBezTo>
                    <a:pt x="213" y="5"/>
                    <a:pt x="209" y="9"/>
                    <a:pt x="200" y="7"/>
                  </a:cubicBezTo>
                  <a:cubicBezTo>
                    <a:pt x="190" y="5"/>
                    <a:pt x="183" y="4"/>
                    <a:pt x="179" y="2"/>
                  </a:cubicBezTo>
                  <a:cubicBezTo>
                    <a:pt x="175" y="0"/>
                    <a:pt x="171" y="1"/>
                    <a:pt x="170" y="5"/>
                  </a:cubicBezTo>
                  <a:cubicBezTo>
                    <a:pt x="170" y="9"/>
                    <a:pt x="163" y="9"/>
                    <a:pt x="158" y="10"/>
                  </a:cubicBezTo>
                  <a:cubicBezTo>
                    <a:pt x="153" y="11"/>
                    <a:pt x="154" y="22"/>
                    <a:pt x="154" y="24"/>
                  </a:cubicBezTo>
                  <a:cubicBezTo>
                    <a:pt x="154" y="27"/>
                    <a:pt x="149" y="52"/>
                    <a:pt x="143" y="59"/>
                  </a:cubicBezTo>
                  <a:cubicBezTo>
                    <a:pt x="138" y="43"/>
                    <a:pt x="110" y="50"/>
                    <a:pt x="104" y="48"/>
                  </a:cubicBezTo>
                  <a:cubicBezTo>
                    <a:pt x="99" y="46"/>
                    <a:pt x="85" y="45"/>
                    <a:pt x="65" y="41"/>
                  </a:cubicBezTo>
                  <a:cubicBezTo>
                    <a:pt x="63" y="40"/>
                    <a:pt x="63" y="40"/>
                    <a:pt x="63" y="40"/>
                  </a:cubicBezTo>
                  <a:cubicBezTo>
                    <a:pt x="63" y="40"/>
                    <a:pt x="60" y="51"/>
                    <a:pt x="58" y="55"/>
                  </a:cubicBezTo>
                  <a:cubicBezTo>
                    <a:pt x="57" y="58"/>
                    <a:pt x="58" y="62"/>
                    <a:pt x="61" y="70"/>
                  </a:cubicBezTo>
                  <a:cubicBezTo>
                    <a:pt x="64" y="79"/>
                    <a:pt x="73" y="65"/>
                    <a:pt x="81" y="63"/>
                  </a:cubicBezTo>
                  <a:cubicBezTo>
                    <a:pt x="90" y="61"/>
                    <a:pt x="95" y="73"/>
                    <a:pt x="96" y="82"/>
                  </a:cubicBezTo>
                  <a:cubicBezTo>
                    <a:pt x="97" y="90"/>
                    <a:pt x="90" y="87"/>
                    <a:pt x="84" y="89"/>
                  </a:cubicBezTo>
                  <a:cubicBezTo>
                    <a:pt x="79" y="91"/>
                    <a:pt x="79" y="98"/>
                    <a:pt x="78" y="101"/>
                  </a:cubicBezTo>
                  <a:cubicBezTo>
                    <a:pt x="76" y="105"/>
                    <a:pt x="79" y="108"/>
                    <a:pt x="81" y="111"/>
                  </a:cubicBezTo>
                  <a:cubicBezTo>
                    <a:pt x="83" y="115"/>
                    <a:pt x="88" y="114"/>
                    <a:pt x="92" y="116"/>
                  </a:cubicBezTo>
                  <a:cubicBezTo>
                    <a:pt x="96" y="119"/>
                    <a:pt x="96" y="123"/>
                    <a:pt x="95" y="126"/>
                  </a:cubicBezTo>
                  <a:cubicBezTo>
                    <a:pt x="93" y="129"/>
                    <a:pt x="93" y="133"/>
                    <a:pt x="94" y="141"/>
                  </a:cubicBezTo>
                  <a:cubicBezTo>
                    <a:pt x="95" y="149"/>
                    <a:pt x="94" y="159"/>
                    <a:pt x="92" y="162"/>
                  </a:cubicBezTo>
                  <a:cubicBezTo>
                    <a:pt x="90" y="165"/>
                    <a:pt x="91" y="166"/>
                    <a:pt x="90" y="167"/>
                  </a:cubicBezTo>
                  <a:cubicBezTo>
                    <a:pt x="88" y="168"/>
                    <a:pt x="81" y="177"/>
                    <a:pt x="81" y="175"/>
                  </a:cubicBezTo>
                  <a:cubicBezTo>
                    <a:pt x="80" y="173"/>
                    <a:pt x="77" y="173"/>
                    <a:pt x="73" y="172"/>
                  </a:cubicBezTo>
                  <a:cubicBezTo>
                    <a:pt x="69" y="170"/>
                    <a:pt x="72" y="173"/>
                    <a:pt x="69" y="174"/>
                  </a:cubicBezTo>
                  <a:cubicBezTo>
                    <a:pt x="67" y="176"/>
                    <a:pt x="66" y="177"/>
                    <a:pt x="60" y="175"/>
                  </a:cubicBezTo>
                  <a:cubicBezTo>
                    <a:pt x="54" y="174"/>
                    <a:pt x="56" y="176"/>
                    <a:pt x="54" y="170"/>
                  </a:cubicBezTo>
                  <a:cubicBezTo>
                    <a:pt x="52" y="163"/>
                    <a:pt x="52" y="163"/>
                    <a:pt x="49" y="158"/>
                  </a:cubicBezTo>
                  <a:cubicBezTo>
                    <a:pt x="46" y="154"/>
                    <a:pt x="46" y="160"/>
                    <a:pt x="40" y="160"/>
                  </a:cubicBezTo>
                  <a:cubicBezTo>
                    <a:pt x="33" y="159"/>
                    <a:pt x="39" y="164"/>
                    <a:pt x="41" y="168"/>
                  </a:cubicBezTo>
                  <a:cubicBezTo>
                    <a:pt x="42" y="171"/>
                    <a:pt x="41" y="173"/>
                    <a:pt x="35" y="172"/>
                  </a:cubicBezTo>
                  <a:cubicBezTo>
                    <a:pt x="30" y="171"/>
                    <a:pt x="31" y="176"/>
                    <a:pt x="17" y="173"/>
                  </a:cubicBezTo>
                  <a:cubicBezTo>
                    <a:pt x="2" y="170"/>
                    <a:pt x="18" y="179"/>
                    <a:pt x="18" y="181"/>
                  </a:cubicBezTo>
                  <a:cubicBezTo>
                    <a:pt x="18" y="183"/>
                    <a:pt x="18" y="187"/>
                    <a:pt x="23" y="191"/>
                  </a:cubicBezTo>
                  <a:cubicBezTo>
                    <a:pt x="28" y="194"/>
                    <a:pt x="22" y="198"/>
                    <a:pt x="18" y="198"/>
                  </a:cubicBezTo>
                  <a:cubicBezTo>
                    <a:pt x="13" y="199"/>
                    <a:pt x="15" y="203"/>
                    <a:pt x="8" y="200"/>
                  </a:cubicBezTo>
                  <a:cubicBezTo>
                    <a:pt x="1" y="198"/>
                    <a:pt x="4" y="207"/>
                    <a:pt x="0" y="209"/>
                  </a:cubicBezTo>
                  <a:cubicBezTo>
                    <a:pt x="0" y="209"/>
                    <a:pt x="0" y="222"/>
                    <a:pt x="6" y="225"/>
                  </a:cubicBezTo>
                  <a:cubicBezTo>
                    <a:pt x="12" y="228"/>
                    <a:pt x="20" y="227"/>
                    <a:pt x="21" y="234"/>
                  </a:cubicBezTo>
                  <a:cubicBezTo>
                    <a:pt x="22" y="241"/>
                    <a:pt x="26" y="248"/>
                    <a:pt x="26" y="248"/>
                  </a:cubicBezTo>
                  <a:cubicBezTo>
                    <a:pt x="26" y="248"/>
                    <a:pt x="33" y="241"/>
                    <a:pt x="37" y="237"/>
                  </a:cubicBezTo>
                  <a:cubicBezTo>
                    <a:pt x="41" y="233"/>
                    <a:pt x="47" y="223"/>
                    <a:pt x="51" y="229"/>
                  </a:cubicBezTo>
                  <a:cubicBezTo>
                    <a:pt x="55" y="235"/>
                    <a:pt x="60" y="249"/>
                    <a:pt x="67" y="245"/>
                  </a:cubicBezTo>
                  <a:cubicBezTo>
                    <a:pt x="74" y="240"/>
                    <a:pt x="77" y="235"/>
                    <a:pt x="79" y="232"/>
                  </a:cubicBezTo>
                  <a:cubicBezTo>
                    <a:pt x="81" y="229"/>
                    <a:pt x="85" y="223"/>
                    <a:pt x="89" y="226"/>
                  </a:cubicBezTo>
                  <a:cubicBezTo>
                    <a:pt x="92" y="230"/>
                    <a:pt x="96" y="222"/>
                    <a:pt x="96" y="225"/>
                  </a:cubicBezTo>
                  <a:cubicBezTo>
                    <a:pt x="97" y="229"/>
                    <a:pt x="90" y="233"/>
                    <a:pt x="93" y="240"/>
                  </a:cubicBezTo>
                  <a:cubicBezTo>
                    <a:pt x="95" y="246"/>
                    <a:pt x="97" y="244"/>
                    <a:pt x="101" y="243"/>
                  </a:cubicBezTo>
                  <a:cubicBezTo>
                    <a:pt x="105" y="243"/>
                    <a:pt x="116" y="232"/>
                    <a:pt x="122" y="226"/>
                  </a:cubicBezTo>
                  <a:cubicBezTo>
                    <a:pt x="127" y="220"/>
                    <a:pt x="132" y="218"/>
                    <a:pt x="137" y="215"/>
                  </a:cubicBezTo>
                  <a:cubicBezTo>
                    <a:pt x="141" y="212"/>
                    <a:pt x="144" y="210"/>
                    <a:pt x="144" y="204"/>
                  </a:cubicBezTo>
                  <a:cubicBezTo>
                    <a:pt x="145" y="198"/>
                    <a:pt x="142" y="193"/>
                    <a:pt x="143" y="185"/>
                  </a:cubicBezTo>
                  <a:cubicBezTo>
                    <a:pt x="144" y="176"/>
                    <a:pt x="139" y="176"/>
                    <a:pt x="146" y="166"/>
                  </a:cubicBezTo>
                  <a:cubicBezTo>
                    <a:pt x="154" y="155"/>
                    <a:pt x="155" y="151"/>
                    <a:pt x="160" y="145"/>
                  </a:cubicBezTo>
                  <a:cubicBezTo>
                    <a:pt x="165" y="140"/>
                    <a:pt x="163" y="135"/>
                    <a:pt x="174" y="131"/>
                  </a:cubicBezTo>
                  <a:cubicBezTo>
                    <a:pt x="184" y="128"/>
                    <a:pt x="187" y="124"/>
                    <a:pt x="189" y="120"/>
                  </a:cubicBezTo>
                  <a:cubicBezTo>
                    <a:pt x="191" y="115"/>
                    <a:pt x="190" y="111"/>
                    <a:pt x="191" y="104"/>
                  </a:cubicBezTo>
                  <a:cubicBezTo>
                    <a:pt x="192" y="97"/>
                    <a:pt x="194" y="88"/>
                    <a:pt x="194" y="80"/>
                  </a:cubicBezTo>
                  <a:cubicBezTo>
                    <a:pt x="194" y="73"/>
                    <a:pt x="197" y="68"/>
                    <a:pt x="199" y="63"/>
                  </a:cubicBezTo>
                  <a:cubicBezTo>
                    <a:pt x="201" y="58"/>
                    <a:pt x="204" y="54"/>
                    <a:pt x="202" y="50"/>
                  </a:cubicBezTo>
                  <a:cubicBezTo>
                    <a:pt x="201" y="45"/>
                    <a:pt x="211" y="25"/>
                    <a:pt x="213" y="22"/>
                  </a:cubicBezTo>
                  <a:cubicBezTo>
                    <a:pt x="215" y="19"/>
                    <a:pt x="216" y="9"/>
                    <a:pt x="213" y="5"/>
                  </a:cubicBezTo>
                  <a:close/>
                </a:path>
              </a:pathLst>
            </a:custGeom>
            <a:solidFill>
              <a:schemeClr val="accent1"/>
            </a:solidFill>
            <a:ln w="3175" cap="rnd">
              <a:solidFill>
                <a:schemeClr val="bg1"/>
              </a:solidFill>
              <a:round/>
              <a:headEnd/>
              <a:tailEnd/>
            </a:ln>
          </p:spPr>
          <p:txBody>
            <a:bodyPr/>
            <a:lstStyle/>
            <a:p>
              <a:endParaRPr lang="de-DE"/>
            </a:p>
          </p:txBody>
        </p:sp>
        <p:sp>
          <p:nvSpPr>
            <p:cNvPr id="6621" name="Freeform 1440"/>
            <p:cNvSpPr>
              <a:spLocks/>
            </p:cNvSpPr>
            <p:nvPr/>
          </p:nvSpPr>
          <p:spPr bwMode="gray">
            <a:xfrm>
              <a:off x="2785" y="2548"/>
              <a:ext cx="250" cy="312"/>
            </a:xfrm>
            <a:custGeom>
              <a:avLst/>
              <a:gdLst>
                <a:gd name="T0" fmla="*/ 16 w 450"/>
                <a:gd name="T1" fmla="*/ 49 h 560"/>
                <a:gd name="T2" fmla="*/ 13 w 450"/>
                <a:gd name="T3" fmla="*/ 47 h 560"/>
                <a:gd name="T4" fmla="*/ 12 w 450"/>
                <a:gd name="T5" fmla="*/ 44 h 560"/>
                <a:gd name="T6" fmla="*/ 11 w 450"/>
                <a:gd name="T7" fmla="*/ 42 h 560"/>
                <a:gd name="T8" fmla="*/ 8 w 450"/>
                <a:gd name="T9" fmla="*/ 41 h 560"/>
                <a:gd name="T10" fmla="*/ 7 w 450"/>
                <a:gd name="T11" fmla="*/ 40 h 560"/>
                <a:gd name="T12" fmla="*/ 6 w 450"/>
                <a:gd name="T13" fmla="*/ 38 h 560"/>
                <a:gd name="T14" fmla="*/ 3 w 450"/>
                <a:gd name="T15" fmla="*/ 34 h 560"/>
                <a:gd name="T16" fmla="*/ 3 w 450"/>
                <a:gd name="T17" fmla="*/ 33 h 560"/>
                <a:gd name="T18" fmla="*/ 2 w 450"/>
                <a:gd name="T19" fmla="*/ 30 h 560"/>
                <a:gd name="T20" fmla="*/ 1 w 450"/>
                <a:gd name="T21" fmla="*/ 28 h 560"/>
                <a:gd name="T22" fmla="*/ 1 w 450"/>
                <a:gd name="T23" fmla="*/ 27 h 560"/>
                <a:gd name="T24" fmla="*/ 1 w 450"/>
                <a:gd name="T25" fmla="*/ 26 h 560"/>
                <a:gd name="T26" fmla="*/ 2 w 450"/>
                <a:gd name="T27" fmla="*/ 24 h 560"/>
                <a:gd name="T28" fmla="*/ 3 w 450"/>
                <a:gd name="T29" fmla="*/ 22 h 560"/>
                <a:gd name="T30" fmla="*/ 4 w 450"/>
                <a:gd name="T31" fmla="*/ 21 h 560"/>
                <a:gd name="T32" fmla="*/ 6 w 450"/>
                <a:gd name="T33" fmla="*/ 21 h 560"/>
                <a:gd name="T34" fmla="*/ 6 w 450"/>
                <a:gd name="T35" fmla="*/ 9 h 560"/>
                <a:gd name="T36" fmla="*/ 8 w 450"/>
                <a:gd name="T37" fmla="*/ 4 h 560"/>
                <a:gd name="T38" fmla="*/ 27 w 450"/>
                <a:gd name="T39" fmla="*/ 3 h 560"/>
                <a:gd name="T40" fmla="*/ 29 w 450"/>
                <a:gd name="T41" fmla="*/ 4 h 560"/>
                <a:gd name="T42" fmla="*/ 30 w 450"/>
                <a:gd name="T43" fmla="*/ 4 h 560"/>
                <a:gd name="T44" fmla="*/ 30 w 450"/>
                <a:gd name="T45" fmla="*/ 3 h 560"/>
                <a:gd name="T46" fmla="*/ 31 w 450"/>
                <a:gd name="T47" fmla="*/ 3 h 560"/>
                <a:gd name="T48" fmla="*/ 32 w 450"/>
                <a:gd name="T49" fmla="*/ 2 h 560"/>
                <a:gd name="T50" fmla="*/ 33 w 450"/>
                <a:gd name="T51" fmla="*/ 1 h 560"/>
                <a:gd name="T52" fmla="*/ 35 w 450"/>
                <a:gd name="T53" fmla="*/ 1 h 560"/>
                <a:gd name="T54" fmla="*/ 37 w 450"/>
                <a:gd name="T55" fmla="*/ 3 h 560"/>
                <a:gd name="T56" fmla="*/ 39 w 450"/>
                <a:gd name="T57" fmla="*/ 8 h 560"/>
                <a:gd name="T58" fmla="*/ 41 w 450"/>
                <a:gd name="T59" fmla="*/ 12 h 560"/>
                <a:gd name="T60" fmla="*/ 42 w 450"/>
                <a:gd name="T61" fmla="*/ 14 h 560"/>
                <a:gd name="T62" fmla="*/ 39 w 450"/>
                <a:gd name="T63" fmla="*/ 17 h 560"/>
                <a:gd name="T64" fmla="*/ 38 w 450"/>
                <a:gd name="T65" fmla="*/ 21 h 560"/>
                <a:gd name="T66" fmla="*/ 38 w 450"/>
                <a:gd name="T67" fmla="*/ 26 h 560"/>
                <a:gd name="T68" fmla="*/ 37 w 450"/>
                <a:gd name="T69" fmla="*/ 28 h 560"/>
                <a:gd name="T70" fmla="*/ 35 w 450"/>
                <a:gd name="T71" fmla="*/ 31 h 560"/>
                <a:gd name="T72" fmla="*/ 34 w 450"/>
                <a:gd name="T73" fmla="*/ 34 h 560"/>
                <a:gd name="T74" fmla="*/ 33 w 450"/>
                <a:gd name="T75" fmla="*/ 37 h 560"/>
                <a:gd name="T76" fmla="*/ 32 w 450"/>
                <a:gd name="T77" fmla="*/ 40 h 560"/>
                <a:gd name="T78" fmla="*/ 30 w 450"/>
                <a:gd name="T79" fmla="*/ 42 h 560"/>
                <a:gd name="T80" fmla="*/ 33 w 450"/>
                <a:gd name="T81" fmla="*/ 44 h 560"/>
                <a:gd name="T82" fmla="*/ 36 w 450"/>
                <a:gd name="T83" fmla="*/ 48 h 560"/>
                <a:gd name="T84" fmla="*/ 38 w 450"/>
                <a:gd name="T85" fmla="*/ 48 h 560"/>
                <a:gd name="T86" fmla="*/ 34 w 450"/>
                <a:gd name="T87" fmla="*/ 51 h 560"/>
                <a:gd name="T88" fmla="*/ 30 w 450"/>
                <a:gd name="T89" fmla="*/ 53 h 560"/>
                <a:gd name="T90" fmla="*/ 27 w 450"/>
                <a:gd name="T91" fmla="*/ 53 h 560"/>
                <a:gd name="T92" fmla="*/ 26 w 450"/>
                <a:gd name="T93" fmla="*/ 53 h 560"/>
                <a:gd name="T94" fmla="*/ 25 w 450"/>
                <a:gd name="T95" fmla="*/ 53 h 560"/>
                <a:gd name="T96" fmla="*/ 24 w 450"/>
                <a:gd name="T97" fmla="*/ 53 h 560"/>
                <a:gd name="T98" fmla="*/ 22 w 450"/>
                <a:gd name="T99" fmla="*/ 52 h 560"/>
                <a:gd name="T100" fmla="*/ 21 w 450"/>
                <a:gd name="T101" fmla="*/ 51 h 560"/>
                <a:gd name="T102" fmla="*/ 19 w 450"/>
                <a:gd name="T103" fmla="*/ 51 h 560"/>
                <a:gd name="T104" fmla="*/ 17 w 450"/>
                <a:gd name="T105" fmla="*/ 51 h 5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0"/>
                <a:gd name="T160" fmla="*/ 0 h 560"/>
                <a:gd name="T161" fmla="*/ 450 w 450"/>
                <a:gd name="T162" fmla="*/ 560 h 5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0" h="560">
                  <a:moveTo>
                    <a:pt x="161" y="515"/>
                  </a:moveTo>
                  <a:cubicBezTo>
                    <a:pt x="161" y="515"/>
                    <a:pt x="163" y="511"/>
                    <a:pt x="163" y="508"/>
                  </a:cubicBezTo>
                  <a:cubicBezTo>
                    <a:pt x="163" y="504"/>
                    <a:pt x="157" y="502"/>
                    <a:pt x="155" y="500"/>
                  </a:cubicBezTo>
                  <a:cubicBezTo>
                    <a:pt x="153" y="499"/>
                    <a:pt x="146" y="495"/>
                    <a:pt x="140" y="491"/>
                  </a:cubicBezTo>
                  <a:cubicBezTo>
                    <a:pt x="133" y="487"/>
                    <a:pt x="139" y="477"/>
                    <a:pt x="136" y="473"/>
                  </a:cubicBezTo>
                  <a:cubicBezTo>
                    <a:pt x="133" y="469"/>
                    <a:pt x="130" y="463"/>
                    <a:pt x="122" y="458"/>
                  </a:cubicBezTo>
                  <a:cubicBezTo>
                    <a:pt x="114" y="453"/>
                    <a:pt x="113" y="458"/>
                    <a:pt x="106" y="455"/>
                  </a:cubicBezTo>
                  <a:cubicBezTo>
                    <a:pt x="100" y="452"/>
                    <a:pt x="108" y="450"/>
                    <a:pt x="109" y="442"/>
                  </a:cubicBezTo>
                  <a:cubicBezTo>
                    <a:pt x="111" y="434"/>
                    <a:pt x="103" y="438"/>
                    <a:pt x="97" y="437"/>
                  </a:cubicBezTo>
                  <a:cubicBezTo>
                    <a:pt x="91" y="435"/>
                    <a:pt x="91" y="431"/>
                    <a:pt x="85" y="428"/>
                  </a:cubicBezTo>
                  <a:cubicBezTo>
                    <a:pt x="79" y="426"/>
                    <a:pt x="75" y="429"/>
                    <a:pt x="72" y="426"/>
                  </a:cubicBezTo>
                  <a:cubicBezTo>
                    <a:pt x="68" y="424"/>
                    <a:pt x="76" y="420"/>
                    <a:pt x="70" y="413"/>
                  </a:cubicBezTo>
                  <a:cubicBezTo>
                    <a:pt x="65" y="407"/>
                    <a:pt x="60" y="415"/>
                    <a:pt x="54" y="414"/>
                  </a:cubicBezTo>
                  <a:cubicBezTo>
                    <a:pt x="48" y="413"/>
                    <a:pt x="52" y="403"/>
                    <a:pt x="57" y="394"/>
                  </a:cubicBezTo>
                  <a:cubicBezTo>
                    <a:pt x="63" y="385"/>
                    <a:pt x="49" y="368"/>
                    <a:pt x="42" y="363"/>
                  </a:cubicBezTo>
                  <a:cubicBezTo>
                    <a:pt x="34" y="358"/>
                    <a:pt x="35" y="353"/>
                    <a:pt x="35" y="353"/>
                  </a:cubicBezTo>
                  <a:cubicBezTo>
                    <a:pt x="35" y="353"/>
                    <a:pt x="35" y="353"/>
                    <a:pt x="35" y="353"/>
                  </a:cubicBezTo>
                  <a:cubicBezTo>
                    <a:pt x="35" y="353"/>
                    <a:pt x="42" y="347"/>
                    <a:pt x="32" y="341"/>
                  </a:cubicBezTo>
                  <a:cubicBezTo>
                    <a:pt x="23" y="335"/>
                    <a:pt x="23" y="331"/>
                    <a:pt x="23" y="322"/>
                  </a:cubicBezTo>
                  <a:cubicBezTo>
                    <a:pt x="23" y="313"/>
                    <a:pt x="23" y="305"/>
                    <a:pt x="17" y="306"/>
                  </a:cubicBezTo>
                  <a:cubicBezTo>
                    <a:pt x="12" y="307"/>
                    <a:pt x="0" y="309"/>
                    <a:pt x="4" y="300"/>
                  </a:cubicBezTo>
                  <a:cubicBezTo>
                    <a:pt x="7" y="291"/>
                    <a:pt x="7" y="290"/>
                    <a:pt x="12" y="290"/>
                  </a:cubicBezTo>
                  <a:cubicBezTo>
                    <a:pt x="16" y="289"/>
                    <a:pt x="16" y="287"/>
                    <a:pt x="17" y="285"/>
                  </a:cubicBezTo>
                  <a:cubicBezTo>
                    <a:pt x="17" y="282"/>
                    <a:pt x="18" y="279"/>
                    <a:pt x="14" y="278"/>
                  </a:cubicBezTo>
                  <a:cubicBezTo>
                    <a:pt x="9" y="277"/>
                    <a:pt x="4" y="274"/>
                    <a:pt x="6" y="271"/>
                  </a:cubicBezTo>
                  <a:cubicBezTo>
                    <a:pt x="9" y="268"/>
                    <a:pt x="6" y="263"/>
                    <a:pt x="12" y="263"/>
                  </a:cubicBezTo>
                  <a:cubicBezTo>
                    <a:pt x="18" y="263"/>
                    <a:pt x="23" y="257"/>
                    <a:pt x="20" y="255"/>
                  </a:cubicBezTo>
                  <a:cubicBezTo>
                    <a:pt x="17" y="252"/>
                    <a:pt x="20" y="248"/>
                    <a:pt x="20" y="248"/>
                  </a:cubicBezTo>
                  <a:cubicBezTo>
                    <a:pt x="20" y="248"/>
                    <a:pt x="25" y="243"/>
                    <a:pt x="31" y="243"/>
                  </a:cubicBezTo>
                  <a:cubicBezTo>
                    <a:pt x="37" y="243"/>
                    <a:pt x="39" y="241"/>
                    <a:pt x="36" y="232"/>
                  </a:cubicBezTo>
                  <a:cubicBezTo>
                    <a:pt x="34" y="223"/>
                    <a:pt x="31" y="219"/>
                    <a:pt x="36" y="219"/>
                  </a:cubicBezTo>
                  <a:cubicBezTo>
                    <a:pt x="41" y="219"/>
                    <a:pt x="36" y="211"/>
                    <a:pt x="42" y="211"/>
                  </a:cubicBezTo>
                  <a:cubicBezTo>
                    <a:pt x="49" y="211"/>
                    <a:pt x="50" y="207"/>
                    <a:pt x="54" y="212"/>
                  </a:cubicBezTo>
                  <a:cubicBezTo>
                    <a:pt x="58" y="217"/>
                    <a:pt x="62" y="217"/>
                    <a:pt x="62" y="217"/>
                  </a:cubicBezTo>
                  <a:cubicBezTo>
                    <a:pt x="57" y="110"/>
                    <a:pt x="57" y="110"/>
                    <a:pt x="57" y="110"/>
                  </a:cubicBezTo>
                  <a:cubicBezTo>
                    <a:pt x="61" y="96"/>
                    <a:pt x="61" y="96"/>
                    <a:pt x="61" y="96"/>
                  </a:cubicBezTo>
                  <a:cubicBezTo>
                    <a:pt x="86" y="95"/>
                    <a:pt x="86" y="95"/>
                    <a:pt x="86" y="95"/>
                  </a:cubicBezTo>
                  <a:cubicBezTo>
                    <a:pt x="86" y="95"/>
                    <a:pt x="85" y="73"/>
                    <a:pt x="84" y="43"/>
                  </a:cubicBezTo>
                  <a:cubicBezTo>
                    <a:pt x="84" y="39"/>
                    <a:pt x="84" y="39"/>
                    <a:pt x="84" y="39"/>
                  </a:cubicBezTo>
                  <a:cubicBezTo>
                    <a:pt x="84" y="39"/>
                    <a:pt x="280" y="35"/>
                    <a:pt x="284" y="35"/>
                  </a:cubicBezTo>
                  <a:cubicBezTo>
                    <a:pt x="288" y="35"/>
                    <a:pt x="299" y="38"/>
                    <a:pt x="299" y="38"/>
                  </a:cubicBezTo>
                  <a:cubicBezTo>
                    <a:pt x="304" y="42"/>
                    <a:pt x="304" y="42"/>
                    <a:pt x="304" y="42"/>
                  </a:cubicBezTo>
                  <a:cubicBezTo>
                    <a:pt x="304" y="42"/>
                    <a:pt x="310" y="43"/>
                    <a:pt x="311" y="43"/>
                  </a:cubicBezTo>
                  <a:cubicBezTo>
                    <a:pt x="313" y="42"/>
                    <a:pt x="317" y="41"/>
                    <a:pt x="318" y="40"/>
                  </a:cubicBezTo>
                  <a:cubicBezTo>
                    <a:pt x="319" y="39"/>
                    <a:pt x="317" y="36"/>
                    <a:pt x="315" y="34"/>
                  </a:cubicBezTo>
                  <a:cubicBezTo>
                    <a:pt x="314" y="32"/>
                    <a:pt x="316" y="29"/>
                    <a:pt x="318" y="28"/>
                  </a:cubicBezTo>
                  <a:cubicBezTo>
                    <a:pt x="321" y="27"/>
                    <a:pt x="321" y="32"/>
                    <a:pt x="322" y="33"/>
                  </a:cubicBezTo>
                  <a:cubicBezTo>
                    <a:pt x="324" y="34"/>
                    <a:pt x="325" y="33"/>
                    <a:pt x="326" y="33"/>
                  </a:cubicBezTo>
                  <a:cubicBezTo>
                    <a:pt x="328" y="32"/>
                    <a:pt x="328" y="28"/>
                    <a:pt x="327" y="25"/>
                  </a:cubicBezTo>
                  <a:cubicBezTo>
                    <a:pt x="325" y="22"/>
                    <a:pt x="328" y="22"/>
                    <a:pt x="333" y="22"/>
                  </a:cubicBezTo>
                  <a:cubicBezTo>
                    <a:pt x="337" y="22"/>
                    <a:pt x="333" y="18"/>
                    <a:pt x="335" y="12"/>
                  </a:cubicBezTo>
                  <a:cubicBezTo>
                    <a:pt x="337" y="6"/>
                    <a:pt x="341" y="7"/>
                    <a:pt x="347" y="9"/>
                  </a:cubicBezTo>
                  <a:cubicBezTo>
                    <a:pt x="352" y="11"/>
                    <a:pt x="358" y="0"/>
                    <a:pt x="358" y="0"/>
                  </a:cubicBezTo>
                  <a:cubicBezTo>
                    <a:pt x="358" y="0"/>
                    <a:pt x="363" y="9"/>
                    <a:pt x="366" y="11"/>
                  </a:cubicBezTo>
                  <a:cubicBezTo>
                    <a:pt x="369" y="13"/>
                    <a:pt x="377" y="9"/>
                    <a:pt x="381" y="16"/>
                  </a:cubicBezTo>
                  <a:cubicBezTo>
                    <a:pt x="385" y="22"/>
                    <a:pt x="387" y="26"/>
                    <a:pt x="390" y="30"/>
                  </a:cubicBezTo>
                  <a:cubicBezTo>
                    <a:pt x="392" y="33"/>
                    <a:pt x="403" y="44"/>
                    <a:pt x="406" y="53"/>
                  </a:cubicBezTo>
                  <a:cubicBezTo>
                    <a:pt x="410" y="62"/>
                    <a:pt x="411" y="59"/>
                    <a:pt x="409" y="79"/>
                  </a:cubicBezTo>
                  <a:cubicBezTo>
                    <a:pt x="407" y="99"/>
                    <a:pt x="411" y="104"/>
                    <a:pt x="415" y="107"/>
                  </a:cubicBezTo>
                  <a:cubicBezTo>
                    <a:pt x="419" y="111"/>
                    <a:pt x="430" y="114"/>
                    <a:pt x="434" y="121"/>
                  </a:cubicBezTo>
                  <a:cubicBezTo>
                    <a:pt x="439" y="129"/>
                    <a:pt x="449" y="140"/>
                    <a:pt x="449" y="140"/>
                  </a:cubicBezTo>
                  <a:cubicBezTo>
                    <a:pt x="449" y="140"/>
                    <a:pt x="450" y="145"/>
                    <a:pt x="443" y="151"/>
                  </a:cubicBezTo>
                  <a:cubicBezTo>
                    <a:pt x="436" y="156"/>
                    <a:pt x="428" y="154"/>
                    <a:pt x="425" y="161"/>
                  </a:cubicBezTo>
                  <a:cubicBezTo>
                    <a:pt x="423" y="168"/>
                    <a:pt x="423" y="175"/>
                    <a:pt x="416" y="174"/>
                  </a:cubicBezTo>
                  <a:cubicBezTo>
                    <a:pt x="408" y="173"/>
                    <a:pt x="408" y="166"/>
                    <a:pt x="408" y="184"/>
                  </a:cubicBezTo>
                  <a:cubicBezTo>
                    <a:pt x="408" y="201"/>
                    <a:pt x="405" y="204"/>
                    <a:pt x="402" y="213"/>
                  </a:cubicBezTo>
                  <a:cubicBezTo>
                    <a:pt x="399" y="222"/>
                    <a:pt x="402" y="230"/>
                    <a:pt x="403" y="238"/>
                  </a:cubicBezTo>
                  <a:cubicBezTo>
                    <a:pt x="405" y="247"/>
                    <a:pt x="406" y="257"/>
                    <a:pt x="403" y="264"/>
                  </a:cubicBezTo>
                  <a:cubicBezTo>
                    <a:pt x="400" y="271"/>
                    <a:pt x="393" y="290"/>
                    <a:pt x="393" y="295"/>
                  </a:cubicBezTo>
                  <a:cubicBezTo>
                    <a:pt x="393" y="299"/>
                    <a:pt x="391" y="296"/>
                    <a:pt x="387" y="296"/>
                  </a:cubicBezTo>
                  <a:cubicBezTo>
                    <a:pt x="382" y="296"/>
                    <a:pt x="378" y="298"/>
                    <a:pt x="378" y="307"/>
                  </a:cubicBezTo>
                  <a:cubicBezTo>
                    <a:pt x="377" y="317"/>
                    <a:pt x="370" y="323"/>
                    <a:pt x="368" y="327"/>
                  </a:cubicBezTo>
                  <a:cubicBezTo>
                    <a:pt x="366" y="331"/>
                    <a:pt x="367" y="337"/>
                    <a:pt x="367" y="346"/>
                  </a:cubicBezTo>
                  <a:cubicBezTo>
                    <a:pt x="366" y="355"/>
                    <a:pt x="363" y="351"/>
                    <a:pt x="358" y="351"/>
                  </a:cubicBezTo>
                  <a:cubicBezTo>
                    <a:pt x="353" y="351"/>
                    <a:pt x="351" y="344"/>
                    <a:pt x="350" y="359"/>
                  </a:cubicBezTo>
                  <a:cubicBezTo>
                    <a:pt x="348" y="375"/>
                    <a:pt x="348" y="387"/>
                    <a:pt x="346" y="392"/>
                  </a:cubicBezTo>
                  <a:cubicBezTo>
                    <a:pt x="343" y="396"/>
                    <a:pt x="344" y="401"/>
                    <a:pt x="345" y="410"/>
                  </a:cubicBezTo>
                  <a:cubicBezTo>
                    <a:pt x="346" y="419"/>
                    <a:pt x="343" y="422"/>
                    <a:pt x="337" y="420"/>
                  </a:cubicBezTo>
                  <a:cubicBezTo>
                    <a:pt x="332" y="419"/>
                    <a:pt x="327" y="408"/>
                    <a:pt x="323" y="419"/>
                  </a:cubicBezTo>
                  <a:cubicBezTo>
                    <a:pt x="318" y="431"/>
                    <a:pt x="304" y="441"/>
                    <a:pt x="314" y="442"/>
                  </a:cubicBezTo>
                  <a:cubicBezTo>
                    <a:pt x="324" y="443"/>
                    <a:pt x="331" y="438"/>
                    <a:pt x="338" y="442"/>
                  </a:cubicBezTo>
                  <a:cubicBezTo>
                    <a:pt x="346" y="446"/>
                    <a:pt x="345" y="447"/>
                    <a:pt x="350" y="456"/>
                  </a:cubicBezTo>
                  <a:cubicBezTo>
                    <a:pt x="355" y="465"/>
                    <a:pt x="364" y="463"/>
                    <a:pt x="365" y="474"/>
                  </a:cubicBezTo>
                  <a:cubicBezTo>
                    <a:pt x="367" y="485"/>
                    <a:pt x="367" y="491"/>
                    <a:pt x="374" y="495"/>
                  </a:cubicBezTo>
                  <a:cubicBezTo>
                    <a:pt x="381" y="498"/>
                    <a:pt x="376" y="502"/>
                    <a:pt x="383" y="504"/>
                  </a:cubicBezTo>
                  <a:cubicBezTo>
                    <a:pt x="390" y="505"/>
                    <a:pt x="397" y="496"/>
                    <a:pt x="398" y="501"/>
                  </a:cubicBezTo>
                  <a:cubicBezTo>
                    <a:pt x="400" y="506"/>
                    <a:pt x="397" y="526"/>
                    <a:pt x="397" y="526"/>
                  </a:cubicBezTo>
                  <a:cubicBezTo>
                    <a:pt x="359" y="527"/>
                    <a:pt x="359" y="527"/>
                    <a:pt x="359" y="527"/>
                  </a:cubicBezTo>
                  <a:cubicBezTo>
                    <a:pt x="335" y="551"/>
                    <a:pt x="335" y="551"/>
                    <a:pt x="335" y="551"/>
                  </a:cubicBezTo>
                  <a:cubicBezTo>
                    <a:pt x="335" y="551"/>
                    <a:pt x="321" y="552"/>
                    <a:pt x="318" y="550"/>
                  </a:cubicBezTo>
                  <a:cubicBezTo>
                    <a:pt x="315" y="549"/>
                    <a:pt x="313" y="544"/>
                    <a:pt x="305" y="551"/>
                  </a:cubicBezTo>
                  <a:cubicBezTo>
                    <a:pt x="298" y="558"/>
                    <a:pt x="288" y="556"/>
                    <a:pt x="288" y="556"/>
                  </a:cubicBezTo>
                  <a:cubicBezTo>
                    <a:pt x="288" y="556"/>
                    <a:pt x="287" y="547"/>
                    <a:pt x="284" y="553"/>
                  </a:cubicBezTo>
                  <a:cubicBezTo>
                    <a:pt x="281" y="558"/>
                    <a:pt x="278" y="556"/>
                    <a:pt x="275" y="555"/>
                  </a:cubicBezTo>
                  <a:cubicBezTo>
                    <a:pt x="272" y="554"/>
                    <a:pt x="271" y="549"/>
                    <a:pt x="270" y="553"/>
                  </a:cubicBezTo>
                  <a:cubicBezTo>
                    <a:pt x="269" y="556"/>
                    <a:pt x="262" y="555"/>
                    <a:pt x="262" y="555"/>
                  </a:cubicBezTo>
                  <a:cubicBezTo>
                    <a:pt x="258" y="560"/>
                    <a:pt x="258" y="560"/>
                    <a:pt x="258" y="560"/>
                  </a:cubicBezTo>
                  <a:cubicBezTo>
                    <a:pt x="253" y="556"/>
                    <a:pt x="253" y="556"/>
                    <a:pt x="253" y="556"/>
                  </a:cubicBezTo>
                  <a:cubicBezTo>
                    <a:pt x="253" y="556"/>
                    <a:pt x="247" y="540"/>
                    <a:pt x="242" y="542"/>
                  </a:cubicBezTo>
                  <a:cubicBezTo>
                    <a:pt x="236" y="543"/>
                    <a:pt x="231" y="544"/>
                    <a:pt x="230" y="538"/>
                  </a:cubicBezTo>
                  <a:cubicBezTo>
                    <a:pt x="228" y="532"/>
                    <a:pt x="229" y="528"/>
                    <a:pt x="226" y="528"/>
                  </a:cubicBezTo>
                  <a:cubicBezTo>
                    <a:pt x="223" y="528"/>
                    <a:pt x="220" y="520"/>
                    <a:pt x="220" y="527"/>
                  </a:cubicBezTo>
                  <a:cubicBezTo>
                    <a:pt x="219" y="534"/>
                    <a:pt x="216" y="536"/>
                    <a:pt x="211" y="534"/>
                  </a:cubicBezTo>
                  <a:cubicBezTo>
                    <a:pt x="206" y="533"/>
                    <a:pt x="203" y="520"/>
                    <a:pt x="198" y="527"/>
                  </a:cubicBezTo>
                  <a:cubicBezTo>
                    <a:pt x="192" y="534"/>
                    <a:pt x="192" y="535"/>
                    <a:pt x="185" y="534"/>
                  </a:cubicBezTo>
                  <a:cubicBezTo>
                    <a:pt x="178" y="534"/>
                    <a:pt x="179" y="533"/>
                    <a:pt x="174" y="528"/>
                  </a:cubicBezTo>
                  <a:cubicBezTo>
                    <a:pt x="170" y="523"/>
                    <a:pt x="161" y="515"/>
                    <a:pt x="161" y="515"/>
                  </a:cubicBezTo>
                  <a:close/>
                </a:path>
              </a:pathLst>
            </a:custGeom>
            <a:solidFill>
              <a:schemeClr val="accent1"/>
            </a:solidFill>
            <a:ln w="3175" cap="rnd">
              <a:solidFill>
                <a:schemeClr val="bg1"/>
              </a:solidFill>
              <a:round/>
              <a:headEnd/>
              <a:tailEnd/>
            </a:ln>
          </p:spPr>
          <p:txBody>
            <a:bodyPr/>
            <a:lstStyle/>
            <a:p>
              <a:endParaRPr lang="de-DE"/>
            </a:p>
          </p:txBody>
        </p:sp>
        <p:sp>
          <p:nvSpPr>
            <p:cNvPr id="6622" name="Freeform 1441"/>
            <p:cNvSpPr>
              <a:spLocks/>
            </p:cNvSpPr>
            <p:nvPr/>
          </p:nvSpPr>
          <p:spPr bwMode="gray">
            <a:xfrm>
              <a:off x="2638" y="2829"/>
              <a:ext cx="298" cy="297"/>
            </a:xfrm>
            <a:custGeom>
              <a:avLst/>
              <a:gdLst>
                <a:gd name="T0" fmla="*/ 4 w 536"/>
                <a:gd name="T1" fmla="*/ 27 h 533"/>
                <a:gd name="T2" fmla="*/ 6 w 536"/>
                <a:gd name="T3" fmla="*/ 28 h 533"/>
                <a:gd name="T4" fmla="*/ 10 w 536"/>
                <a:gd name="T5" fmla="*/ 26 h 533"/>
                <a:gd name="T6" fmla="*/ 11 w 536"/>
                <a:gd name="T7" fmla="*/ 21 h 533"/>
                <a:gd name="T8" fmla="*/ 15 w 536"/>
                <a:gd name="T9" fmla="*/ 17 h 533"/>
                <a:gd name="T10" fmla="*/ 16 w 536"/>
                <a:gd name="T11" fmla="*/ 11 h 533"/>
                <a:gd name="T12" fmla="*/ 17 w 536"/>
                <a:gd name="T13" fmla="*/ 5 h 533"/>
                <a:gd name="T14" fmla="*/ 23 w 536"/>
                <a:gd name="T15" fmla="*/ 3 h 533"/>
                <a:gd name="T16" fmla="*/ 28 w 536"/>
                <a:gd name="T17" fmla="*/ 2 h 533"/>
                <a:gd name="T18" fmla="*/ 32 w 536"/>
                <a:gd name="T19" fmla="*/ 2 h 533"/>
                <a:gd name="T20" fmla="*/ 36 w 536"/>
                <a:gd name="T21" fmla="*/ 1 h 533"/>
                <a:gd name="T22" fmla="*/ 39 w 536"/>
                <a:gd name="T23" fmla="*/ 1 h 533"/>
                <a:gd name="T24" fmla="*/ 43 w 536"/>
                <a:gd name="T25" fmla="*/ 3 h 533"/>
                <a:gd name="T26" fmla="*/ 46 w 536"/>
                <a:gd name="T27" fmla="*/ 2 h 533"/>
                <a:gd name="T28" fmla="*/ 48 w 536"/>
                <a:gd name="T29" fmla="*/ 4 h 533"/>
                <a:gd name="T30" fmla="*/ 50 w 536"/>
                <a:gd name="T31" fmla="*/ 7 h 533"/>
                <a:gd name="T32" fmla="*/ 51 w 536"/>
                <a:gd name="T33" fmla="*/ 8 h 533"/>
                <a:gd name="T34" fmla="*/ 48 w 536"/>
                <a:gd name="T35" fmla="*/ 14 h 533"/>
                <a:gd name="T36" fmla="*/ 47 w 536"/>
                <a:gd name="T37" fmla="*/ 18 h 533"/>
                <a:gd name="T38" fmla="*/ 45 w 536"/>
                <a:gd name="T39" fmla="*/ 21 h 533"/>
                <a:gd name="T40" fmla="*/ 46 w 536"/>
                <a:gd name="T41" fmla="*/ 23 h 533"/>
                <a:gd name="T42" fmla="*/ 46 w 536"/>
                <a:gd name="T43" fmla="*/ 30 h 533"/>
                <a:gd name="T44" fmla="*/ 48 w 536"/>
                <a:gd name="T45" fmla="*/ 33 h 533"/>
                <a:gd name="T46" fmla="*/ 45 w 536"/>
                <a:gd name="T47" fmla="*/ 37 h 533"/>
                <a:gd name="T48" fmla="*/ 44 w 536"/>
                <a:gd name="T49" fmla="*/ 41 h 533"/>
                <a:gd name="T50" fmla="*/ 43 w 536"/>
                <a:gd name="T51" fmla="*/ 46 h 533"/>
                <a:gd name="T52" fmla="*/ 46 w 536"/>
                <a:gd name="T53" fmla="*/ 48 h 533"/>
                <a:gd name="T54" fmla="*/ 47 w 536"/>
                <a:gd name="T55" fmla="*/ 50 h 533"/>
                <a:gd name="T56" fmla="*/ 45 w 536"/>
                <a:gd name="T57" fmla="*/ 50 h 533"/>
                <a:gd name="T58" fmla="*/ 43 w 536"/>
                <a:gd name="T59" fmla="*/ 48 h 533"/>
                <a:gd name="T60" fmla="*/ 41 w 536"/>
                <a:gd name="T61" fmla="*/ 47 h 533"/>
                <a:gd name="T62" fmla="*/ 38 w 536"/>
                <a:gd name="T63" fmla="*/ 47 h 533"/>
                <a:gd name="T64" fmla="*/ 36 w 536"/>
                <a:gd name="T65" fmla="*/ 46 h 533"/>
                <a:gd name="T66" fmla="*/ 33 w 536"/>
                <a:gd name="T67" fmla="*/ 46 h 533"/>
                <a:gd name="T68" fmla="*/ 29 w 536"/>
                <a:gd name="T69" fmla="*/ 45 h 533"/>
                <a:gd name="T70" fmla="*/ 27 w 536"/>
                <a:gd name="T71" fmla="*/ 43 h 533"/>
                <a:gd name="T72" fmla="*/ 26 w 536"/>
                <a:gd name="T73" fmla="*/ 38 h 533"/>
                <a:gd name="T74" fmla="*/ 26 w 536"/>
                <a:gd name="T75" fmla="*/ 35 h 533"/>
                <a:gd name="T76" fmla="*/ 23 w 536"/>
                <a:gd name="T77" fmla="*/ 33 h 533"/>
                <a:gd name="T78" fmla="*/ 19 w 536"/>
                <a:gd name="T79" fmla="*/ 34 h 533"/>
                <a:gd name="T80" fmla="*/ 16 w 536"/>
                <a:gd name="T81" fmla="*/ 37 h 533"/>
                <a:gd name="T82" fmla="*/ 12 w 536"/>
                <a:gd name="T83" fmla="*/ 31 h 533"/>
                <a:gd name="T84" fmla="*/ 0 w 536"/>
                <a:gd name="T85" fmla="*/ 31 h 533"/>
                <a:gd name="T86" fmla="*/ 2 w 536"/>
                <a:gd name="T87" fmla="*/ 28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6"/>
                <a:gd name="T133" fmla="*/ 0 h 533"/>
                <a:gd name="T134" fmla="*/ 536 w 536"/>
                <a:gd name="T135" fmla="*/ 533 h 5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6" h="533">
                  <a:moveTo>
                    <a:pt x="23" y="286"/>
                  </a:moveTo>
                  <a:cubicBezTo>
                    <a:pt x="26" y="292"/>
                    <a:pt x="30" y="298"/>
                    <a:pt x="35" y="295"/>
                  </a:cubicBezTo>
                  <a:cubicBezTo>
                    <a:pt x="42" y="290"/>
                    <a:pt x="45" y="285"/>
                    <a:pt x="47" y="282"/>
                  </a:cubicBezTo>
                  <a:cubicBezTo>
                    <a:pt x="49" y="279"/>
                    <a:pt x="53" y="273"/>
                    <a:pt x="57" y="276"/>
                  </a:cubicBezTo>
                  <a:cubicBezTo>
                    <a:pt x="60" y="280"/>
                    <a:pt x="64" y="272"/>
                    <a:pt x="64" y="275"/>
                  </a:cubicBezTo>
                  <a:cubicBezTo>
                    <a:pt x="65" y="279"/>
                    <a:pt x="58" y="283"/>
                    <a:pt x="61" y="290"/>
                  </a:cubicBezTo>
                  <a:cubicBezTo>
                    <a:pt x="63" y="296"/>
                    <a:pt x="65" y="294"/>
                    <a:pt x="69" y="293"/>
                  </a:cubicBezTo>
                  <a:cubicBezTo>
                    <a:pt x="73" y="293"/>
                    <a:pt x="84" y="282"/>
                    <a:pt x="90" y="276"/>
                  </a:cubicBezTo>
                  <a:cubicBezTo>
                    <a:pt x="95" y="270"/>
                    <a:pt x="100" y="268"/>
                    <a:pt x="105" y="265"/>
                  </a:cubicBezTo>
                  <a:cubicBezTo>
                    <a:pt x="109" y="262"/>
                    <a:pt x="112" y="260"/>
                    <a:pt x="112" y="254"/>
                  </a:cubicBezTo>
                  <a:cubicBezTo>
                    <a:pt x="113" y="248"/>
                    <a:pt x="110" y="243"/>
                    <a:pt x="111" y="235"/>
                  </a:cubicBezTo>
                  <a:cubicBezTo>
                    <a:pt x="112" y="226"/>
                    <a:pt x="107" y="226"/>
                    <a:pt x="114" y="216"/>
                  </a:cubicBezTo>
                  <a:cubicBezTo>
                    <a:pt x="122" y="205"/>
                    <a:pt x="123" y="201"/>
                    <a:pt x="128" y="195"/>
                  </a:cubicBezTo>
                  <a:cubicBezTo>
                    <a:pt x="133" y="190"/>
                    <a:pt x="131" y="185"/>
                    <a:pt x="142" y="181"/>
                  </a:cubicBezTo>
                  <a:cubicBezTo>
                    <a:pt x="152" y="178"/>
                    <a:pt x="155" y="174"/>
                    <a:pt x="157" y="170"/>
                  </a:cubicBezTo>
                  <a:cubicBezTo>
                    <a:pt x="159" y="165"/>
                    <a:pt x="158" y="161"/>
                    <a:pt x="159" y="154"/>
                  </a:cubicBezTo>
                  <a:cubicBezTo>
                    <a:pt x="160" y="147"/>
                    <a:pt x="162" y="138"/>
                    <a:pt x="162" y="130"/>
                  </a:cubicBezTo>
                  <a:cubicBezTo>
                    <a:pt x="162" y="123"/>
                    <a:pt x="165" y="118"/>
                    <a:pt x="167" y="113"/>
                  </a:cubicBezTo>
                  <a:cubicBezTo>
                    <a:pt x="169" y="108"/>
                    <a:pt x="172" y="104"/>
                    <a:pt x="170" y="100"/>
                  </a:cubicBezTo>
                  <a:cubicBezTo>
                    <a:pt x="169" y="95"/>
                    <a:pt x="179" y="75"/>
                    <a:pt x="181" y="72"/>
                  </a:cubicBezTo>
                  <a:cubicBezTo>
                    <a:pt x="183" y="69"/>
                    <a:pt x="184" y="59"/>
                    <a:pt x="181" y="55"/>
                  </a:cubicBezTo>
                  <a:cubicBezTo>
                    <a:pt x="181" y="35"/>
                    <a:pt x="190" y="16"/>
                    <a:pt x="207" y="12"/>
                  </a:cubicBezTo>
                  <a:cubicBezTo>
                    <a:pt x="224" y="8"/>
                    <a:pt x="233" y="25"/>
                    <a:pt x="234" y="29"/>
                  </a:cubicBezTo>
                  <a:cubicBezTo>
                    <a:pt x="235" y="32"/>
                    <a:pt x="242" y="35"/>
                    <a:pt x="246" y="35"/>
                  </a:cubicBezTo>
                  <a:cubicBezTo>
                    <a:pt x="251" y="34"/>
                    <a:pt x="272" y="38"/>
                    <a:pt x="276" y="38"/>
                  </a:cubicBezTo>
                  <a:cubicBezTo>
                    <a:pt x="280" y="39"/>
                    <a:pt x="282" y="40"/>
                    <a:pt x="286" y="40"/>
                  </a:cubicBezTo>
                  <a:cubicBezTo>
                    <a:pt x="290" y="40"/>
                    <a:pt x="295" y="32"/>
                    <a:pt x="297" y="21"/>
                  </a:cubicBezTo>
                  <a:cubicBezTo>
                    <a:pt x="299" y="11"/>
                    <a:pt x="303" y="21"/>
                    <a:pt x="308" y="21"/>
                  </a:cubicBezTo>
                  <a:cubicBezTo>
                    <a:pt x="312" y="21"/>
                    <a:pt x="316" y="27"/>
                    <a:pt x="321" y="25"/>
                  </a:cubicBezTo>
                  <a:cubicBezTo>
                    <a:pt x="325" y="23"/>
                    <a:pt x="328" y="25"/>
                    <a:pt x="330" y="25"/>
                  </a:cubicBezTo>
                  <a:cubicBezTo>
                    <a:pt x="332" y="25"/>
                    <a:pt x="335" y="14"/>
                    <a:pt x="339" y="12"/>
                  </a:cubicBezTo>
                  <a:cubicBezTo>
                    <a:pt x="343" y="9"/>
                    <a:pt x="368" y="10"/>
                    <a:pt x="369" y="5"/>
                  </a:cubicBezTo>
                  <a:cubicBezTo>
                    <a:pt x="371" y="0"/>
                    <a:pt x="376" y="7"/>
                    <a:pt x="378" y="8"/>
                  </a:cubicBezTo>
                  <a:cubicBezTo>
                    <a:pt x="380" y="9"/>
                    <a:pt x="385" y="10"/>
                    <a:pt x="388" y="8"/>
                  </a:cubicBezTo>
                  <a:cubicBezTo>
                    <a:pt x="392" y="5"/>
                    <a:pt x="396" y="10"/>
                    <a:pt x="401" y="12"/>
                  </a:cubicBezTo>
                  <a:cubicBezTo>
                    <a:pt x="406" y="15"/>
                    <a:pt x="413" y="13"/>
                    <a:pt x="415" y="10"/>
                  </a:cubicBezTo>
                  <a:cubicBezTo>
                    <a:pt x="417" y="8"/>
                    <a:pt x="425" y="10"/>
                    <a:pt x="425" y="10"/>
                  </a:cubicBezTo>
                  <a:cubicBezTo>
                    <a:pt x="425" y="10"/>
                    <a:pt x="434" y="18"/>
                    <a:pt x="438" y="23"/>
                  </a:cubicBezTo>
                  <a:cubicBezTo>
                    <a:pt x="443" y="28"/>
                    <a:pt x="442" y="29"/>
                    <a:pt x="449" y="29"/>
                  </a:cubicBezTo>
                  <a:cubicBezTo>
                    <a:pt x="456" y="30"/>
                    <a:pt x="456" y="29"/>
                    <a:pt x="462" y="22"/>
                  </a:cubicBezTo>
                  <a:cubicBezTo>
                    <a:pt x="467" y="15"/>
                    <a:pt x="470" y="28"/>
                    <a:pt x="475" y="29"/>
                  </a:cubicBezTo>
                  <a:cubicBezTo>
                    <a:pt x="480" y="31"/>
                    <a:pt x="483" y="29"/>
                    <a:pt x="484" y="22"/>
                  </a:cubicBezTo>
                  <a:cubicBezTo>
                    <a:pt x="484" y="15"/>
                    <a:pt x="487" y="23"/>
                    <a:pt x="490" y="23"/>
                  </a:cubicBezTo>
                  <a:cubicBezTo>
                    <a:pt x="493" y="23"/>
                    <a:pt x="492" y="27"/>
                    <a:pt x="494" y="33"/>
                  </a:cubicBezTo>
                  <a:cubicBezTo>
                    <a:pt x="495" y="39"/>
                    <a:pt x="500" y="38"/>
                    <a:pt x="506" y="37"/>
                  </a:cubicBezTo>
                  <a:cubicBezTo>
                    <a:pt x="511" y="35"/>
                    <a:pt x="517" y="51"/>
                    <a:pt x="517" y="51"/>
                  </a:cubicBezTo>
                  <a:cubicBezTo>
                    <a:pt x="522" y="55"/>
                    <a:pt x="522" y="55"/>
                    <a:pt x="522" y="55"/>
                  </a:cubicBezTo>
                  <a:cubicBezTo>
                    <a:pt x="522" y="55"/>
                    <a:pt x="521" y="65"/>
                    <a:pt x="522" y="68"/>
                  </a:cubicBezTo>
                  <a:cubicBezTo>
                    <a:pt x="523" y="71"/>
                    <a:pt x="526" y="75"/>
                    <a:pt x="524" y="77"/>
                  </a:cubicBezTo>
                  <a:cubicBezTo>
                    <a:pt x="521" y="80"/>
                    <a:pt x="520" y="81"/>
                    <a:pt x="522" y="83"/>
                  </a:cubicBezTo>
                  <a:cubicBezTo>
                    <a:pt x="524" y="85"/>
                    <a:pt x="531" y="87"/>
                    <a:pt x="533" y="88"/>
                  </a:cubicBezTo>
                  <a:cubicBezTo>
                    <a:pt x="534" y="90"/>
                    <a:pt x="536" y="95"/>
                    <a:pt x="533" y="97"/>
                  </a:cubicBezTo>
                  <a:cubicBezTo>
                    <a:pt x="531" y="99"/>
                    <a:pt x="520" y="109"/>
                    <a:pt x="517" y="112"/>
                  </a:cubicBezTo>
                  <a:cubicBezTo>
                    <a:pt x="514" y="116"/>
                    <a:pt x="502" y="136"/>
                    <a:pt x="499" y="142"/>
                  </a:cubicBezTo>
                  <a:cubicBezTo>
                    <a:pt x="496" y="148"/>
                    <a:pt x="491" y="150"/>
                    <a:pt x="491" y="159"/>
                  </a:cubicBezTo>
                  <a:cubicBezTo>
                    <a:pt x="491" y="168"/>
                    <a:pt x="488" y="174"/>
                    <a:pt x="489" y="180"/>
                  </a:cubicBezTo>
                  <a:cubicBezTo>
                    <a:pt x="489" y="186"/>
                    <a:pt x="490" y="189"/>
                    <a:pt x="489" y="192"/>
                  </a:cubicBezTo>
                  <a:cubicBezTo>
                    <a:pt x="487" y="194"/>
                    <a:pt x="489" y="196"/>
                    <a:pt x="484" y="197"/>
                  </a:cubicBezTo>
                  <a:cubicBezTo>
                    <a:pt x="479" y="199"/>
                    <a:pt x="474" y="198"/>
                    <a:pt x="475" y="204"/>
                  </a:cubicBezTo>
                  <a:cubicBezTo>
                    <a:pt x="476" y="210"/>
                    <a:pt x="477" y="210"/>
                    <a:pt x="473" y="214"/>
                  </a:cubicBezTo>
                  <a:cubicBezTo>
                    <a:pt x="470" y="219"/>
                    <a:pt x="468" y="221"/>
                    <a:pt x="469" y="224"/>
                  </a:cubicBezTo>
                  <a:cubicBezTo>
                    <a:pt x="471" y="226"/>
                    <a:pt x="469" y="228"/>
                    <a:pt x="472" y="229"/>
                  </a:cubicBezTo>
                  <a:cubicBezTo>
                    <a:pt x="476" y="230"/>
                    <a:pt x="477" y="243"/>
                    <a:pt x="477" y="243"/>
                  </a:cubicBezTo>
                  <a:cubicBezTo>
                    <a:pt x="477" y="243"/>
                    <a:pt x="480" y="257"/>
                    <a:pt x="480" y="264"/>
                  </a:cubicBezTo>
                  <a:cubicBezTo>
                    <a:pt x="479" y="270"/>
                    <a:pt x="483" y="275"/>
                    <a:pt x="482" y="284"/>
                  </a:cubicBezTo>
                  <a:cubicBezTo>
                    <a:pt x="482" y="293"/>
                    <a:pt x="482" y="297"/>
                    <a:pt x="484" y="306"/>
                  </a:cubicBezTo>
                  <a:cubicBezTo>
                    <a:pt x="485" y="316"/>
                    <a:pt x="489" y="320"/>
                    <a:pt x="489" y="325"/>
                  </a:cubicBezTo>
                  <a:cubicBezTo>
                    <a:pt x="489" y="330"/>
                    <a:pt x="485" y="330"/>
                    <a:pt x="487" y="335"/>
                  </a:cubicBezTo>
                  <a:cubicBezTo>
                    <a:pt x="489" y="340"/>
                    <a:pt x="496" y="343"/>
                    <a:pt x="500" y="348"/>
                  </a:cubicBezTo>
                  <a:cubicBezTo>
                    <a:pt x="505" y="353"/>
                    <a:pt x="510" y="359"/>
                    <a:pt x="511" y="362"/>
                  </a:cubicBezTo>
                  <a:cubicBezTo>
                    <a:pt x="513" y="365"/>
                    <a:pt x="521" y="388"/>
                    <a:pt x="521" y="388"/>
                  </a:cubicBezTo>
                  <a:cubicBezTo>
                    <a:pt x="521" y="388"/>
                    <a:pt x="474" y="387"/>
                    <a:pt x="471" y="391"/>
                  </a:cubicBezTo>
                  <a:cubicBezTo>
                    <a:pt x="468" y="395"/>
                    <a:pt x="470" y="406"/>
                    <a:pt x="470" y="406"/>
                  </a:cubicBezTo>
                  <a:cubicBezTo>
                    <a:pt x="470" y="406"/>
                    <a:pt x="460" y="415"/>
                    <a:pt x="456" y="415"/>
                  </a:cubicBezTo>
                  <a:cubicBezTo>
                    <a:pt x="456" y="415"/>
                    <a:pt x="459" y="422"/>
                    <a:pt x="460" y="428"/>
                  </a:cubicBezTo>
                  <a:cubicBezTo>
                    <a:pt x="462" y="434"/>
                    <a:pt x="458" y="436"/>
                    <a:pt x="459" y="444"/>
                  </a:cubicBezTo>
                  <a:cubicBezTo>
                    <a:pt x="459" y="451"/>
                    <a:pt x="465" y="454"/>
                    <a:pt x="462" y="460"/>
                  </a:cubicBezTo>
                  <a:cubicBezTo>
                    <a:pt x="459" y="466"/>
                    <a:pt x="456" y="469"/>
                    <a:pt x="454" y="474"/>
                  </a:cubicBezTo>
                  <a:cubicBezTo>
                    <a:pt x="453" y="478"/>
                    <a:pt x="454" y="472"/>
                    <a:pt x="453" y="478"/>
                  </a:cubicBezTo>
                  <a:cubicBezTo>
                    <a:pt x="452" y="484"/>
                    <a:pt x="459" y="483"/>
                    <a:pt x="462" y="489"/>
                  </a:cubicBezTo>
                  <a:cubicBezTo>
                    <a:pt x="465" y="495"/>
                    <a:pt x="472" y="495"/>
                    <a:pt x="475" y="499"/>
                  </a:cubicBezTo>
                  <a:cubicBezTo>
                    <a:pt x="478" y="504"/>
                    <a:pt x="481" y="501"/>
                    <a:pt x="481" y="501"/>
                  </a:cubicBezTo>
                  <a:cubicBezTo>
                    <a:pt x="490" y="503"/>
                    <a:pt x="490" y="503"/>
                    <a:pt x="490" y="503"/>
                  </a:cubicBezTo>
                  <a:cubicBezTo>
                    <a:pt x="490" y="503"/>
                    <a:pt x="493" y="510"/>
                    <a:pt x="493" y="515"/>
                  </a:cubicBezTo>
                  <a:cubicBezTo>
                    <a:pt x="493" y="520"/>
                    <a:pt x="496" y="522"/>
                    <a:pt x="492" y="526"/>
                  </a:cubicBezTo>
                  <a:cubicBezTo>
                    <a:pt x="487" y="529"/>
                    <a:pt x="481" y="533"/>
                    <a:pt x="478" y="531"/>
                  </a:cubicBezTo>
                  <a:cubicBezTo>
                    <a:pt x="475" y="529"/>
                    <a:pt x="472" y="518"/>
                    <a:pt x="468" y="521"/>
                  </a:cubicBezTo>
                  <a:cubicBezTo>
                    <a:pt x="465" y="524"/>
                    <a:pt x="461" y="527"/>
                    <a:pt x="459" y="522"/>
                  </a:cubicBezTo>
                  <a:cubicBezTo>
                    <a:pt x="458" y="518"/>
                    <a:pt x="459" y="510"/>
                    <a:pt x="456" y="510"/>
                  </a:cubicBezTo>
                  <a:cubicBezTo>
                    <a:pt x="454" y="510"/>
                    <a:pt x="452" y="505"/>
                    <a:pt x="449" y="505"/>
                  </a:cubicBezTo>
                  <a:cubicBezTo>
                    <a:pt x="446" y="505"/>
                    <a:pt x="440" y="498"/>
                    <a:pt x="440" y="498"/>
                  </a:cubicBezTo>
                  <a:cubicBezTo>
                    <a:pt x="440" y="498"/>
                    <a:pt x="435" y="499"/>
                    <a:pt x="432" y="499"/>
                  </a:cubicBezTo>
                  <a:cubicBezTo>
                    <a:pt x="429" y="499"/>
                    <a:pt x="424" y="497"/>
                    <a:pt x="424" y="490"/>
                  </a:cubicBezTo>
                  <a:cubicBezTo>
                    <a:pt x="423" y="483"/>
                    <a:pt x="422" y="476"/>
                    <a:pt x="419" y="476"/>
                  </a:cubicBezTo>
                  <a:cubicBezTo>
                    <a:pt x="416" y="476"/>
                    <a:pt x="412" y="478"/>
                    <a:pt x="412" y="484"/>
                  </a:cubicBezTo>
                  <a:cubicBezTo>
                    <a:pt x="412" y="490"/>
                    <a:pt x="411" y="485"/>
                    <a:pt x="404" y="488"/>
                  </a:cubicBezTo>
                  <a:cubicBezTo>
                    <a:pt x="398" y="491"/>
                    <a:pt x="396" y="477"/>
                    <a:pt x="390" y="482"/>
                  </a:cubicBezTo>
                  <a:cubicBezTo>
                    <a:pt x="384" y="486"/>
                    <a:pt x="380" y="487"/>
                    <a:pt x="376" y="486"/>
                  </a:cubicBezTo>
                  <a:cubicBezTo>
                    <a:pt x="372" y="484"/>
                    <a:pt x="371" y="483"/>
                    <a:pt x="370" y="480"/>
                  </a:cubicBezTo>
                  <a:cubicBezTo>
                    <a:pt x="369" y="477"/>
                    <a:pt x="369" y="467"/>
                    <a:pt x="366" y="469"/>
                  </a:cubicBezTo>
                  <a:cubicBezTo>
                    <a:pt x="363" y="472"/>
                    <a:pt x="355" y="475"/>
                    <a:pt x="355" y="475"/>
                  </a:cubicBezTo>
                  <a:cubicBezTo>
                    <a:pt x="355" y="475"/>
                    <a:pt x="352" y="475"/>
                    <a:pt x="349" y="474"/>
                  </a:cubicBezTo>
                  <a:cubicBezTo>
                    <a:pt x="346" y="473"/>
                    <a:pt x="343" y="473"/>
                    <a:pt x="340" y="469"/>
                  </a:cubicBezTo>
                  <a:cubicBezTo>
                    <a:pt x="337" y="466"/>
                    <a:pt x="326" y="467"/>
                    <a:pt x="326" y="467"/>
                  </a:cubicBezTo>
                  <a:cubicBezTo>
                    <a:pt x="309" y="466"/>
                    <a:pt x="309" y="466"/>
                    <a:pt x="309" y="466"/>
                  </a:cubicBezTo>
                  <a:cubicBezTo>
                    <a:pt x="309" y="466"/>
                    <a:pt x="285" y="469"/>
                    <a:pt x="283" y="472"/>
                  </a:cubicBezTo>
                  <a:cubicBezTo>
                    <a:pt x="281" y="475"/>
                    <a:pt x="278" y="466"/>
                    <a:pt x="280" y="461"/>
                  </a:cubicBezTo>
                  <a:cubicBezTo>
                    <a:pt x="282" y="455"/>
                    <a:pt x="283" y="450"/>
                    <a:pt x="281" y="444"/>
                  </a:cubicBezTo>
                  <a:cubicBezTo>
                    <a:pt x="279" y="437"/>
                    <a:pt x="274" y="433"/>
                    <a:pt x="273" y="430"/>
                  </a:cubicBezTo>
                  <a:cubicBezTo>
                    <a:pt x="271" y="427"/>
                    <a:pt x="268" y="424"/>
                    <a:pt x="269" y="419"/>
                  </a:cubicBezTo>
                  <a:cubicBezTo>
                    <a:pt x="270" y="414"/>
                    <a:pt x="273" y="406"/>
                    <a:pt x="273" y="401"/>
                  </a:cubicBezTo>
                  <a:cubicBezTo>
                    <a:pt x="273" y="397"/>
                    <a:pt x="274" y="387"/>
                    <a:pt x="270" y="384"/>
                  </a:cubicBezTo>
                  <a:cubicBezTo>
                    <a:pt x="267" y="382"/>
                    <a:pt x="265" y="376"/>
                    <a:pt x="267" y="373"/>
                  </a:cubicBezTo>
                  <a:cubicBezTo>
                    <a:pt x="268" y="369"/>
                    <a:pt x="271" y="365"/>
                    <a:pt x="270" y="363"/>
                  </a:cubicBezTo>
                  <a:cubicBezTo>
                    <a:pt x="270" y="361"/>
                    <a:pt x="268" y="359"/>
                    <a:pt x="268" y="359"/>
                  </a:cubicBezTo>
                  <a:cubicBezTo>
                    <a:pt x="234" y="360"/>
                    <a:pt x="234" y="360"/>
                    <a:pt x="234" y="360"/>
                  </a:cubicBezTo>
                  <a:cubicBezTo>
                    <a:pt x="237" y="349"/>
                    <a:pt x="237" y="349"/>
                    <a:pt x="237" y="349"/>
                  </a:cubicBezTo>
                  <a:cubicBezTo>
                    <a:pt x="227" y="349"/>
                    <a:pt x="227" y="349"/>
                    <a:pt x="227" y="349"/>
                  </a:cubicBezTo>
                  <a:cubicBezTo>
                    <a:pt x="227" y="349"/>
                    <a:pt x="226" y="353"/>
                    <a:pt x="220" y="354"/>
                  </a:cubicBezTo>
                  <a:cubicBezTo>
                    <a:pt x="214" y="354"/>
                    <a:pt x="205" y="352"/>
                    <a:pt x="205" y="352"/>
                  </a:cubicBezTo>
                  <a:cubicBezTo>
                    <a:pt x="205" y="352"/>
                    <a:pt x="208" y="361"/>
                    <a:pt x="205" y="368"/>
                  </a:cubicBezTo>
                  <a:cubicBezTo>
                    <a:pt x="202" y="376"/>
                    <a:pt x="191" y="382"/>
                    <a:pt x="191" y="382"/>
                  </a:cubicBezTo>
                  <a:cubicBezTo>
                    <a:pt x="191" y="382"/>
                    <a:pt x="177" y="377"/>
                    <a:pt x="169" y="380"/>
                  </a:cubicBezTo>
                  <a:cubicBezTo>
                    <a:pt x="161" y="383"/>
                    <a:pt x="149" y="387"/>
                    <a:pt x="143" y="374"/>
                  </a:cubicBezTo>
                  <a:cubicBezTo>
                    <a:pt x="137" y="361"/>
                    <a:pt x="137" y="349"/>
                    <a:pt x="129" y="345"/>
                  </a:cubicBezTo>
                  <a:cubicBezTo>
                    <a:pt x="121" y="341"/>
                    <a:pt x="131" y="327"/>
                    <a:pt x="123" y="323"/>
                  </a:cubicBezTo>
                  <a:cubicBezTo>
                    <a:pt x="115" y="319"/>
                    <a:pt x="21" y="321"/>
                    <a:pt x="21" y="321"/>
                  </a:cubicBezTo>
                  <a:cubicBezTo>
                    <a:pt x="5" y="327"/>
                    <a:pt x="5" y="327"/>
                    <a:pt x="5" y="327"/>
                  </a:cubicBezTo>
                  <a:cubicBezTo>
                    <a:pt x="0" y="319"/>
                    <a:pt x="0" y="319"/>
                    <a:pt x="0" y="319"/>
                  </a:cubicBezTo>
                  <a:cubicBezTo>
                    <a:pt x="0" y="319"/>
                    <a:pt x="7" y="322"/>
                    <a:pt x="8" y="316"/>
                  </a:cubicBezTo>
                  <a:cubicBezTo>
                    <a:pt x="10" y="309"/>
                    <a:pt x="7" y="297"/>
                    <a:pt x="11" y="296"/>
                  </a:cubicBezTo>
                  <a:lnTo>
                    <a:pt x="23" y="286"/>
                  </a:lnTo>
                  <a:close/>
                </a:path>
              </a:pathLst>
            </a:custGeom>
            <a:solidFill>
              <a:schemeClr val="accent1"/>
            </a:solidFill>
            <a:ln w="3175" cap="rnd">
              <a:solidFill>
                <a:schemeClr val="bg1"/>
              </a:solidFill>
              <a:round/>
              <a:headEnd/>
              <a:tailEnd/>
            </a:ln>
          </p:spPr>
          <p:txBody>
            <a:bodyPr/>
            <a:lstStyle/>
            <a:p>
              <a:endParaRPr lang="de-DE"/>
            </a:p>
          </p:txBody>
        </p:sp>
        <p:sp>
          <p:nvSpPr>
            <p:cNvPr id="6623" name="Freeform 1442"/>
            <p:cNvSpPr>
              <a:spLocks/>
            </p:cNvSpPr>
            <p:nvPr/>
          </p:nvSpPr>
          <p:spPr bwMode="gray">
            <a:xfrm>
              <a:off x="2634" y="2981"/>
              <a:ext cx="17" cy="27"/>
            </a:xfrm>
            <a:custGeom>
              <a:avLst/>
              <a:gdLst>
                <a:gd name="T0" fmla="*/ 0 w 29"/>
                <a:gd name="T1" fmla="*/ 3 h 48"/>
                <a:gd name="T2" fmla="*/ 1 w 29"/>
                <a:gd name="T3" fmla="*/ 2 h 48"/>
                <a:gd name="T4" fmla="*/ 3 w 29"/>
                <a:gd name="T5" fmla="*/ 1 h 48"/>
                <a:gd name="T6" fmla="*/ 4 w 29"/>
                <a:gd name="T7" fmla="*/ 1 h 48"/>
                <a:gd name="T8" fmla="*/ 2 w 29"/>
                <a:gd name="T9" fmla="*/ 2 h 48"/>
                <a:gd name="T10" fmla="*/ 2 w 29"/>
                <a:gd name="T11" fmla="*/ 3 h 48"/>
                <a:gd name="T12" fmla="*/ 1 w 29"/>
                <a:gd name="T13" fmla="*/ 5 h 48"/>
                <a:gd name="T14" fmla="*/ 1 w 29"/>
                <a:gd name="T15" fmla="*/ 5 h 48"/>
                <a:gd name="T16" fmla="*/ 0 w 29"/>
                <a:gd name="T17" fmla="*/ 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48"/>
                <a:gd name="T29" fmla="*/ 29 w 29"/>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48">
                  <a:moveTo>
                    <a:pt x="0" y="25"/>
                  </a:moveTo>
                  <a:cubicBezTo>
                    <a:pt x="0" y="25"/>
                    <a:pt x="7" y="18"/>
                    <a:pt x="11" y="14"/>
                  </a:cubicBezTo>
                  <a:cubicBezTo>
                    <a:pt x="15" y="10"/>
                    <a:pt x="21" y="0"/>
                    <a:pt x="25" y="6"/>
                  </a:cubicBezTo>
                  <a:cubicBezTo>
                    <a:pt x="26" y="8"/>
                    <a:pt x="28" y="10"/>
                    <a:pt x="29" y="13"/>
                  </a:cubicBezTo>
                  <a:cubicBezTo>
                    <a:pt x="19" y="22"/>
                    <a:pt x="19" y="22"/>
                    <a:pt x="19" y="22"/>
                  </a:cubicBezTo>
                  <a:cubicBezTo>
                    <a:pt x="19" y="22"/>
                    <a:pt x="15" y="24"/>
                    <a:pt x="15" y="28"/>
                  </a:cubicBezTo>
                  <a:cubicBezTo>
                    <a:pt x="15" y="32"/>
                    <a:pt x="16" y="43"/>
                    <a:pt x="12" y="46"/>
                  </a:cubicBezTo>
                  <a:cubicBezTo>
                    <a:pt x="9" y="48"/>
                    <a:pt x="6" y="46"/>
                    <a:pt x="6" y="46"/>
                  </a:cubicBezTo>
                  <a:cubicBezTo>
                    <a:pt x="6" y="46"/>
                    <a:pt x="3" y="29"/>
                    <a:pt x="0" y="25"/>
                  </a:cubicBezTo>
                  <a:close/>
                </a:path>
              </a:pathLst>
            </a:custGeom>
            <a:solidFill>
              <a:schemeClr val="accent1"/>
            </a:solidFill>
            <a:ln w="3175" cap="rnd">
              <a:solidFill>
                <a:schemeClr val="bg1"/>
              </a:solidFill>
              <a:round/>
              <a:headEnd/>
              <a:tailEnd/>
            </a:ln>
          </p:spPr>
          <p:txBody>
            <a:bodyPr/>
            <a:lstStyle/>
            <a:p>
              <a:endParaRPr lang="de-DE"/>
            </a:p>
          </p:txBody>
        </p:sp>
        <p:sp>
          <p:nvSpPr>
            <p:cNvPr id="6624" name="Freeform 1443"/>
            <p:cNvSpPr>
              <a:spLocks/>
            </p:cNvSpPr>
            <p:nvPr/>
          </p:nvSpPr>
          <p:spPr bwMode="gray">
            <a:xfrm>
              <a:off x="2632" y="3007"/>
              <a:ext cx="188" cy="196"/>
            </a:xfrm>
            <a:custGeom>
              <a:avLst/>
              <a:gdLst>
                <a:gd name="T0" fmla="*/ 1 w 337"/>
                <a:gd name="T1" fmla="*/ 1 h 351"/>
                <a:gd name="T2" fmla="*/ 3 w 337"/>
                <a:gd name="T3" fmla="*/ 1 h 351"/>
                <a:gd name="T4" fmla="*/ 13 w 337"/>
                <a:gd name="T5" fmla="*/ 1 h 351"/>
                <a:gd name="T6" fmla="*/ 14 w 337"/>
                <a:gd name="T7" fmla="*/ 2 h 351"/>
                <a:gd name="T8" fmla="*/ 15 w 337"/>
                <a:gd name="T9" fmla="*/ 5 h 351"/>
                <a:gd name="T10" fmla="*/ 17 w 337"/>
                <a:gd name="T11" fmla="*/ 6 h 351"/>
                <a:gd name="T12" fmla="*/ 20 w 337"/>
                <a:gd name="T13" fmla="*/ 6 h 351"/>
                <a:gd name="T14" fmla="*/ 21 w 337"/>
                <a:gd name="T15" fmla="*/ 4 h 351"/>
                <a:gd name="T16" fmla="*/ 21 w 337"/>
                <a:gd name="T17" fmla="*/ 3 h 351"/>
                <a:gd name="T18" fmla="*/ 22 w 337"/>
                <a:gd name="T19" fmla="*/ 3 h 351"/>
                <a:gd name="T20" fmla="*/ 23 w 337"/>
                <a:gd name="T21" fmla="*/ 3 h 351"/>
                <a:gd name="T22" fmla="*/ 24 w 337"/>
                <a:gd name="T23" fmla="*/ 3 h 351"/>
                <a:gd name="T24" fmla="*/ 23 w 337"/>
                <a:gd name="T25" fmla="*/ 4 h 351"/>
                <a:gd name="T26" fmla="*/ 27 w 337"/>
                <a:gd name="T27" fmla="*/ 4 h 351"/>
                <a:gd name="T28" fmla="*/ 27 w 337"/>
                <a:gd name="T29" fmla="*/ 4 h 351"/>
                <a:gd name="T30" fmla="*/ 27 w 337"/>
                <a:gd name="T31" fmla="*/ 5 h 351"/>
                <a:gd name="T32" fmla="*/ 27 w 337"/>
                <a:gd name="T33" fmla="*/ 6 h 351"/>
                <a:gd name="T34" fmla="*/ 27 w 337"/>
                <a:gd name="T35" fmla="*/ 8 h 351"/>
                <a:gd name="T36" fmla="*/ 27 w 337"/>
                <a:gd name="T37" fmla="*/ 9 h 351"/>
                <a:gd name="T38" fmla="*/ 27 w 337"/>
                <a:gd name="T39" fmla="*/ 11 h 351"/>
                <a:gd name="T40" fmla="*/ 28 w 337"/>
                <a:gd name="T41" fmla="*/ 12 h 351"/>
                <a:gd name="T42" fmla="*/ 28 w 337"/>
                <a:gd name="T43" fmla="*/ 14 h 351"/>
                <a:gd name="T44" fmla="*/ 28 w 337"/>
                <a:gd name="T45" fmla="*/ 15 h 351"/>
                <a:gd name="T46" fmla="*/ 31 w 337"/>
                <a:gd name="T47" fmla="*/ 15 h 351"/>
                <a:gd name="T48" fmla="*/ 32 w 337"/>
                <a:gd name="T49" fmla="*/ 15 h 351"/>
                <a:gd name="T50" fmla="*/ 33 w 337"/>
                <a:gd name="T51" fmla="*/ 20 h 351"/>
                <a:gd name="T52" fmla="*/ 27 w 337"/>
                <a:gd name="T53" fmla="*/ 20 h 351"/>
                <a:gd name="T54" fmla="*/ 27 w 337"/>
                <a:gd name="T55" fmla="*/ 28 h 351"/>
                <a:gd name="T56" fmla="*/ 28 w 337"/>
                <a:gd name="T57" fmla="*/ 29 h 351"/>
                <a:gd name="T58" fmla="*/ 31 w 337"/>
                <a:gd name="T59" fmla="*/ 32 h 351"/>
                <a:gd name="T60" fmla="*/ 23 w 337"/>
                <a:gd name="T61" fmla="*/ 34 h 351"/>
                <a:gd name="T62" fmla="*/ 20 w 337"/>
                <a:gd name="T63" fmla="*/ 33 h 351"/>
                <a:gd name="T64" fmla="*/ 18 w 337"/>
                <a:gd name="T65" fmla="*/ 31 h 351"/>
                <a:gd name="T66" fmla="*/ 6 w 337"/>
                <a:gd name="T67" fmla="*/ 31 h 351"/>
                <a:gd name="T68" fmla="*/ 4 w 337"/>
                <a:gd name="T69" fmla="*/ 30 h 351"/>
                <a:gd name="T70" fmla="*/ 2 w 337"/>
                <a:gd name="T71" fmla="*/ 31 h 351"/>
                <a:gd name="T72" fmla="*/ 1 w 337"/>
                <a:gd name="T73" fmla="*/ 31 h 351"/>
                <a:gd name="T74" fmla="*/ 1 w 337"/>
                <a:gd name="T75" fmla="*/ 28 h 351"/>
                <a:gd name="T76" fmla="*/ 1 w 337"/>
                <a:gd name="T77" fmla="*/ 26 h 351"/>
                <a:gd name="T78" fmla="*/ 1 w 337"/>
                <a:gd name="T79" fmla="*/ 25 h 351"/>
                <a:gd name="T80" fmla="*/ 2 w 337"/>
                <a:gd name="T81" fmla="*/ 23 h 351"/>
                <a:gd name="T82" fmla="*/ 2 w 337"/>
                <a:gd name="T83" fmla="*/ 22 h 351"/>
                <a:gd name="T84" fmla="*/ 3 w 337"/>
                <a:gd name="T85" fmla="*/ 20 h 351"/>
                <a:gd name="T86" fmla="*/ 4 w 337"/>
                <a:gd name="T87" fmla="*/ 18 h 351"/>
                <a:gd name="T88" fmla="*/ 5 w 337"/>
                <a:gd name="T89" fmla="*/ 17 h 351"/>
                <a:gd name="T90" fmla="*/ 6 w 337"/>
                <a:gd name="T91" fmla="*/ 16 h 351"/>
                <a:gd name="T92" fmla="*/ 4 w 337"/>
                <a:gd name="T93" fmla="*/ 12 h 351"/>
                <a:gd name="T94" fmla="*/ 3 w 337"/>
                <a:gd name="T95" fmla="*/ 9 h 351"/>
                <a:gd name="T96" fmla="*/ 4 w 337"/>
                <a:gd name="T97" fmla="*/ 7 h 351"/>
                <a:gd name="T98" fmla="*/ 2 w 337"/>
                <a:gd name="T99" fmla="*/ 3 h 351"/>
                <a:gd name="T100" fmla="*/ 1 w 337"/>
                <a:gd name="T101" fmla="*/ 1 h 3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7"/>
                <a:gd name="T154" fmla="*/ 0 h 351"/>
                <a:gd name="T155" fmla="*/ 337 w 337"/>
                <a:gd name="T156" fmla="*/ 351 h 3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7" h="351">
                  <a:moveTo>
                    <a:pt x="15" y="8"/>
                  </a:moveTo>
                  <a:cubicBezTo>
                    <a:pt x="31" y="2"/>
                    <a:pt x="31" y="2"/>
                    <a:pt x="31" y="2"/>
                  </a:cubicBezTo>
                  <a:cubicBezTo>
                    <a:pt x="31" y="2"/>
                    <a:pt x="125" y="0"/>
                    <a:pt x="133" y="4"/>
                  </a:cubicBezTo>
                  <a:cubicBezTo>
                    <a:pt x="141" y="8"/>
                    <a:pt x="131" y="22"/>
                    <a:pt x="139" y="26"/>
                  </a:cubicBezTo>
                  <a:cubicBezTo>
                    <a:pt x="147" y="30"/>
                    <a:pt x="147" y="42"/>
                    <a:pt x="153" y="55"/>
                  </a:cubicBezTo>
                  <a:cubicBezTo>
                    <a:pt x="159" y="68"/>
                    <a:pt x="171" y="64"/>
                    <a:pt x="179" y="61"/>
                  </a:cubicBezTo>
                  <a:cubicBezTo>
                    <a:pt x="187" y="58"/>
                    <a:pt x="201" y="63"/>
                    <a:pt x="201" y="63"/>
                  </a:cubicBezTo>
                  <a:cubicBezTo>
                    <a:pt x="201" y="63"/>
                    <a:pt x="212" y="57"/>
                    <a:pt x="215" y="49"/>
                  </a:cubicBezTo>
                  <a:cubicBezTo>
                    <a:pt x="218" y="42"/>
                    <a:pt x="215" y="33"/>
                    <a:pt x="215" y="33"/>
                  </a:cubicBezTo>
                  <a:cubicBezTo>
                    <a:pt x="215" y="33"/>
                    <a:pt x="224" y="35"/>
                    <a:pt x="230" y="35"/>
                  </a:cubicBezTo>
                  <a:cubicBezTo>
                    <a:pt x="236" y="34"/>
                    <a:pt x="237" y="30"/>
                    <a:pt x="237" y="30"/>
                  </a:cubicBezTo>
                  <a:cubicBezTo>
                    <a:pt x="247" y="30"/>
                    <a:pt x="247" y="30"/>
                    <a:pt x="247" y="30"/>
                  </a:cubicBezTo>
                  <a:cubicBezTo>
                    <a:pt x="244" y="41"/>
                    <a:pt x="244" y="41"/>
                    <a:pt x="244" y="41"/>
                  </a:cubicBezTo>
                  <a:cubicBezTo>
                    <a:pt x="278" y="40"/>
                    <a:pt x="278" y="40"/>
                    <a:pt x="278" y="40"/>
                  </a:cubicBezTo>
                  <a:cubicBezTo>
                    <a:pt x="278" y="40"/>
                    <a:pt x="280" y="42"/>
                    <a:pt x="280" y="44"/>
                  </a:cubicBezTo>
                  <a:cubicBezTo>
                    <a:pt x="281" y="46"/>
                    <a:pt x="278" y="50"/>
                    <a:pt x="277" y="54"/>
                  </a:cubicBezTo>
                  <a:cubicBezTo>
                    <a:pt x="275" y="57"/>
                    <a:pt x="277" y="63"/>
                    <a:pt x="280" y="65"/>
                  </a:cubicBezTo>
                  <a:cubicBezTo>
                    <a:pt x="284" y="68"/>
                    <a:pt x="283" y="78"/>
                    <a:pt x="283" y="82"/>
                  </a:cubicBezTo>
                  <a:cubicBezTo>
                    <a:pt x="283" y="87"/>
                    <a:pt x="280" y="95"/>
                    <a:pt x="279" y="100"/>
                  </a:cubicBezTo>
                  <a:cubicBezTo>
                    <a:pt x="278" y="105"/>
                    <a:pt x="281" y="108"/>
                    <a:pt x="283" y="111"/>
                  </a:cubicBezTo>
                  <a:cubicBezTo>
                    <a:pt x="284" y="114"/>
                    <a:pt x="289" y="118"/>
                    <a:pt x="291" y="125"/>
                  </a:cubicBezTo>
                  <a:cubicBezTo>
                    <a:pt x="293" y="131"/>
                    <a:pt x="292" y="136"/>
                    <a:pt x="290" y="142"/>
                  </a:cubicBezTo>
                  <a:cubicBezTo>
                    <a:pt x="288" y="147"/>
                    <a:pt x="291" y="156"/>
                    <a:pt x="293" y="153"/>
                  </a:cubicBezTo>
                  <a:cubicBezTo>
                    <a:pt x="295" y="150"/>
                    <a:pt x="319" y="147"/>
                    <a:pt x="319" y="147"/>
                  </a:cubicBezTo>
                  <a:cubicBezTo>
                    <a:pt x="336" y="148"/>
                    <a:pt x="336" y="148"/>
                    <a:pt x="336" y="148"/>
                  </a:cubicBezTo>
                  <a:cubicBezTo>
                    <a:pt x="337" y="201"/>
                    <a:pt x="337" y="201"/>
                    <a:pt x="337" y="201"/>
                  </a:cubicBezTo>
                  <a:cubicBezTo>
                    <a:pt x="283" y="203"/>
                    <a:pt x="283" y="203"/>
                    <a:pt x="283" y="203"/>
                  </a:cubicBezTo>
                  <a:cubicBezTo>
                    <a:pt x="283" y="290"/>
                    <a:pt x="283" y="290"/>
                    <a:pt x="283" y="290"/>
                  </a:cubicBezTo>
                  <a:cubicBezTo>
                    <a:pt x="283" y="290"/>
                    <a:pt x="282" y="295"/>
                    <a:pt x="289" y="302"/>
                  </a:cubicBezTo>
                  <a:cubicBezTo>
                    <a:pt x="296" y="310"/>
                    <a:pt x="319" y="332"/>
                    <a:pt x="319" y="332"/>
                  </a:cubicBezTo>
                  <a:cubicBezTo>
                    <a:pt x="319" y="332"/>
                    <a:pt x="263" y="351"/>
                    <a:pt x="244" y="343"/>
                  </a:cubicBezTo>
                  <a:cubicBezTo>
                    <a:pt x="225" y="335"/>
                    <a:pt x="210" y="338"/>
                    <a:pt x="203" y="337"/>
                  </a:cubicBezTo>
                  <a:cubicBezTo>
                    <a:pt x="196" y="336"/>
                    <a:pt x="185" y="333"/>
                    <a:pt x="186" y="325"/>
                  </a:cubicBezTo>
                  <a:cubicBezTo>
                    <a:pt x="63" y="323"/>
                    <a:pt x="63" y="323"/>
                    <a:pt x="63" y="323"/>
                  </a:cubicBezTo>
                  <a:cubicBezTo>
                    <a:pt x="63" y="323"/>
                    <a:pt x="49" y="309"/>
                    <a:pt x="41" y="312"/>
                  </a:cubicBezTo>
                  <a:cubicBezTo>
                    <a:pt x="32" y="314"/>
                    <a:pt x="29" y="320"/>
                    <a:pt x="21" y="319"/>
                  </a:cubicBezTo>
                  <a:cubicBezTo>
                    <a:pt x="14" y="318"/>
                    <a:pt x="1" y="318"/>
                    <a:pt x="1" y="320"/>
                  </a:cubicBezTo>
                  <a:cubicBezTo>
                    <a:pt x="1" y="320"/>
                    <a:pt x="0" y="303"/>
                    <a:pt x="2" y="293"/>
                  </a:cubicBezTo>
                  <a:cubicBezTo>
                    <a:pt x="4" y="284"/>
                    <a:pt x="8" y="275"/>
                    <a:pt x="9" y="268"/>
                  </a:cubicBezTo>
                  <a:cubicBezTo>
                    <a:pt x="10" y="260"/>
                    <a:pt x="7" y="259"/>
                    <a:pt x="9" y="253"/>
                  </a:cubicBezTo>
                  <a:cubicBezTo>
                    <a:pt x="11" y="247"/>
                    <a:pt x="15" y="241"/>
                    <a:pt x="18" y="235"/>
                  </a:cubicBezTo>
                  <a:cubicBezTo>
                    <a:pt x="20" y="229"/>
                    <a:pt x="24" y="225"/>
                    <a:pt x="23" y="220"/>
                  </a:cubicBezTo>
                  <a:cubicBezTo>
                    <a:pt x="23" y="214"/>
                    <a:pt x="24" y="208"/>
                    <a:pt x="28" y="204"/>
                  </a:cubicBezTo>
                  <a:cubicBezTo>
                    <a:pt x="32" y="201"/>
                    <a:pt x="32" y="190"/>
                    <a:pt x="39" y="190"/>
                  </a:cubicBezTo>
                  <a:cubicBezTo>
                    <a:pt x="46" y="189"/>
                    <a:pt x="48" y="186"/>
                    <a:pt x="52" y="180"/>
                  </a:cubicBezTo>
                  <a:cubicBezTo>
                    <a:pt x="55" y="173"/>
                    <a:pt x="58" y="164"/>
                    <a:pt x="59" y="160"/>
                  </a:cubicBezTo>
                  <a:cubicBezTo>
                    <a:pt x="60" y="157"/>
                    <a:pt x="58" y="138"/>
                    <a:pt x="48" y="125"/>
                  </a:cubicBezTo>
                  <a:cubicBezTo>
                    <a:pt x="38" y="112"/>
                    <a:pt x="27" y="101"/>
                    <a:pt x="35" y="96"/>
                  </a:cubicBezTo>
                  <a:cubicBezTo>
                    <a:pt x="43" y="90"/>
                    <a:pt x="53" y="89"/>
                    <a:pt x="44" y="74"/>
                  </a:cubicBezTo>
                  <a:cubicBezTo>
                    <a:pt x="35" y="59"/>
                    <a:pt x="33" y="37"/>
                    <a:pt x="27" y="31"/>
                  </a:cubicBezTo>
                  <a:cubicBezTo>
                    <a:pt x="22" y="25"/>
                    <a:pt x="10" y="18"/>
                    <a:pt x="15" y="8"/>
                  </a:cubicBezTo>
                  <a:close/>
                </a:path>
              </a:pathLst>
            </a:custGeom>
            <a:solidFill>
              <a:schemeClr val="accent1"/>
            </a:solidFill>
            <a:ln w="3175" cap="rnd">
              <a:solidFill>
                <a:schemeClr val="bg1"/>
              </a:solidFill>
              <a:round/>
              <a:headEnd/>
              <a:tailEnd/>
            </a:ln>
          </p:spPr>
          <p:txBody>
            <a:bodyPr/>
            <a:lstStyle/>
            <a:p>
              <a:endParaRPr lang="de-DE"/>
            </a:p>
          </p:txBody>
        </p:sp>
        <p:sp>
          <p:nvSpPr>
            <p:cNvPr id="6625" name="Freeform 1444"/>
            <p:cNvSpPr>
              <a:spLocks/>
            </p:cNvSpPr>
            <p:nvPr/>
          </p:nvSpPr>
          <p:spPr bwMode="gray">
            <a:xfrm>
              <a:off x="2910" y="2848"/>
              <a:ext cx="87" cy="91"/>
            </a:xfrm>
            <a:custGeom>
              <a:avLst/>
              <a:gdLst>
                <a:gd name="T0" fmla="*/ 12 w 157"/>
                <a:gd name="T1" fmla="*/ 0 h 163"/>
                <a:gd name="T2" fmla="*/ 11 w 157"/>
                <a:gd name="T3" fmla="*/ 1 h 163"/>
                <a:gd name="T4" fmla="*/ 9 w 157"/>
                <a:gd name="T5" fmla="*/ 1 h 163"/>
                <a:gd name="T6" fmla="*/ 8 w 157"/>
                <a:gd name="T7" fmla="*/ 1 h 163"/>
                <a:gd name="T8" fmla="*/ 6 w 157"/>
                <a:gd name="T9" fmla="*/ 2 h 163"/>
                <a:gd name="T10" fmla="*/ 6 w 157"/>
                <a:gd name="T11" fmla="*/ 1 h 163"/>
                <a:gd name="T12" fmla="*/ 5 w 157"/>
                <a:gd name="T13" fmla="*/ 2 h 163"/>
                <a:gd name="T14" fmla="*/ 4 w 157"/>
                <a:gd name="T15" fmla="*/ 1 h 163"/>
                <a:gd name="T16" fmla="*/ 4 w 157"/>
                <a:gd name="T17" fmla="*/ 2 h 163"/>
                <a:gd name="T18" fmla="*/ 3 w 157"/>
                <a:gd name="T19" fmla="*/ 2 h 163"/>
                <a:gd name="T20" fmla="*/ 3 w 157"/>
                <a:gd name="T21" fmla="*/ 3 h 163"/>
                <a:gd name="T22" fmla="*/ 3 w 157"/>
                <a:gd name="T23" fmla="*/ 4 h 163"/>
                <a:gd name="T24" fmla="*/ 3 w 157"/>
                <a:gd name="T25" fmla="*/ 4 h 163"/>
                <a:gd name="T26" fmla="*/ 4 w 157"/>
                <a:gd name="T27" fmla="*/ 5 h 163"/>
                <a:gd name="T28" fmla="*/ 4 w 157"/>
                <a:gd name="T29" fmla="*/ 6 h 163"/>
                <a:gd name="T30" fmla="*/ 3 w 157"/>
                <a:gd name="T31" fmla="*/ 8 h 163"/>
                <a:gd name="T32" fmla="*/ 1 w 157"/>
                <a:gd name="T33" fmla="*/ 10 h 163"/>
                <a:gd name="T34" fmla="*/ 1 w 157"/>
                <a:gd name="T35" fmla="*/ 12 h 163"/>
                <a:gd name="T36" fmla="*/ 1 w 157"/>
                <a:gd name="T37" fmla="*/ 15 h 163"/>
                <a:gd name="T38" fmla="*/ 1 w 157"/>
                <a:gd name="T39" fmla="*/ 15 h 163"/>
                <a:gd name="T40" fmla="*/ 1 w 157"/>
                <a:gd name="T41" fmla="*/ 16 h 163"/>
                <a:gd name="T42" fmla="*/ 3 w 157"/>
                <a:gd name="T43" fmla="*/ 15 h 163"/>
                <a:gd name="T44" fmla="*/ 6 w 157"/>
                <a:gd name="T45" fmla="*/ 15 h 163"/>
                <a:gd name="T46" fmla="*/ 7 w 157"/>
                <a:gd name="T47" fmla="*/ 13 h 163"/>
                <a:gd name="T48" fmla="*/ 7 w 157"/>
                <a:gd name="T49" fmla="*/ 12 h 163"/>
                <a:gd name="T50" fmla="*/ 8 w 157"/>
                <a:gd name="T51" fmla="*/ 12 h 163"/>
                <a:gd name="T52" fmla="*/ 10 w 157"/>
                <a:gd name="T53" fmla="*/ 11 h 163"/>
                <a:gd name="T54" fmla="*/ 10 w 157"/>
                <a:gd name="T55" fmla="*/ 10 h 163"/>
                <a:gd name="T56" fmla="*/ 11 w 157"/>
                <a:gd name="T57" fmla="*/ 11 h 163"/>
                <a:gd name="T58" fmla="*/ 12 w 157"/>
                <a:gd name="T59" fmla="*/ 12 h 163"/>
                <a:gd name="T60" fmla="*/ 12 w 157"/>
                <a:gd name="T61" fmla="*/ 9 h 163"/>
                <a:gd name="T62" fmla="*/ 13 w 157"/>
                <a:gd name="T63" fmla="*/ 8 h 163"/>
                <a:gd name="T64" fmla="*/ 14 w 157"/>
                <a:gd name="T65" fmla="*/ 7 h 163"/>
                <a:gd name="T66" fmla="*/ 14 w 157"/>
                <a:gd name="T67" fmla="*/ 6 h 163"/>
                <a:gd name="T68" fmla="*/ 15 w 157"/>
                <a:gd name="T69" fmla="*/ 4 h 163"/>
                <a:gd name="T70" fmla="*/ 14 w 157"/>
                <a:gd name="T71" fmla="*/ 3 h 163"/>
                <a:gd name="T72" fmla="*/ 13 w 157"/>
                <a:gd name="T73" fmla="*/ 2 h 163"/>
                <a:gd name="T74" fmla="*/ 12 w 157"/>
                <a:gd name="T75" fmla="*/ 0 h 1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63"/>
                <a:gd name="T116" fmla="*/ 157 w 157"/>
                <a:gd name="T117" fmla="*/ 163 h 1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63">
                  <a:moveTo>
                    <a:pt x="124" y="0"/>
                  </a:moveTo>
                  <a:cubicBezTo>
                    <a:pt x="111" y="12"/>
                    <a:pt x="111" y="12"/>
                    <a:pt x="111" y="12"/>
                  </a:cubicBezTo>
                  <a:cubicBezTo>
                    <a:pt x="111" y="12"/>
                    <a:pt x="97" y="13"/>
                    <a:pt x="94" y="11"/>
                  </a:cubicBezTo>
                  <a:cubicBezTo>
                    <a:pt x="91" y="10"/>
                    <a:pt x="89" y="5"/>
                    <a:pt x="81" y="12"/>
                  </a:cubicBezTo>
                  <a:cubicBezTo>
                    <a:pt x="74" y="19"/>
                    <a:pt x="64" y="17"/>
                    <a:pt x="64" y="17"/>
                  </a:cubicBezTo>
                  <a:cubicBezTo>
                    <a:pt x="64" y="17"/>
                    <a:pt x="63" y="8"/>
                    <a:pt x="60" y="14"/>
                  </a:cubicBezTo>
                  <a:cubicBezTo>
                    <a:pt x="57" y="19"/>
                    <a:pt x="54" y="17"/>
                    <a:pt x="51" y="16"/>
                  </a:cubicBezTo>
                  <a:cubicBezTo>
                    <a:pt x="48" y="15"/>
                    <a:pt x="47" y="10"/>
                    <a:pt x="46" y="14"/>
                  </a:cubicBezTo>
                  <a:cubicBezTo>
                    <a:pt x="45" y="17"/>
                    <a:pt x="38" y="16"/>
                    <a:pt x="38" y="16"/>
                  </a:cubicBezTo>
                  <a:cubicBezTo>
                    <a:pt x="34" y="21"/>
                    <a:pt x="34" y="21"/>
                    <a:pt x="34" y="21"/>
                  </a:cubicBezTo>
                  <a:cubicBezTo>
                    <a:pt x="34" y="21"/>
                    <a:pt x="33" y="31"/>
                    <a:pt x="34" y="34"/>
                  </a:cubicBezTo>
                  <a:cubicBezTo>
                    <a:pt x="35" y="37"/>
                    <a:pt x="38" y="41"/>
                    <a:pt x="36" y="43"/>
                  </a:cubicBezTo>
                  <a:cubicBezTo>
                    <a:pt x="33" y="46"/>
                    <a:pt x="32" y="47"/>
                    <a:pt x="34" y="49"/>
                  </a:cubicBezTo>
                  <a:cubicBezTo>
                    <a:pt x="36" y="51"/>
                    <a:pt x="43" y="53"/>
                    <a:pt x="45" y="54"/>
                  </a:cubicBezTo>
                  <a:cubicBezTo>
                    <a:pt x="46" y="56"/>
                    <a:pt x="48" y="61"/>
                    <a:pt x="45" y="63"/>
                  </a:cubicBezTo>
                  <a:cubicBezTo>
                    <a:pt x="43" y="65"/>
                    <a:pt x="32" y="75"/>
                    <a:pt x="29" y="78"/>
                  </a:cubicBezTo>
                  <a:cubicBezTo>
                    <a:pt x="26" y="82"/>
                    <a:pt x="14" y="102"/>
                    <a:pt x="11" y="108"/>
                  </a:cubicBezTo>
                  <a:cubicBezTo>
                    <a:pt x="8" y="114"/>
                    <a:pt x="3" y="116"/>
                    <a:pt x="3" y="125"/>
                  </a:cubicBezTo>
                  <a:cubicBezTo>
                    <a:pt x="3" y="134"/>
                    <a:pt x="0" y="140"/>
                    <a:pt x="1" y="146"/>
                  </a:cubicBezTo>
                  <a:cubicBezTo>
                    <a:pt x="1" y="152"/>
                    <a:pt x="2" y="155"/>
                    <a:pt x="1" y="158"/>
                  </a:cubicBezTo>
                  <a:cubicBezTo>
                    <a:pt x="1" y="158"/>
                    <a:pt x="10" y="163"/>
                    <a:pt x="15" y="161"/>
                  </a:cubicBezTo>
                  <a:cubicBezTo>
                    <a:pt x="20" y="159"/>
                    <a:pt x="21" y="148"/>
                    <a:pt x="32" y="149"/>
                  </a:cubicBezTo>
                  <a:cubicBezTo>
                    <a:pt x="42" y="150"/>
                    <a:pt x="60" y="147"/>
                    <a:pt x="60" y="147"/>
                  </a:cubicBezTo>
                  <a:cubicBezTo>
                    <a:pt x="60" y="147"/>
                    <a:pt x="65" y="141"/>
                    <a:pt x="67" y="135"/>
                  </a:cubicBezTo>
                  <a:cubicBezTo>
                    <a:pt x="69" y="129"/>
                    <a:pt x="68" y="121"/>
                    <a:pt x="74" y="121"/>
                  </a:cubicBezTo>
                  <a:cubicBezTo>
                    <a:pt x="80" y="120"/>
                    <a:pt x="83" y="114"/>
                    <a:pt x="89" y="118"/>
                  </a:cubicBezTo>
                  <a:cubicBezTo>
                    <a:pt x="96" y="122"/>
                    <a:pt x="99" y="117"/>
                    <a:pt x="102" y="113"/>
                  </a:cubicBezTo>
                  <a:cubicBezTo>
                    <a:pt x="105" y="109"/>
                    <a:pt x="107" y="106"/>
                    <a:pt x="109" y="107"/>
                  </a:cubicBezTo>
                  <a:cubicBezTo>
                    <a:pt x="111" y="109"/>
                    <a:pt x="113" y="107"/>
                    <a:pt x="116" y="110"/>
                  </a:cubicBezTo>
                  <a:cubicBezTo>
                    <a:pt x="119" y="113"/>
                    <a:pt x="125" y="118"/>
                    <a:pt x="125" y="118"/>
                  </a:cubicBezTo>
                  <a:cubicBezTo>
                    <a:pt x="125" y="118"/>
                    <a:pt x="127" y="105"/>
                    <a:pt x="132" y="101"/>
                  </a:cubicBezTo>
                  <a:cubicBezTo>
                    <a:pt x="137" y="98"/>
                    <a:pt x="141" y="88"/>
                    <a:pt x="145" y="85"/>
                  </a:cubicBezTo>
                  <a:cubicBezTo>
                    <a:pt x="149" y="83"/>
                    <a:pt x="152" y="77"/>
                    <a:pt x="153" y="73"/>
                  </a:cubicBezTo>
                  <a:cubicBezTo>
                    <a:pt x="153" y="69"/>
                    <a:pt x="153" y="63"/>
                    <a:pt x="153" y="61"/>
                  </a:cubicBezTo>
                  <a:cubicBezTo>
                    <a:pt x="154" y="58"/>
                    <a:pt x="157" y="52"/>
                    <a:pt x="155" y="49"/>
                  </a:cubicBezTo>
                  <a:cubicBezTo>
                    <a:pt x="154" y="45"/>
                    <a:pt x="153" y="39"/>
                    <a:pt x="149" y="36"/>
                  </a:cubicBezTo>
                  <a:cubicBezTo>
                    <a:pt x="146" y="33"/>
                    <a:pt x="140" y="33"/>
                    <a:pt x="139" y="27"/>
                  </a:cubicBezTo>
                  <a:cubicBezTo>
                    <a:pt x="137" y="20"/>
                    <a:pt x="124" y="0"/>
                    <a:pt x="124" y="0"/>
                  </a:cubicBezTo>
                  <a:close/>
                </a:path>
              </a:pathLst>
            </a:custGeom>
            <a:solidFill>
              <a:schemeClr val="accent1"/>
            </a:solidFill>
            <a:ln w="3175" cap="rnd">
              <a:solidFill>
                <a:schemeClr val="bg1"/>
              </a:solidFill>
              <a:round/>
              <a:headEnd/>
              <a:tailEnd/>
            </a:ln>
          </p:spPr>
          <p:txBody>
            <a:bodyPr/>
            <a:lstStyle/>
            <a:p>
              <a:endParaRPr lang="de-DE"/>
            </a:p>
          </p:txBody>
        </p:sp>
        <p:sp>
          <p:nvSpPr>
            <p:cNvPr id="6626" name="Freeform 1445"/>
            <p:cNvSpPr>
              <a:spLocks/>
            </p:cNvSpPr>
            <p:nvPr/>
          </p:nvSpPr>
          <p:spPr bwMode="gray">
            <a:xfrm>
              <a:off x="2898" y="2930"/>
              <a:ext cx="178" cy="170"/>
            </a:xfrm>
            <a:custGeom>
              <a:avLst/>
              <a:gdLst>
                <a:gd name="T0" fmla="*/ 5 w 319"/>
                <a:gd name="T1" fmla="*/ 1 h 305"/>
                <a:gd name="T2" fmla="*/ 2 w 319"/>
                <a:gd name="T3" fmla="*/ 1 h 305"/>
                <a:gd name="T4" fmla="*/ 1 w 319"/>
                <a:gd name="T5" fmla="*/ 2 h 305"/>
                <a:gd name="T6" fmla="*/ 1 w 319"/>
                <a:gd name="T7" fmla="*/ 4 h 305"/>
                <a:gd name="T8" fmla="*/ 1 w 319"/>
                <a:gd name="T9" fmla="*/ 6 h 305"/>
                <a:gd name="T10" fmla="*/ 1 w 319"/>
                <a:gd name="T11" fmla="*/ 10 h 305"/>
                <a:gd name="T12" fmla="*/ 2 w 319"/>
                <a:gd name="T13" fmla="*/ 14 h 305"/>
                <a:gd name="T14" fmla="*/ 3 w 319"/>
                <a:gd name="T15" fmla="*/ 16 h 305"/>
                <a:gd name="T16" fmla="*/ 5 w 319"/>
                <a:gd name="T17" fmla="*/ 20 h 305"/>
                <a:gd name="T18" fmla="*/ 9 w 319"/>
                <a:gd name="T19" fmla="*/ 21 h 305"/>
                <a:gd name="T20" fmla="*/ 12 w 319"/>
                <a:gd name="T21" fmla="*/ 23 h 305"/>
                <a:gd name="T22" fmla="*/ 15 w 319"/>
                <a:gd name="T23" fmla="*/ 24 h 305"/>
                <a:gd name="T24" fmla="*/ 16 w 319"/>
                <a:gd name="T25" fmla="*/ 28 h 305"/>
                <a:gd name="T26" fmla="*/ 18 w 319"/>
                <a:gd name="T27" fmla="*/ 29 h 305"/>
                <a:gd name="T28" fmla="*/ 20 w 319"/>
                <a:gd name="T29" fmla="*/ 30 h 305"/>
                <a:gd name="T30" fmla="*/ 23 w 319"/>
                <a:gd name="T31" fmla="*/ 29 h 305"/>
                <a:gd name="T32" fmla="*/ 25 w 319"/>
                <a:gd name="T33" fmla="*/ 28 h 305"/>
                <a:gd name="T34" fmla="*/ 27 w 319"/>
                <a:gd name="T35" fmla="*/ 28 h 305"/>
                <a:gd name="T36" fmla="*/ 30 w 319"/>
                <a:gd name="T37" fmla="*/ 25 h 305"/>
                <a:gd name="T38" fmla="*/ 29 w 319"/>
                <a:gd name="T39" fmla="*/ 22 h 305"/>
                <a:gd name="T40" fmla="*/ 28 w 319"/>
                <a:gd name="T41" fmla="*/ 21 h 305"/>
                <a:gd name="T42" fmla="*/ 28 w 319"/>
                <a:gd name="T43" fmla="*/ 18 h 305"/>
                <a:gd name="T44" fmla="*/ 28 w 319"/>
                <a:gd name="T45" fmla="*/ 16 h 305"/>
                <a:gd name="T46" fmla="*/ 27 w 319"/>
                <a:gd name="T47" fmla="*/ 14 h 305"/>
                <a:gd name="T48" fmla="*/ 28 w 319"/>
                <a:gd name="T49" fmla="*/ 10 h 305"/>
                <a:gd name="T50" fmla="*/ 24 w 319"/>
                <a:gd name="T51" fmla="*/ 6 h 305"/>
                <a:gd name="T52" fmla="*/ 14 w 319"/>
                <a:gd name="T53" fmla="*/ 1 h 305"/>
                <a:gd name="T54" fmla="*/ 12 w 319"/>
                <a:gd name="T55" fmla="*/ 3 h 305"/>
                <a:gd name="T56" fmla="*/ 13 w 319"/>
                <a:gd name="T57" fmla="*/ 4 h 305"/>
                <a:gd name="T58" fmla="*/ 11 w 319"/>
                <a:gd name="T59" fmla="*/ 3 h 305"/>
                <a:gd name="T60" fmla="*/ 9 w 319"/>
                <a:gd name="T61" fmla="*/ 4 h 305"/>
                <a:gd name="T62" fmla="*/ 8 w 319"/>
                <a:gd name="T63" fmla="*/ 5 h 305"/>
                <a:gd name="T64" fmla="*/ 8 w 319"/>
                <a:gd name="T65" fmla="*/ 3 h 305"/>
                <a:gd name="T66" fmla="*/ 8 w 319"/>
                <a:gd name="T67" fmla="*/ 1 h 305"/>
                <a:gd name="T68" fmla="*/ 8 w 319"/>
                <a:gd name="T69" fmla="*/ 0 h 3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9"/>
                <a:gd name="T106" fmla="*/ 0 h 305"/>
                <a:gd name="T107" fmla="*/ 319 w 319"/>
                <a:gd name="T108" fmla="*/ 305 h 3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9" h="305">
                  <a:moveTo>
                    <a:pt x="80" y="0"/>
                  </a:moveTo>
                  <a:cubicBezTo>
                    <a:pt x="80" y="0"/>
                    <a:pt x="62" y="3"/>
                    <a:pt x="52" y="2"/>
                  </a:cubicBezTo>
                  <a:cubicBezTo>
                    <a:pt x="41" y="1"/>
                    <a:pt x="40" y="12"/>
                    <a:pt x="35" y="14"/>
                  </a:cubicBezTo>
                  <a:cubicBezTo>
                    <a:pt x="30" y="16"/>
                    <a:pt x="21" y="11"/>
                    <a:pt x="21" y="11"/>
                  </a:cubicBezTo>
                  <a:cubicBezTo>
                    <a:pt x="19" y="13"/>
                    <a:pt x="21" y="15"/>
                    <a:pt x="16" y="16"/>
                  </a:cubicBezTo>
                  <a:cubicBezTo>
                    <a:pt x="11" y="18"/>
                    <a:pt x="6" y="17"/>
                    <a:pt x="7" y="23"/>
                  </a:cubicBezTo>
                  <a:cubicBezTo>
                    <a:pt x="8" y="29"/>
                    <a:pt x="9" y="29"/>
                    <a:pt x="5" y="33"/>
                  </a:cubicBezTo>
                  <a:cubicBezTo>
                    <a:pt x="2" y="38"/>
                    <a:pt x="0" y="40"/>
                    <a:pt x="1" y="43"/>
                  </a:cubicBezTo>
                  <a:cubicBezTo>
                    <a:pt x="3" y="45"/>
                    <a:pt x="1" y="47"/>
                    <a:pt x="4" y="48"/>
                  </a:cubicBezTo>
                  <a:cubicBezTo>
                    <a:pt x="8" y="49"/>
                    <a:pt x="9" y="62"/>
                    <a:pt x="9" y="62"/>
                  </a:cubicBezTo>
                  <a:cubicBezTo>
                    <a:pt x="9" y="62"/>
                    <a:pt x="12" y="76"/>
                    <a:pt x="12" y="83"/>
                  </a:cubicBezTo>
                  <a:cubicBezTo>
                    <a:pt x="11" y="89"/>
                    <a:pt x="15" y="94"/>
                    <a:pt x="14" y="103"/>
                  </a:cubicBezTo>
                  <a:cubicBezTo>
                    <a:pt x="14" y="112"/>
                    <a:pt x="14" y="116"/>
                    <a:pt x="16" y="125"/>
                  </a:cubicBezTo>
                  <a:cubicBezTo>
                    <a:pt x="17" y="135"/>
                    <a:pt x="21" y="139"/>
                    <a:pt x="21" y="144"/>
                  </a:cubicBezTo>
                  <a:cubicBezTo>
                    <a:pt x="21" y="149"/>
                    <a:pt x="17" y="149"/>
                    <a:pt x="19" y="154"/>
                  </a:cubicBezTo>
                  <a:cubicBezTo>
                    <a:pt x="21" y="159"/>
                    <a:pt x="28" y="162"/>
                    <a:pt x="32" y="167"/>
                  </a:cubicBezTo>
                  <a:cubicBezTo>
                    <a:pt x="37" y="172"/>
                    <a:pt x="42" y="178"/>
                    <a:pt x="43" y="181"/>
                  </a:cubicBezTo>
                  <a:cubicBezTo>
                    <a:pt x="45" y="184"/>
                    <a:pt x="53" y="207"/>
                    <a:pt x="53" y="207"/>
                  </a:cubicBezTo>
                  <a:cubicBezTo>
                    <a:pt x="53" y="207"/>
                    <a:pt x="65" y="217"/>
                    <a:pt x="73" y="217"/>
                  </a:cubicBezTo>
                  <a:cubicBezTo>
                    <a:pt x="80" y="218"/>
                    <a:pt x="85" y="214"/>
                    <a:pt x="89" y="223"/>
                  </a:cubicBezTo>
                  <a:cubicBezTo>
                    <a:pt x="92" y="232"/>
                    <a:pt x="99" y="231"/>
                    <a:pt x="105" y="235"/>
                  </a:cubicBezTo>
                  <a:cubicBezTo>
                    <a:pt x="111" y="239"/>
                    <a:pt x="120" y="241"/>
                    <a:pt x="124" y="242"/>
                  </a:cubicBezTo>
                  <a:cubicBezTo>
                    <a:pt x="128" y="244"/>
                    <a:pt x="139" y="241"/>
                    <a:pt x="141" y="242"/>
                  </a:cubicBezTo>
                  <a:cubicBezTo>
                    <a:pt x="143" y="244"/>
                    <a:pt x="148" y="241"/>
                    <a:pt x="153" y="252"/>
                  </a:cubicBezTo>
                  <a:cubicBezTo>
                    <a:pt x="158" y="263"/>
                    <a:pt x="160" y="267"/>
                    <a:pt x="158" y="275"/>
                  </a:cubicBezTo>
                  <a:cubicBezTo>
                    <a:pt x="155" y="282"/>
                    <a:pt x="158" y="288"/>
                    <a:pt x="159" y="290"/>
                  </a:cubicBezTo>
                  <a:cubicBezTo>
                    <a:pt x="161" y="292"/>
                    <a:pt x="166" y="301"/>
                    <a:pt x="166" y="301"/>
                  </a:cubicBezTo>
                  <a:cubicBezTo>
                    <a:pt x="186" y="302"/>
                    <a:pt x="186" y="302"/>
                    <a:pt x="186" y="302"/>
                  </a:cubicBezTo>
                  <a:cubicBezTo>
                    <a:pt x="186" y="302"/>
                    <a:pt x="194" y="292"/>
                    <a:pt x="197" y="297"/>
                  </a:cubicBezTo>
                  <a:cubicBezTo>
                    <a:pt x="200" y="302"/>
                    <a:pt x="206" y="305"/>
                    <a:pt x="210" y="305"/>
                  </a:cubicBezTo>
                  <a:cubicBezTo>
                    <a:pt x="215" y="304"/>
                    <a:pt x="212" y="299"/>
                    <a:pt x="221" y="299"/>
                  </a:cubicBezTo>
                  <a:cubicBezTo>
                    <a:pt x="231" y="300"/>
                    <a:pt x="231" y="305"/>
                    <a:pt x="237" y="304"/>
                  </a:cubicBezTo>
                  <a:cubicBezTo>
                    <a:pt x="243" y="303"/>
                    <a:pt x="251" y="297"/>
                    <a:pt x="251" y="297"/>
                  </a:cubicBezTo>
                  <a:cubicBezTo>
                    <a:pt x="251" y="297"/>
                    <a:pt x="248" y="291"/>
                    <a:pt x="252" y="289"/>
                  </a:cubicBezTo>
                  <a:cubicBezTo>
                    <a:pt x="256" y="288"/>
                    <a:pt x="257" y="281"/>
                    <a:pt x="265" y="287"/>
                  </a:cubicBezTo>
                  <a:cubicBezTo>
                    <a:pt x="272" y="293"/>
                    <a:pt x="273" y="288"/>
                    <a:pt x="281" y="287"/>
                  </a:cubicBezTo>
                  <a:cubicBezTo>
                    <a:pt x="288" y="286"/>
                    <a:pt x="313" y="270"/>
                    <a:pt x="319" y="272"/>
                  </a:cubicBezTo>
                  <a:cubicBezTo>
                    <a:pt x="319" y="272"/>
                    <a:pt x="315" y="265"/>
                    <a:pt x="307" y="262"/>
                  </a:cubicBezTo>
                  <a:cubicBezTo>
                    <a:pt x="299" y="259"/>
                    <a:pt x="296" y="255"/>
                    <a:pt x="297" y="249"/>
                  </a:cubicBezTo>
                  <a:cubicBezTo>
                    <a:pt x="299" y="243"/>
                    <a:pt x="302" y="236"/>
                    <a:pt x="300" y="234"/>
                  </a:cubicBezTo>
                  <a:cubicBezTo>
                    <a:pt x="297" y="231"/>
                    <a:pt x="294" y="225"/>
                    <a:pt x="291" y="223"/>
                  </a:cubicBezTo>
                  <a:cubicBezTo>
                    <a:pt x="288" y="220"/>
                    <a:pt x="287" y="217"/>
                    <a:pt x="288" y="212"/>
                  </a:cubicBezTo>
                  <a:cubicBezTo>
                    <a:pt x="289" y="206"/>
                    <a:pt x="290" y="201"/>
                    <a:pt x="293" y="199"/>
                  </a:cubicBezTo>
                  <a:cubicBezTo>
                    <a:pt x="296" y="197"/>
                    <a:pt x="297" y="194"/>
                    <a:pt x="292" y="188"/>
                  </a:cubicBezTo>
                  <a:cubicBezTo>
                    <a:pt x="288" y="182"/>
                    <a:pt x="293" y="178"/>
                    <a:pt x="295" y="175"/>
                  </a:cubicBezTo>
                  <a:cubicBezTo>
                    <a:pt x="296" y="172"/>
                    <a:pt x="295" y="160"/>
                    <a:pt x="291" y="160"/>
                  </a:cubicBezTo>
                  <a:cubicBezTo>
                    <a:pt x="287" y="159"/>
                    <a:pt x="281" y="160"/>
                    <a:pt x="280" y="155"/>
                  </a:cubicBezTo>
                  <a:cubicBezTo>
                    <a:pt x="278" y="150"/>
                    <a:pt x="276" y="149"/>
                    <a:pt x="277" y="143"/>
                  </a:cubicBezTo>
                  <a:cubicBezTo>
                    <a:pt x="278" y="138"/>
                    <a:pt x="281" y="127"/>
                    <a:pt x="283" y="124"/>
                  </a:cubicBezTo>
                  <a:cubicBezTo>
                    <a:pt x="284" y="120"/>
                    <a:pt x="288" y="102"/>
                    <a:pt x="288" y="102"/>
                  </a:cubicBezTo>
                  <a:cubicBezTo>
                    <a:pt x="254" y="77"/>
                    <a:pt x="254" y="77"/>
                    <a:pt x="254" y="77"/>
                  </a:cubicBezTo>
                  <a:cubicBezTo>
                    <a:pt x="254" y="77"/>
                    <a:pt x="246" y="65"/>
                    <a:pt x="248" y="59"/>
                  </a:cubicBezTo>
                  <a:cubicBezTo>
                    <a:pt x="148" y="1"/>
                    <a:pt x="148" y="1"/>
                    <a:pt x="148" y="1"/>
                  </a:cubicBezTo>
                  <a:cubicBezTo>
                    <a:pt x="148" y="1"/>
                    <a:pt x="144" y="6"/>
                    <a:pt x="144" y="12"/>
                  </a:cubicBezTo>
                  <a:cubicBezTo>
                    <a:pt x="143" y="18"/>
                    <a:pt x="137" y="14"/>
                    <a:pt x="133" y="19"/>
                  </a:cubicBezTo>
                  <a:cubicBezTo>
                    <a:pt x="128" y="24"/>
                    <a:pt x="115" y="27"/>
                    <a:pt x="123" y="31"/>
                  </a:cubicBezTo>
                  <a:cubicBezTo>
                    <a:pt x="131" y="36"/>
                    <a:pt x="139" y="29"/>
                    <a:pt x="140" y="34"/>
                  </a:cubicBezTo>
                  <a:cubicBezTo>
                    <a:pt x="142" y="39"/>
                    <a:pt x="138" y="42"/>
                    <a:pt x="131" y="44"/>
                  </a:cubicBezTo>
                  <a:cubicBezTo>
                    <a:pt x="123" y="46"/>
                    <a:pt x="120" y="47"/>
                    <a:pt x="118" y="44"/>
                  </a:cubicBezTo>
                  <a:cubicBezTo>
                    <a:pt x="116" y="40"/>
                    <a:pt x="114" y="31"/>
                    <a:pt x="110" y="36"/>
                  </a:cubicBezTo>
                  <a:cubicBezTo>
                    <a:pt x="106" y="41"/>
                    <a:pt x="103" y="43"/>
                    <a:pt x="103" y="43"/>
                  </a:cubicBezTo>
                  <a:cubicBezTo>
                    <a:pt x="103" y="43"/>
                    <a:pt x="101" y="34"/>
                    <a:pt x="98" y="38"/>
                  </a:cubicBezTo>
                  <a:cubicBezTo>
                    <a:pt x="94" y="42"/>
                    <a:pt x="98" y="35"/>
                    <a:pt x="94" y="42"/>
                  </a:cubicBezTo>
                  <a:cubicBezTo>
                    <a:pt x="90" y="50"/>
                    <a:pt x="89" y="53"/>
                    <a:pt x="84" y="53"/>
                  </a:cubicBezTo>
                  <a:cubicBezTo>
                    <a:pt x="80" y="53"/>
                    <a:pt x="74" y="53"/>
                    <a:pt x="77" y="46"/>
                  </a:cubicBezTo>
                  <a:cubicBezTo>
                    <a:pt x="80" y="39"/>
                    <a:pt x="86" y="37"/>
                    <a:pt x="83" y="32"/>
                  </a:cubicBezTo>
                  <a:cubicBezTo>
                    <a:pt x="80" y="28"/>
                    <a:pt x="80" y="30"/>
                    <a:pt x="80" y="24"/>
                  </a:cubicBezTo>
                  <a:cubicBezTo>
                    <a:pt x="80" y="18"/>
                    <a:pt x="82" y="15"/>
                    <a:pt x="84" y="14"/>
                  </a:cubicBezTo>
                  <a:cubicBezTo>
                    <a:pt x="87" y="12"/>
                    <a:pt x="89" y="6"/>
                    <a:pt x="89" y="6"/>
                  </a:cubicBezTo>
                  <a:lnTo>
                    <a:pt x="80" y="0"/>
                  </a:lnTo>
                  <a:close/>
                </a:path>
              </a:pathLst>
            </a:custGeom>
            <a:solidFill>
              <a:schemeClr val="accent1"/>
            </a:solidFill>
            <a:ln w="3175" cap="rnd">
              <a:solidFill>
                <a:schemeClr val="bg1"/>
              </a:solidFill>
              <a:round/>
              <a:headEnd/>
              <a:tailEnd/>
            </a:ln>
          </p:spPr>
          <p:txBody>
            <a:bodyPr/>
            <a:lstStyle/>
            <a:p>
              <a:endParaRPr lang="de-DE"/>
            </a:p>
          </p:txBody>
        </p:sp>
        <p:sp>
          <p:nvSpPr>
            <p:cNvPr id="6627" name="Freeform 1446"/>
            <p:cNvSpPr>
              <a:spLocks/>
            </p:cNvSpPr>
            <p:nvPr/>
          </p:nvSpPr>
          <p:spPr bwMode="gray">
            <a:xfrm>
              <a:off x="2979" y="2839"/>
              <a:ext cx="122" cy="150"/>
            </a:xfrm>
            <a:custGeom>
              <a:avLst/>
              <a:gdLst>
                <a:gd name="T0" fmla="*/ 14 w 219"/>
                <a:gd name="T1" fmla="*/ 26 h 268"/>
                <a:gd name="T2" fmla="*/ 11 w 219"/>
                <a:gd name="T3" fmla="*/ 24 h 268"/>
                <a:gd name="T4" fmla="*/ 10 w 219"/>
                <a:gd name="T5" fmla="*/ 22 h 268"/>
                <a:gd name="T6" fmla="*/ 1 w 219"/>
                <a:gd name="T7" fmla="*/ 16 h 268"/>
                <a:gd name="T8" fmla="*/ 1 w 219"/>
                <a:gd name="T9" fmla="*/ 15 h 268"/>
                <a:gd name="T10" fmla="*/ 1 w 219"/>
                <a:gd name="T11" fmla="*/ 15 h 268"/>
                <a:gd name="T12" fmla="*/ 2 w 219"/>
                <a:gd name="T13" fmla="*/ 15 h 268"/>
                <a:gd name="T14" fmla="*/ 2 w 219"/>
                <a:gd name="T15" fmla="*/ 14 h 268"/>
                <a:gd name="T16" fmla="*/ 2 w 219"/>
                <a:gd name="T17" fmla="*/ 13 h 268"/>
                <a:gd name="T18" fmla="*/ 1 w 219"/>
                <a:gd name="T19" fmla="*/ 14 h 268"/>
                <a:gd name="T20" fmla="*/ 1 w 219"/>
                <a:gd name="T21" fmla="*/ 14 h 268"/>
                <a:gd name="T22" fmla="*/ 1 w 219"/>
                <a:gd name="T23" fmla="*/ 13 h 268"/>
                <a:gd name="T24" fmla="*/ 1 w 219"/>
                <a:gd name="T25" fmla="*/ 11 h 268"/>
                <a:gd name="T26" fmla="*/ 2 w 219"/>
                <a:gd name="T27" fmla="*/ 10 h 268"/>
                <a:gd name="T28" fmla="*/ 3 w 219"/>
                <a:gd name="T29" fmla="*/ 9 h 268"/>
                <a:gd name="T30" fmla="*/ 3 w 219"/>
                <a:gd name="T31" fmla="*/ 7 h 268"/>
                <a:gd name="T32" fmla="*/ 3 w 219"/>
                <a:gd name="T33" fmla="*/ 6 h 268"/>
                <a:gd name="T34" fmla="*/ 2 w 219"/>
                <a:gd name="T35" fmla="*/ 5 h 268"/>
                <a:gd name="T36" fmla="*/ 1 w 219"/>
                <a:gd name="T37" fmla="*/ 4 h 268"/>
                <a:gd name="T38" fmla="*/ 0 w 219"/>
                <a:gd name="T39" fmla="*/ 2 h 268"/>
                <a:gd name="T40" fmla="*/ 1 w 219"/>
                <a:gd name="T41" fmla="*/ 1 h 268"/>
                <a:gd name="T42" fmla="*/ 1 w 219"/>
                <a:gd name="T43" fmla="*/ 1 h 268"/>
                <a:gd name="T44" fmla="*/ 4 w 219"/>
                <a:gd name="T45" fmla="*/ 1 h 268"/>
                <a:gd name="T46" fmla="*/ 6 w 219"/>
                <a:gd name="T47" fmla="*/ 1 h 268"/>
                <a:gd name="T48" fmla="*/ 8 w 219"/>
                <a:gd name="T49" fmla="*/ 1 h 268"/>
                <a:gd name="T50" fmla="*/ 11 w 219"/>
                <a:gd name="T51" fmla="*/ 3 h 268"/>
                <a:gd name="T52" fmla="*/ 15 w 219"/>
                <a:gd name="T53" fmla="*/ 3 h 268"/>
                <a:gd name="T54" fmla="*/ 16 w 219"/>
                <a:gd name="T55" fmla="*/ 2 h 268"/>
                <a:gd name="T56" fmla="*/ 18 w 219"/>
                <a:gd name="T57" fmla="*/ 1 h 268"/>
                <a:gd name="T58" fmla="*/ 20 w 219"/>
                <a:gd name="T59" fmla="*/ 2 h 268"/>
                <a:gd name="T60" fmla="*/ 21 w 219"/>
                <a:gd name="T61" fmla="*/ 2 h 268"/>
                <a:gd name="T62" fmla="*/ 19 w 219"/>
                <a:gd name="T63" fmla="*/ 5 h 268"/>
                <a:gd name="T64" fmla="*/ 19 w 219"/>
                <a:gd name="T65" fmla="*/ 15 h 268"/>
                <a:gd name="T66" fmla="*/ 21 w 219"/>
                <a:gd name="T67" fmla="*/ 17 h 268"/>
                <a:gd name="T68" fmla="*/ 19 w 219"/>
                <a:gd name="T69" fmla="*/ 18 h 268"/>
                <a:gd name="T70" fmla="*/ 18 w 219"/>
                <a:gd name="T71" fmla="*/ 18 h 268"/>
                <a:gd name="T72" fmla="*/ 18 w 219"/>
                <a:gd name="T73" fmla="*/ 19 h 268"/>
                <a:gd name="T74" fmla="*/ 18 w 219"/>
                <a:gd name="T75" fmla="*/ 20 h 268"/>
                <a:gd name="T76" fmla="*/ 18 w 219"/>
                <a:gd name="T77" fmla="*/ 20 h 268"/>
                <a:gd name="T78" fmla="*/ 17 w 219"/>
                <a:gd name="T79" fmla="*/ 20 h 268"/>
                <a:gd name="T80" fmla="*/ 17 w 219"/>
                <a:gd name="T81" fmla="*/ 20 h 268"/>
                <a:gd name="T82" fmla="*/ 17 w 219"/>
                <a:gd name="T83" fmla="*/ 21 h 268"/>
                <a:gd name="T84" fmla="*/ 17 w 219"/>
                <a:gd name="T85" fmla="*/ 22 h 268"/>
                <a:gd name="T86" fmla="*/ 16 w 219"/>
                <a:gd name="T87" fmla="*/ 23 h 268"/>
                <a:gd name="T88" fmla="*/ 16 w 219"/>
                <a:gd name="T89" fmla="*/ 23 h 268"/>
                <a:gd name="T90" fmla="*/ 16 w 219"/>
                <a:gd name="T91" fmla="*/ 24 h 268"/>
                <a:gd name="T92" fmla="*/ 14 w 219"/>
                <a:gd name="T93" fmla="*/ 24 h 268"/>
                <a:gd name="T94" fmla="*/ 15 w 219"/>
                <a:gd name="T95" fmla="*/ 25 h 268"/>
                <a:gd name="T96" fmla="*/ 15 w 219"/>
                <a:gd name="T97" fmla="*/ 25 h 268"/>
                <a:gd name="T98" fmla="*/ 15 w 219"/>
                <a:gd name="T99" fmla="*/ 26 h 268"/>
                <a:gd name="T100" fmla="*/ 14 w 219"/>
                <a:gd name="T101" fmla="*/ 26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9"/>
                <a:gd name="T154" fmla="*/ 0 h 268"/>
                <a:gd name="T155" fmla="*/ 219 w 219"/>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9" h="268">
                  <a:moveTo>
                    <a:pt x="144" y="265"/>
                  </a:moveTo>
                  <a:cubicBezTo>
                    <a:pt x="110" y="240"/>
                    <a:pt x="110" y="240"/>
                    <a:pt x="110" y="240"/>
                  </a:cubicBezTo>
                  <a:cubicBezTo>
                    <a:pt x="110" y="240"/>
                    <a:pt x="102" y="228"/>
                    <a:pt x="104" y="222"/>
                  </a:cubicBezTo>
                  <a:cubicBezTo>
                    <a:pt x="4" y="164"/>
                    <a:pt x="4" y="164"/>
                    <a:pt x="4" y="164"/>
                  </a:cubicBezTo>
                  <a:cubicBezTo>
                    <a:pt x="4" y="164"/>
                    <a:pt x="1" y="153"/>
                    <a:pt x="4" y="149"/>
                  </a:cubicBezTo>
                  <a:cubicBezTo>
                    <a:pt x="8" y="145"/>
                    <a:pt x="7" y="149"/>
                    <a:pt x="10" y="149"/>
                  </a:cubicBezTo>
                  <a:cubicBezTo>
                    <a:pt x="13" y="148"/>
                    <a:pt x="15" y="147"/>
                    <a:pt x="16" y="146"/>
                  </a:cubicBezTo>
                  <a:cubicBezTo>
                    <a:pt x="18" y="145"/>
                    <a:pt x="25" y="144"/>
                    <a:pt x="27" y="142"/>
                  </a:cubicBezTo>
                  <a:cubicBezTo>
                    <a:pt x="29" y="139"/>
                    <a:pt x="26" y="140"/>
                    <a:pt x="22" y="137"/>
                  </a:cubicBezTo>
                  <a:cubicBezTo>
                    <a:pt x="18" y="135"/>
                    <a:pt x="15" y="141"/>
                    <a:pt x="13" y="142"/>
                  </a:cubicBezTo>
                  <a:cubicBezTo>
                    <a:pt x="11" y="143"/>
                    <a:pt x="8" y="142"/>
                    <a:pt x="4" y="140"/>
                  </a:cubicBezTo>
                  <a:cubicBezTo>
                    <a:pt x="1" y="138"/>
                    <a:pt x="1" y="134"/>
                    <a:pt x="1" y="134"/>
                  </a:cubicBezTo>
                  <a:cubicBezTo>
                    <a:pt x="1" y="134"/>
                    <a:pt x="3" y="121"/>
                    <a:pt x="8" y="117"/>
                  </a:cubicBezTo>
                  <a:cubicBezTo>
                    <a:pt x="13" y="114"/>
                    <a:pt x="17" y="104"/>
                    <a:pt x="21" y="101"/>
                  </a:cubicBezTo>
                  <a:cubicBezTo>
                    <a:pt x="25" y="99"/>
                    <a:pt x="28" y="93"/>
                    <a:pt x="29" y="89"/>
                  </a:cubicBezTo>
                  <a:cubicBezTo>
                    <a:pt x="29" y="85"/>
                    <a:pt x="29" y="79"/>
                    <a:pt x="29" y="77"/>
                  </a:cubicBezTo>
                  <a:cubicBezTo>
                    <a:pt x="30" y="74"/>
                    <a:pt x="33" y="68"/>
                    <a:pt x="31" y="65"/>
                  </a:cubicBezTo>
                  <a:cubicBezTo>
                    <a:pt x="30" y="61"/>
                    <a:pt x="29" y="55"/>
                    <a:pt x="25" y="52"/>
                  </a:cubicBezTo>
                  <a:cubicBezTo>
                    <a:pt x="22" y="49"/>
                    <a:pt x="16" y="49"/>
                    <a:pt x="15" y="43"/>
                  </a:cubicBezTo>
                  <a:cubicBezTo>
                    <a:pt x="13" y="36"/>
                    <a:pt x="0" y="16"/>
                    <a:pt x="0" y="16"/>
                  </a:cubicBezTo>
                  <a:cubicBezTo>
                    <a:pt x="1" y="13"/>
                    <a:pt x="1" y="13"/>
                    <a:pt x="1" y="13"/>
                  </a:cubicBezTo>
                  <a:cubicBezTo>
                    <a:pt x="11" y="4"/>
                    <a:pt x="11" y="4"/>
                    <a:pt x="11" y="4"/>
                  </a:cubicBezTo>
                  <a:cubicBezTo>
                    <a:pt x="49" y="3"/>
                    <a:pt x="49" y="3"/>
                    <a:pt x="49" y="3"/>
                  </a:cubicBezTo>
                  <a:cubicBezTo>
                    <a:pt x="49" y="3"/>
                    <a:pt x="55" y="4"/>
                    <a:pt x="57" y="6"/>
                  </a:cubicBezTo>
                  <a:cubicBezTo>
                    <a:pt x="59" y="8"/>
                    <a:pt x="84" y="9"/>
                    <a:pt x="84" y="9"/>
                  </a:cubicBezTo>
                  <a:cubicBezTo>
                    <a:pt x="114" y="28"/>
                    <a:pt x="114" y="28"/>
                    <a:pt x="114" y="28"/>
                  </a:cubicBezTo>
                  <a:cubicBezTo>
                    <a:pt x="155" y="31"/>
                    <a:pt x="155" y="31"/>
                    <a:pt x="155" y="31"/>
                  </a:cubicBezTo>
                  <a:cubicBezTo>
                    <a:pt x="155" y="31"/>
                    <a:pt x="162" y="21"/>
                    <a:pt x="169" y="19"/>
                  </a:cubicBezTo>
                  <a:cubicBezTo>
                    <a:pt x="176" y="17"/>
                    <a:pt x="183" y="0"/>
                    <a:pt x="189" y="9"/>
                  </a:cubicBezTo>
                  <a:cubicBezTo>
                    <a:pt x="196" y="18"/>
                    <a:pt x="200" y="16"/>
                    <a:pt x="204" y="17"/>
                  </a:cubicBezTo>
                  <a:cubicBezTo>
                    <a:pt x="208" y="17"/>
                    <a:pt x="219" y="17"/>
                    <a:pt x="219" y="17"/>
                  </a:cubicBezTo>
                  <a:cubicBezTo>
                    <a:pt x="219" y="17"/>
                    <a:pt x="200" y="47"/>
                    <a:pt x="195" y="50"/>
                  </a:cubicBezTo>
                  <a:cubicBezTo>
                    <a:pt x="197" y="157"/>
                    <a:pt x="197" y="157"/>
                    <a:pt x="197" y="157"/>
                  </a:cubicBezTo>
                  <a:cubicBezTo>
                    <a:pt x="213" y="177"/>
                    <a:pt x="213" y="177"/>
                    <a:pt x="213" y="177"/>
                  </a:cubicBezTo>
                  <a:cubicBezTo>
                    <a:pt x="213" y="177"/>
                    <a:pt x="206" y="189"/>
                    <a:pt x="202" y="189"/>
                  </a:cubicBezTo>
                  <a:cubicBezTo>
                    <a:pt x="199" y="190"/>
                    <a:pt x="195" y="184"/>
                    <a:pt x="194" y="187"/>
                  </a:cubicBezTo>
                  <a:cubicBezTo>
                    <a:pt x="192" y="189"/>
                    <a:pt x="193" y="192"/>
                    <a:pt x="193" y="194"/>
                  </a:cubicBezTo>
                  <a:cubicBezTo>
                    <a:pt x="192" y="195"/>
                    <a:pt x="190" y="194"/>
                    <a:pt x="191" y="199"/>
                  </a:cubicBezTo>
                  <a:cubicBezTo>
                    <a:pt x="192" y="204"/>
                    <a:pt x="188" y="205"/>
                    <a:pt x="185" y="205"/>
                  </a:cubicBezTo>
                  <a:cubicBezTo>
                    <a:pt x="183" y="205"/>
                    <a:pt x="183" y="203"/>
                    <a:pt x="181" y="204"/>
                  </a:cubicBezTo>
                  <a:cubicBezTo>
                    <a:pt x="179" y="204"/>
                    <a:pt x="180" y="197"/>
                    <a:pt x="178" y="202"/>
                  </a:cubicBezTo>
                  <a:cubicBezTo>
                    <a:pt x="175" y="208"/>
                    <a:pt x="167" y="207"/>
                    <a:pt x="170" y="214"/>
                  </a:cubicBezTo>
                  <a:cubicBezTo>
                    <a:pt x="174" y="221"/>
                    <a:pt x="174" y="223"/>
                    <a:pt x="171" y="228"/>
                  </a:cubicBezTo>
                  <a:cubicBezTo>
                    <a:pt x="169" y="233"/>
                    <a:pt x="166" y="233"/>
                    <a:pt x="164" y="234"/>
                  </a:cubicBezTo>
                  <a:cubicBezTo>
                    <a:pt x="163" y="235"/>
                    <a:pt x="159" y="231"/>
                    <a:pt x="159" y="235"/>
                  </a:cubicBezTo>
                  <a:cubicBezTo>
                    <a:pt x="159" y="239"/>
                    <a:pt x="166" y="242"/>
                    <a:pt x="163" y="245"/>
                  </a:cubicBezTo>
                  <a:cubicBezTo>
                    <a:pt x="160" y="247"/>
                    <a:pt x="153" y="245"/>
                    <a:pt x="153" y="245"/>
                  </a:cubicBezTo>
                  <a:cubicBezTo>
                    <a:pt x="153" y="245"/>
                    <a:pt x="151" y="248"/>
                    <a:pt x="154" y="252"/>
                  </a:cubicBezTo>
                  <a:cubicBezTo>
                    <a:pt x="157" y="256"/>
                    <a:pt x="159" y="256"/>
                    <a:pt x="158" y="259"/>
                  </a:cubicBezTo>
                  <a:cubicBezTo>
                    <a:pt x="156" y="263"/>
                    <a:pt x="159" y="263"/>
                    <a:pt x="154" y="265"/>
                  </a:cubicBezTo>
                  <a:cubicBezTo>
                    <a:pt x="149" y="268"/>
                    <a:pt x="144" y="265"/>
                    <a:pt x="144" y="265"/>
                  </a:cubicBezTo>
                  <a:close/>
                </a:path>
              </a:pathLst>
            </a:custGeom>
            <a:solidFill>
              <a:schemeClr val="accent1"/>
            </a:solidFill>
            <a:ln w="3175" cap="rnd">
              <a:solidFill>
                <a:schemeClr val="bg1"/>
              </a:solidFill>
              <a:round/>
              <a:headEnd/>
              <a:tailEnd/>
            </a:ln>
          </p:spPr>
          <p:txBody>
            <a:bodyPr/>
            <a:lstStyle/>
            <a:p>
              <a:endParaRPr lang="de-DE"/>
            </a:p>
          </p:txBody>
        </p:sp>
        <p:sp>
          <p:nvSpPr>
            <p:cNvPr id="6628" name="Freeform 1447"/>
            <p:cNvSpPr>
              <a:spLocks/>
            </p:cNvSpPr>
            <p:nvPr/>
          </p:nvSpPr>
          <p:spPr bwMode="gray">
            <a:xfrm>
              <a:off x="3007" y="2626"/>
              <a:ext cx="102" cy="87"/>
            </a:xfrm>
            <a:custGeom>
              <a:avLst/>
              <a:gdLst>
                <a:gd name="T0" fmla="*/ 5 w 184"/>
                <a:gd name="T1" fmla="*/ 0 h 157"/>
                <a:gd name="T2" fmla="*/ 4 w 184"/>
                <a:gd name="T3" fmla="*/ 1 h 157"/>
                <a:gd name="T4" fmla="*/ 2 w 184"/>
                <a:gd name="T5" fmla="*/ 2 h 157"/>
                <a:gd name="T6" fmla="*/ 2 w 184"/>
                <a:gd name="T7" fmla="*/ 3 h 157"/>
                <a:gd name="T8" fmla="*/ 1 w 184"/>
                <a:gd name="T9" fmla="*/ 4 h 157"/>
                <a:gd name="T10" fmla="*/ 1 w 184"/>
                <a:gd name="T11" fmla="*/ 7 h 157"/>
                <a:gd name="T12" fmla="*/ 1 w 184"/>
                <a:gd name="T13" fmla="*/ 9 h 157"/>
                <a:gd name="T14" fmla="*/ 1 w 184"/>
                <a:gd name="T15" fmla="*/ 10 h 157"/>
                <a:gd name="T16" fmla="*/ 2 w 184"/>
                <a:gd name="T17" fmla="*/ 10 h 157"/>
                <a:gd name="T18" fmla="*/ 2 w 184"/>
                <a:gd name="T19" fmla="*/ 10 h 157"/>
                <a:gd name="T20" fmla="*/ 3 w 184"/>
                <a:gd name="T21" fmla="*/ 10 h 157"/>
                <a:gd name="T22" fmla="*/ 4 w 184"/>
                <a:gd name="T23" fmla="*/ 10 h 157"/>
                <a:gd name="T24" fmla="*/ 4 w 184"/>
                <a:gd name="T25" fmla="*/ 9 h 157"/>
                <a:gd name="T26" fmla="*/ 4 w 184"/>
                <a:gd name="T27" fmla="*/ 8 h 157"/>
                <a:gd name="T28" fmla="*/ 5 w 184"/>
                <a:gd name="T29" fmla="*/ 9 h 157"/>
                <a:gd name="T30" fmla="*/ 6 w 184"/>
                <a:gd name="T31" fmla="*/ 9 h 157"/>
                <a:gd name="T32" fmla="*/ 7 w 184"/>
                <a:gd name="T33" fmla="*/ 9 h 157"/>
                <a:gd name="T34" fmla="*/ 7 w 184"/>
                <a:gd name="T35" fmla="*/ 9 h 157"/>
                <a:gd name="T36" fmla="*/ 8 w 184"/>
                <a:gd name="T37" fmla="*/ 9 h 157"/>
                <a:gd name="T38" fmla="*/ 11 w 184"/>
                <a:gd name="T39" fmla="*/ 10 h 157"/>
                <a:gd name="T40" fmla="*/ 13 w 184"/>
                <a:gd name="T41" fmla="*/ 12 h 157"/>
                <a:gd name="T42" fmla="*/ 16 w 184"/>
                <a:gd name="T43" fmla="*/ 15 h 157"/>
                <a:gd name="T44" fmla="*/ 17 w 184"/>
                <a:gd name="T45" fmla="*/ 14 h 157"/>
                <a:gd name="T46" fmla="*/ 16 w 184"/>
                <a:gd name="T47" fmla="*/ 12 h 157"/>
                <a:gd name="T48" fmla="*/ 14 w 184"/>
                <a:gd name="T49" fmla="*/ 11 h 157"/>
                <a:gd name="T50" fmla="*/ 12 w 184"/>
                <a:gd name="T51" fmla="*/ 9 h 157"/>
                <a:gd name="T52" fmla="*/ 9 w 184"/>
                <a:gd name="T53" fmla="*/ 7 h 157"/>
                <a:gd name="T54" fmla="*/ 7 w 184"/>
                <a:gd name="T55" fmla="*/ 6 h 157"/>
                <a:gd name="T56" fmla="*/ 5 w 184"/>
                <a:gd name="T57" fmla="*/ 0 h 1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4"/>
                <a:gd name="T88" fmla="*/ 0 h 157"/>
                <a:gd name="T89" fmla="*/ 184 w 184"/>
                <a:gd name="T90" fmla="*/ 157 h 1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4" h="157">
                  <a:moveTo>
                    <a:pt x="50" y="0"/>
                  </a:moveTo>
                  <a:cubicBezTo>
                    <a:pt x="50" y="0"/>
                    <a:pt x="51" y="5"/>
                    <a:pt x="44" y="11"/>
                  </a:cubicBezTo>
                  <a:cubicBezTo>
                    <a:pt x="37" y="16"/>
                    <a:pt x="29" y="14"/>
                    <a:pt x="26" y="21"/>
                  </a:cubicBezTo>
                  <a:cubicBezTo>
                    <a:pt x="24" y="28"/>
                    <a:pt x="24" y="35"/>
                    <a:pt x="17" y="34"/>
                  </a:cubicBezTo>
                  <a:cubicBezTo>
                    <a:pt x="9" y="33"/>
                    <a:pt x="9" y="26"/>
                    <a:pt x="9" y="44"/>
                  </a:cubicBezTo>
                  <a:cubicBezTo>
                    <a:pt x="9" y="61"/>
                    <a:pt x="6" y="64"/>
                    <a:pt x="3" y="73"/>
                  </a:cubicBezTo>
                  <a:cubicBezTo>
                    <a:pt x="0" y="82"/>
                    <a:pt x="3" y="90"/>
                    <a:pt x="4" y="98"/>
                  </a:cubicBezTo>
                  <a:cubicBezTo>
                    <a:pt x="5" y="101"/>
                    <a:pt x="5" y="104"/>
                    <a:pt x="6" y="107"/>
                  </a:cubicBezTo>
                  <a:cubicBezTo>
                    <a:pt x="6" y="107"/>
                    <a:pt x="15" y="108"/>
                    <a:pt x="16" y="108"/>
                  </a:cubicBezTo>
                  <a:cubicBezTo>
                    <a:pt x="17" y="108"/>
                    <a:pt x="22" y="104"/>
                    <a:pt x="25" y="103"/>
                  </a:cubicBezTo>
                  <a:cubicBezTo>
                    <a:pt x="27" y="103"/>
                    <a:pt x="29" y="103"/>
                    <a:pt x="31" y="109"/>
                  </a:cubicBezTo>
                  <a:cubicBezTo>
                    <a:pt x="34" y="114"/>
                    <a:pt x="38" y="111"/>
                    <a:pt x="38" y="108"/>
                  </a:cubicBezTo>
                  <a:cubicBezTo>
                    <a:pt x="39" y="104"/>
                    <a:pt x="38" y="100"/>
                    <a:pt x="40" y="97"/>
                  </a:cubicBezTo>
                  <a:cubicBezTo>
                    <a:pt x="42" y="94"/>
                    <a:pt x="41" y="88"/>
                    <a:pt x="45" y="89"/>
                  </a:cubicBezTo>
                  <a:cubicBezTo>
                    <a:pt x="49" y="90"/>
                    <a:pt x="53" y="92"/>
                    <a:pt x="54" y="95"/>
                  </a:cubicBezTo>
                  <a:cubicBezTo>
                    <a:pt x="54" y="99"/>
                    <a:pt x="57" y="96"/>
                    <a:pt x="60" y="99"/>
                  </a:cubicBezTo>
                  <a:cubicBezTo>
                    <a:pt x="63" y="103"/>
                    <a:pt x="66" y="100"/>
                    <a:pt x="68" y="99"/>
                  </a:cubicBezTo>
                  <a:cubicBezTo>
                    <a:pt x="71" y="98"/>
                    <a:pt x="72" y="91"/>
                    <a:pt x="75" y="94"/>
                  </a:cubicBezTo>
                  <a:cubicBezTo>
                    <a:pt x="77" y="98"/>
                    <a:pt x="76" y="99"/>
                    <a:pt x="81" y="100"/>
                  </a:cubicBezTo>
                  <a:cubicBezTo>
                    <a:pt x="86" y="102"/>
                    <a:pt x="100" y="98"/>
                    <a:pt x="112" y="105"/>
                  </a:cubicBezTo>
                  <a:cubicBezTo>
                    <a:pt x="124" y="113"/>
                    <a:pt x="126" y="114"/>
                    <a:pt x="134" y="123"/>
                  </a:cubicBezTo>
                  <a:cubicBezTo>
                    <a:pt x="142" y="132"/>
                    <a:pt x="165" y="152"/>
                    <a:pt x="170" y="155"/>
                  </a:cubicBezTo>
                  <a:cubicBezTo>
                    <a:pt x="175" y="157"/>
                    <a:pt x="184" y="149"/>
                    <a:pt x="183" y="146"/>
                  </a:cubicBezTo>
                  <a:cubicBezTo>
                    <a:pt x="183" y="146"/>
                    <a:pt x="169" y="133"/>
                    <a:pt x="165" y="129"/>
                  </a:cubicBezTo>
                  <a:cubicBezTo>
                    <a:pt x="162" y="125"/>
                    <a:pt x="156" y="118"/>
                    <a:pt x="149" y="113"/>
                  </a:cubicBezTo>
                  <a:cubicBezTo>
                    <a:pt x="143" y="108"/>
                    <a:pt x="134" y="95"/>
                    <a:pt x="130" y="92"/>
                  </a:cubicBezTo>
                  <a:cubicBezTo>
                    <a:pt x="127" y="89"/>
                    <a:pt x="112" y="87"/>
                    <a:pt x="97" y="79"/>
                  </a:cubicBezTo>
                  <a:cubicBezTo>
                    <a:pt x="82" y="71"/>
                    <a:pt x="77" y="65"/>
                    <a:pt x="77" y="59"/>
                  </a:cubicBezTo>
                  <a:cubicBezTo>
                    <a:pt x="76" y="54"/>
                    <a:pt x="73" y="23"/>
                    <a:pt x="50" y="0"/>
                  </a:cubicBezTo>
                  <a:close/>
                </a:path>
              </a:pathLst>
            </a:custGeom>
            <a:solidFill>
              <a:schemeClr val="accent1"/>
            </a:solidFill>
            <a:ln w="3175" cap="rnd">
              <a:solidFill>
                <a:schemeClr val="bg1"/>
              </a:solidFill>
              <a:round/>
              <a:headEnd/>
              <a:tailEnd/>
            </a:ln>
          </p:spPr>
          <p:txBody>
            <a:bodyPr/>
            <a:lstStyle/>
            <a:p>
              <a:endParaRPr lang="de-DE"/>
            </a:p>
          </p:txBody>
        </p:sp>
        <p:sp>
          <p:nvSpPr>
            <p:cNvPr id="6629" name="Freeform 1448"/>
            <p:cNvSpPr>
              <a:spLocks/>
            </p:cNvSpPr>
            <p:nvPr/>
          </p:nvSpPr>
          <p:spPr bwMode="gray">
            <a:xfrm>
              <a:off x="2954" y="2675"/>
              <a:ext cx="236" cy="182"/>
            </a:xfrm>
            <a:custGeom>
              <a:avLst/>
              <a:gdLst>
                <a:gd name="T0" fmla="*/ 26 w 423"/>
                <a:gd name="T1" fmla="*/ 30 h 326"/>
                <a:gd name="T2" fmla="*/ 24 w 423"/>
                <a:gd name="T3" fmla="*/ 30 h 326"/>
                <a:gd name="T4" fmla="*/ 23 w 423"/>
                <a:gd name="T5" fmla="*/ 30 h 326"/>
                <a:gd name="T6" fmla="*/ 21 w 423"/>
                <a:gd name="T7" fmla="*/ 31 h 326"/>
                <a:gd name="T8" fmla="*/ 20 w 423"/>
                <a:gd name="T9" fmla="*/ 32 h 326"/>
                <a:gd name="T10" fmla="*/ 15 w 423"/>
                <a:gd name="T11" fmla="*/ 31 h 326"/>
                <a:gd name="T12" fmla="*/ 12 w 423"/>
                <a:gd name="T13" fmla="*/ 30 h 326"/>
                <a:gd name="T14" fmla="*/ 9 w 423"/>
                <a:gd name="T15" fmla="*/ 29 h 326"/>
                <a:gd name="T16" fmla="*/ 9 w 423"/>
                <a:gd name="T17" fmla="*/ 29 h 326"/>
                <a:gd name="T18" fmla="*/ 9 w 423"/>
                <a:gd name="T19" fmla="*/ 29 h 326"/>
                <a:gd name="T20" fmla="*/ 9 w 423"/>
                <a:gd name="T21" fmla="*/ 26 h 326"/>
                <a:gd name="T22" fmla="*/ 8 w 423"/>
                <a:gd name="T23" fmla="*/ 27 h 326"/>
                <a:gd name="T24" fmla="*/ 7 w 423"/>
                <a:gd name="T25" fmla="*/ 26 h 326"/>
                <a:gd name="T26" fmla="*/ 6 w 423"/>
                <a:gd name="T27" fmla="*/ 23 h 326"/>
                <a:gd name="T28" fmla="*/ 4 w 423"/>
                <a:gd name="T29" fmla="*/ 22 h 326"/>
                <a:gd name="T30" fmla="*/ 3 w 423"/>
                <a:gd name="T31" fmla="*/ 21 h 326"/>
                <a:gd name="T32" fmla="*/ 1 w 423"/>
                <a:gd name="T33" fmla="*/ 21 h 326"/>
                <a:gd name="T34" fmla="*/ 2 w 423"/>
                <a:gd name="T35" fmla="*/ 18 h 326"/>
                <a:gd name="T36" fmla="*/ 3 w 423"/>
                <a:gd name="T37" fmla="*/ 18 h 326"/>
                <a:gd name="T38" fmla="*/ 4 w 423"/>
                <a:gd name="T39" fmla="*/ 18 h 326"/>
                <a:gd name="T40" fmla="*/ 4 w 423"/>
                <a:gd name="T41" fmla="*/ 16 h 326"/>
                <a:gd name="T42" fmla="*/ 4 w 423"/>
                <a:gd name="T43" fmla="*/ 13 h 326"/>
                <a:gd name="T44" fmla="*/ 5 w 423"/>
                <a:gd name="T45" fmla="*/ 12 h 326"/>
                <a:gd name="T46" fmla="*/ 6 w 423"/>
                <a:gd name="T47" fmla="*/ 12 h 326"/>
                <a:gd name="T48" fmla="*/ 6 w 423"/>
                <a:gd name="T49" fmla="*/ 9 h 326"/>
                <a:gd name="T50" fmla="*/ 7 w 423"/>
                <a:gd name="T51" fmla="*/ 8 h 326"/>
                <a:gd name="T52" fmla="*/ 8 w 423"/>
                <a:gd name="T53" fmla="*/ 7 h 326"/>
                <a:gd name="T54" fmla="*/ 9 w 423"/>
                <a:gd name="T55" fmla="*/ 7 h 326"/>
                <a:gd name="T56" fmla="*/ 9 w 423"/>
                <a:gd name="T57" fmla="*/ 3 h 326"/>
                <a:gd name="T58" fmla="*/ 9 w 423"/>
                <a:gd name="T59" fmla="*/ 2 h 326"/>
                <a:gd name="T60" fmla="*/ 9 w 423"/>
                <a:gd name="T61" fmla="*/ 2 h 326"/>
                <a:gd name="T62" fmla="*/ 11 w 423"/>
                <a:gd name="T63" fmla="*/ 2 h 326"/>
                <a:gd name="T64" fmla="*/ 12 w 423"/>
                <a:gd name="T65" fmla="*/ 1 h 326"/>
                <a:gd name="T66" fmla="*/ 12 w 423"/>
                <a:gd name="T67" fmla="*/ 2 h 326"/>
                <a:gd name="T68" fmla="*/ 13 w 423"/>
                <a:gd name="T69" fmla="*/ 2 h 326"/>
                <a:gd name="T70" fmla="*/ 13 w 423"/>
                <a:gd name="T71" fmla="*/ 1 h 326"/>
                <a:gd name="T72" fmla="*/ 14 w 423"/>
                <a:gd name="T73" fmla="*/ 1 h 326"/>
                <a:gd name="T74" fmla="*/ 15 w 423"/>
                <a:gd name="T75" fmla="*/ 1 h 326"/>
                <a:gd name="T76" fmla="*/ 15 w 423"/>
                <a:gd name="T77" fmla="*/ 1 h 326"/>
                <a:gd name="T78" fmla="*/ 16 w 423"/>
                <a:gd name="T79" fmla="*/ 1 h 326"/>
                <a:gd name="T80" fmla="*/ 17 w 423"/>
                <a:gd name="T81" fmla="*/ 1 h 326"/>
                <a:gd name="T82" fmla="*/ 17 w 423"/>
                <a:gd name="T83" fmla="*/ 1 h 326"/>
                <a:gd name="T84" fmla="*/ 20 w 423"/>
                <a:gd name="T85" fmla="*/ 2 h 326"/>
                <a:gd name="T86" fmla="*/ 22 w 423"/>
                <a:gd name="T87" fmla="*/ 3 h 326"/>
                <a:gd name="T88" fmla="*/ 26 w 423"/>
                <a:gd name="T89" fmla="*/ 7 h 326"/>
                <a:gd name="T90" fmla="*/ 25 w 423"/>
                <a:gd name="T91" fmla="*/ 7 h 326"/>
                <a:gd name="T92" fmla="*/ 25 w 423"/>
                <a:gd name="T93" fmla="*/ 8 h 326"/>
                <a:gd name="T94" fmla="*/ 24 w 423"/>
                <a:gd name="T95" fmla="*/ 9 h 326"/>
                <a:gd name="T96" fmla="*/ 25 w 423"/>
                <a:gd name="T97" fmla="*/ 11 h 326"/>
                <a:gd name="T98" fmla="*/ 27 w 423"/>
                <a:gd name="T99" fmla="*/ 10 h 326"/>
                <a:gd name="T100" fmla="*/ 27 w 423"/>
                <a:gd name="T101" fmla="*/ 12 h 326"/>
                <a:gd name="T102" fmla="*/ 31 w 423"/>
                <a:gd name="T103" fmla="*/ 16 h 326"/>
                <a:gd name="T104" fmla="*/ 41 w 423"/>
                <a:gd name="T105" fmla="*/ 18 h 326"/>
                <a:gd name="T106" fmla="*/ 33 w 423"/>
                <a:gd name="T107" fmla="*/ 27 h 326"/>
                <a:gd name="T108" fmla="*/ 30 w 423"/>
                <a:gd name="T109" fmla="*/ 28 h 326"/>
                <a:gd name="T110" fmla="*/ 28 w 423"/>
                <a:gd name="T111" fmla="*/ 28 h 326"/>
                <a:gd name="T112" fmla="*/ 26 w 423"/>
                <a:gd name="T113" fmla="*/ 30 h 3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3"/>
                <a:gd name="T172" fmla="*/ 0 h 326"/>
                <a:gd name="T173" fmla="*/ 423 w 423"/>
                <a:gd name="T174" fmla="*/ 326 h 3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3" h="326">
                  <a:moveTo>
                    <a:pt x="263" y="312"/>
                  </a:moveTo>
                  <a:cubicBezTo>
                    <a:pt x="263" y="312"/>
                    <a:pt x="252" y="312"/>
                    <a:pt x="248" y="312"/>
                  </a:cubicBezTo>
                  <a:cubicBezTo>
                    <a:pt x="244" y="311"/>
                    <a:pt x="240" y="313"/>
                    <a:pt x="233" y="304"/>
                  </a:cubicBezTo>
                  <a:cubicBezTo>
                    <a:pt x="227" y="295"/>
                    <a:pt x="220" y="312"/>
                    <a:pt x="213" y="314"/>
                  </a:cubicBezTo>
                  <a:cubicBezTo>
                    <a:pt x="206" y="316"/>
                    <a:pt x="199" y="326"/>
                    <a:pt x="199" y="326"/>
                  </a:cubicBezTo>
                  <a:cubicBezTo>
                    <a:pt x="158" y="323"/>
                    <a:pt x="158" y="323"/>
                    <a:pt x="158" y="323"/>
                  </a:cubicBezTo>
                  <a:cubicBezTo>
                    <a:pt x="128" y="304"/>
                    <a:pt x="128" y="304"/>
                    <a:pt x="128" y="304"/>
                  </a:cubicBezTo>
                  <a:cubicBezTo>
                    <a:pt x="128" y="304"/>
                    <a:pt x="103" y="303"/>
                    <a:pt x="101" y="301"/>
                  </a:cubicBezTo>
                  <a:cubicBezTo>
                    <a:pt x="99" y="299"/>
                    <a:pt x="93" y="298"/>
                    <a:pt x="93" y="298"/>
                  </a:cubicBezTo>
                  <a:cubicBezTo>
                    <a:pt x="93" y="298"/>
                    <a:pt x="93" y="298"/>
                    <a:pt x="93" y="298"/>
                  </a:cubicBezTo>
                  <a:cubicBezTo>
                    <a:pt x="93" y="298"/>
                    <a:pt x="96" y="278"/>
                    <a:pt x="94" y="273"/>
                  </a:cubicBezTo>
                  <a:cubicBezTo>
                    <a:pt x="93" y="268"/>
                    <a:pt x="86" y="277"/>
                    <a:pt x="79" y="276"/>
                  </a:cubicBezTo>
                  <a:cubicBezTo>
                    <a:pt x="72" y="274"/>
                    <a:pt x="77" y="270"/>
                    <a:pt x="70" y="267"/>
                  </a:cubicBezTo>
                  <a:cubicBezTo>
                    <a:pt x="63" y="263"/>
                    <a:pt x="63" y="257"/>
                    <a:pt x="61" y="246"/>
                  </a:cubicBezTo>
                  <a:cubicBezTo>
                    <a:pt x="60" y="235"/>
                    <a:pt x="51" y="237"/>
                    <a:pt x="46" y="228"/>
                  </a:cubicBezTo>
                  <a:cubicBezTo>
                    <a:pt x="41" y="219"/>
                    <a:pt x="42" y="218"/>
                    <a:pt x="34" y="214"/>
                  </a:cubicBezTo>
                  <a:cubicBezTo>
                    <a:pt x="27" y="210"/>
                    <a:pt x="20" y="215"/>
                    <a:pt x="10" y="214"/>
                  </a:cubicBezTo>
                  <a:cubicBezTo>
                    <a:pt x="0" y="213"/>
                    <a:pt x="14" y="203"/>
                    <a:pt x="19" y="191"/>
                  </a:cubicBezTo>
                  <a:cubicBezTo>
                    <a:pt x="23" y="180"/>
                    <a:pt x="28" y="191"/>
                    <a:pt x="33" y="192"/>
                  </a:cubicBezTo>
                  <a:cubicBezTo>
                    <a:pt x="39" y="194"/>
                    <a:pt x="42" y="191"/>
                    <a:pt x="41" y="182"/>
                  </a:cubicBezTo>
                  <a:cubicBezTo>
                    <a:pt x="40" y="173"/>
                    <a:pt x="39" y="168"/>
                    <a:pt x="42" y="164"/>
                  </a:cubicBezTo>
                  <a:cubicBezTo>
                    <a:pt x="44" y="159"/>
                    <a:pt x="44" y="147"/>
                    <a:pt x="46" y="131"/>
                  </a:cubicBezTo>
                  <a:cubicBezTo>
                    <a:pt x="47" y="116"/>
                    <a:pt x="49" y="123"/>
                    <a:pt x="54" y="123"/>
                  </a:cubicBezTo>
                  <a:cubicBezTo>
                    <a:pt x="59" y="123"/>
                    <a:pt x="62" y="127"/>
                    <a:pt x="63" y="118"/>
                  </a:cubicBezTo>
                  <a:cubicBezTo>
                    <a:pt x="63" y="109"/>
                    <a:pt x="62" y="103"/>
                    <a:pt x="64" y="99"/>
                  </a:cubicBezTo>
                  <a:cubicBezTo>
                    <a:pt x="66" y="95"/>
                    <a:pt x="73" y="89"/>
                    <a:pt x="74" y="79"/>
                  </a:cubicBezTo>
                  <a:cubicBezTo>
                    <a:pt x="74" y="70"/>
                    <a:pt x="78" y="68"/>
                    <a:pt x="83" y="68"/>
                  </a:cubicBezTo>
                  <a:cubicBezTo>
                    <a:pt x="87" y="68"/>
                    <a:pt x="89" y="71"/>
                    <a:pt x="89" y="67"/>
                  </a:cubicBezTo>
                  <a:cubicBezTo>
                    <a:pt x="89" y="62"/>
                    <a:pt x="96" y="43"/>
                    <a:pt x="99" y="36"/>
                  </a:cubicBezTo>
                  <a:cubicBezTo>
                    <a:pt x="101" y="33"/>
                    <a:pt x="101" y="28"/>
                    <a:pt x="101" y="23"/>
                  </a:cubicBezTo>
                  <a:cubicBezTo>
                    <a:pt x="101" y="19"/>
                    <a:pt x="101" y="19"/>
                    <a:pt x="101" y="19"/>
                  </a:cubicBezTo>
                  <a:cubicBezTo>
                    <a:pt x="101" y="19"/>
                    <a:pt x="110" y="20"/>
                    <a:pt x="111" y="20"/>
                  </a:cubicBezTo>
                  <a:cubicBezTo>
                    <a:pt x="112" y="20"/>
                    <a:pt x="117" y="16"/>
                    <a:pt x="120" y="15"/>
                  </a:cubicBezTo>
                  <a:cubicBezTo>
                    <a:pt x="122" y="15"/>
                    <a:pt x="124" y="15"/>
                    <a:pt x="126" y="21"/>
                  </a:cubicBezTo>
                  <a:cubicBezTo>
                    <a:pt x="129" y="26"/>
                    <a:pt x="133" y="23"/>
                    <a:pt x="133" y="20"/>
                  </a:cubicBezTo>
                  <a:cubicBezTo>
                    <a:pt x="134" y="16"/>
                    <a:pt x="133" y="12"/>
                    <a:pt x="135" y="9"/>
                  </a:cubicBezTo>
                  <a:cubicBezTo>
                    <a:pt x="137" y="6"/>
                    <a:pt x="136" y="0"/>
                    <a:pt x="140" y="1"/>
                  </a:cubicBezTo>
                  <a:cubicBezTo>
                    <a:pt x="144" y="2"/>
                    <a:pt x="148" y="4"/>
                    <a:pt x="149" y="7"/>
                  </a:cubicBezTo>
                  <a:cubicBezTo>
                    <a:pt x="149" y="11"/>
                    <a:pt x="152" y="8"/>
                    <a:pt x="155" y="11"/>
                  </a:cubicBezTo>
                  <a:cubicBezTo>
                    <a:pt x="158" y="15"/>
                    <a:pt x="161" y="12"/>
                    <a:pt x="163" y="11"/>
                  </a:cubicBezTo>
                  <a:cubicBezTo>
                    <a:pt x="166" y="10"/>
                    <a:pt x="167" y="3"/>
                    <a:pt x="170" y="6"/>
                  </a:cubicBezTo>
                  <a:cubicBezTo>
                    <a:pt x="172" y="10"/>
                    <a:pt x="171" y="11"/>
                    <a:pt x="176" y="12"/>
                  </a:cubicBezTo>
                  <a:cubicBezTo>
                    <a:pt x="181" y="14"/>
                    <a:pt x="195" y="10"/>
                    <a:pt x="207" y="17"/>
                  </a:cubicBezTo>
                  <a:cubicBezTo>
                    <a:pt x="219" y="25"/>
                    <a:pt x="221" y="26"/>
                    <a:pt x="229" y="35"/>
                  </a:cubicBezTo>
                  <a:cubicBezTo>
                    <a:pt x="237" y="44"/>
                    <a:pt x="260" y="64"/>
                    <a:pt x="265" y="67"/>
                  </a:cubicBezTo>
                  <a:cubicBezTo>
                    <a:pt x="265" y="67"/>
                    <a:pt x="260" y="72"/>
                    <a:pt x="258" y="74"/>
                  </a:cubicBezTo>
                  <a:cubicBezTo>
                    <a:pt x="256" y="75"/>
                    <a:pt x="250" y="82"/>
                    <a:pt x="249" y="86"/>
                  </a:cubicBezTo>
                  <a:cubicBezTo>
                    <a:pt x="247" y="89"/>
                    <a:pt x="244" y="93"/>
                    <a:pt x="247" y="100"/>
                  </a:cubicBezTo>
                  <a:cubicBezTo>
                    <a:pt x="250" y="108"/>
                    <a:pt x="252" y="111"/>
                    <a:pt x="255" y="111"/>
                  </a:cubicBezTo>
                  <a:cubicBezTo>
                    <a:pt x="258" y="110"/>
                    <a:pt x="279" y="108"/>
                    <a:pt x="279" y="108"/>
                  </a:cubicBezTo>
                  <a:cubicBezTo>
                    <a:pt x="279" y="108"/>
                    <a:pt x="273" y="119"/>
                    <a:pt x="279" y="126"/>
                  </a:cubicBezTo>
                  <a:cubicBezTo>
                    <a:pt x="284" y="134"/>
                    <a:pt x="304" y="160"/>
                    <a:pt x="320" y="166"/>
                  </a:cubicBezTo>
                  <a:cubicBezTo>
                    <a:pt x="335" y="172"/>
                    <a:pt x="402" y="191"/>
                    <a:pt x="423" y="188"/>
                  </a:cubicBezTo>
                  <a:cubicBezTo>
                    <a:pt x="344" y="281"/>
                    <a:pt x="344" y="281"/>
                    <a:pt x="344" y="281"/>
                  </a:cubicBezTo>
                  <a:cubicBezTo>
                    <a:pt x="344" y="281"/>
                    <a:pt x="315" y="283"/>
                    <a:pt x="310" y="285"/>
                  </a:cubicBezTo>
                  <a:cubicBezTo>
                    <a:pt x="304" y="287"/>
                    <a:pt x="294" y="289"/>
                    <a:pt x="291" y="295"/>
                  </a:cubicBezTo>
                  <a:cubicBezTo>
                    <a:pt x="288" y="300"/>
                    <a:pt x="267" y="301"/>
                    <a:pt x="263" y="312"/>
                  </a:cubicBezTo>
                  <a:close/>
                </a:path>
              </a:pathLst>
            </a:custGeom>
            <a:solidFill>
              <a:schemeClr val="accent1"/>
            </a:solidFill>
            <a:ln w="3175" cap="rnd">
              <a:solidFill>
                <a:schemeClr val="bg1"/>
              </a:solidFill>
              <a:round/>
              <a:headEnd/>
              <a:tailEnd/>
            </a:ln>
          </p:spPr>
          <p:txBody>
            <a:bodyPr/>
            <a:lstStyle/>
            <a:p>
              <a:endParaRPr lang="de-DE"/>
            </a:p>
          </p:txBody>
        </p:sp>
        <p:sp>
          <p:nvSpPr>
            <p:cNvPr id="6630" name="Freeform 1449"/>
            <p:cNvSpPr>
              <a:spLocks/>
            </p:cNvSpPr>
            <p:nvPr/>
          </p:nvSpPr>
          <p:spPr bwMode="gray">
            <a:xfrm>
              <a:off x="3090" y="2707"/>
              <a:ext cx="27" cy="30"/>
            </a:xfrm>
            <a:custGeom>
              <a:avLst/>
              <a:gdLst>
                <a:gd name="T0" fmla="*/ 3 w 49"/>
                <a:gd name="T1" fmla="*/ 5 h 54"/>
                <a:gd name="T2" fmla="*/ 1 w 49"/>
                <a:gd name="T3" fmla="*/ 5 h 54"/>
                <a:gd name="T4" fmla="*/ 1 w 49"/>
                <a:gd name="T5" fmla="*/ 4 h 54"/>
                <a:gd name="T6" fmla="*/ 1 w 49"/>
                <a:gd name="T7" fmla="*/ 3 h 54"/>
                <a:gd name="T8" fmla="*/ 1 w 49"/>
                <a:gd name="T9" fmla="*/ 2 h 54"/>
                <a:gd name="T10" fmla="*/ 2 w 49"/>
                <a:gd name="T11" fmla="*/ 1 h 54"/>
                <a:gd name="T12" fmla="*/ 3 w 49"/>
                <a:gd name="T13" fmla="*/ 1 h 54"/>
                <a:gd name="T14" fmla="*/ 4 w 49"/>
                <a:gd name="T15" fmla="*/ 1 h 54"/>
                <a:gd name="T16" fmla="*/ 4 w 49"/>
                <a:gd name="T17" fmla="*/ 1 h 54"/>
                <a:gd name="T18" fmla="*/ 4 w 49"/>
                <a:gd name="T19" fmla="*/ 2 h 54"/>
                <a:gd name="T20" fmla="*/ 3 w 49"/>
                <a:gd name="T21" fmla="*/ 3 h 54"/>
                <a:gd name="T22" fmla="*/ 4 w 49"/>
                <a:gd name="T23" fmla="*/ 3 h 54"/>
                <a:gd name="T24" fmla="*/ 4 w 49"/>
                <a:gd name="T25" fmla="*/ 3 h 54"/>
                <a:gd name="T26" fmla="*/ 4 w 49"/>
                <a:gd name="T27" fmla="*/ 4 h 54"/>
                <a:gd name="T28" fmla="*/ 3 w 49"/>
                <a:gd name="T29" fmla="*/ 5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54"/>
                <a:gd name="T47" fmla="*/ 49 w 49"/>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54">
                  <a:moveTo>
                    <a:pt x="35" y="51"/>
                  </a:moveTo>
                  <a:cubicBezTo>
                    <a:pt x="35" y="51"/>
                    <a:pt x="14" y="53"/>
                    <a:pt x="11" y="54"/>
                  </a:cubicBezTo>
                  <a:cubicBezTo>
                    <a:pt x="8" y="54"/>
                    <a:pt x="6" y="51"/>
                    <a:pt x="3" y="43"/>
                  </a:cubicBezTo>
                  <a:cubicBezTo>
                    <a:pt x="0" y="36"/>
                    <a:pt x="3" y="32"/>
                    <a:pt x="5" y="29"/>
                  </a:cubicBezTo>
                  <a:cubicBezTo>
                    <a:pt x="6" y="25"/>
                    <a:pt x="12" y="18"/>
                    <a:pt x="14" y="17"/>
                  </a:cubicBezTo>
                  <a:cubicBezTo>
                    <a:pt x="16" y="15"/>
                    <a:pt x="21" y="10"/>
                    <a:pt x="21" y="10"/>
                  </a:cubicBezTo>
                  <a:cubicBezTo>
                    <a:pt x="26" y="12"/>
                    <a:pt x="35" y="4"/>
                    <a:pt x="34" y="1"/>
                  </a:cubicBezTo>
                  <a:cubicBezTo>
                    <a:pt x="34" y="1"/>
                    <a:pt x="39" y="0"/>
                    <a:pt x="41" y="5"/>
                  </a:cubicBezTo>
                  <a:cubicBezTo>
                    <a:pt x="44" y="9"/>
                    <a:pt x="46" y="14"/>
                    <a:pt x="47" y="15"/>
                  </a:cubicBezTo>
                  <a:cubicBezTo>
                    <a:pt x="47" y="17"/>
                    <a:pt x="46" y="21"/>
                    <a:pt x="43" y="23"/>
                  </a:cubicBezTo>
                  <a:cubicBezTo>
                    <a:pt x="39" y="24"/>
                    <a:pt x="35" y="26"/>
                    <a:pt x="37" y="28"/>
                  </a:cubicBezTo>
                  <a:cubicBezTo>
                    <a:pt x="39" y="30"/>
                    <a:pt x="43" y="29"/>
                    <a:pt x="44" y="31"/>
                  </a:cubicBezTo>
                  <a:cubicBezTo>
                    <a:pt x="46" y="34"/>
                    <a:pt x="45" y="35"/>
                    <a:pt x="47" y="36"/>
                  </a:cubicBezTo>
                  <a:cubicBezTo>
                    <a:pt x="48" y="37"/>
                    <a:pt x="49" y="38"/>
                    <a:pt x="49" y="39"/>
                  </a:cubicBezTo>
                  <a:cubicBezTo>
                    <a:pt x="48" y="41"/>
                    <a:pt x="35" y="51"/>
                    <a:pt x="35" y="51"/>
                  </a:cubicBezTo>
                  <a:close/>
                </a:path>
              </a:pathLst>
            </a:custGeom>
            <a:solidFill>
              <a:schemeClr val="accent1"/>
            </a:solidFill>
            <a:ln w="3175" cap="rnd">
              <a:solidFill>
                <a:schemeClr val="bg1"/>
              </a:solidFill>
              <a:round/>
              <a:headEnd/>
              <a:tailEnd/>
            </a:ln>
          </p:spPr>
          <p:txBody>
            <a:bodyPr/>
            <a:lstStyle/>
            <a:p>
              <a:endParaRPr lang="de-DE"/>
            </a:p>
          </p:txBody>
        </p:sp>
        <p:sp>
          <p:nvSpPr>
            <p:cNvPr id="6631" name="Freeform 1450"/>
            <p:cNvSpPr>
              <a:spLocks/>
            </p:cNvSpPr>
            <p:nvPr/>
          </p:nvSpPr>
          <p:spPr bwMode="gray">
            <a:xfrm>
              <a:off x="3087" y="2705"/>
              <a:ext cx="153" cy="233"/>
            </a:xfrm>
            <a:custGeom>
              <a:avLst/>
              <a:gdLst>
                <a:gd name="T0" fmla="*/ 2 w 274"/>
                <a:gd name="T1" fmla="*/ 40 h 418"/>
                <a:gd name="T2" fmla="*/ 1 w 274"/>
                <a:gd name="T3" fmla="*/ 38 h 418"/>
                <a:gd name="T4" fmla="*/ 0 w 274"/>
                <a:gd name="T5" fmla="*/ 28 h 418"/>
                <a:gd name="T6" fmla="*/ 2 w 274"/>
                <a:gd name="T7" fmla="*/ 25 h 418"/>
                <a:gd name="T8" fmla="*/ 5 w 274"/>
                <a:gd name="T9" fmla="*/ 23 h 418"/>
                <a:gd name="T10" fmla="*/ 7 w 274"/>
                <a:gd name="T11" fmla="*/ 22 h 418"/>
                <a:gd name="T12" fmla="*/ 10 w 274"/>
                <a:gd name="T13" fmla="*/ 22 h 418"/>
                <a:gd name="T14" fmla="*/ 18 w 274"/>
                <a:gd name="T15" fmla="*/ 13 h 418"/>
                <a:gd name="T16" fmla="*/ 8 w 274"/>
                <a:gd name="T17" fmla="*/ 11 h 418"/>
                <a:gd name="T18" fmla="*/ 4 w 274"/>
                <a:gd name="T19" fmla="*/ 7 h 418"/>
                <a:gd name="T20" fmla="*/ 4 w 274"/>
                <a:gd name="T21" fmla="*/ 5 h 418"/>
                <a:gd name="T22" fmla="*/ 5 w 274"/>
                <a:gd name="T23" fmla="*/ 4 h 418"/>
                <a:gd name="T24" fmla="*/ 8 w 274"/>
                <a:gd name="T25" fmla="*/ 7 h 418"/>
                <a:gd name="T26" fmla="*/ 11 w 274"/>
                <a:gd name="T27" fmla="*/ 6 h 418"/>
                <a:gd name="T28" fmla="*/ 13 w 274"/>
                <a:gd name="T29" fmla="*/ 5 h 418"/>
                <a:gd name="T30" fmla="*/ 15 w 274"/>
                <a:gd name="T31" fmla="*/ 5 h 418"/>
                <a:gd name="T32" fmla="*/ 16 w 274"/>
                <a:gd name="T33" fmla="*/ 4 h 418"/>
                <a:gd name="T34" fmla="*/ 17 w 274"/>
                <a:gd name="T35" fmla="*/ 4 h 418"/>
                <a:gd name="T36" fmla="*/ 19 w 274"/>
                <a:gd name="T37" fmla="*/ 3 h 418"/>
                <a:gd name="T38" fmla="*/ 21 w 274"/>
                <a:gd name="T39" fmla="*/ 3 h 418"/>
                <a:gd name="T40" fmla="*/ 22 w 274"/>
                <a:gd name="T41" fmla="*/ 3 h 418"/>
                <a:gd name="T42" fmla="*/ 23 w 274"/>
                <a:gd name="T43" fmla="*/ 2 h 418"/>
                <a:gd name="T44" fmla="*/ 25 w 274"/>
                <a:gd name="T45" fmla="*/ 2 h 418"/>
                <a:gd name="T46" fmla="*/ 26 w 274"/>
                <a:gd name="T47" fmla="*/ 2 h 418"/>
                <a:gd name="T48" fmla="*/ 26 w 274"/>
                <a:gd name="T49" fmla="*/ 4 h 418"/>
                <a:gd name="T50" fmla="*/ 25 w 274"/>
                <a:gd name="T51" fmla="*/ 7 h 418"/>
                <a:gd name="T52" fmla="*/ 25 w 274"/>
                <a:gd name="T53" fmla="*/ 9 h 418"/>
                <a:gd name="T54" fmla="*/ 23 w 274"/>
                <a:gd name="T55" fmla="*/ 13 h 418"/>
                <a:gd name="T56" fmla="*/ 21 w 274"/>
                <a:gd name="T57" fmla="*/ 18 h 418"/>
                <a:gd name="T58" fmla="*/ 17 w 274"/>
                <a:gd name="T59" fmla="*/ 25 h 418"/>
                <a:gd name="T60" fmla="*/ 12 w 274"/>
                <a:gd name="T61" fmla="*/ 31 h 418"/>
                <a:gd name="T62" fmla="*/ 7 w 274"/>
                <a:gd name="T63" fmla="*/ 34 h 418"/>
                <a:gd name="T64" fmla="*/ 2 w 274"/>
                <a:gd name="T65" fmla="*/ 40 h 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4"/>
                <a:gd name="T100" fmla="*/ 0 h 418"/>
                <a:gd name="T101" fmla="*/ 274 w 274"/>
                <a:gd name="T102" fmla="*/ 418 h 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4" h="418">
                  <a:moveTo>
                    <a:pt x="18" y="418"/>
                  </a:moveTo>
                  <a:cubicBezTo>
                    <a:pt x="2" y="398"/>
                    <a:pt x="2" y="398"/>
                    <a:pt x="2" y="398"/>
                  </a:cubicBezTo>
                  <a:cubicBezTo>
                    <a:pt x="0" y="291"/>
                    <a:pt x="0" y="291"/>
                    <a:pt x="0" y="291"/>
                  </a:cubicBezTo>
                  <a:cubicBezTo>
                    <a:pt x="5" y="288"/>
                    <a:pt x="24" y="258"/>
                    <a:pt x="24" y="258"/>
                  </a:cubicBezTo>
                  <a:cubicBezTo>
                    <a:pt x="28" y="247"/>
                    <a:pt x="49" y="246"/>
                    <a:pt x="52" y="241"/>
                  </a:cubicBezTo>
                  <a:cubicBezTo>
                    <a:pt x="55" y="235"/>
                    <a:pt x="65" y="233"/>
                    <a:pt x="71" y="231"/>
                  </a:cubicBezTo>
                  <a:cubicBezTo>
                    <a:pt x="76" y="229"/>
                    <a:pt x="105" y="227"/>
                    <a:pt x="105" y="227"/>
                  </a:cubicBezTo>
                  <a:cubicBezTo>
                    <a:pt x="184" y="134"/>
                    <a:pt x="184" y="134"/>
                    <a:pt x="184" y="134"/>
                  </a:cubicBezTo>
                  <a:cubicBezTo>
                    <a:pt x="163" y="137"/>
                    <a:pt x="96" y="118"/>
                    <a:pt x="81" y="112"/>
                  </a:cubicBezTo>
                  <a:cubicBezTo>
                    <a:pt x="65" y="106"/>
                    <a:pt x="45" y="80"/>
                    <a:pt x="40" y="72"/>
                  </a:cubicBezTo>
                  <a:cubicBezTo>
                    <a:pt x="34" y="65"/>
                    <a:pt x="40" y="54"/>
                    <a:pt x="40" y="54"/>
                  </a:cubicBezTo>
                  <a:cubicBezTo>
                    <a:pt x="40" y="54"/>
                    <a:pt x="53" y="44"/>
                    <a:pt x="54" y="42"/>
                  </a:cubicBezTo>
                  <a:cubicBezTo>
                    <a:pt x="54" y="42"/>
                    <a:pt x="70" y="73"/>
                    <a:pt x="84" y="71"/>
                  </a:cubicBezTo>
                  <a:cubicBezTo>
                    <a:pt x="97" y="70"/>
                    <a:pt x="109" y="63"/>
                    <a:pt x="115" y="59"/>
                  </a:cubicBezTo>
                  <a:cubicBezTo>
                    <a:pt x="121" y="54"/>
                    <a:pt x="124" y="50"/>
                    <a:pt x="133" y="56"/>
                  </a:cubicBezTo>
                  <a:cubicBezTo>
                    <a:pt x="142" y="62"/>
                    <a:pt x="148" y="53"/>
                    <a:pt x="151" y="52"/>
                  </a:cubicBezTo>
                  <a:cubicBezTo>
                    <a:pt x="154" y="51"/>
                    <a:pt x="153" y="46"/>
                    <a:pt x="159" y="43"/>
                  </a:cubicBezTo>
                  <a:cubicBezTo>
                    <a:pt x="165" y="40"/>
                    <a:pt x="163" y="35"/>
                    <a:pt x="173" y="39"/>
                  </a:cubicBezTo>
                  <a:cubicBezTo>
                    <a:pt x="184" y="44"/>
                    <a:pt x="185" y="36"/>
                    <a:pt x="193" y="35"/>
                  </a:cubicBezTo>
                  <a:cubicBezTo>
                    <a:pt x="201" y="33"/>
                    <a:pt x="210" y="28"/>
                    <a:pt x="213" y="32"/>
                  </a:cubicBezTo>
                  <a:cubicBezTo>
                    <a:pt x="216" y="35"/>
                    <a:pt x="225" y="32"/>
                    <a:pt x="231" y="30"/>
                  </a:cubicBezTo>
                  <a:cubicBezTo>
                    <a:pt x="237" y="29"/>
                    <a:pt x="240" y="24"/>
                    <a:pt x="243" y="19"/>
                  </a:cubicBezTo>
                  <a:cubicBezTo>
                    <a:pt x="246" y="15"/>
                    <a:pt x="251" y="12"/>
                    <a:pt x="255" y="16"/>
                  </a:cubicBezTo>
                  <a:cubicBezTo>
                    <a:pt x="258" y="19"/>
                    <a:pt x="274" y="0"/>
                    <a:pt x="267" y="18"/>
                  </a:cubicBezTo>
                  <a:cubicBezTo>
                    <a:pt x="259" y="36"/>
                    <a:pt x="263" y="43"/>
                    <a:pt x="263" y="49"/>
                  </a:cubicBezTo>
                  <a:cubicBezTo>
                    <a:pt x="263" y="55"/>
                    <a:pt x="255" y="55"/>
                    <a:pt x="255" y="67"/>
                  </a:cubicBezTo>
                  <a:cubicBezTo>
                    <a:pt x="256" y="78"/>
                    <a:pt x="257" y="90"/>
                    <a:pt x="253" y="99"/>
                  </a:cubicBezTo>
                  <a:cubicBezTo>
                    <a:pt x="249" y="108"/>
                    <a:pt x="242" y="117"/>
                    <a:pt x="235" y="134"/>
                  </a:cubicBezTo>
                  <a:cubicBezTo>
                    <a:pt x="228" y="151"/>
                    <a:pt x="224" y="169"/>
                    <a:pt x="218" y="187"/>
                  </a:cubicBezTo>
                  <a:cubicBezTo>
                    <a:pt x="212" y="204"/>
                    <a:pt x="203" y="222"/>
                    <a:pt x="179" y="254"/>
                  </a:cubicBezTo>
                  <a:cubicBezTo>
                    <a:pt x="154" y="287"/>
                    <a:pt x="138" y="307"/>
                    <a:pt x="118" y="316"/>
                  </a:cubicBezTo>
                  <a:cubicBezTo>
                    <a:pt x="97" y="324"/>
                    <a:pt x="87" y="334"/>
                    <a:pt x="70" y="355"/>
                  </a:cubicBezTo>
                  <a:cubicBezTo>
                    <a:pt x="53" y="375"/>
                    <a:pt x="26" y="393"/>
                    <a:pt x="18" y="418"/>
                  </a:cubicBezTo>
                  <a:close/>
                </a:path>
              </a:pathLst>
            </a:custGeom>
            <a:solidFill>
              <a:schemeClr val="accent1"/>
            </a:solidFill>
            <a:ln w="3175" cap="rnd">
              <a:solidFill>
                <a:schemeClr val="bg1"/>
              </a:solidFill>
              <a:round/>
              <a:headEnd/>
              <a:tailEnd/>
            </a:ln>
          </p:spPr>
          <p:txBody>
            <a:bodyPr/>
            <a:lstStyle/>
            <a:p>
              <a:endParaRPr lang="de-DE"/>
            </a:p>
          </p:txBody>
        </p:sp>
        <p:sp>
          <p:nvSpPr>
            <p:cNvPr id="6632" name="Freeform 1451"/>
            <p:cNvSpPr>
              <a:spLocks/>
            </p:cNvSpPr>
            <p:nvPr/>
          </p:nvSpPr>
          <p:spPr bwMode="gray">
            <a:xfrm>
              <a:off x="2789" y="3045"/>
              <a:ext cx="186" cy="155"/>
            </a:xfrm>
            <a:custGeom>
              <a:avLst/>
              <a:gdLst>
                <a:gd name="T0" fmla="*/ 1 w 333"/>
                <a:gd name="T1" fmla="*/ 22 h 279"/>
                <a:gd name="T2" fmla="*/ 1 w 333"/>
                <a:gd name="T3" fmla="*/ 13 h 279"/>
                <a:gd name="T4" fmla="*/ 5 w 333"/>
                <a:gd name="T5" fmla="*/ 7 h 279"/>
                <a:gd name="T6" fmla="*/ 7 w 333"/>
                <a:gd name="T7" fmla="*/ 8 h 279"/>
                <a:gd name="T8" fmla="*/ 9 w 333"/>
                <a:gd name="T9" fmla="*/ 8 h 279"/>
                <a:gd name="T10" fmla="*/ 10 w 333"/>
                <a:gd name="T11" fmla="*/ 9 h 279"/>
                <a:gd name="T12" fmla="*/ 13 w 333"/>
                <a:gd name="T13" fmla="*/ 9 h 279"/>
                <a:gd name="T14" fmla="*/ 15 w 333"/>
                <a:gd name="T15" fmla="*/ 8 h 279"/>
                <a:gd name="T16" fmla="*/ 16 w 333"/>
                <a:gd name="T17" fmla="*/ 11 h 279"/>
                <a:gd name="T18" fmla="*/ 17 w 333"/>
                <a:gd name="T19" fmla="*/ 12 h 279"/>
                <a:gd name="T20" fmla="*/ 18 w 333"/>
                <a:gd name="T21" fmla="*/ 13 h 279"/>
                <a:gd name="T22" fmla="*/ 20 w 333"/>
                <a:gd name="T23" fmla="*/ 13 h 279"/>
                <a:gd name="T24" fmla="*/ 22 w 333"/>
                <a:gd name="T25" fmla="*/ 12 h 279"/>
                <a:gd name="T26" fmla="*/ 20 w 333"/>
                <a:gd name="T27" fmla="*/ 11 h 279"/>
                <a:gd name="T28" fmla="*/ 18 w 333"/>
                <a:gd name="T29" fmla="*/ 10 h 279"/>
                <a:gd name="T30" fmla="*/ 18 w 333"/>
                <a:gd name="T31" fmla="*/ 8 h 279"/>
                <a:gd name="T32" fmla="*/ 18 w 333"/>
                <a:gd name="T33" fmla="*/ 6 h 279"/>
                <a:gd name="T34" fmla="*/ 18 w 333"/>
                <a:gd name="T35" fmla="*/ 3 h 279"/>
                <a:gd name="T36" fmla="*/ 20 w 333"/>
                <a:gd name="T37" fmla="*/ 1 h 279"/>
                <a:gd name="T38" fmla="*/ 26 w 333"/>
                <a:gd name="T39" fmla="*/ 1 h 279"/>
                <a:gd name="T40" fmla="*/ 30 w 333"/>
                <a:gd name="T41" fmla="*/ 3 h 279"/>
                <a:gd name="T42" fmla="*/ 31 w 333"/>
                <a:gd name="T43" fmla="*/ 5 h 279"/>
                <a:gd name="T44" fmla="*/ 31 w 333"/>
                <a:gd name="T45" fmla="*/ 8 h 279"/>
                <a:gd name="T46" fmla="*/ 31 w 333"/>
                <a:gd name="T47" fmla="*/ 10 h 279"/>
                <a:gd name="T48" fmla="*/ 31 w 333"/>
                <a:gd name="T49" fmla="*/ 12 h 279"/>
                <a:gd name="T50" fmla="*/ 30 w 333"/>
                <a:gd name="T51" fmla="*/ 13 h 279"/>
                <a:gd name="T52" fmla="*/ 29 w 333"/>
                <a:gd name="T53" fmla="*/ 14 h 279"/>
                <a:gd name="T54" fmla="*/ 23 w 333"/>
                <a:gd name="T55" fmla="*/ 18 h 279"/>
                <a:gd name="T56" fmla="*/ 22 w 333"/>
                <a:gd name="T57" fmla="*/ 21 h 279"/>
                <a:gd name="T58" fmla="*/ 18 w 333"/>
                <a:gd name="T59" fmla="*/ 22 h 279"/>
                <a:gd name="T60" fmla="*/ 15 w 333"/>
                <a:gd name="T61" fmla="*/ 24 h 279"/>
                <a:gd name="T62" fmla="*/ 12 w 333"/>
                <a:gd name="T63" fmla="*/ 26 h 279"/>
                <a:gd name="T64" fmla="*/ 11 w 333"/>
                <a:gd name="T65" fmla="*/ 26 h 279"/>
                <a:gd name="T66" fmla="*/ 9 w 333"/>
                <a:gd name="T67" fmla="*/ 26 h 279"/>
                <a:gd name="T68" fmla="*/ 8 w 333"/>
                <a:gd name="T69" fmla="*/ 24 h 2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3"/>
                <a:gd name="T106" fmla="*/ 0 h 279"/>
                <a:gd name="T107" fmla="*/ 333 w 333"/>
                <a:gd name="T108" fmla="*/ 279 h 2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3" h="279">
                  <a:moveTo>
                    <a:pt x="37" y="264"/>
                  </a:moveTo>
                  <a:cubicBezTo>
                    <a:pt x="37" y="264"/>
                    <a:pt x="14" y="242"/>
                    <a:pt x="7" y="234"/>
                  </a:cubicBezTo>
                  <a:cubicBezTo>
                    <a:pt x="0" y="227"/>
                    <a:pt x="1" y="222"/>
                    <a:pt x="1" y="222"/>
                  </a:cubicBezTo>
                  <a:cubicBezTo>
                    <a:pt x="1" y="135"/>
                    <a:pt x="1" y="135"/>
                    <a:pt x="1" y="135"/>
                  </a:cubicBezTo>
                  <a:cubicBezTo>
                    <a:pt x="55" y="133"/>
                    <a:pt x="55" y="133"/>
                    <a:pt x="55" y="133"/>
                  </a:cubicBezTo>
                  <a:cubicBezTo>
                    <a:pt x="54" y="80"/>
                    <a:pt x="54" y="80"/>
                    <a:pt x="54" y="80"/>
                  </a:cubicBezTo>
                  <a:cubicBezTo>
                    <a:pt x="54" y="80"/>
                    <a:pt x="65" y="79"/>
                    <a:pt x="68" y="82"/>
                  </a:cubicBezTo>
                  <a:cubicBezTo>
                    <a:pt x="71" y="86"/>
                    <a:pt x="74" y="86"/>
                    <a:pt x="77" y="87"/>
                  </a:cubicBezTo>
                  <a:cubicBezTo>
                    <a:pt x="80" y="88"/>
                    <a:pt x="83" y="88"/>
                    <a:pt x="83" y="88"/>
                  </a:cubicBezTo>
                  <a:cubicBezTo>
                    <a:pt x="83" y="88"/>
                    <a:pt x="91" y="85"/>
                    <a:pt x="94" y="82"/>
                  </a:cubicBezTo>
                  <a:cubicBezTo>
                    <a:pt x="97" y="80"/>
                    <a:pt x="97" y="90"/>
                    <a:pt x="98" y="93"/>
                  </a:cubicBezTo>
                  <a:cubicBezTo>
                    <a:pt x="99" y="96"/>
                    <a:pt x="100" y="97"/>
                    <a:pt x="104" y="99"/>
                  </a:cubicBezTo>
                  <a:cubicBezTo>
                    <a:pt x="108" y="100"/>
                    <a:pt x="112" y="99"/>
                    <a:pt x="118" y="95"/>
                  </a:cubicBezTo>
                  <a:cubicBezTo>
                    <a:pt x="124" y="90"/>
                    <a:pt x="126" y="104"/>
                    <a:pt x="132" y="101"/>
                  </a:cubicBezTo>
                  <a:cubicBezTo>
                    <a:pt x="139" y="98"/>
                    <a:pt x="140" y="103"/>
                    <a:pt x="140" y="97"/>
                  </a:cubicBezTo>
                  <a:cubicBezTo>
                    <a:pt x="140" y="91"/>
                    <a:pt x="144" y="89"/>
                    <a:pt x="147" y="89"/>
                  </a:cubicBezTo>
                  <a:cubicBezTo>
                    <a:pt x="150" y="89"/>
                    <a:pt x="151" y="96"/>
                    <a:pt x="152" y="103"/>
                  </a:cubicBezTo>
                  <a:cubicBezTo>
                    <a:pt x="152" y="110"/>
                    <a:pt x="157" y="112"/>
                    <a:pt x="160" y="112"/>
                  </a:cubicBezTo>
                  <a:cubicBezTo>
                    <a:pt x="163" y="112"/>
                    <a:pt x="168" y="111"/>
                    <a:pt x="168" y="111"/>
                  </a:cubicBezTo>
                  <a:cubicBezTo>
                    <a:pt x="168" y="111"/>
                    <a:pt x="174" y="118"/>
                    <a:pt x="177" y="118"/>
                  </a:cubicBezTo>
                  <a:cubicBezTo>
                    <a:pt x="180" y="118"/>
                    <a:pt x="182" y="123"/>
                    <a:pt x="184" y="123"/>
                  </a:cubicBezTo>
                  <a:cubicBezTo>
                    <a:pt x="187" y="123"/>
                    <a:pt x="186" y="131"/>
                    <a:pt x="187" y="135"/>
                  </a:cubicBezTo>
                  <a:cubicBezTo>
                    <a:pt x="189" y="140"/>
                    <a:pt x="193" y="137"/>
                    <a:pt x="196" y="134"/>
                  </a:cubicBezTo>
                  <a:cubicBezTo>
                    <a:pt x="200" y="131"/>
                    <a:pt x="203" y="142"/>
                    <a:pt x="206" y="144"/>
                  </a:cubicBezTo>
                  <a:cubicBezTo>
                    <a:pt x="209" y="146"/>
                    <a:pt x="215" y="142"/>
                    <a:pt x="220" y="139"/>
                  </a:cubicBezTo>
                  <a:cubicBezTo>
                    <a:pt x="224" y="135"/>
                    <a:pt x="221" y="133"/>
                    <a:pt x="221" y="128"/>
                  </a:cubicBezTo>
                  <a:cubicBezTo>
                    <a:pt x="221" y="123"/>
                    <a:pt x="218" y="116"/>
                    <a:pt x="218" y="116"/>
                  </a:cubicBezTo>
                  <a:cubicBezTo>
                    <a:pt x="209" y="114"/>
                    <a:pt x="209" y="114"/>
                    <a:pt x="209" y="114"/>
                  </a:cubicBezTo>
                  <a:cubicBezTo>
                    <a:pt x="209" y="114"/>
                    <a:pt x="206" y="117"/>
                    <a:pt x="203" y="112"/>
                  </a:cubicBezTo>
                  <a:cubicBezTo>
                    <a:pt x="200" y="108"/>
                    <a:pt x="193" y="108"/>
                    <a:pt x="190" y="102"/>
                  </a:cubicBezTo>
                  <a:cubicBezTo>
                    <a:pt x="187" y="96"/>
                    <a:pt x="180" y="97"/>
                    <a:pt x="181" y="91"/>
                  </a:cubicBezTo>
                  <a:cubicBezTo>
                    <a:pt x="182" y="85"/>
                    <a:pt x="181" y="91"/>
                    <a:pt x="182" y="87"/>
                  </a:cubicBezTo>
                  <a:cubicBezTo>
                    <a:pt x="184" y="82"/>
                    <a:pt x="187" y="79"/>
                    <a:pt x="190" y="73"/>
                  </a:cubicBezTo>
                  <a:cubicBezTo>
                    <a:pt x="193" y="67"/>
                    <a:pt x="187" y="64"/>
                    <a:pt x="187" y="57"/>
                  </a:cubicBezTo>
                  <a:cubicBezTo>
                    <a:pt x="186" y="49"/>
                    <a:pt x="190" y="47"/>
                    <a:pt x="188" y="41"/>
                  </a:cubicBezTo>
                  <a:cubicBezTo>
                    <a:pt x="187" y="35"/>
                    <a:pt x="184" y="28"/>
                    <a:pt x="184" y="28"/>
                  </a:cubicBezTo>
                  <a:cubicBezTo>
                    <a:pt x="188" y="28"/>
                    <a:pt x="198" y="19"/>
                    <a:pt x="198" y="19"/>
                  </a:cubicBezTo>
                  <a:cubicBezTo>
                    <a:pt x="198" y="19"/>
                    <a:pt x="196" y="8"/>
                    <a:pt x="199" y="4"/>
                  </a:cubicBezTo>
                  <a:cubicBezTo>
                    <a:pt x="202" y="0"/>
                    <a:pt x="249" y="1"/>
                    <a:pt x="249" y="1"/>
                  </a:cubicBezTo>
                  <a:cubicBezTo>
                    <a:pt x="249" y="1"/>
                    <a:pt x="261" y="11"/>
                    <a:pt x="269" y="11"/>
                  </a:cubicBezTo>
                  <a:cubicBezTo>
                    <a:pt x="276" y="12"/>
                    <a:pt x="281" y="8"/>
                    <a:pt x="285" y="17"/>
                  </a:cubicBezTo>
                  <a:cubicBezTo>
                    <a:pt x="288" y="26"/>
                    <a:pt x="295" y="25"/>
                    <a:pt x="301" y="29"/>
                  </a:cubicBezTo>
                  <a:cubicBezTo>
                    <a:pt x="307" y="33"/>
                    <a:pt x="316" y="35"/>
                    <a:pt x="320" y="36"/>
                  </a:cubicBezTo>
                  <a:cubicBezTo>
                    <a:pt x="320" y="36"/>
                    <a:pt x="319" y="48"/>
                    <a:pt x="321" y="52"/>
                  </a:cubicBezTo>
                  <a:cubicBezTo>
                    <a:pt x="323" y="57"/>
                    <a:pt x="333" y="67"/>
                    <a:pt x="326" y="71"/>
                  </a:cubicBezTo>
                  <a:cubicBezTo>
                    <a:pt x="319" y="75"/>
                    <a:pt x="311" y="79"/>
                    <a:pt x="313" y="84"/>
                  </a:cubicBezTo>
                  <a:cubicBezTo>
                    <a:pt x="316" y="88"/>
                    <a:pt x="320" y="90"/>
                    <a:pt x="320" y="95"/>
                  </a:cubicBezTo>
                  <a:cubicBezTo>
                    <a:pt x="320" y="99"/>
                    <a:pt x="310" y="99"/>
                    <a:pt x="313" y="103"/>
                  </a:cubicBezTo>
                  <a:cubicBezTo>
                    <a:pt x="316" y="107"/>
                    <a:pt x="322" y="108"/>
                    <a:pt x="322" y="111"/>
                  </a:cubicBezTo>
                  <a:cubicBezTo>
                    <a:pt x="322" y="114"/>
                    <a:pt x="313" y="117"/>
                    <a:pt x="313" y="120"/>
                  </a:cubicBezTo>
                  <a:cubicBezTo>
                    <a:pt x="312" y="123"/>
                    <a:pt x="313" y="119"/>
                    <a:pt x="310" y="124"/>
                  </a:cubicBezTo>
                  <a:cubicBezTo>
                    <a:pt x="307" y="129"/>
                    <a:pt x="301" y="124"/>
                    <a:pt x="301" y="131"/>
                  </a:cubicBezTo>
                  <a:cubicBezTo>
                    <a:pt x="301" y="138"/>
                    <a:pt x="306" y="138"/>
                    <a:pt x="303" y="142"/>
                  </a:cubicBezTo>
                  <a:cubicBezTo>
                    <a:pt x="301" y="147"/>
                    <a:pt x="294" y="146"/>
                    <a:pt x="298" y="151"/>
                  </a:cubicBezTo>
                  <a:cubicBezTo>
                    <a:pt x="302" y="156"/>
                    <a:pt x="308" y="157"/>
                    <a:pt x="307" y="162"/>
                  </a:cubicBezTo>
                  <a:cubicBezTo>
                    <a:pt x="306" y="167"/>
                    <a:pt x="240" y="183"/>
                    <a:pt x="232" y="189"/>
                  </a:cubicBezTo>
                  <a:cubicBezTo>
                    <a:pt x="224" y="196"/>
                    <a:pt x="228" y="196"/>
                    <a:pt x="229" y="200"/>
                  </a:cubicBezTo>
                  <a:cubicBezTo>
                    <a:pt x="231" y="203"/>
                    <a:pt x="230" y="213"/>
                    <a:pt x="230" y="213"/>
                  </a:cubicBezTo>
                  <a:cubicBezTo>
                    <a:pt x="230" y="213"/>
                    <a:pt x="208" y="206"/>
                    <a:pt x="201" y="212"/>
                  </a:cubicBezTo>
                  <a:cubicBezTo>
                    <a:pt x="193" y="218"/>
                    <a:pt x="186" y="219"/>
                    <a:pt x="188" y="228"/>
                  </a:cubicBezTo>
                  <a:cubicBezTo>
                    <a:pt x="190" y="237"/>
                    <a:pt x="180" y="238"/>
                    <a:pt x="176" y="238"/>
                  </a:cubicBezTo>
                  <a:cubicBezTo>
                    <a:pt x="172" y="238"/>
                    <a:pt x="154" y="242"/>
                    <a:pt x="153" y="251"/>
                  </a:cubicBezTo>
                  <a:cubicBezTo>
                    <a:pt x="152" y="260"/>
                    <a:pt x="152" y="260"/>
                    <a:pt x="145" y="267"/>
                  </a:cubicBezTo>
                  <a:cubicBezTo>
                    <a:pt x="138" y="274"/>
                    <a:pt x="132" y="279"/>
                    <a:pt x="129" y="275"/>
                  </a:cubicBezTo>
                  <a:cubicBezTo>
                    <a:pt x="126" y="270"/>
                    <a:pt x="122" y="264"/>
                    <a:pt x="120" y="270"/>
                  </a:cubicBezTo>
                  <a:cubicBezTo>
                    <a:pt x="118" y="275"/>
                    <a:pt x="113" y="273"/>
                    <a:pt x="113" y="273"/>
                  </a:cubicBezTo>
                  <a:cubicBezTo>
                    <a:pt x="113" y="273"/>
                    <a:pt x="109" y="267"/>
                    <a:pt x="108" y="270"/>
                  </a:cubicBezTo>
                  <a:cubicBezTo>
                    <a:pt x="107" y="274"/>
                    <a:pt x="101" y="270"/>
                    <a:pt x="101" y="270"/>
                  </a:cubicBezTo>
                  <a:cubicBezTo>
                    <a:pt x="101" y="270"/>
                    <a:pt x="92" y="267"/>
                    <a:pt x="90" y="268"/>
                  </a:cubicBezTo>
                  <a:cubicBezTo>
                    <a:pt x="90" y="268"/>
                    <a:pt x="89" y="261"/>
                    <a:pt x="79" y="260"/>
                  </a:cubicBezTo>
                  <a:cubicBezTo>
                    <a:pt x="68" y="259"/>
                    <a:pt x="40" y="259"/>
                    <a:pt x="37" y="264"/>
                  </a:cubicBezTo>
                  <a:close/>
                </a:path>
              </a:pathLst>
            </a:custGeom>
            <a:solidFill>
              <a:schemeClr val="accent1"/>
            </a:solidFill>
            <a:ln w="3175" cap="rnd">
              <a:solidFill>
                <a:schemeClr val="bg1"/>
              </a:solidFill>
              <a:round/>
              <a:headEnd/>
              <a:tailEnd/>
            </a:ln>
          </p:spPr>
          <p:txBody>
            <a:bodyPr/>
            <a:lstStyle/>
            <a:p>
              <a:endParaRPr lang="de-DE"/>
            </a:p>
          </p:txBody>
        </p:sp>
        <p:sp>
          <p:nvSpPr>
            <p:cNvPr id="6633" name="Freeform 1452"/>
            <p:cNvSpPr>
              <a:spLocks/>
            </p:cNvSpPr>
            <p:nvPr/>
          </p:nvSpPr>
          <p:spPr bwMode="gray">
            <a:xfrm>
              <a:off x="2953" y="3064"/>
              <a:ext cx="50" cy="123"/>
            </a:xfrm>
            <a:custGeom>
              <a:avLst/>
              <a:gdLst>
                <a:gd name="T0" fmla="*/ 4 w 90"/>
                <a:gd name="T1" fmla="*/ 1 h 220"/>
                <a:gd name="T2" fmla="*/ 2 w 90"/>
                <a:gd name="T3" fmla="*/ 1 h 220"/>
                <a:gd name="T4" fmla="*/ 2 w 90"/>
                <a:gd name="T5" fmla="*/ 2 h 220"/>
                <a:gd name="T6" fmla="*/ 3 w 90"/>
                <a:gd name="T7" fmla="*/ 3 h 220"/>
                <a:gd name="T8" fmla="*/ 2 w 90"/>
                <a:gd name="T9" fmla="*/ 4 h 220"/>
                <a:gd name="T10" fmla="*/ 2 w 90"/>
                <a:gd name="T11" fmla="*/ 6 h 220"/>
                <a:gd name="T12" fmla="*/ 2 w 90"/>
                <a:gd name="T13" fmla="*/ 7 h 220"/>
                <a:gd name="T14" fmla="*/ 3 w 90"/>
                <a:gd name="T15" fmla="*/ 7 h 220"/>
                <a:gd name="T16" fmla="*/ 2 w 90"/>
                <a:gd name="T17" fmla="*/ 8 h 220"/>
                <a:gd name="T18" fmla="*/ 2 w 90"/>
                <a:gd name="T19" fmla="*/ 9 h 220"/>
                <a:gd name="T20" fmla="*/ 1 w 90"/>
                <a:gd name="T21" fmla="*/ 10 h 220"/>
                <a:gd name="T22" fmla="*/ 1 w 90"/>
                <a:gd name="T23" fmla="*/ 11 h 220"/>
                <a:gd name="T24" fmla="*/ 1 w 90"/>
                <a:gd name="T25" fmla="*/ 11 h 220"/>
                <a:gd name="T26" fmla="*/ 1 w 90"/>
                <a:gd name="T27" fmla="*/ 12 h 220"/>
                <a:gd name="T28" fmla="*/ 2 w 90"/>
                <a:gd name="T29" fmla="*/ 13 h 220"/>
                <a:gd name="T30" fmla="*/ 3 w 90"/>
                <a:gd name="T31" fmla="*/ 14 h 220"/>
                <a:gd name="T32" fmla="*/ 4 w 90"/>
                <a:gd name="T33" fmla="*/ 14 h 220"/>
                <a:gd name="T34" fmla="*/ 5 w 90"/>
                <a:gd name="T35" fmla="*/ 16 h 220"/>
                <a:gd name="T36" fmla="*/ 4 w 90"/>
                <a:gd name="T37" fmla="*/ 18 h 220"/>
                <a:gd name="T38" fmla="*/ 6 w 90"/>
                <a:gd name="T39" fmla="*/ 20 h 220"/>
                <a:gd name="T40" fmla="*/ 7 w 90"/>
                <a:gd name="T41" fmla="*/ 22 h 220"/>
                <a:gd name="T42" fmla="*/ 7 w 90"/>
                <a:gd name="T43" fmla="*/ 20 h 220"/>
                <a:gd name="T44" fmla="*/ 7 w 90"/>
                <a:gd name="T45" fmla="*/ 19 h 220"/>
                <a:gd name="T46" fmla="*/ 8 w 90"/>
                <a:gd name="T47" fmla="*/ 18 h 220"/>
                <a:gd name="T48" fmla="*/ 8 w 90"/>
                <a:gd name="T49" fmla="*/ 13 h 220"/>
                <a:gd name="T50" fmla="*/ 7 w 90"/>
                <a:gd name="T51" fmla="*/ 12 h 220"/>
                <a:gd name="T52" fmla="*/ 7 w 90"/>
                <a:gd name="T53" fmla="*/ 14 h 220"/>
                <a:gd name="T54" fmla="*/ 6 w 90"/>
                <a:gd name="T55" fmla="*/ 13 h 220"/>
                <a:gd name="T56" fmla="*/ 5 w 90"/>
                <a:gd name="T57" fmla="*/ 13 h 220"/>
                <a:gd name="T58" fmla="*/ 5 w 90"/>
                <a:gd name="T59" fmla="*/ 11 h 220"/>
                <a:gd name="T60" fmla="*/ 4 w 90"/>
                <a:gd name="T61" fmla="*/ 10 h 220"/>
                <a:gd name="T62" fmla="*/ 4 w 90"/>
                <a:gd name="T63" fmla="*/ 10 h 220"/>
                <a:gd name="T64" fmla="*/ 4 w 90"/>
                <a:gd name="T65" fmla="*/ 7 h 220"/>
                <a:gd name="T66" fmla="*/ 4 w 90"/>
                <a:gd name="T67" fmla="*/ 6 h 220"/>
                <a:gd name="T68" fmla="*/ 5 w 90"/>
                <a:gd name="T69" fmla="*/ 6 h 220"/>
                <a:gd name="T70" fmla="*/ 5 w 90"/>
                <a:gd name="T71" fmla="*/ 4 h 220"/>
                <a:gd name="T72" fmla="*/ 4 w 90"/>
                <a:gd name="T73" fmla="*/ 2 h 220"/>
                <a:gd name="T74" fmla="*/ 4 w 90"/>
                <a:gd name="T75" fmla="*/ 1 h 2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220"/>
                <a:gd name="T116" fmla="*/ 90 w 90"/>
                <a:gd name="T117" fmla="*/ 220 h 2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220">
                  <a:moveTo>
                    <a:pt x="43" y="1"/>
                  </a:moveTo>
                  <a:cubicBezTo>
                    <a:pt x="41" y="0"/>
                    <a:pt x="30" y="3"/>
                    <a:pt x="26" y="1"/>
                  </a:cubicBezTo>
                  <a:cubicBezTo>
                    <a:pt x="26" y="1"/>
                    <a:pt x="25" y="13"/>
                    <a:pt x="27" y="17"/>
                  </a:cubicBezTo>
                  <a:cubicBezTo>
                    <a:pt x="29" y="22"/>
                    <a:pt x="39" y="32"/>
                    <a:pt x="32" y="36"/>
                  </a:cubicBezTo>
                  <a:cubicBezTo>
                    <a:pt x="25" y="40"/>
                    <a:pt x="17" y="44"/>
                    <a:pt x="19" y="49"/>
                  </a:cubicBezTo>
                  <a:cubicBezTo>
                    <a:pt x="22" y="53"/>
                    <a:pt x="26" y="55"/>
                    <a:pt x="26" y="60"/>
                  </a:cubicBezTo>
                  <a:cubicBezTo>
                    <a:pt x="26" y="64"/>
                    <a:pt x="16" y="64"/>
                    <a:pt x="19" y="68"/>
                  </a:cubicBezTo>
                  <a:cubicBezTo>
                    <a:pt x="22" y="72"/>
                    <a:pt x="28" y="73"/>
                    <a:pt x="28" y="76"/>
                  </a:cubicBezTo>
                  <a:cubicBezTo>
                    <a:pt x="28" y="79"/>
                    <a:pt x="19" y="82"/>
                    <a:pt x="19" y="85"/>
                  </a:cubicBezTo>
                  <a:cubicBezTo>
                    <a:pt x="18" y="88"/>
                    <a:pt x="19" y="84"/>
                    <a:pt x="16" y="89"/>
                  </a:cubicBezTo>
                  <a:cubicBezTo>
                    <a:pt x="13" y="94"/>
                    <a:pt x="7" y="89"/>
                    <a:pt x="7" y="96"/>
                  </a:cubicBezTo>
                  <a:cubicBezTo>
                    <a:pt x="7" y="103"/>
                    <a:pt x="12" y="103"/>
                    <a:pt x="9" y="107"/>
                  </a:cubicBezTo>
                  <a:cubicBezTo>
                    <a:pt x="7" y="112"/>
                    <a:pt x="0" y="111"/>
                    <a:pt x="4" y="116"/>
                  </a:cubicBezTo>
                  <a:cubicBezTo>
                    <a:pt x="8" y="121"/>
                    <a:pt x="14" y="122"/>
                    <a:pt x="13" y="127"/>
                  </a:cubicBezTo>
                  <a:cubicBezTo>
                    <a:pt x="13" y="127"/>
                    <a:pt x="18" y="128"/>
                    <a:pt x="20" y="132"/>
                  </a:cubicBezTo>
                  <a:cubicBezTo>
                    <a:pt x="22" y="136"/>
                    <a:pt x="24" y="143"/>
                    <a:pt x="32" y="143"/>
                  </a:cubicBezTo>
                  <a:cubicBezTo>
                    <a:pt x="40" y="142"/>
                    <a:pt x="47" y="141"/>
                    <a:pt x="49" y="143"/>
                  </a:cubicBezTo>
                  <a:cubicBezTo>
                    <a:pt x="51" y="146"/>
                    <a:pt x="60" y="152"/>
                    <a:pt x="52" y="165"/>
                  </a:cubicBezTo>
                  <a:cubicBezTo>
                    <a:pt x="44" y="177"/>
                    <a:pt x="38" y="177"/>
                    <a:pt x="48" y="190"/>
                  </a:cubicBezTo>
                  <a:cubicBezTo>
                    <a:pt x="58" y="203"/>
                    <a:pt x="57" y="197"/>
                    <a:pt x="60" y="205"/>
                  </a:cubicBezTo>
                  <a:cubicBezTo>
                    <a:pt x="63" y="213"/>
                    <a:pt x="70" y="220"/>
                    <a:pt x="70" y="220"/>
                  </a:cubicBezTo>
                  <a:cubicBezTo>
                    <a:pt x="70" y="220"/>
                    <a:pt x="72" y="211"/>
                    <a:pt x="69" y="206"/>
                  </a:cubicBezTo>
                  <a:cubicBezTo>
                    <a:pt x="66" y="200"/>
                    <a:pt x="65" y="198"/>
                    <a:pt x="70" y="195"/>
                  </a:cubicBezTo>
                  <a:cubicBezTo>
                    <a:pt x="74" y="191"/>
                    <a:pt x="86" y="189"/>
                    <a:pt x="87" y="183"/>
                  </a:cubicBezTo>
                  <a:cubicBezTo>
                    <a:pt x="88" y="177"/>
                    <a:pt x="90" y="151"/>
                    <a:pt x="81" y="138"/>
                  </a:cubicBezTo>
                  <a:cubicBezTo>
                    <a:pt x="72" y="124"/>
                    <a:pt x="70" y="122"/>
                    <a:pt x="70" y="122"/>
                  </a:cubicBezTo>
                  <a:cubicBezTo>
                    <a:pt x="73" y="142"/>
                    <a:pt x="73" y="142"/>
                    <a:pt x="73" y="142"/>
                  </a:cubicBezTo>
                  <a:cubicBezTo>
                    <a:pt x="73" y="142"/>
                    <a:pt x="65" y="129"/>
                    <a:pt x="64" y="132"/>
                  </a:cubicBezTo>
                  <a:cubicBezTo>
                    <a:pt x="62" y="134"/>
                    <a:pt x="51" y="138"/>
                    <a:pt x="53" y="130"/>
                  </a:cubicBezTo>
                  <a:cubicBezTo>
                    <a:pt x="55" y="123"/>
                    <a:pt x="55" y="118"/>
                    <a:pt x="52" y="115"/>
                  </a:cubicBezTo>
                  <a:cubicBezTo>
                    <a:pt x="48" y="112"/>
                    <a:pt x="47" y="109"/>
                    <a:pt x="47" y="105"/>
                  </a:cubicBezTo>
                  <a:cubicBezTo>
                    <a:pt x="47" y="101"/>
                    <a:pt x="46" y="106"/>
                    <a:pt x="45" y="94"/>
                  </a:cubicBezTo>
                  <a:cubicBezTo>
                    <a:pt x="44" y="81"/>
                    <a:pt x="40" y="76"/>
                    <a:pt x="41" y="73"/>
                  </a:cubicBezTo>
                  <a:cubicBezTo>
                    <a:pt x="41" y="70"/>
                    <a:pt x="44" y="62"/>
                    <a:pt x="47" y="64"/>
                  </a:cubicBezTo>
                  <a:cubicBezTo>
                    <a:pt x="49" y="65"/>
                    <a:pt x="52" y="61"/>
                    <a:pt x="52" y="59"/>
                  </a:cubicBezTo>
                  <a:cubicBezTo>
                    <a:pt x="51" y="57"/>
                    <a:pt x="52" y="42"/>
                    <a:pt x="51" y="38"/>
                  </a:cubicBezTo>
                  <a:cubicBezTo>
                    <a:pt x="50" y="33"/>
                    <a:pt x="45" y="26"/>
                    <a:pt x="43" y="17"/>
                  </a:cubicBezTo>
                  <a:cubicBezTo>
                    <a:pt x="41" y="9"/>
                    <a:pt x="43" y="1"/>
                    <a:pt x="43" y="1"/>
                  </a:cubicBezTo>
                  <a:close/>
                </a:path>
              </a:pathLst>
            </a:custGeom>
            <a:solidFill>
              <a:schemeClr val="accent1"/>
            </a:solidFill>
            <a:ln w="3175" cap="rnd">
              <a:solidFill>
                <a:schemeClr val="bg1"/>
              </a:solidFill>
              <a:round/>
              <a:headEnd/>
              <a:tailEnd/>
            </a:ln>
          </p:spPr>
          <p:txBody>
            <a:bodyPr/>
            <a:lstStyle/>
            <a:p>
              <a:endParaRPr lang="de-DE"/>
            </a:p>
          </p:txBody>
        </p:sp>
        <p:sp>
          <p:nvSpPr>
            <p:cNvPr id="6634" name="Freeform 1453"/>
            <p:cNvSpPr>
              <a:spLocks/>
            </p:cNvSpPr>
            <p:nvPr/>
          </p:nvSpPr>
          <p:spPr bwMode="gray">
            <a:xfrm>
              <a:off x="2914" y="3081"/>
              <a:ext cx="165" cy="254"/>
            </a:xfrm>
            <a:custGeom>
              <a:avLst/>
              <a:gdLst>
                <a:gd name="T0" fmla="*/ 1 w 297"/>
                <a:gd name="T1" fmla="*/ 13 h 457"/>
                <a:gd name="T2" fmla="*/ 8 w 297"/>
                <a:gd name="T3" fmla="*/ 9 h 457"/>
                <a:gd name="T4" fmla="*/ 10 w 297"/>
                <a:gd name="T5" fmla="*/ 11 h 457"/>
                <a:gd name="T6" fmla="*/ 12 w 297"/>
                <a:gd name="T7" fmla="*/ 13 h 457"/>
                <a:gd name="T8" fmla="*/ 12 w 297"/>
                <a:gd name="T9" fmla="*/ 17 h 457"/>
                <a:gd name="T10" fmla="*/ 13 w 297"/>
                <a:gd name="T11" fmla="*/ 17 h 457"/>
                <a:gd name="T12" fmla="*/ 15 w 297"/>
                <a:gd name="T13" fmla="*/ 15 h 457"/>
                <a:gd name="T14" fmla="*/ 13 w 297"/>
                <a:gd name="T15" fmla="*/ 9 h 457"/>
                <a:gd name="T16" fmla="*/ 12 w 297"/>
                <a:gd name="T17" fmla="*/ 6 h 457"/>
                <a:gd name="T18" fmla="*/ 15 w 297"/>
                <a:gd name="T19" fmla="*/ 3 h 457"/>
                <a:gd name="T20" fmla="*/ 17 w 297"/>
                <a:gd name="T21" fmla="*/ 3 h 457"/>
                <a:gd name="T22" fmla="*/ 20 w 297"/>
                <a:gd name="T23" fmla="*/ 3 h 457"/>
                <a:gd name="T24" fmla="*/ 21 w 297"/>
                <a:gd name="T25" fmla="*/ 2 h 457"/>
                <a:gd name="T26" fmla="*/ 24 w 297"/>
                <a:gd name="T27" fmla="*/ 2 h 457"/>
                <a:gd name="T28" fmla="*/ 28 w 297"/>
                <a:gd name="T29" fmla="*/ 2 h 457"/>
                <a:gd name="T30" fmla="*/ 27 w 297"/>
                <a:gd name="T31" fmla="*/ 7 h 457"/>
                <a:gd name="T32" fmla="*/ 28 w 297"/>
                <a:gd name="T33" fmla="*/ 10 h 457"/>
                <a:gd name="T34" fmla="*/ 27 w 297"/>
                <a:gd name="T35" fmla="*/ 13 h 457"/>
                <a:gd name="T36" fmla="*/ 23 w 297"/>
                <a:gd name="T37" fmla="*/ 17 h 457"/>
                <a:gd name="T38" fmla="*/ 17 w 297"/>
                <a:gd name="T39" fmla="*/ 21 h 457"/>
                <a:gd name="T40" fmla="*/ 13 w 297"/>
                <a:gd name="T41" fmla="*/ 24 h 457"/>
                <a:gd name="T42" fmla="*/ 12 w 297"/>
                <a:gd name="T43" fmla="*/ 26 h 457"/>
                <a:gd name="T44" fmla="*/ 12 w 297"/>
                <a:gd name="T45" fmla="*/ 29 h 457"/>
                <a:gd name="T46" fmla="*/ 13 w 297"/>
                <a:gd name="T47" fmla="*/ 32 h 457"/>
                <a:gd name="T48" fmla="*/ 12 w 297"/>
                <a:gd name="T49" fmla="*/ 35 h 457"/>
                <a:gd name="T50" fmla="*/ 12 w 297"/>
                <a:gd name="T51" fmla="*/ 37 h 457"/>
                <a:gd name="T52" fmla="*/ 9 w 297"/>
                <a:gd name="T53" fmla="*/ 38 h 457"/>
                <a:gd name="T54" fmla="*/ 6 w 297"/>
                <a:gd name="T55" fmla="*/ 39 h 457"/>
                <a:gd name="T56" fmla="*/ 5 w 297"/>
                <a:gd name="T57" fmla="*/ 41 h 457"/>
                <a:gd name="T58" fmla="*/ 4 w 297"/>
                <a:gd name="T59" fmla="*/ 43 h 457"/>
                <a:gd name="T60" fmla="*/ 3 w 297"/>
                <a:gd name="T61" fmla="*/ 41 h 457"/>
                <a:gd name="T62" fmla="*/ 3 w 297"/>
                <a:gd name="T63" fmla="*/ 35 h 457"/>
                <a:gd name="T64" fmla="*/ 4 w 297"/>
                <a:gd name="T65" fmla="*/ 30 h 457"/>
                <a:gd name="T66" fmla="*/ 7 w 297"/>
                <a:gd name="T67" fmla="*/ 26 h 457"/>
                <a:gd name="T68" fmla="*/ 7 w 297"/>
                <a:gd name="T69" fmla="*/ 22 h 457"/>
                <a:gd name="T70" fmla="*/ 7 w 297"/>
                <a:gd name="T71" fmla="*/ 19 h 457"/>
                <a:gd name="T72" fmla="*/ 6 w 297"/>
                <a:gd name="T73" fmla="*/ 16 h 457"/>
                <a:gd name="T74" fmla="*/ 4 w 297"/>
                <a:gd name="T75" fmla="*/ 15 h 457"/>
                <a:gd name="T76" fmla="*/ 2 w 297"/>
                <a:gd name="T77" fmla="*/ 15 h 4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7"/>
                <a:gd name="T118" fmla="*/ 0 h 457"/>
                <a:gd name="T119" fmla="*/ 297 w 297"/>
                <a:gd name="T120" fmla="*/ 457 h 4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7" h="457">
                  <a:moveTo>
                    <a:pt x="6" y="149"/>
                  </a:moveTo>
                  <a:cubicBezTo>
                    <a:pt x="6" y="149"/>
                    <a:pt x="7" y="139"/>
                    <a:pt x="5" y="136"/>
                  </a:cubicBezTo>
                  <a:cubicBezTo>
                    <a:pt x="4" y="132"/>
                    <a:pt x="0" y="132"/>
                    <a:pt x="8" y="125"/>
                  </a:cubicBezTo>
                  <a:cubicBezTo>
                    <a:pt x="16" y="119"/>
                    <a:pt x="82" y="103"/>
                    <a:pt x="83" y="98"/>
                  </a:cubicBezTo>
                  <a:cubicBezTo>
                    <a:pt x="83" y="98"/>
                    <a:pt x="88" y="99"/>
                    <a:pt x="90" y="103"/>
                  </a:cubicBezTo>
                  <a:cubicBezTo>
                    <a:pt x="92" y="107"/>
                    <a:pt x="94" y="114"/>
                    <a:pt x="102" y="114"/>
                  </a:cubicBezTo>
                  <a:cubicBezTo>
                    <a:pt x="110" y="113"/>
                    <a:pt x="117" y="112"/>
                    <a:pt x="119" y="114"/>
                  </a:cubicBezTo>
                  <a:cubicBezTo>
                    <a:pt x="121" y="117"/>
                    <a:pt x="130" y="123"/>
                    <a:pt x="122" y="136"/>
                  </a:cubicBezTo>
                  <a:cubicBezTo>
                    <a:pt x="114" y="148"/>
                    <a:pt x="108" y="148"/>
                    <a:pt x="118" y="161"/>
                  </a:cubicBezTo>
                  <a:cubicBezTo>
                    <a:pt x="128" y="174"/>
                    <a:pt x="127" y="168"/>
                    <a:pt x="130" y="176"/>
                  </a:cubicBezTo>
                  <a:cubicBezTo>
                    <a:pt x="133" y="184"/>
                    <a:pt x="140" y="191"/>
                    <a:pt x="140" y="191"/>
                  </a:cubicBezTo>
                  <a:cubicBezTo>
                    <a:pt x="140" y="191"/>
                    <a:pt x="142" y="182"/>
                    <a:pt x="139" y="177"/>
                  </a:cubicBezTo>
                  <a:cubicBezTo>
                    <a:pt x="136" y="171"/>
                    <a:pt x="135" y="169"/>
                    <a:pt x="140" y="166"/>
                  </a:cubicBezTo>
                  <a:cubicBezTo>
                    <a:pt x="144" y="162"/>
                    <a:pt x="156" y="160"/>
                    <a:pt x="157" y="154"/>
                  </a:cubicBezTo>
                  <a:cubicBezTo>
                    <a:pt x="158" y="148"/>
                    <a:pt x="160" y="122"/>
                    <a:pt x="151" y="109"/>
                  </a:cubicBezTo>
                  <a:cubicBezTo>
                    <a:pt x="142" y="95"/>
                    <a:pt x="140" y="93"/>
                    <a:pt x="140" y="93"/>
                  </a:cubicBezTo>
                  <a:cubicBezTo>
                    <a:pt x="140" y="93"/>
                    <a:pt x="134" y="92"/>
                    <a:pt x="130" y="82"/>
                  </a:cubicBezTo>
                  <a:cubicBezTo>
                    <a:pt x="127" y="72"/>
                    <a:pt x="127" y="61"/>
                    <a:pt x="127" y="57"/>
                  </a:cubicBezTo>
                  <a:cubicBezTo>
                    <a:pt x="127" y="52"/>
                    <a:pt x="134" y="33"/>
                    <a:pt x="138" y="31"/>
                  </a:cubicBezTo>
                  <a:cubicBezTo>
                    <a:pt x="158" y="32"/>
                    <a:pt x="158" y="32"/>
                    <a:pt x="158" y="32"/>
                  </a:cubicBezTo>
                  <a:cubicBezTo>
                    <a:pt x="158" y="32"/>
                    <a:pt x="166" y="22"/>
                    <a:pt x="169" y="27"/>
                  </a:cubicBezTo>
                  <a:cubicBezTo>
                    <a:pt x="172" y="32"/>
                    <a:pt x="178" y="35"/>
                    <a:pt x="182" y="35"/>
                  </a:cubicBezTo>
                  <a:cubicBezTo>
                    <a:pt x="187" y="34"/>
                    <a:pt x="184" y="29"/>
                    <a:pt x="193" y="29"/>
                  </a:cubicBezTo>
                  <a:cubicBezTo>
                    <a:pt x="203" y="30"/>
                    <a:pt x="203" y="35"/>
                    <a:pt x="209" y="34"/>
                  </a:cubicBezTo>
                  <a:cubicBezTo>
                    <a:pt x="215" y="33"/>
                    <a:pt x="223" y="27"/>
                    <a:pt x="223" y="27"/>
                  </a:cubicBezTo>
                  <a:cubicBezTo>
                    <a:pt x="223" y="27"/>
                    <a:pt x="220" y="21"/>
                    <a:pt x="224" y="19"/>
                  </a:cubicBezTo>
                  <a:cubicBezTo>
                    <a:pt x="228" y="18"/>
                    <a:pt x="229" y="11"/>
                    <a:pt x="237" y="17"/>
                  </a:cubicBezTo>
                  <a:cubicBezTo>
                    <a:pt x="244" y="23"/>
                    <a:pt x="245" y="18"/>
                    <a:pt x="253" y="17"/>
                  </a:cubicBezTo>
                  <a:cubicBezTo>
                    <a:pt x="260" y="16"/>
                    <a:pt x="285" y="0"/>
                    <a:pt x="291" y="2"/>
                  </a:cubicBezTo>
                  <a:cubicBezTo>
                    <a:pt x="291" y="2"/>
                    <a:pt x="297" y="14"/>
                    <a:pt x="293" y="19"/>
                  </a:cubicBezTo>
                  <a:cubicBezTo>
                    <a:pt x="288" y="25"/>
                    <a:pt x="286" y="26"/>
                    <a:pt x="287" y="38"/>
                  </a:cubicBezTo>
                  <a:cubicBezTo>
                    <a:pt x="288" y="50"/>
                    <a:pt x="287" y="53"/>
                    <a:pt x="288" y="69"/>
                  </a:cubicBezTo>
                  <a:cubicBezTo>
                    <a:pt x="289" y="85"/>
                    <a:pt x="291" y="94"/>
                    <a:pt x="291" y="98"/>
                  </a:cubicBezTo>
                  <a:cubicBezTo>
                    <a:pt x="291" y="102"/>
                    <a:pt x="291" y="104"/>
                    <a:pt x="292" y="107"/>
                  </a:cubicBezTo>
                  <a:cubicBezTo>
                    <a:pt x="293" y="110"/>
                    <a:pt x="285" y="123"/>
                    <a:pt x="287" y="127"/>
                  </a:cubicBezTo>
                  <a:cubicBezTo>
                    <a:pt x="289" y="132"/>
                    <a:pt x="291" y="136"/>
                    <a:pt x="289" y="138"/>
                  </a:cubicBezTo>
                  <a:cubicBezTo>
                    <a:pt x="287" y="141"/>
                    <a:pt x="281" y="145"/>
                    <a:pt x="278" y="149"/>
                  </a:cubicBezTo>
                  <a:cubicBezTo>
                    <a:pt x="274" y="153"/>
                    <a:pt x="262" y="173"/>
                    <a:pt x="246" y="181"/>
                  </a:cubicBezTo>
                  <a:cubicBezTo>
                    <a:pt x="230" y="189"/>
                    <a:pt x="218" y="194"/>
                    <a:pt x="207" y="200"/>
                  </a:cubicBezTo>
                  <a:cubicBezTo>
                    <a:pt x="196" y="205"/>
                    <a:pt x="184" y="208"/>
                    <a:pt x="179" y="216"/>
                  </a:cubicBezTo>
                  <a:cubicBezTo>
                    <a:pt x="173" y="225"/>
                    <a:pt x="165" y="234"/>
                    <a:pt x="160" y="235"/>
                  </a:cubicBezTo>
                  <a:cubicBezTo>
                    <a:pt x="155" y="236"/>
                    <a:pt x="149" y="238"/>
                    <a:pt x="143" y="248"/>
                  </a:cubicBezTo>
                  <a:cubicBezTo>
                    <a:pt x="137" y="258"/>
                    <a:pt x="126" y="265"/>
                    <a:pt x="121" y="260"/>
                  </a:cubicBezTo>
                  <a:cubicBezTo>
                    <a:pt x="121" y="260"/>
                    <a:pt x="120" y="259"/>
                    <a:pt x="118" y="269"/>
                  </a:cubicBezTo>
                  <a:cubicBezTo>
                    <a:pt x="117" y="278"/>
                    <a:pt x="117" y="283"/>
                    <a:pt x="122" y="288"/>
                  </a:cubicBezTo>
                  <a:cubicBezTo>
                    <a:pt x="126" y="292"/>
                    <a:pt x="124" y="294"/>
                    <a:pt x="123" y="304"/>
                  </a:cubicBezTo>
                  <a:cubicBezTo>
                    <a:pt x="123" y="314"/>
                    <a:pt x="126" y="311"/>
                    <a:pt x="128" y="324"/>
                  </a:cubicBezTo>
                  <a:cubicBezTo>
                    <a:pt x="131" y="337"/>
                    <a:pt x="136" y="332"/>
                    <a:pt x="136" y="337"/>
                  </a:cubicBezTo>
                  <a:cubicBezTo>
                    <a:pt x="136" y="342"/>
                    <a:pt x="131" y="345"/>
                    <a:pt x="131" y="350"/>
                  </a:cubicBezTo>
                  <a:cubicBezTo>
                    <a:pt x="131" y="355"/>
                    <a:pt x="127" y="360"/>
                    <a:pt x="127" y="367"/>
                  </a:cubicBezTo>
                  <a:cubicBezTo>
                    <a:pt x="128" y="375"/>
                    <a:pt x="130" y="378"/>
                    <a:pt x="130" y="381"/>
                  </a:cubicBezTo>
                  <a:cubicBezTo>
                    <a:pt x="130" y="383"/>
                    <a:pt x="123" y="385"/>
                    <a:pt x="120" y="390"/>
                  </a:cubicBezTo>
                  <a:cubicBezTo>
                    <a:pt x="117" y="396"/>
                    <a:pt x="111" y="399"/>
                    <a:pt x="104" y="400"/>
                  </a:cubicBezTo>
                  <a:cubicBezTo>
                    <a:pt x="97" y="401"/>
                    <a:pt x="95" y="403"/>
                    <a:pt x="94" y="405"/>
                  </a:cubicBezTo>
                  <a:cubicBezTo>
                    <a:pt x="92" y="406"/>
                    <a:pt x="85" y="409"/>
                    <a:pt x="78" y="409"/>
                  </a:cubicBezTo>
                  <a:cubicBezTo>
                    <a:pt x="71" y="410"/>
                    <a:pt x="68" y="411"/>
                    <a:pt x="64" y="416"/>
                  </a:cubicBezTo>
                  <a:cubicBezTo>
                    <a:pt x="60" y="421"/>
                    <a:pt x="58" y="420"/>
                    <a:pt x="55" y="424"/>
                  </a:cubicBezTo>
                  <a:cubicBezTo>
                    <a:pt x="51" y="428"/>
                    <a:pt x="48" y="427"/>
                    <a:pt x="52" y="433"/>
                  </a:cubicBezTo>
                  <a:cubicBezTo>
                    <a:pt x="56" y="440"/>
                    <a:pt x="59" y="439"/>
                    <a:pt x="55" y="448"/>
                  </a:cubicBezTo>
                  <a:cubicBezTo>
                    <a:pt x="51" y="457"/>
                    <a:pt x="51" y="456"/>
                    <a:pt x="46" y="455"/>
                  </a:cubicBezTo>
                  <a:cubicBezTo>
                    <a:pt x="41" y="453"/>
                    <a:pt x="33" y="455"/>
                    <a:pt x="33" y="455"/>
                  </a:cubicBezTo>
                  <a:cubicBezTo>
                    <a:pt x="31" y="432"/>
                    <a:pt x="31" y="432"/>
                    <a:pt x="31" y="432"/>
                  </a:cubicBezTo>
                  <a:cubicBezTo>
                    <a:pt x="31" y="432"/>
                    <a:pt x="33" y="410"/>
                    <a:pt x="34" y="397"/>
                  </a:cubicBezTo>
                  <a:cubicBezTo>
                    <a:pt x="34" y="384"/>
                    <a:pt x="35" y="379"/>
                    <a:pt x="29" y="367"/>
                  </a:cubicBezTo>
                  <a:cubicBezTo>
                    <a:pt x="24" y="355"/>
                    <a:pt x="23" y="332"/>
                    <a:pt x="23" y="332"/>
                  </a:cubicBezTo>
                  <a:cubicBezTo>
                    <a:pt x="23" y="332"/>
                    <a:pt x="33" y="323"/>
                    <a:pt x="42" y="315"/>
                  </a:cubicBezTo>
                  <a:cubicBezTo>
                    <a:pt x="50" y="306"/>
                    <a:pt x="53" y="299"/>
                    <a:pt x="55" y="291"/>
                  </a:cubicBezTo>
                  <a:cubicBezTo>
                    <a:pt x="56" y="283"/>
                    <a:pt x="62" y="283"/>
                    <a:pt x="66" y="276"/>
                  </a:cubicBezTo>
                  <a:cubicBezTo>
                    <a:pt x="71" y="268"/>
                    <a:pt x="70" y="259"/>
                    <a:pt x="67" y="250"/>
                  </a:cubicBezTo>
                  <a:cubicBezTo>
                    <a:pt x="64" y="241"/>
                    <a:pt x="61" y="236"/>
                    <a:pt x="66" y="233"/>
                  </a:cubicBezTo>
                  <a:cubicBezTo>
                    <a:pt x="70" y="230"/>
                    <a:pt x="64" y="229"/>
                    <a:pt x="68" y="226"/>
                  </a:cubicBezTo>
                  <a:cubicBezTo>
                    <a:pt x="73" y="222"/>
                    <a:pt x="74" y="208"/>
                    <a:pt x="75" y="205"/>
                  </a:cubicBezTo>
                  <a:cubicBezTo>
                    <a:pt x="75" y="202"/>
                    <a:pt x="78" y="206"/>
                    <a:pt x="75" y="191"/>
                  </a:cubicBezTo>
                  <a:cubicBezTo>
                    <a:pt x="72" y="176"/>
                    <a:pt x="68" y="170"/>
                    <a:pt x="65" y="170"/>
                  </a:cubicBezTo>
                  <a:cubicBezTo>
                    <a:pt x="61" y="169"/>
                    <a:pt x="58" y="170"/>
                    <a:pt x="53" y="166"/>
                  </a:cubicBezTo>
                  <a:cubicBezTo>
                    <a:pt x="47" y="162"/>
                    <a:pt x="44" y="158"/>
                    <a:pt x="39" y="157"/>
                  </a:cubicBezTo>
                  <a:cubicBezTo>
                    <a:pt x="33" y="156"/>
                    <a:pt x="29" y="155"/>
                    <a:pt x="26" y="154"/>
                  </a:cubicBezTo>
                  <a:cubicBezTo>
                    <a:pt x="23" y="154"/>
                    <a:pt x="19" y="153"/>
                    <a:pt x="16" y="154"/>
                  </a:cubicBezTo>
                  <a:cubicBezTo>
                    <a:pt x="12" y="154"/>
                    <a:pt x="6" y="149"/>
                    <a:pt x="6" y="149"/>
                  </a:cubicBezTo>
                  <a:close/>
                </a:path>
              </a:pathLst>
            </a:custGeom>
            <a:solidFill>
              <a:schemeClr val="accent1"/>
            </a:solidFill>
            <a:ln w="3175" cap="rnd">
              <a:solidFill>
                <a:schemeClr val="bg1"/>
              </a:solidFill>
              <a:round/>
              <a:headEnd/>
              <a:tailEnd/>
            </a:ln>
          </p:spPr>
          <p:txBody>
            <a:bodyPr/>
            <a:lstStyle/>
            <a:p>
              <a:endParaRPr lang="de-DE"/>
            </a:p>
          </p:txBody>
        </p:sp>
        <p:sp>
          <p:nvSpPr>
            <p:cNvPr id="6635" name="Freeform 1454"/>
            <p:cNvSpPr>
              <a:spLocks/>
            </p:cNvSpPr>
            <p:nvPr/>
          </p:nvSpPr>
          <p:spPr bwMode="gray">
            <a:xfrm>
              <a:off x="2837" y="3160"/>
              <a:ext cx="120" cy="106"/>
            </a:xfrm>
            <a:custGeom>
              <a:avLst/>
              <a:gdLst>
                <a:gd name="T0" fmla="*/ 15 w 217"/>
                <a:gd name="T1" fmla="*/ 18 h 190"/>
                <a:gd name="T2" fmla="*/ 17 w 217"/>
                <a:gd name="T3" fmla="*/ 17 h 190"/>
                <a:gd name="T4" fmla="*/ 18 w 217"/>
                <a:gd name="T5" fmla="*/ 15 h 190"/>
                <a:gd name="T6" fmla="*/ 19 w 217"/>
                <a:gd name="T7" fmla="*/ 13 h 190"/>
                <a:gd name="T8" fmla="*/ 19 w 217"/>
                <a:gd name="T9" fmla="*/ 10 h 190"/>
                <a:gd name="T10" fmla="*/ 19 w 217"/>
                <a:gd name="T11" fmla="*/ 9 h 190"/>
                <a:gd name="T12" fmla="*/ 19 w 217"/>
                <a:gd name="T13" fmla="*/ 8 h 190"/>
                <a:gd name="T14" fmla="*/ 20 w 217"/>
                <a:gd name="T15" fmla="*/ 6 h 190"/>
                <a:gd name="T16" fmla="*/ 20 w 217"/>
                <a:gd name="T17" fmla="*/ 4 h 190"/>
                <a:gd name="T18" fmla="*/ 19 w 217"/>
                <a:gd name="T19" fmla="*/ 3 h 190"/>
                <a:gd name="T20" fmla="*/ 18 w 217"/>
                <a:gd name="T21" fmla="*/ 2 h 190"/>
                <a:gd name="T22" fmla="*/ 17 w 217"/>
                <a:gd name="T23" fmla="*/ 1 h 190"/>
                <a:gd name="T24" fmla="*/ 15 w 217"/>
                <a:gd name="T25" fmla="*/ 1 h 190"/>
                <a:gd name="T26" fmla="*/ 15 w 217"/>
                <a:gd name="T27" fmla="*/ 1 h 190"/>
                <a:gd name="T28" fmla="*/ 13 w 217"/>
                <a:gd name="T29" fmla="*/ 1 h 190"/>
                <a:gd name="T30" fmla="*/ 11 w 217"/>
                <a:gd name="T31" fmla="*/ 1 h 190"/>
                <a:gd name="T32" fmla="*/ 10 w 217"/>
                <a:gd name="T33" fmla="*/ 2 h 190"/>
                <a:gd name="T34" fmla="*/ 8 w 217"/>
                <a:gd name="T35" fmla="*/ 3 h 190"/>
                <a:gd name="T36" fmla="*/ 7 w 217"/>
                <a:gd name="T37" fmla="*/ 4 h 190"/>
                <a:gd name="T38" fmla="*/ 6 w 217"/>
                <a:gd name="T39" fmla="*/ 6 h 190"/>
                <a:gd name="T40" fmla="*/ 4 w 217"/>
                <a:gd name="T41" fmla="*/ 7 h 190"/>
                <a:gd name="T42" fmla="*/ 3 w 217"/>
                <a:gd name="T43" fmla="*/ 6 h 190"/>
                <a:gd name="T44" fmla="*/ 2 w 217"/>
                <a:gd name="T45" fmla="*/ 7 h 190"/>
                <a:gd name="T46" fmla="*/ 2 w 217"/>
                <a:gd name="T47" fmla="*/ 6 h 190"/>
                <a:gd name="T48" fmla="*/ 2 w 217"/>
                <a:gd name="T49" fmla="*/ 6 h 190"/>
                <a:gd name="T50" fmla="*/ 1 w 217"/>
                <a:gd name="T51" fmla="*/ 6 h 190"/>
                <a:gd name="T52" fmla="*/ 1 w 217"/>
                <a:gd name="T53" fmla="*/ 8 h 190"/>
                <a:gd name="T54" fmla="*/ 3 w 217"/>
                <a:gd name="T55" fmla="*/ 11 h 190"/>
                <a:gd name="T56" fmla="*/ 4 w 217"/>
                <a:gd name="T57" fmla="*/ 12 h 190"/>
                <a:gd name="T58" fmla="*/ 6 w 217"/>
                <a:gd name="T59" fmla="*/ 13 h 190"/>
                <a:gd name="T60" fmla="*/ 6 w 217"/>
                <a:gd name="T61" fmla="*/ 13 h 190"/>
                <a:gd name="T62" fmla="*/ 6 w 217"/>
                <a:gd name="T63" fmla="*/ 14 h 190"/>
                <a:gd name="T64" fmla="*/ 7 w 217"/>
                <a:gd name="T65" fmla="*/ 15 h 190"/>
                <a:gd name="T66" fmla="*/ 6 w 217"/>
                <a:gd name="T67" fmla="*/ 16 h 190"/>
                <a:gd name="T68" fmla="*/ 7 w 217"/>
                <a:gd name="T69" fmla="*/ 16 h 190"/>
                <a:gd name="T70" fmla="*/ 8 w 217"/>
                <a:gd name="T71" fmla="*/ 16 h 190"/>
                <a:gd name="T72" fmla="*/ 10 w 217"/>
                <a:gd name="T73" fmla="*/ 18 h 190"/>
                <a:gd name="T74" fmla="*/ 15 w 217"/>
                <a:gd name="T75" fmla="*/ 18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7"/>
                <a:gd name="T115" fmla="*/ 0 h 190"/>
                <a:gd name="T116" fmla="*/ 217 w 217"/>
                <a:gd name="T117" fmla="*/ 190 h 1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7" h="190">
                  <a:moveTo>
                    <a:pt x="162" y="190"/>
                  </a:moveTo>
                  <a:cubicBezTo>
                    <a:pt x="162" y="190"/>
                    <a:pt x="172" y="181"/>
                    <a:pt x="181" y="173"/>
                  </a:cubicBezTo>
                  <a:cubicBezTo>
                    <a:pt x="189" y="164"/>
                    <a:pt x="192" y="157"/>
                    <a:pt x="194" y="149"/>
                  </a:cubicBezTo>
                  <a:cubicBezTo>
                    <a:pt x="195" y="141"/>
                    <a:pt x="201" y="141"/>
                    <a:pt x="205" y="134"/>
                  </a:cubicBezTo>
                  <a:cubicBezTo>
                    <a:pt x="210" y="126"/>
                    <a:pt x="209" y="117"/>
                    <a:pt x="206" y="108"/>
                  </a:cubicBezTo>
                  <a:cubicBezTo>
                    <a:pt x="203" y="99"/>
                    <a:pt x="200" y="94"/>
                    <a:pt x="205" y="91"/>
                  </a:cubicBezTo>
                  <a:cubicBezTo>
                    <a:pt x="209" y="88"/>
                    <a:pt x="203" y="87"/>
                    <a:pt x="207" y="84"/>
                  </a:cubicBezTo>
                  <a:cubicBezTo>
                    <a:pt x="212" y="80"/>
                    <a:pt x="213" y="66"/>
                    <a:pt x="214" y="63"/>
                  </a:cubicBezTo>
                  <a:cubicBezTo>
                    <a:pt x="214" y="60"/>
                    <a:pt x="217" y="64"/>
                    <a:pt x="214" y="49"/>
                  </a:cubicBezTo>
                  <a:cubicBezTo>
                    <a:pt x="211" y="34"/>
                    <a:pt x="207" y="28"/>
                    <a:pt x="204" y="28"/>
                  </a:cubicBezTo>
                  <a:cubicBezTo>
                    <a:pt x="200" y="27"/>
                    <a:pt x="197" y="28"/>
                    <a:pt x="192" y="24"/>
                  </a:cubicBezTo>
                  <a:cubicBezTo>
                    <a:pt x="186" y="20"/>
                    <a:pt x="183" y="16"/>
                    <a:pt x="178" y="15"/>
                  </a:cubicBezTo>
                  <a:cubicBezTo>
                    <a:pt x="172" y="14"/>
                    <a:pt x="168" y="13"/>
                    <a:pt x="165" y="12"/>
                  </a:cubicBezTo>
                  <a:cubicBezTo>
                    <a:pt x="162" y="12"/>
                    <a:pt x="158" y="11"/>
                    <a:pt x="155" y="12"/>
                  </a:cubicBezTo>
                  <a:cubicBezTo>
                    <a:pt x="151" y="12"/>
                    <a:pt x="145" y="7"/>
                    <a:pt x="145" y="7"/>
                  </a:cubicBezTo>
                  <a:cubicBezTo>
                    <a:pt x="145" y="7"/>
                    <a:pt x="123" y="0"/>
                    <a:pt x="116" y="6"/>
                  </a:cubicBezTo>
                  <a:cubicBezTo>
                    <a:pt x="108" y="12"/>
                    <a:pt x="101" y="13"/>
                    <a:pt x="103" y="22"/>
                  </a:cubicBezTo>
                  <a:cubicBezTo>
                    <a:pt x="105" y="31"/>
                    <a:pt x="95" y="32"/>
                    <a:pt x="91" y="32"/>
                  </a:cubicBezTo>
                  <a:cubicBezTo>
                    <a:pt x="87" y="32"/>
                    <a:pt x="69" y="36"/>
                    <a:pt x="68" y="45"/>
                  </a:cubicBezTo>
                  <a:cubicBezTo>
                    <a:pt x="67" y="54"/>
                    <a:pt x="67" y="54"/>
                    <a:pt x="60" y="61"/>
                  </a:cubicBezTo>
                  <a:cubicBezTo>
                    <a:pt x="53" y="68"/>
                    <a:pt x="47" y="73"/>
                    <a:pt x="44" y="69"/>
                  </a:cubicBezTo>
                  <a:cubicBezTo>
                    <a:pt x="41" y="64"/>
                    <a:pt x="37" y="58"/>
                    <a:pt x="35" y="64"/>
                  </a:cubicBezTo>
                  <a:cubicBezTo>
                    <a:pt x="33" y="69"/>
                    <a:pt x="28" y="67"/>
                    <a:pt x="28" y="67"/>
                  </a:cubicBezTo>
                  <a:cubicBezTo>
                    <a:pt x="28" y="67"/>
                    <a:pt x="24" y="61"/>
                    <a:pt x="23" y="64"/>
                  </a:cubicBezTo>
                  <a:cubicBezTo>
                    <a:pt x="22" y="68"/>
                    <a:pt x="16" y="64"/>
                    <a:pt x="16" y="64"/>
                  </a:cubicBezTo>
                  <a:cubicBezTo>
                    <a:pt x="16" y="64"/>
                    <a:pt x="7" y="61"/>
                    <a:pt x="5" y="62"/>
                  </a:cubicBezTo>
                  <a:cubicBezTo>
                    <a:pt x="5" y="62"/>
                    <a:pt x="0" y="73"/>
                    <a:pt x="8" y="79"/>
                  </a:cubicBezTo>
                  <a:cubicBezTo>
                    <a:pt x="15" y="85"/>
                    <a:pt x="28" y="95"/>
                    <a:pt x="30" y="109"/>
                  </a:cubicBezTo>
                  <a:cubicBezTo>
                    <a:pt x="32" y="123"/>
                    <a:pt x="43" y="126"/>
                    <a:pt x="48" y="128"/>
                  </a:cubicBezTo>
                  <a:cubicBezTo>
                    <a:pt x="53" y="131"/>
                    <a:pt x="60" y="133"/>
                    <a:pt x="61" y="136"/>
                  </a:cubicBezTo>
                  <a:cubicBezTo>
                    <a:pt x="61" y="139"/>
                    <a:pt x="65" y="128"/>
                    <a:pt x="66" y="133"/>
                  </a:cubicBezTo>
                  <a:cubicBezTo>
                    <a:pt x="67" y="139"/>
                    <a:pt x="62" y="140"/>
                    <a:pt x="63" y="144"/>
                  </a:cubicBezTo>
                  <a:cubicBezTo>
                    <a:pt x="63" y="149"/>
                    <a:pt x="70" y="148"/>
                    <a:pt x="71" y="151"/>
                  </a:cubicBezTo>
                  <a:cubicBezTo>
                    <a:pt x="71" y="154"/>
                    <a:pt x="63" y="159"/>
                    <a:pt x="66" y="162"/>
                  </a:cubicBezTo>
                  <a:cubicBezTo>
                    <a:pt x="70" y="164"/>
                    <a:pt x="72" y="163"/>
                    <a:pt x="76" y="164"/>
                  </a:cubicBezTo>
                  <a:cubicBezTo>
                    <a:pt x="80" y="164"/>
                    <a:pt x="80" y="164"/>
                    <a:pt x="83" y="167"/>
                  </a:cubicBezTo>
                  <a:cubicBezTo>
                    <a:pt x="86" y="171"/>
                    <a:pt x="102" y="175"/>
                    <a:pt x="103" y="183"/>
                  </a:cubicBezTo>
                  <a:cubicBezTo>
                    <a:pt x="103" y="183"/>
                    <a:pt x="153" y="185"/>
                    <a:pt x="162" y="190"/>
                  </a:cubicBezTo>
                  <a:close/>
                </a:path>
              </a:pathLst>
            </a:custGeom>
            <a:solidFill>
              <a:schemeClr val="accent1"/>
            </a:solidFill>
            <a:ln w="3175" cap="rnd">
              <a:solidFill>
                <a:schemeClr val="bg1"/>
              </a:solidFill>
              <a:round/>
              <a:headEnd/>
              <a:tailEnd/>
            </a:ln>
          </p:spPr>
          <p:txBody>
            <a:bodyPr/>
            <a:lstStyle/>
            <a:p>
              <a:endParaRPr lang="de-DE"/>
            </a:p>
          </p:txBody>
        </p:sp>
        <p:sp>
          <p:nvSpPr>
            <p:cNvPr id="6636" name="Freeform 1455"/>
            <p:cNvSpPr>
              <a:spLocks/>
            </p:cNvSpPr>
            <p:nvPr/>
          </p:nvSpPr>
          <p:spPr bwMode="gray">
            <a:xfrm>
              <a:off x="2631" y="3179"/>
              <a:ext cx="208" cy="185"/>
            </a:xfrm>
            <a:custGeom>
              <a:avLst/>
              <a:gdLst>
                <a:gd name="T0" fmla="*/ 1 w 375"/>
                <a:gd name="T1" fmla="*/ 1 h 332"/>
                <a:gd name="T2" fmla="*/ 2 w 375"/>
                <a:gd name="T3" fmla="*/ 1 h 332"/>
                <a:gd name="T4" fmla="*/ 4 w 375"/>
                <a:gd name="T5" fmla="*/ 1 h 332"/>
                <a:gd name="T6" fmla="*/ 7 w 375"/>
                <a:gd name="T7" fmla="*/ 1 h 332"/>
                <a:gd name="T8" fmla="*/ 18 w 375"/>
                <a:gd name="T9" fmla="*/ 2 h 332"/>
                <a:gd name="T10" fmla="*/ 19 w 375"/>
                <a:gd name="T11" fmla="*/ 3 h 332"/>
                <a:gd name="T12" fmla="*/ 23 w 375"/>
                <a:gd name="T13" fmla="*/ 3 h 332"/>
                <a:gd name="T14" fmla="*/ 31 w 375"/>
                <a:gd name="T15" fmla="*/ 2 h 332"/>
                <a:gd name="T16" fmla="*/ 34 w 375"/>
                <a:gd name="T17" fmla="*/ 2 h 332"/>
                <a:gd name="T18" fmla="*/ 35 w 375"/>
                <a:gd name="T19" fmla="*/ 2 h 332"/>
                <a:gd name="T20" fmla="*/ 35 w 375"/>
                <a:gd name="T21" fmla="*/ 3 h 332"/>
                <a:gd name="T22" fmla="*/ 33 w 375"/>
                <a:gd name="T23" fmla="*/ 3 h 332"/>
                <a:gd name="T24" fmla="*/ 32 w 375"/>
                <a:gd name="T25" fmla="*/ 3 h 332"/>
                <a:gd name="T26" fmla="*/ 31 w 375"/>
                <a:gd name="T27" fmla="*/ 4 h 332"/>
                <a:gd name="T28" fmla="*/ 30 w 375"/>
                <a:gd name="T29" fmla="*/ 3 h 332"/>
                <a:gd name="T30" fmla="*/ 24 w 375"/>
                <a:gd name="T31" fmla="*/ 4 h 332"/>
                <a:gd name="T32" fmla="*/ 24 w 375"/>
                <a:gd name="T33" fmla="*/ 14 h 332"/>
                <a:gd name="T34" fmla="*/ 22 w 375"/>
                <a:gd name="T35" fmla="*/ 14 h 332"/>
                <a:gd name="T36" fmla="*/ 22 w 375"/>
                <a:gd name="T37" fmla="*/ 31 h 332"/>
                <a:gd name="T38" fmla="*/ 19 w 375"/>
                <a:gd name="T39" fmla="*/ 31 h 332"/>
                <a:gd name="T40" fmla="*/ 19 w 375"/>
                <a:gd name="T41" fmla="*/ 32 h 332"/>
                <a:gd name="T42" fmla="*/ 18 w 375"/>
                <a:gd name="T43" fmla="*/ 32 h 332"/>
                <a:gd name="T44" fmla="*/ 17 w 375"/>
                <a:gd name="T45" fmla="*/ 32 h 332"/>
                <a:gd name="T46" fmla="*/ 16 w 375"/>
                <a:gd name="T47" fmla="*/ 31 h 332"/>
                <a:gd name="T48" fmla="*/ 15 w 375"/>
                <a:gd name="T49" fmla="*/ 31 h 332"/>
                <a:gd name="T50" fmla="*/ 14 w 375"/>
                <a:gd name="T51" fmla="*/ 30 h 332"/>
                <a:gd name="T52" fmla="*/ 13 w 375"/>
                <a:gd name="T53" fmla="*/ 31 h 332"/>
                <a:gd name="T54" fmla="*/ 9 w 375"/>
                <a:gd name="T55" fmla="*/ 27 h 332"/>
                <a:gd name="T56" fmla="*/ 9 w 375"/>
                <a:gd name="T57" fmla="*/ 24 h 332"/>
                <a:gd name="T58" fmla="*/ 9 w 375"/>
                <a:gd name="T59" fmla="*/ 22 h 332"/>
                <a:gd name="T60" fmla="*/ 9 w 375"/>
                <a:gd name="T61" fmla="*/ 21 h 332"/>
                <a:gd name="T62" fmla="*/ 8 w 375"/>
                <a:gd name="T63" fmla="*/ 20 h 332"/>
                <a:gd name="T64" fmla="*/ 7 w 375"/>
                <a:gd name="T65" fmla="*/ 15 h 332"/>
                <a:gd name="T66" fmla="*/ 5 w 375"/>
                <a:gd name="T67" fmla="*/ 11 h 332"/>
                <a:gd name="T68" fmla="*/ 3 w 375"/>
                <a:gd name="T69" fmla="*/ 7 h 332"/>
                <a:gd name="T70" fmla="*/ 2 w 375"/>
                <a:gd name="T71" fmla="*/ 5 h 332"/>
                <a:gd name="T72" fmla="*/ 1 w 375"/>
                <a:gd name="T73" fmla="*/ 1 h 3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5"/>
                <a:gd name="T112" fmla="*/ 0 h 332"/>
                <a:gd name="T113" fmla="*/ 375 w 375"/>
                <a:gd name="T114" fmla="*/ 332 h 3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5" h="332">
                  <a:moveTo>
                    <a:pt x="4" y="11"/>
                  </a:moveTo>
                  <a:cubicBezTo>
                    <a:pt x="4" y="9"/>
                    <a:pt x="17" y="9"/>
                    <a:pt x="24" y="10"/>
                  </a:cubicBezTo>
                  <a:cubicBezTo>
                    <a:pt x="32" y="11"/>
                    <a:pt x="35" y="5"/>
                    <a:pt x="44" y="3"/>
                  </a:cubicBezTo>
                  <a:cubicBezTo>
                    <a:pt x="52" y="0"/>
                    <a:pt x="66" y="14"/>
                    <a:pt x="66" y="14"/>
                  </a:cubicBezTo>
                  <a:cubicBezTo>
                    <a:pt x="189" y="16"/>
                    <a:pt x="189" y="16"/>
                    <a:pt x="189" y="16"/>
                  </a:cubicBezTo>
                  <a:cubicBezTo>
                    <a:pt x="188" y="24"/>
                    <a:pt x="199" y="27"/>
                    <a:pt x="206" y="28"/>
                  </a:cubicBezTo>
                  <a:cubicBezTo>
                    <a:pt x="213" y="29"/>
                    <a:pt x="228" y="26"/>
                    <a:pt x="247" y="34"/>
                  </a:cubicBezTo>
                  <a:cubicBezTo>
                    <a:pt x="266" y="42"/>
                    <a:pt x="322" y="23"/>
                    <a:pt x="322" y="23"/>
                  </a:cubicBezTo>
                  <a:cubicBezTo>
                    <a:pt x="325" y="18"/>
                    <a:pt x="353" y="18"/>
                    <a:pt x="364" y="19"/>
                  </a:cubicBezTo>
                  <a:cubicBezTo>
                    <a:pt x="374" y="20"/>
                    <a:pt x="375" y="27"/>
                    <a:pt x="375" y="27"/>
                  </a:cubicBezTo>
                  <a:cubicBezTo>
                    <a:pt x="375" y="27"/>
                    <a:pt x="374" y="27"/>
                    <a:pt x="368" y="28"/>
                  </a:cubicBezTo>
                  <a:cubicBezTo>
                    <a:pt x="361" y="30"/>
                    <a:pt x="361" y="38"/>
                    <a:pt x="355" y="35"/>
                  </a:cubicBezTo>
                  <a:cubicBezTo>
                    <a:pt x="349" y="33"/>
                    <a:pt x="347" y="28"/>
                    <a:pt x="341" y="34"/>
                  </a:cubicBezTo>
                  <a:cubicBezTo>
                    <a:pt x="335" y="40"/>
                    <a:pt x="328" y="43"/>
                    <a:pt x="328" y="43"/>
                  </a:cubicBezTo>
                  <a:cubicBezTo>
                    <a:pt x="320" y="34"/>
                    <a:pt x="320" y="34"/>
                    <a:pt x="320" y="34"/>
                  </a:cubicBezTo>
                  <a:cubicBezTo>
                    <a:pt x="320" y="34"/>
                    <a:pt x="268" y="45"/>
                    <a:pt x="259" y="43"/>
                  </a:cubicBezTo>
                  <a:cubicBezTo>
                    <a:pt x="254" y="142"/>
                    <a:pt x="254" y="142"/>
                    <a:pt x="254" y="142"/>
                  </a:cubicBezTo>
                  <a:cubicBezTo>
                    <a:pt x="229" y="144"/>
                    <a:pt x="229" y="144"/>
                    <a:pt x="229" y="144"/>
                  </a:cubicBezTo>
                  <a:cubicBezTo>
                    <a:pt x="227" y="315"/>
                    <a:pt x="227" y="315"/>
                    <a:pt x="227" y="315"/>
                  </a:cubicBezTo>
                  <a:cubicBezTo>
                    <a:pt x="227" y="315"/>
                    <a:pt x="212" y="320"/>
                    <a:pt x="210" y="325"/>
                  </a:cubicBezTo>
                  <a:cubicBezTo>
                    <a:pt x="208" y="330"/>
                    <a:pt x="204" y="331"/>
                    <a:pt x="199" y="329"/>
                  </a:cubicBezTo>
                  <a:cubicBezTo>
                    <a:pt x="193" y="328"/>
                    <a:pt x="189" y="325"/>
                    <a:pt x="186" y="328"/>
                  </a:cubicBezTo>
                  <a:cubicBezTo>
                    <a:pt x="183" y="330"/>
                    <a:pt x="177" y="332"/>
                    <a:pt x="174" y="330"/>
                  </a:cubicBezTo>
                  <a:cubicBezTo>
                    <a:pt x="171" y="328"/>
                    <a:pt x="169" y="321"/>
                    <a:pt x="166" y="323"/>
                  </a:cubicBezTo>
                  <a:cubicBezTo>
                    <a:pt x="163" y="325"/>
                    <a:pt x="157" y="323"/>
                    <a:pt x="156" y="320"/>
                  </a:cubicBezTo>
                  <a:cubicBezTo>
                    <a:pt x="155" y="318"/>
                    <a:pt x="152" y="305"/>
                    <a:pt x="149" y="306"/>
                  </a:cubicBezTo>
                  <a:cubicBezTo>
                    <a:pt x="147" y="308"/>
                    <a:pt x="136" y="325"/>
                    <a:pt x="136" y="325"/>
                  </a:cubicBezTo>
                  <a:cubicBezTo>
                    <a:pt x="136" y="325"/>
                    <a:pt x="103" y="304"/>
                    <a:pt x="101" y="284"/>
                  </a:cubicBezTo>
                  <a:cubicBezTo>
                    <a:pt x="100" y="265"/>
                    <a:pt x="99" y="259"/>
                    <a:pt x="95" y="251"/>
                  </a:cubicBezTo>
                  <a:cubicBezTo>
                    <a:pt x="92" y="243"/>
                    <a:pt x="91" y="234"/>
                    <a:pt x="92" y="227"/>
                  </a:cubicBezTo>
                  <a:cubicBezTo>
                    <a:pt x="92" y="221"/>
                    <a:pt x="95" y="213"/>
                    <a:pt x="90" y="211"/>
                  </a:cubicBezTo>
                  <a:cubicBezTo>
                    <a:pt x="86" y="210"/>
                    <a:pt x="78" y="224"/>
                    <a:pt x="81" y="202"/>
                  </a:cubicBezTo>
                  <a:cubicBezTo>
                    <a:pt x="84" y="179"/>
                    <a:pt x="91" y="171"/>
                    <a:pt x="80" y="155"/>
                  </a:cubicBezTo>
                  <a:cubicBezTo>
                    <a:pt x="69" y="139"/>
                    <a:pt x="64" y="127"/>
                    <a:pt x="54" y="111"/>
                  </a:cubicBezTo>
                  <a:cubicBezTo>
                    <a:pt x="43" y="95"/>
                    <a:pt x="32" y="91"/>
                    <a:pt x="30" y="74"/>
                  </a:cubicBezTo>
                  <a:cubicBezTo>
                    <a:pt x="28" y="56"/>
                    <a:pt x="27" y="64"/>
                    <a:pt x="16" y="51"/>
                  </a:cubicBezTo>
                  <a:cubicBezTo>
                    <a:pt x="5" y="38"/>
                    <a:pt x="0" y="25"/>
                    <a:pt x="4" y="11"/>
                  </a:cubicBezTo>
                  <a:close/>
                </a:path>
              </a:pathLst>
            </a:custGeom>
            <a:solidFill>
              <a:schemeClr val="accent1"/>
            </a:solidFill>
            <a:ln w="3175" cap="rnd">
              <a:solidFill>
                <a:schemeClr val="bg1"/>
              </a:solidFill>
              <a:round/>
              <a:headEnd/>
              <a:tailEnd/>
            </a:ln>
          </p:spPr>
          <p:txBody>
            <a:bodyPr/>
            <a:lstStyle/>
            <a:p>
              <a:endParaRPr lang="de-DE"/>
            </a:p>
          </p:txBody>
        </p:sp>
        <p:sp>
          <p:nvSpPr>
            <p:cNvPr id="6637" name="Freeform 1456"/>
            <p:cNvSpPr>
              <a:spLocks/>
            </p:cNvSpPr>
            <p:nvPr/>
          </p:nvSpPr>
          <p:spPr bwMode="gray">
            <a:xfrm>
              <a:off x="2758" y="3194"/>
              <a:ext cx="137" cy="141"/>
            </a:xfrm>
            <a:custGeom>
              <a:avLst/>
              <a:gdLst>
                <a:gd name="T0" fmla="*/ 0 w 246"/>
                <a:gd name="T1" fmla="*/ 18 h 253"/>
                <a:gd name="T2" fmla="*/ 1 w 246"/>
                <a:gd name="T3" fmla="*/ 11 h 253"/>
                <a:gd name="T4" fmla="*/ 2 w 246"/>
                <a:gd name="T5" fmla="*/ 11 h 253"/>
                <a:gd name="T6" fmla="*/ 3 w 246"/>
                <a:gd name="T7" fmla="*/ 2 h 253"/>
                <a:gd name="T8" fmla="*/ 9 w 246"/>
                <a:gd name="T9" fmla="*/ 1 h 253"/>
                <a:gd name="T10" fmla="*/ 9 w 246"/>
                <a:gd name="T11" fmla="*/ 2 h 253"/>
                <a:gd name="T12" fmla="*/ 11 w 246"/>
                <a:gd name="T13" fmla="*/ 1 h 253"/>
                <a:gd name="T14" fmla="*/ 12 w 246"/>
                <a:gd name="T15" fmla="*/ 1 h 253"/>
                <a:gd name="T16" fmla="*/ 13 w 246"/>
                <a:gd name="T17" fmla="*/ 1 h 253"/>
                <a:gd name="T18" fmla="*/ 14 w 246"/>
                <a:gd name="T19" fmla="*/ 0 h 253"/>
                <a:gd name="T20" fmla="*/ 14 w 246"/>
                <a:gd name="T21" fmla="*/ 1 h 253"/>
                <a:gd name="T22" fmla="*/ 14 w 246"/>
                <a:gd name="T23" fmla="*/ 2 h 253"/>
                <a:gd name="T24" fmla="*/ 17 w 246"/>
                <a:gd name="T25" fmla="*/ 4 h 253"/>
                <a:gd name="T26" fmla="*/ 18 w 246"/>
                <a:gd name="T27" fmla="*/ 7 h 253"/>
                <a:gd name="T28" fmla="*/ 19 w 246"/>
                <a:gd name="T29" fmla="*/ 7 h 253"/>
                <a:gd name="T30" fmla="*/ 20 w 246"/>
                <a:gd name="T31" fmla="*/ 7 h 253"/>
                <a:gd name="T32" fmla="*/ 19 w 246"/>
                <a:gd name="T33" fmla="*/ 8 h 253"/>
                <a:gd name="T34" fmla="*/ 21 w 246"/>
                <a:gd name="T35" fmla="*/ 9 h 253"/>
                <a:gd name="T36" fmla="*/ 20 w 246"/>
                <a:gd name="T37" fmla="*/ 9 h 253"/>
                <a:gd name="T38" fmla="*/ 21 w 246"/>
                <a:gd name="T39" fmla="*/ 10 h 253"/>
                <a:gd name="T40" fmla="*/ 22 w 246"/>
                <a:gd name="T41" fmla="*/ 10 h 253"/>
                <a:gd name="T42" fmla="*/ 23 w 246"/>
                <a:gd name="T43" fmla="*/ 12 h 253"/>
                <a:gd name="T44" fmla="*/ 23 w 246"/>
                <a:gd name="T45" fmla="*/ 12 h 253"/>
                <a:gd name="T46" fmla="*/ 22 w 246"/>
                <a:gd name="T47" fmla="*/ 13 h 253"/>
                <a:gd name="T48" fmla="*/ 21 w 246"/>
                <a:gd name="T49" fmla="*/ 13 h 253"/>
                <a:gd name="T50" fmla="*/ 20 w 246"/>
                <a:gd name="T51" fmla="*/ 14 h 253"/>
                <a:gd name="T52" fmla="*/ 18 w 246"/>
                <a:gd name="T53" fmla="*/ 15 h 253"/>
                <a:gd name="T54" fmla="*/ 17 w 246"/>
                <a:gd name="T55" fmla="*/ 16 h 253"/>
                <a:gd name="T56" fmla="*/ 17 w 246"/>
                <a:gd name="T57" fmla="*/ 18 h 253"/>
                <a:gd name="T58" fmla="*/ 14 w 246"/>
                <a:gd name="T59" fmla="*/ 18 h 253"/>
                <a:gd name="T60" fmla="*/ 14 w 246"/>
                <a:gd name="T61" fmla="*/ 21 h 253"/>
                <a:gd name="T62" fmla="*/ 13 w 246"/>
                <a:gd name="T63" fmla="*/ 21 h 253"/>
                <a:gd name="T64" fmla="*/ 9 w 246"/>
                <a:gd name="T65" fmla="*/ 21 h 253"/>
                <a:gd name="T66" fmla="*/ 7 w 246"/>
                <a:gd name="T67" fmla="*/ 21 h 253"/>
                <a:gd name="T68" fmla="*/ 5 w 246"/>
                <a:gd name="T69" fmla="*/ 23 h 253"/>
                <a:gd name="T70" fmla="*/ 4 w 246"/>
                <a:gd name="T71" fmla="*/ 23 h 253"/>
                <a:gd name="T72" fmla="*/ 2 w 246"/>
                <a:gd name="T73" fmla="*/ 24 h 253"/>
                <a:gd name="T74" fmla="*/ 2 w 246"/>
                <a:gd name="T75" fmla="*/ 22 h 253"/>
                <a:gd name="T76" fmla="*/ 2 w 246"/>
                <a:gd name="T77" fmla="*/ 21 h 253"/>
                <a:gd name="T78" fmla="*/ 0 w 246"/>
                <a:gd name="T79" fmla="*/ 18 h 2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6"/>
                <a:gd name="T121" fmla="*/ 0 h 253"/>
                <a:gd name="T122" fmla="*/ 246 w 246"/>
                <a:gd name="T123" fmla="*/ 253 h 2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6" h="253">
                  <a:moveTo>
                    <a:pt x="0" y="193"/>
                  </a:moveTo>
                  <a:cubicBezTo>
                    <a:pt x="1" y="117"/>
                    <a:pt x="1" y="117"/>
                    <a:pt x="1" y="117"/>
                  </a:cubicBezTo>
                  <a:cubicBezTo>
                    <a:pt x="26" y="115"/>
                    <a:pt x="26" y="115"/>
                    <a:pt x="26" y="115"/>
                  </a:cubicBezTo>
                  <a:cubicBezTo>
                    <a:pt x="31" y="16"/>
                    <a:pt x="31" y="16"/>
                    <a:pt x="31" y="16"/>
                  </a:cubicBezTo>
                  <a:cubicBezTo>
                    <a:pt x="40" y="18"/>
                    <a:pt x="92" y="7"/>
                    <a:pt x="92" y="7"/>
                  </a:cubicBezTo>
                  <a:cubicBezTo>
                    <a:pt x="100" y="16"/>
                    <a:pt x="100" y="16"/>
                    <a:pt x="100" y="16"/>
                  </a:cubicBezTo>
                  <a:cubicBezTo>
                    <a:pt x="100" y="16"/>
                    <a:pt x="107" y="13"/>
                    <a:pt x="113" y="7"/>
                  </a:cubicBezTo>
                  <a:cubicBezTo>
                    <a:pt x="119" y="1"/>
                    <a:pt x="121" y="6"/>
                    <a:pt x="127" y="8"/>
                  </a:cubicBezTo>
                  <a:cubicBezTo>
                    <a:pt x="133" y="11"/>
                    <a:pt x="133" y="3"/>
                    <a:pt x="140" y="1"/>
                  </a:cubicBezTo>
                  <a:cubicBezTo>
                    <a:pt x="142" y="1"/>
                    <a:pt x="144" y="0"/>
                    <a:pt x="145" y="0"/>
                  </a:cubicBezTo>
                  <a:cubicBezTo>
                    <a:pt x="147" y="1"/>
                    <a:pt x="147" y="1"/>
                    <a:pt x="147" y="1"/>
                  </a:cubicBezTo>
                  <a:cubicBezTo>
                    <a:pt x="147" y="1"/>
                    <a:pt x="142" y="11"/>
                    <a:pt x="150" y="17"/>
                  </a:cubicBezTo>
                  <a:cubicBezTo>
                    <a:pt x="157" y="23"/>
                    <a:pt x="170" y="33"/>
                    <a:pt x="172" y="47"/>
                  </a:cubicBezTo>
                  <a:cubicBezTo>
                    <a:pt x="174" y="61"/>
                    <a:pt x="185" y="64"/>
                    <a:pt x="190" y="66"/>
                  </a:cubicBezTo>
                  <a:cubicBezTo>
                    <a:pt x="195" y="69"/>
                    <a:pt x="202" y="71"/>
                    <a:pt x="203" y="74"/>
                  </a:cubicBezTo>
                  <a:cubicBezTo>
                    <a:pt x="203" y="77"/>
                    <a:pt x="207" y="66"/>
                    <a:pt x="208" y="71"/>
                  </a:cubicBezTo>
                  <a:cubicBezTo>
                    <a:pt x="209" y="77"/>
                    <a:pt x="204" y="78"/>
                    <a:pt x="205" y="82"/>
                  </a:cubicBezTo>
                  <a:cubicBezTo>
                    <a:pt x="205" y="87"/>
                    <a:pt x="212" y="86"/>
                    <a:pt x="213" y="89"/>
                  </a:cubicBezTo>
                  <a:cubicBezTo>
                    <a:pt x="213" y="92"/>
                    <a:pt x="205" y="97"/>
                    <a:pt x="208" y="100"/>
                  </a:cubicBezTo>
                  <a:cubicBezTo>
                    <a:pt x="212" y="102"/>
                    <a:pt x="214" y="101"/>
                    <a:pt x="218" y="102"/>
                  </a:cubicBezTo>
                  <a:cubicBezTo>
                    <a:pt x="222" y="102"/>
                    <a:pt x="222" y="102"/>
                    <a:pt x="225" y="105"/>
                  </a:cubicBezTo>
                  <a:cubicBezTo>
                    <a:pt x="228" y="109"/>
                    <a:pt x="244" y="113"/>
                    <a:pt x="245" y="121"/>
                  </a:cubicBezTo>
                  <a:cubicBezTo>
                    <a:pt x="245" y="121"/>
                    <a:pt x="246" y="122"/>
                    <a:pt x="241" y="124"/>
                  </a:cubicBezTo>
                  <a:cubicBezTo>
                    <a:pt x="236" y="125"/>
                    <a:pt x="235" y="129"/>
                    <a:pt x="231" y="133"/>
                  </a:cubicBezTo>
                  <a:cubicBezTo>
                    <a:pt x="227" y="136"/>
                    <a:pt x="219" y="133"/>
                    <a:pt x="217" y="134"/>
                  </a:cubicBezTo>
                  <a:cubicBezTo>
                    <a:pt x="214" y="135"/>
                    <a:pt x="212" y="135"/>
                    <a:pt x="210" y="141"/>
                  </a:cubicBezTo>
                  <a:cubicBezTo>
                    <a:pt x="207" y="148"/>
                    <a:pt x="198" y="153"/>
                    <a:pt x="194" y="155"/>
                  </a:cubicBezTo>
                  <a:cubicBezTo>
                    <a:pt x="190" y="157"/>
                    <a:pt x="182" y="164"/>
                    <a:pt x="180" y="168"/>
                  </a:cubicBezTo>
                  <a:cubicBezTo>
                    <a:pt x="178" y="172"/>
                    <a:pt x="181" y="183"/>
                    <a:pt x="170" y="185"/>
                  </a:cubicBezTo>
                  <a:cubicBezTo>
                    <a:pt x="160" y="188"/>
                    <a:pt x="157" y="181"/>
                    <a:pt x="153" y="189"/>
                  </a:cubicBezTo>
                  <a:cubicBezTo>
                    <a:pt x="149" y="198"/>
                    <a:pt x="152" y="209"/>
                    <a:pt x="146" y="212"/>
                  </a:cubicBezTo>
                  <a:cubicBezTo>
                    <a:pt x="141" y="215"/>
                    <a:pt x="147" y="217"/>
                    <a:pt x="136" y="217"/>
                  </a:cubicBezTo>
                  <a:cubicBezTo>
                    <a:pt x="125" y="218"/>
                    <a:pt x="103" y="225"/>
                    <a:pt x="96" y="211"/>
                  </a:cubicBezTo>
                  <a:cubicBezTo>
                    <a:pt x="90" y="196"/>
                    <a:pt x="76" y="203"/>
                    <a:pt x="72" y="216"/>
                  </a:cubicBezTo>
                  <a:cubicBezTo>
                    <a:pt x="67" y="229"/>
                    <a:pt x="58" y="235"/>
                    <a:pt x="55" y="236"/>
                  </a:cubicBezTo>
                  <a:cubicBezTo>
                    <a:pt x="51" y="238"/>
                    <a:pt x="51" y="240"/>
                    <a:pt x="44" y="246"/>
                  </a:cubicBezTo>
                  <a:cubicBezTo>
                    <a:pt x="36" y="253"/>
                    <a:pt x="19" y="252"/>
                    <a:pt x="16" y="248"/>
                  </a:cubicBezTo>
                  <a:cubicBezTo>
                    <a:pt x="13" y="244"/>
                    <a:pt x="16" y="239"/>
                    <a:pt x="19" y="233"/>
                  </a:cubicBezTo>
                  <a:cubicBezTo>
                    <a:pt x="23" y="227"/>
                    <a:pt x="25" y="222"/>
                    <a:pt x="19" y="214"/>
                  </a:cubicBezTo>
                  <a:cubicBezTo>
                    <a:pt x="14" y="207"/>
                    <a:pt x="9" y="193"/>
                    <a:pt x="0" y="193"/>
                  </a:cubicBezTo>
                  <a:close/>
                </a:path>
              </a:pathLst>
            </a:custGeom>
            <a:solidFill>
              <a:schemeClr val="accent1"/>
            </a:solidFill>
            <a:ln w="3175" cap="rnd">
              <a:solidFill>
                <a:schemeClr val="bg1"/>
              </a:solidFill>
              <a:round/>
              <a:headEnd/>
              <a:tailEnd/>
            </a:ln>
          </p:spPr>
          <p:txBody>
            <a:bodyPr/>
            <a:lstStyle/>
            <a:p>
              <a:endParaRPr lang="de-DE"/>
            </a:p>
          </p:txBody>
        </p:sp>
        <p:sp>
          <p:nvSpPr>
            <p:cNvPr id="6638" name="Freeform 1457"/>
            <p:cNvSpPr>
              <a:spLocks/>
            </p:cNvSpPr>
            <p:nvPr/>
          </p:nvSpPr>
          <p:spPr bwMode="gray">
            <a:xfrm>
              <a:off x="2706" y="3262"/>
              <a:ext cx="235" cy="197"/>
            </a:xfrm>
            <a:custGeom>
              <a:avLst/>
              <a:gdLst>
                <a:gd name="T0" fmla="*/ 0 w 422"/>
                <a:gd name="T1" fmla="*/ 17 h 355"/>
                <a:gd name="T2" fmla="*/ 1 w 422"/>
                <a:gd name="T3" fmla="*/ 15 h 355"/>
                <a:gd name="T4" fmla="*/ 2 w 422"/>
                <a:gd name="T5" fmla="*/ 16 h 355"/>
                <a:gd name="T6" fmla="*/ 3 w 422"/>
                <a:gd name="T7" fmla="*/ 17 h 355"/>
                <a:gd name="T8" fmla="*/ 4 w 422"/>
                <a:gd name="T9" fmla="*/ 17 h 355"/>
                <a:gd name="T10" fmla="*/ 5 w 422"/>
                <a:gd name="T11" fmla="*/ 17 h 355"/>
                <a:gd name="T12" fmla="*/ 6 w 422"/>
                <a:gd name="T13" fmla="*/ 17 h 355"/>
                <a:gd name="T14" fmla="*/ 7 w 422"/>
                <a:gd name="T15" fmla="*/ 17 h 355"/>
                <a:gd name="T16" fmla="*/ 9 w 422"/>
                <a:gd name="T17" fmla="*/ 16 h 355"/>
                <a:gd name="T18" fmla="*/ 9 w 422"/>
                <a:gd name="T19" fmla="*/ 7 h 355"/>
                <a:gd name="T20" fmla="*/ 9 w 422"/>
                <a:gd name="T21" fmla="*/ 7 h 355"/>
                <a:gd name="T22" fmla="*/ 11 w 422"/>
                <a:gd name="T23" fmla="*/ 9 h 355"/>
                <a:gd name="T24" fmla="*/ 11 w 422"/>
                <a:gd name="T25" fmla="*/ 11 h 355"/>
                <a:gd name="T26" fmla="*/ 10 w 422"/>
                <a:gd name="T27" fmla="*/ 12 h 355"/>
                <a:gd name="T28" fmla="*/ 13 w 422"/>
                <a:gd name="T29" fmla="*/ 12 h 355"/>
                <a:gd name="T30" fmla="*/ 14 w 422"/>
                <a:gd name="T31" fmla="*/ 11 h 355"/>
                <a:gd name="T32" fmla="*/ 16 w 422"/>
                <a:gd name="T33" fmla="*/ 9 h 355"/>
                <a:gd name="T34" fmla="*/ 18 w 422"/>
                <a:gd name="T35" fmla="*/ 9 h 355"/>
                <a:gd name="T36" fmla="*/ 22 w 422"/>
                <a:gd name="T37" fmla="*/ 9 h 355"/>
                <a:gd name="T38" fmla="*/ 23 w 422"/>
                <a:gd name="T39" fmla="*/ 9 h 355"/>
                <a:gd name="T40" fmla="*/ 23 w 422"/>
                <a:gd name="T41" fmla="*/ 7 h 355"/>
                <a:gd name="T42" fmla="*/ 25 w 422"/>
                <a:gd name="T43" fmla="*/ 6 h 355"/>
                <a:gd name="T44" fmla="*/ 26 w 422"/>
                <a:gd name="T45" fmla="*/ 4 h 355"/>
                <a:gd name="T46" fmla="*/ 28 w 422"/>
                <a:gd name="T47" fmla="*/ 3 h 355"/>
                <a:gd name="T48" fmla="*/ 29 w 422"/>
                <a:gd name="T49" fmla="*/ 2 h 355"/>
                <a:gd name="T50" fmla="*/ 30 w 422"/>
                <a:gd name="T51" fmla="*/ 1 h 355"/>
                <a:gd name="T52" fmla="*/ 31 w 422"/>
                <a:gd name="T53" fmla="*/ 1 h 355"/>
                <a:gd name="T54" fmla="*/ 32 w 422"/>
                <a:gd name="T55" fmla="*/ 1 h 355"/>
                <a:gd name="T56" fmla="*/ 32 w 422"/>
                <a:gd name="T57" fmla="*/ 0 h 355"/>
                <a:gd name="T58" fmla="*/ 38 w 422"/>
                <a:gd name="T59" fmla="*/ 1 h 355"/>
                <a:gd name="T60" fmla="*/ 39 w 422"/>
                <a:gd name="T61" fmla="*/ 4 h 355"/>
                <a:gd name="T62" fmla="*/ 39 w 422"/>
                <a:gd name="T63" fmla="*/ 7 h 355"/>
                <a:gd name="T64" fmla="*/ 39 w 422"/>
                <a:gd name="T65" fmla="*/ 10 h 355"/>
                <a:gd name="T66" fmla="*/ 38 w 422"/>
                <a:gd name="T67" fmla="*/ 10 h 355"/>
                <a:gd name="T68" fmla="*/ 37 w 422"/>
                <a:gd name="T69" fmla="*/ 9 h 355"/>
                <a:gd name="T70" fmla="*/ 36 w 422"/>
                <a:gd name="T71" fmla="*/ 10 h 355"/>
                <a:gd name="T72" fmla="*/ 37 w 422"/>
                <a:gd name="T73" fmla="*/ 11 h 355"/>
                <a:gd name="T74" fmla="*/ 36 w 422"/>
                <a:gd name="T75" fmla="*/ 12 h 355"/>
                <a:gd name="T76" fmla="*/ 37 w 422"/>
                <a:gd name="T77" fmla="*/ 13 h 355"/>
                <a:gd name="T78" fmla="*/ 37 w 422"/>
                <a:gd name="T79" fmla="*/ 13 h 355"/>
                <a:gd name="T80" fmla="*/ 39 w 422"/>
                <a:gd name="T81" fmla="*/ 13 h 355"/>
                <a:gd name="T82" fmla="*/ 39 w 422"/>
                <a:gd name="T83" fmla="*/ 12 h 355"/>
                <a:gd name="T84" fmla="*/ 41 w 422"/>
                <a:gd name="T85" fmla="*/ 13 h 355"/>
                <a:gd name="T86" fmla="*/ 40 w 422"/>
                <a:gd name="T87" fmla="*/ 14 h 355"/>
                <a:gd name="T88" fmla="*/ 38 w 422"/>
                <a:gd name="T89" fmla="*/ 18 h 355"/>
                <a:gd name="T90" fmla="*/ 35 w 422"/>
                <a:gd name="T91" fmla="*/ 21 h 355"/>
                <a:gd name="T92" fmla="*/ 30 w 422"/>
                <a:gd name="T93" fmla="*/ 26 h 355"/>
                <a:gd name="T94" fmla="*/ 23 w 422"/>
                <a:gd name="T95" fmla="*/ 30 h 355"/>
                <a:gd name="T96" fmla="*/ 21 w 422"/>
                <a:gd name="T97" fmla="*/ 31 h 355"/>
                <a:gd name="T98" fmla="*/ 18 w 422"/>
                <a:gd name="T99" fmla="*/ 31 h 355"/>
                <a:gd name="T100" fmla="*/ 17 w 422"/>
                <a:gd name="T101" fmla="*/ 31 h 355"/>
                <a:gd name="T102" fmla="*/ 16 w 422"/>
                <a:gd name="T103" fmla="*/ 31 h 355"/>
                <a:gd name="T104" fmla="*/ 14 w 422"/>
                <a:gd name="T105" fmla="*/ 31 h 355"/>
                <a:gd name="T106" fmla="*/ 13 w 422"/>
                <a:gd name="T107" fmla="*/ 30 h 355"/>
                <a:gd name="T108" fmla="*/ 13 w 422"/>
                <a:gd name="T109" fmla="*/ 31 h 355"/>
                <a:gd name="T110" fmla="*/ 11 w 422"/>
                <a:gd name="T111" fmla="*/ 32 h 355"/>
                <a:gd name="T112" fmla="*/ 8 w 422"/>
                <a:gd name="T113" fmla="*/ 32 h 355"/>
                <a:gd name="T114" fmla="*/ 4 w 422"/>
                <a:gd name="T115" fmla="*/ 30 h 355"/>
                <a:gd name="T116" fmla="*/ 3 w 422"/>
                <a:gd name="T117" fmla="*/ 27 h 355"/>
                <a:gd name="T118" fmla="*/ 4 w 422"/>
                <a:gd name="T119" fmla="*/ 25 h 355"/>
                <a:gd name="T120" fmla="*/ 2 w 422"/>
                <a:gd name="T121" fmla="*/ 21 h 355"/>
                <a:gd name="T122" fmla="*/ 1 w 422"/>
                <a:gd name="T123" fmla="*/ 18 h 355"/>
                <a:gd name="T124" fmla="*/ 0 w 422"/>
                <a:gd name="T125" fmla="*/ 17 h 3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2"/>
                <a:gd name="T190" fmla="*/ 0 h 355"/>
                <a:gd name="T191" fmla="*/ 422 w 422"/>
                <a:gd name="T192" fmla="*/ 355 h 3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2" h="355">
                  <a:moveTo>
                    <a:pt x="0" y="177"/>
                  </a:moveTo>
                  <a:cubicBezTo>
                    <a:pt x="0" y="177"/>
                    <a:pt x="11" y="160"/>
                    <a:pt x="13" y="158"/>
                  </a:cubicBezTo>
                  <a:cubicBezTo>
                    <a:pt x="16" y="157"/>
                    <a:pt x="19" y="170"/>
                    <a:pt x="20" y="172"/>
                  </a:cubicBezTo>
                  <a:cubicBezTo>
                    <a:pt x="21" y="175"/>
                    <a:pt x="27" y="177"/>
                    <a:pt x="30" y="175"/>
                  </a:cubicBezTo>
                  <a:cubicBezTo>
                    <a:pt x="33" y="173"/>
                    <a:pt x="35" y="180"/>
                    <a:pt x="38" y="182"/>
                  </a:cubicBezTo>
                  <a:cubicBezTo>
                    <a:pt x="41" y="184"/>
                    <a:pt x="47" y="182"/>
                    <a:pt x="50" y="180"/>
                  </a:cubicBezTo>
                  <a:cubicBezTo>
                    <a:pt x="53" y="177"/>
                    <a:pt x="57" y="180"/>
                    <a:pt x="63" y="181"/>
                  </a:cubicBezTo>
                  <a:cubicBezTo>
                    <a:pt x="68" y="183"/>
                    <a:pt x="72" y="182"/>
                    <a:pt x="74" y="177"/>
                  </a:cubicBezTo>
                  <a:cubicBezTo>
                    <a:pt x="76" y="172"/>
                    <a:pt x="91" y="167"/>
                    <a:pt x="91" y="167"/>
                  </a:cubicBezTo>
                  <a:cubicBezTo>
                    <a:pt x="92" y="77"/>
                    <a:pt x="92" y="77"/>
                    <a:pt x="92" y="77"/>
                  </a:cubicBezTo>
                  <a:cubicBezTo>
                    <a:pt x="92" y="72"/>
                    <a:pt x="92" y="72"/>
                    <a:pt x="92" y="72"/>
                  </a:cubicBezTo>
                  <a:cubicBezTo>
                    <a:pt x="101" y="72"/>
                    <a:pt x="106" y="86"/>
                    <a:pt x="111" y="93"/>
                  </a:cubicBezTo>
                  <a:cubicBezTo>
                    <a:pt x="117" y="101"/>
                    <a:pt x="115" y="106"/>
                    <a:pt x="111" y="112"/>
                  </a:cubicBezTo>
                  <a:cubicBezTo>
                    <a:pt x="108" y="118"/>
                    <a:pt x="105" y="123"/>
                    <a:pt x="108" y="127"/>
                  </a:cubicBezTo>
                  <a:cubicBezTo>
                    <a:pt x="111" y="131"/>
                    <a:pt x="128" y="132"/>
                    <a:pt x="136" y="125"/>
                  </a:cubicBezTo>
                  <a:cubicBezTo>
                    <a:pt x="143" y="119"/>
                    <a:pt x="143" y="117"/>
                    <a:pt x="147" y="115"/>
                  </a:cubicBezTo>
                  <a:cubicBezTo>
                    <a:pt x="150" y="114"/>
                    <a:pt x="159" y="108"/>
                    <a:pt x="164" y="95"/>
                  </a:cubicBezTo>
                  <a:cubicBezTo>
                    <a:pt x="168" y="82"/>
                    <a:pt x="182" y="75"/>
                    <a:pt x="188" y="90"/>
                  </a:cubicBezTo>
                  <a:cubicBezTo>
                    <a:pt x="195" y="104"/>
                    <a:pt x="217" y="97"/>
                    <a:pt x="228" y="96"/>
                  </a:cubicBezTo>
                  <a:cubicBezTo>
                    <a:pt x="239" y="96"/>
                    <a:pt x="233" y="94"/>
                    <a:pt x="238" y="91"/>
                  </a:cubicBezTo>
                  <a:cubicBezTo>
                    <a:pt x="244" y="88"/>
                    <a:pt x="241" y="77"/>
                    <a:pt x="245" y="68"/>
                  </a:cubicBezTo>
                  <a:cubicBezTo>
                    <a:pt x="249" y="60"/>
                    <a:pt x="252" y="67"/>
                    <a:pt x="262" y="64"/>
                  </a:cubicBezTo>
                  <a:cubicBezTo>
                    <a:pt x="273" y="62"/>
                    <a:pt x="270" y="51"/>
                    <a:pt x="272" y="47"/>
                  </a:cubicBezTo>
                  <a:cubicBezTo>
                    <a:pt x="274" y="43"/>
                    <a:pt x="282" y="36"/>
                    <a:pt x="286" y="34"/>
                  </a:cubicBezTo>
                  <a:cubicBezTo>
                    <a:pt x="290" y="32"/>
                    <a:pt x="299" y="27"/>
                    <a:pt x="302" y="20"/>
                  </a:cubicBezTo>
                  <a:cubicBezTo>
                    <a:pt x="304" y="14"/>
                    <a:pt x="306" y="14"/>
                    <a:pt x="309" y="13"/>
                  </a:cubicBezTo>
                  <a:cubicBezTo>
                    <a:pt x="311" y="12"/>
                    <a:pt x="319" y="15"/>
                    <a:pt x="323" y="12"/>
                  </a:cubicBezTo>
                  <a:cubicBezTo>
                    <a:pt x="327" y="8"/>
                    <a:pt x="328" y="4"/>
                    <a:pt x="333" y="3"/>
                  </a:cubicBezTo>
                  <a:cubicBezTo>
                    <a:pt x="338" y="1"/>
                    <a:pt x="337" y="0"/>
                    <a:pt x="337" y="0"/>
                  </a:cubicBezTo>
                  <a:cubicBezTo>
                    <a:pt x="337" y="0"/>
                    <a:pt x="387" y="2"/>
                    <a:pt x="396" y="7"/>
                  </a:cubicBezTo>
                  <a:cubicBezTo>
                    <a:pt x="396" y="7"/>
                    <a:pt x="397" y="30"/>
                    <a:pt x="402" y="42"/>
                  </a:cubicBezTo>
                  <a:cubicBezTo>
                    <a:pt x="408" y="54"/>
                    <a:pt x="407" y="59"/>
                    <a:pt x="407" y="72"/>
                  </a:cubicBezTo>
                  <a:cubicBezTo>
                    <a:pt x="406" y="85"/>
                    <a:pt x="404" y="107"/>
                    <a:pt x="404" y="107"/>
                  </a:cubicBezTo>
                  <a:cubicBezTo>
                    <a:pt x="404" y="107"/>
                    <a:pt x="397" y="106"/>
                    <a:pt x="395" y="104"/>
                  </a:cubicBezTo>
                  <a:cubicBezTo>
                    <a:pt x="393" y="102"/>
                    <a:pt x="387" y="97"/>
                    <a:pt x="385" y="99"/>
                  </a:cubicBezTo>
                  <a:cubicBezTo>
                    <a:pt x="382" y="101"/>
                    <a:pt x="379" y="99"/>
                    <a:pt x="378" y="106"/>
                  </a:cubicBezTo>
                  <a:cubicBezTo>
                    <a:pt x="378" y="112"/>
                    <a:pt x="380" y="113"/>
                    <a:pt x="379" y="116"/>
                  </a:cubicBezTo>
                  <a:cubicBezTo>
                    <a:pt x="378" y="119"/>
                    <a:pt x="371" y="121"/>
                    <a:pt x="372" y="123"/>
                  </a:cubicBezTo>
                  <a:cubicBezTo>
                    <a:pt x="374" y="126"/>
                    <a:pt x="378" y="130"/>
                    <a:pt x="381" y="133"/>
                  </a:cubicBezTo>
                  <a:cubicBezTo>
                    <a:pt x="384" y="136"/>
                    <a:pt x="388" y="141"/>
                    <a:pt x="392" y="142"/>
                  </a:cubicBezTo>
                  <a:cubicBezTo>
                    <a:pt x="397" y="144"/>
                    <a:pt x="400" y="139"/>
                    <a:pt x="402" y="136"/>
                  </a:cubicBezTo>
                  <a:cubicBezTo>
                    <a:pt x="403" y="134"/>
                    <a:pt x="406" y="130"/>
                    <a:pt x="406" y="130"/>
                  </a:cubicBezTo>
                  <a:cubicBezTo>
                    <a:pt x="406" y="130"/>
                    <a:pt x="415" y="127"/>
                    <a:pt x="422" y="131"/>
                  </a:cubicBezTo>
                  <a:cubicBezTo>
                    <a:pt x="422" y="131"/>
                    <a:pt x="421" y="135"/>
                    <a:pt x="418" y="147"/>
                  </a:cubicBezTo>
                  <a:cubicBezTo>
                    <a:pt x="416" y="160"/>
                    <a:pt x="419" y="178"/>
                    <a:pt x="399" y="188"/>
                  </a:cubicBezTo>
                  <a:cubicBezTo>
                    <a:pt x="380" y="197"/>
                    <a:pt x="377" y="205"/>
                    <a:pt x="362" y="224"/>
                  </a:cubicBezTo>
                  <a:cubicBezTo>
                    <a:pt x="347" y="243"/>
                    <a:pt x="328" y="258"/>
                    <a:pt x="311" y="274"/>
                  </a:cubicBezTo>
                  <a:cubicBezTo>
                    <a:pt x="295" y="290"/>
                    <a:pt x="261" y="317"/>
                    <a:pt x="240" y="314"/>
                  </a:cubicBezTo>
                  <a:cubicBezTo>
                    <a:pt x="218" y="311"/>
                    <a:pt x="224" y="322"/>
                    <a:pt x="214" y="323"/>
                  </a:cubicBezTo>
                  <a:cubicBezTo>
                    <a:pt x="204" y="325"/>
                    <a:pt x="199" y="329"/>
                    <a:pt x="194" y="324"/>
                  </a:cubicBezTo>
                  <a:cubicBezTo>
                    <a:pt x="188" y="319"/>
                    <a:pt x="186" y="317"/>
                    <a:pt x="180" y="321"/>
                  </a:cubicBezTo>
                  <a:cubicBezTo>
                    <a:pt x="175" y="325"/>
                    <a:pt x="173" y="325"/>
                    <a:pt x="166" y="322"/>
                  </a:cubicBezTo>
                  <a:cubicBezTo>
                    <a:pt x="158" y="320"/>
                    <a:pt x="156" y="319"/>
                    <a:pt x="151" y="322"/>
                  </a:cubicBezTo>
                  <a:cubicBezTo>
                    <a:pt x="147" y="325"/>
                    <a:pt x="143" y="316"/>
                    <a:pt x="139" y="319"/>
                  </a:cubicBezTo>
                  <a:cubicBezTo>
                    <a:pt x="136" y="322"/>
                    <a:pt x="137" y="322"/>
                    <a:pt x="134" y="326"/>
                  </a:cubicBezTo>
                  <a:cubicBezTo>
                    <a:pt x="130" y="330"/>
                    <a:pt x="126" y="333"/>
                    <a:pt x="112" y="332"/>
                  </a:cubicBezTo>
                  <a:cubicBezTo>
                    <a:pt x="97" y="331"/>
                    <a:pt x="93" y="355"/>
                    <a:pt x="79" y="342"/>
                  </a:cubicBezTo>
                  <a:cubicBezTo>
                    <a:pt x="64" y="328"/>
                    <a:pt x="57" y="327"/>
                    <a:pt x="49" y="319"/>
                  </a:cubicBezTo>
                  <a:cubicBezTo>
                    <a:pt x="40" y="311"/>
                    <a:pt x="27" y="284"/>
                    <a:pt x="36" y="284"/>
                  </a:cubicBezTo>
                  <a:cubicBezTo>
                    <a:pt x="46" y="285"/>
                    <a:pt x="49" y="276"/>
                    <a:pt x="42" y="263"/>
                  </a:cubicBezTo>
                  <a:cubicBezTo>
                    <a:pt x="35" y="250"/>
                    <a:pt x="23" y="240"/>
                    <a:pt x="17" y="220"/>
                  </a:cubicBezTo>
                  <a:cubicBezTo>
                    <a:pt x="11" y="200"/>
                    <a:pt x="12" y="194"/>
                    <a:pt x="6" y="187"/>
                  </a:cubicBezTo>
                  <a:lnTo>
                    <a:pt x="0" y="177"/>
                  </a:lnTo>
                  <a:close/>
                </a:path>
              </a:pathLst>
            </a:custGeom>
            <a:solidFill>
              <a:schemeClr val="accent1"/>
            </a:solidFill>
            <a:ln w="3175" cap="rnd">
              <a:solidFill>
                <a:schemeClr val="bg1"/>
              </a:solidFill>
              <a:round/>
              <a:headEnd/>
              <a:tailEnd/>
            </a:ln>
          </p:spPr>
          <p:txBody>
            <a:bodyPr/>
            <a:lstStyle/>
            <a:p>
              <a:endParaRPr lang="de-DE"/>
            </a:p>
          </p:txBody>
        </p:sp>
        <p:sp>
          <p:nvSpPr>
            <p:cNvPr id="6639" name="Freeform 1458"/>
            <p:cNvSpPr>
              <a:spLocks/>
            </p:cNvSpPr>
            <p:nvPr/>
          </p:nvSpPr>
          <p:spPr bwMode="gray">
            <a:xfrm>
              <a:off x="2913" y="3316"/>
              <a:ext cx="19" cy="26"/>
            </a:xfrm>
            <a:custGeom>
              <a:avLst/>
              <a:gdLst>
                <a:gd name="T0" fmla="*/ 3 w 35"/>
                <a:gd name="T1" fmla="*/ 3 h 47"/>
                <a:gd name="T2" fmla="*/ 3 w 35"/>
                <a:gd name="T3" fmla="*/ 1 h 47"/>
                <a:gd name="T4" fmla="*/ 2 w 35"/>
                <a:gd name="T5" fmla="*/ 1 h 47"/>
                <a:gd name="T6" fmla="*/ 1 w 35"/>
                <a:gd name="T7" fmla="*/ 1 h 47"/>
                <a:gd name="T8" fmla="*/ 1 w 35"/>
                <a:gd name="T9" fmla="*/ 1 h 47"/>
                <a:gd name="T10" fmla="*/ 1 w 35"/>
                <a:gd name="T11" fmla="*/ 2 h 47"/>
                <a:gd name="T12" fmla="*/ 1 w 35"/>
                <a:gd name="T13" fmla="*/ 2 h 47"/>
                <a:gd name="T14" fmla="*/ 1 w 35"/>
                <a:gd name="T15" fmla="*/ 3 h 47"/>
                <a:gd name="T16" fmla="*/ 2 w 35"/>
                <a:gd name="T17" fmla="*/ 4 h 47"/>
                <a:gd name="T18" fmla="*/ 3 w 35"/>
                <a:gd name="T19" fmla="*/ 4 h 47"/>
                <a:gd name="T20" fmla="*/ 3 w 35"/>
                <a:gd name="T21" fmla="*/ 3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47"/>
                <a:gd name="T35" fmla="*/ 35 w 35"/>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47">
                  <a:moveTo>
                    <a:pt x="35" y="33"/>
                  </a:moveTo>
                  <a:cubicBezTo>
                    <a:pt x="33" y="10"/>
                    <a:pt x="33" y="10"/>
                    <a:pt x="33" y="10"/>
                  </a:cubicBezTo>
                  <a:cubicBezTo>
                    <a:pt x="33" y="10"/>
                    <a:pt x="26" y="9"/>
                    <a:pt x="24" y="7"/>
                  </a:cubicBezTo>
                  <a:cubicBezTo>
                    <a:pt x="22" y="5"/>
                    <a:pt x="16" y="0"/>
                    <a:pt x="14" y="2"/>
                  </a:cubicBezTo>
                  <a:cubicBezTo>
                    <a:pt x="11" y="4"/>
                    <a:pt x="8" y="2"/>
                    <a:pt x="7" y="9"/>
                  </a:cubicBezTo>
                  <a:cubicBezTo>
                    <a:pt x="7" y="15"/>
                    <a:pt x="9" y="16"/>
                    <a:pt x="8" y="19"/>
                  </a:cubicBezTo>
                  <a:cubicBezTo>
                    <a:pt x="7" y="22"/>
                    <a:pt x="0" y="24"/>
                    <a:pt x="1" y="26"/>
                  </a:cubicBezTo>
                  <a:cubicBezTo>
                    <a:pt x="3" y="29"/>
                    <a:pt x="7" y="33"/>
                    <a:pt x="10" y="36"/>
                  </a:cubicBezTo>
                  <a:cubicBezTo>
                    <a:pt x="13" y="39"/>
                    <a:pt x="17" y="44"/>
                    <a:pt x="21" y="45"/>
                  </a:cubicBezTo>
                  <a:cubicBezTo>
                    <a:pt x="26" y="47"/>
                    <a:pt x="29" y="42"/>
                    <a:pt x="31" y="39"/>
                  </a:cubicBezTo>
                  <a:cubicBezTo>
                    <a:pt x="32" y="37"/>
                    <a:pt x="35" y="33"/>
                    <a:pt x="35" y="33"/>
                  </a:cubicBezTo>
                  <a:close/>
                </a:path>
              </a:pathLst>
            </a:custGeom>
            <a:solidFill>
              <a:schemeClr val="accent1"/>
            </a:solidFill>
            <a:ln w="3175" cap="rnd">
              <a:solidFill>
                <a:schemeClr val="bg1"/>
              </a:solidFill>
              <a:round/>
              <a:headEnd/>
              <a:tailEnd/>
            </a:ln>
          </p:spPr>
          <p:txBody>
            <a:bodyPr/>
            <a:lstStyle/>
            <a:p>
              <a:endParaRPr lang="de-DE"/>
            </a:p>
          </p:txBody>
        </p:sp>
        <p:sp>
          <p:nvSpPr>
            <p:cNvPr id="6640" name="Freeform 1459"/>
            <p:cNvSpPr>
              <a:spLocks/>
            </p:cNvSpPr>
            <p:nvPr/>
          </p:nvSpPr>
          <p:spPr bwMode="gray">
            <a:xfrm>
              <a:off x="3098" y="3103"/>
              <a:ext cx="122" cy="219"/>
            </a:xfrm>
            <a:custGeom>
              <a:avLst/>
              <a:gdLst>
                <a:gd name="T0" fmla="*/ 6 w 219"/>
                <a:gd name="T1" fmla="*/ 12 h 392"/>
                <a:gd name="T2" fmla="*/ 5 w 219"/>
                <a:gd name="T3" fmla="*/ 12 h 392"/>
                <a:gd name="T4" fmla="*/ 4 w 219"/>
                <a:gd name="T5" fmla="*/ 14 h 392"/>
                <a:gd name="T6" fmla="*/ 4 w 219"/>
                <a:gd name="T7" fmla="*/ 17 h 392"/>
                <a:gd name="T8" fmla="*/ 4 w 219"/>
                <a:gd name="T9" fmla="*/ 20 h 392"/>
                <a:gd name="T10" fmla="*/ 4 w 219"/>
                <a:gd name="T11" fmla="*/ 21 h 392"/>
                <a:gd name="T12" fmla="*/ 4 w 219"/>
                <a:gd name="T13" fmla="*/ 23 h 392"/>
                <a:gd name="T14" fmla="*/ 2 w 219"/>
                <a:gd name="T15" fmla="*/ 25 h 392"/>
                <a:gd name="T16" fmla="*/ 1 w 219"/>
                <a:gd name="T17" fmla="*/ 27 h 392"/>
                <a:gd name="T18" fmla="*/ 1 w 219"/>
                <a:gd name="T19" fmla="*/ 27 h 392"/>
                <a:gd name="T20" fmla="*/ 1 w 219"/>
                <a:gd name="T21" fmla="*/ 30 h 392"/>
                <a:gd name="T22" fmla="*/ 1 w 219"/>
                <a:gd name="T23" fmla="*/ 31 h 392"/>
                <a:gd name="T24" fmla="*/ 1 w 219"/>
                <a:gd name="T25" fmla="*/ 33 h 392"/>
                <a:gd name="T26" fmla="*/ 1 w 219"/>
                <a:gd name="T27" fmla="*/ 35 h 392"/>
                <a:gd name="T28" fmla="*/ 2 w 219"/>
                <a:gd name="T29" fmla="*/ 37 h 392"/>
                <a:gd name="T30" fmla="*/ 4 w 219"/>
                <a:gd name="T31" fmla="*/ 38 h 392"/>
                <a:gd name="T32" fmla="*/ 5 w 219"/>
                <a:gd name="T33" fmla="*/ 38 h 392"/>
                <a:gd name="T34" fmla="*/ 7 w 219"/>
                <a:gd name="T35" fmla="*/ 37 h 392"/>
                <a:gd name="T36" fmla="*/ 9 w 219"/>
                <a:gd name="T37" fmla="*/ 36 h 392"/>
                <a:gd name="T38" fmla="*/ 17 w 219"/>
                <a:gd name="T39" fmla="*/ 19 h 392"/>
                <a:gd name="T40" fmla="*/ 18 w 219"/>
                <a:gd name="T41" fmla="*/ 15 h 392"/>
                <a:gd name="T42" fmla="*/ 19 w 219"/>
                <a:gd name="T43" fmla="*/ 12 h 392"/>
                <a:gd name="T44" fmla="*/ 19 w 219"/>
                <a:gd name="T45" fmla="*/ 10 h 392"/>
                <a:gd name="T46" fmla="*/ 20 w 219"/>
                <a:gd name="T47" fmla="*/ 11 h 392"/>
                <a:gd name="T48" fmla="*/ 21 w 219"/>
                <a:gd name="T49" fmla="*/ 11 h 392"/>
                <a:gd name="T50" fmla="*/ 21 w 219"/>
                <a:gd name="T51" fmla="*/ 8 h 392"/>
                <a:gd name="T52" fmla="*/ 21 w 219"/>
                <a:gd name="T53" fmla="*/ 4 h 392"/>
                <a:gd name="T54" fmla="*/ 20 w 219"/>
                <a:gd name="T55" fmla="*/ 3 h 392"/>
                <a:gd name="T56" fmla="*/ 19 w 219"/>
                <a:gd name="T57" fmla="*/ 1 h 392"/>
                <a:gd name="T58" fmla="*/ 18 w 219"/>
                <a:gd name="T59" fmla="*/ 0 h 392"/>
                <a:gd name="T60" fmla="*/ 18 w 219"/>
                <a:gd name="T61" fmla="*/ 1 h 392"/>
                <a:gd name="T62" fmla="*/ 17 w 219"/>
                <a:gd name="T63" fmla="*/ 2 h 392"/>
                <a:gd name="T64" fmla="*/ 18 w 219"/>
                <a:gd name="T65" fmla="*/ 3 h 392"/>
                <a:gd name="T66" fmla="*/ 17 w 219"/>
                <a:gd name="T67" fmla="*/ 4 h 392"/>
                <a:gd name="T68" fmla="*/ 16 w 219"/>
                <a:gd name="T69" fmla="*/ 4 h 392"/>
                <a:gd name="T70" fmla="*/ 16 w 219"/>
                <a:gd name="T71" fmla="*/ 6 h 392"/>
                <a:gd name="T72" fmla="*/ 15 w 219"/>
                <a:gd name="T73" fmla="*/ 4 h 392"/>
                <a:gd name="T74" fmla="*/ 14 w 219"/>
                <a:gd name="T75" fmla="*/ 6 h 392"/>
                <a:gd name="T76" fmla="*/ 15 w 219"/>
                <a:gd name="T77" fmla="*/ 7 h 392"/>
                <a:gd name="T78" fmla="*/ 14 w 219"/>
                <a:gd name="T79" fmla="*/ 7 h 392"/>
                <a:gd name="T80" fmla="*/ 15 w 219"/>
                <a:gd name="T81" fmla="*/ 8 h 392"/>
                <a:gd name="T82" fmla="*/ 14 w 219"/>
                <a:gd name="T83" fmla="*/ 9 h 392"/>
                <a:gd name="T84" fmla="*/ 14 w 219"/>
                <a:gd name="T85" fmla="*/ 8 h 392"/>
                <a:gd name="T86" fmla="*/ 13 w 219"/>
                <a:gd name="T87" fmla="*/ 8 h 392"/>
                <a:gd name="T88" fmla="*/ 13 w 219"/>
                <a:gd name="T89" fmla="*/ 9 h 392"/>
                <a:gd name="T90" fmla="*/ 12 w 219"/>
                <a:gd name="T91" fmla="*/ 10 h 392"/>
                <a:gd name="T92" fmla="*/ 12 w 219"/>
                <a:gd name="T93" fmla="*/ 9 h 392"/>
                <a:gd name="T94" fmla="*/ 11 w 219"/>
                <a:gd name="T95" fmla="*/ 9 h 392"/>
                <a:gd name="T96" fmla="*/ 10 w 219"/>
                <a:gd name="T97" fmla="*/ 11 h 392"/>
                <a:gd name="T98" fmla="*/ 10 w 219"/>
                <a:gd name="T99" fmla="*/ 12 h 392"/>
                <a:gd name="T100" fmla="*/ 9 w 219"/>
                <a:gd name="T101" fmla="*/ 11 h 392"/>
                <a:gd name="T102" fmla="*/ 9 w 219"/>
                <a:gd name="T103" fmla="*/ 11 h 392"/>
                <a:gd name="T104" fmla="*/ 8 w 219"/>
                <a:gd name="T105" fmla="*/ 12 h 392"/>
                <a:gd name="T106" fmla="*/ 7 w 219"/>
                <a:gd name="T107" fmla="*/ 11 h 392"/>
                <a:gd name="T108" fmla="*/ 7 w 219"/>
                <a:gd name="T109" fmla="*/ 12 h 392"/>
                <a:gd name="T110" fmla="*/ 6 w 219"/>
                <a:gd name="T111" fmla="*/ 12 h 3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9"/>
                <a:gd name="T169" fmla="*/ 0 h 392"/>
                <a:gd name="T170" fmla="*/ 219 w 219"/>
                <a:gd name="T171" fmla="*/ 392 h 3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9" h="392">
                  <a:moveTo>
                    <a:pt x="63" y="122"/>
                  </a:moveTo>
                  <a:cubicBezTo>
                    <a:pt x="63" y="122"/>
                    <a:pt x="53" y="118"/>
                    <a:pt x="53" y="126"/>
                  </a:cubicBezTo>
                  <a:cubicBezTo>
                    <a:pt x="54" y="134"/>
                    <a:pt x="46" y="140"/>
                    <a:pt x="43" y="145"/>
                  </a:cubicBezTo>
                  <a:cubicBezTo>
                    <a:pt x="39" y="151"/>
                    <a:pt x="33" y="164"/>
                    <a:pt x="37" y="173"/>
                  </a:cubicBezTo>
                  <a:cubicBezTo>
                    <a:pt x="40" y="182"/>
                    <a:pt x="43" y="193"/>
                    <a:pt x="43" y="202"/>
                  </a:cubicBezTo>
                  <a:cubicBezTo>
                    <a:pt x="43" y="212"/>
                    <a:pt x="39" y="215"/>
                    <a:pt x="43" y="217"/>
                  </a:cubicBezTo>
                  <a:cubicBezTo>
                    <a:pt x="46" y="220"/>
                    <a:pt x="39" y="231"/>
                    <a:pt x="37" y="240"/>
                  </a:cubicBezTo>
                  <a:cubicBezTo>
                    <a:pt x="34" y="249"/>
                    <a:pt x="24" y="252"/>
                    <a:pt x="21" y="260"/>
                  </a:cubicBezTo>
                  <a:cubicBezTo>
                    <a:pt x="19" y="268"/>
                    <a:pt x="20" y="273"/>
                    <a:pt x="15" y="275"/>
                  </a:cubicBezTo>
                  <a:cubicBezTo>
                    <a:pt x="11" y="277"/>
                    <a:pt x="8" y="275"/>
                    <a:pt x="6" y="281"/>
                  </a:cubicBezTo>
                  <a:cubicBezTo>
                    <a:pt x="5" y="288"/>
                    <a:pt x="0" y="301"/>
                    <a:pt x="5" y="307"/>
                  </a:cubicBezTo>
                  <a:cubicBezTo>
                    <a:pt x="9" y="314"/>
                    <a:pt x="10" y="316"/>
                    <a:pt x="13" y="322"/>
                  </a:cubicBezTo>
                  <a:cubicBezTo>
                    <a:pt x="15" y="327"/>
                    <a:pt x="23" y="322"/>
                    <a:pt x="14" y="336"/>
                  </a:cubicBezTo>
                  <a:cubicBezTo>
                    <a:pt x="5" y="350"/>
                    <a:pt x="6" y="350"/>
                    <a:pt x="10" y="360"/>
                  </a:cubicBezTo>
                  <a:cubicBezTo>
                    <a:pt x="13" y="370"/>
                    <a:pt x="11" y="372"/>
                    <a:pt x="19" y="378"/>
                  </a:cubicBezTo>
                  <a:cubicBezTo>
                    <a:pt x="27" y="383"/>
                    <a:pt x="40" y="385"/>
                    <a:pt x="43" y="388"/>
                  </a:cubicBezTo>
                  <a:cubicBezTo>
                    <a:pt x="45" y="392"/>
                    <a:pt x="52" y="392"/>
                    <a:pt x="56" y="387"/>
                  </a:cubicBezTo>
                  <a:cubicBezTo>
                    <a:pt x="61" y="383"/>
                    <a:pt x="67" y="377"/>
                    <a:pt x="75" y="377"/>
                  </a:cubicBezTo>
                  <a:cubicBezTo>
                    <a:pt x="83" y="377"/>
                    <a:pt x="88" y="381"/>
                    <a:pt x="93" y="376"/>
                  </a:cubicBezTo>
                  <a:cubicBezTo>
                    <a:pt x="97" y="370"/>
                    <a:pt x="167" y="215"/>
                    <a:pt x="180" y="195"/>
                  </a:cubicBezTo>
                  <a:cubicBezTo>
                    <a:pt x="192" y="176"/>
                    <a:pt x="186" y="165"/>
                    <a:pt x="188" y="156"/>
                  </a:cubicBezTo>
                  <a:cubicBezTo>
                    <a:pt x="190" y="147"/>
                    <a:pt x="202" y="132"/>
                    <a:pt x="198" y="123"/>
                  </a:cubicBezTo>
                  <a:cubicBezTo>
                    <a:pt x="195" y="114"/>
                    <a:pt x="195" y="106"/>
                    <a:pt x="199" y="105"/>
                  </a:cubicBezTo>
                  <a:cubicBezTo>
                    <a:pt x="204" y="105"/>
                    <a:pt x="208" y="109"/>
                    <a:pt x="209" y="116"/>
                  </a:cubicBezTo>
                  <a:cubicBezTo>
                    <a:pt x="210" y="123"/>
                    <a:pt x="215" y="120"/>
                    <a:pt x="217" y="108"/>
                  </a:cubicBezTo>
                  <a:cubicBezTo>
                    <a:pt x="219" y="97"/>
                    <a:pt x="218" y="102"/>
                    <a:pt x="216" y="81"/>
                  </a:cubicBezTo>
                  <a:cubicBezTo>
                    <a:pt x="214" y="61"/>
                    <a:pt x="214" y="52"/>
                    <a:pt x="214" y="46"/>
                  </a:cubicBezTo>
                  <a:cubicBezTo>
                    <a:pt x="213" y="40"/>
                    <a:pt x="213" y="34"/>
                    <a:pt x="207" y="29"/>
                  </a:cubicBezTo>
                  <a:cubicBezTo>
                    <a:pt x="202" y="24"/>
                    <a:pt x="199" y="22"/>
                    <a:pt x="198" y="13"/>
                  </a:cubicBezTo>
                  <a:cubicBezTo>
                    <a:pt x="198" y="4"/>
                    <a:pt x="194" y="0"/>
                    <a:pt x="194" y="0"/>
                  </a:cubicBezTo>
                  <a:cubicBezTo>
                    <a:pt x="194" y="0"/>
                    <a:pt x="191" y="9"/>
                    <a:pt x="189" y="12"/>
                  </a:cubicBezTo>
                  <a:cubicBezTo>
                    <a:pt x="186" y="15"/>
                    <a:pt x="180" y="10"/>
                    <a:pt x="180" y="16"/>
                  </a:cubicBezTo>
                  <a:cubicBezTo>
                    <a:pt x="180" y="23"/>
                    <a:pt x="183" y="24"/>
                    <a:pt x="183" y="30"/>
                  </a:cubicBezTo>
                  <a:cubicBezTo>
                    <a:pt x="183" y="36"/>
                    <a:pt x="181" y="34"/>
                    <a:pt x="179" y="40"/>
                  </a:cubicBezTo>
                  <a:cubicBezTo>
                    <a:pt x="177" y="47"/>
                    <a:pt x="168" y="48"/>
                    <a:pt x="168" y="48"/>
                  </a:cubicBezTo>
                  <a:cubicBezTo>
                    <a:pt x="168" y="48"/>
                    <a:pt x="168" y="60"/>
                    <a:pt x="165" y="57"/>
                  </a:cubicBezTo>
                  <a:cubicBezTo>
                    <a:pt x="161" y="55"/>
                    <a:pt x="163" y="47"/>
                    <a:pt x="158" y="48"/>
                  </a:cubicBezTo>
                  <a:cubicBezTo>
                    <a:pt x="154" y="50"/>
                    <a:pt x="149" y="54"/>
                    <a:pt x="152" y="57"/>
                  </a:cubicBezTo>
                  <a:cubicBezTo>
                    <a:pt x="155" y="61"/>
                    <a:pt x="161" y="69"/>
                    <a:pt x="157" y="69"/>
                  </a:cubicBezTo>
                  <a:cubicBezTo>
                    <a:pt x="152" y="69"/>
                    <a:pt x="147" y="61"/>
                    <a:pt x="146" y="67"/>
                  </a:cubicBezTo>
                  <a:cubicBezTo>
                    <a:pt x="145" y="73"/>
                    <a:pt x="154" y="75"/>
                    <a:pt x="156" y="79"/>
                  </a:cubicBezTo>
                  <a:cubicBezTo>
                    <a:pt x="157" y="82"/>
                    <a:pt x="156" y="90"/>
                    <a:pt x="151" y="90"/>
                  </a:cubicBezTo>
                  <a:cubicBezTo>
                    <a:pt x="147" y="90"/>
                    <a:pt x="148" y="81"/>
                    <a:pt x="143" y="82"/>
                  </a:cubicBezTo>
                  <a:cubicBezTo>
                    <a:pt x="139" y="83"/>
                    <a:pt x="138" y="82"/>
                    <a:pt x="136" y="88"/>
                  </a:cubicBezTo>
                  <a:cubicBezTo>
                    <a:pt x="134" y="93"/>
                    <a:pt x="133" y="93"/>
                    <a:pt x="133" y="97"/>
                  </a:cubicBezTo>
                  <a:cubicBezTo>
                    <a:pt x="132" y="102"/>
                    <a:pt x="126" y="107"/>
                    <a:pt x="124" y="105"/>
                  </a:cubicBezTo>
                  <a:cubicBezTo>
                    <a:pt x="121" y="102"/>
                    <a:pt x="125" y="94"/>
                    <a:pt x="121" y="96"/>
                  </a:cubicBezTo>
                  <a:cubicBezTo>
                    <a:pt x="117" y="97"/>
                    <a:pt x="113" y="94"/>
                    <a:pt x="112" y="100"/>
                  </a:cubicBezTo>
                  <a:cubicBezTo>
                    <a:pt x="111" y="106"/>
                    <a:pt x="105" y="108"/>
                    <a:pt x="105" y="108"/>
                  </a:cubicBezTo>
                  <a:cubicBezTo>
                    <a:pt x="102" y="118"/>
                    <a:pt x="102" y="118"/>
                    <a:pt x="102" y="118"/>
                  </a:cubicBezTo>
                  <a:cubicBezTo>
                    <a:pt x="102" y="118"/>
                    <a:pt x="100" y="113"/>
                    <a:pt x="97" y="112"/>
                  </a:cubicBezTo>
                  <a:cubicBezTo>
                    <a:pt x="94" y="110"/>
                    <a:pt x="91" y="104"/>
                    <a:pt x="89" y="108"/>
                  </a:cubicBezTo>
                  <a:cubicBezTo>
                    <a:pt x="87" y="113"/>
                    <a:pt x="85" y="120"/>
                    <a:pt x="82" y="120"/>
                  </a:cubicBezTo>
                  <a:cubicBezTo>
                    <a:pt x="79" y="120"/>
                    <a:pt x="80" y="114"/>
                    <a:pt x="76" y="117"/>
                  </a:cubicBezTo>
                  <a:cubicBezTo>
                    <a:pt x="71" y="120"/>
                    <a:pt x="69" y="118"/>
                    <a:pt x="69" y="121"/>
                  </a:cubicBezTo>
                  <a:cubicBezTo>
                    <a:pt x="69" y="125"/>
                    <a:pt x="63" y="122"/>
                    <a:pt x="63" y="122"/>
                  </a:cubicBezTo>
                  <a:close/>
                </a:path>
              </a:pathLst>
            </a:custGeom>
            <a:solidFill>
              <a:schemeClr val="accent1"/>
            </a:solidFill>
            <a:ln w="3175" cap="rnd">
              <a:solidFill>
                <a:schemeClr val="bg1"/>
              </a:solidFill>
              <a:round/>
              <a:headEnd/>
              <a:tailEnd/>
            </a:ln>
          </p:spPr>
          <p:txBody>
            <a:bodyPr/>
            <a:lstStyle/>
            <a:p>
              <a:endParaRPr lang="de-DE"/>
            </a:p>
          </p:txBody>
        </p:sp>
        <p:sp>
          <p:nvSpPr>
            <p:cNvPr id="6641" name="Freeform 1460"/>
            <p:cNvSpPr>
              <a:spLocks/>
            </p:cNvSpPr>
            <p:nvPr/>
          </p:nvSpPr>
          <p:spPr bwMode="gray">
            <a:xfrm>
              <a:off x="3058" y="3006"/>
              <a:ext cx="10" cy="11"/>
            </a:xfrm>
            <a:custGeom>
              <a:avLst/>
              <a:gdLst>
                <a:gd name="T0" fmla="*/ 1 w 18"/>
                <a:gd name="T1" fmla="*/ 0 h 19"/>
                <a:gd name="T2" fmla="*/ 1 w 18"/>
                <a:gd name="T3" fmla="*/ 1 h 19"/>
                <a:gd name="T4" fmla="*/ 1 w 18"/>
                <a:gd name="T5" fmla="*/ 2 h 19"/>
                <a:gd name="T6" fmla="*/ 2 w 18"/>
                <a:gd name="T7" fmla="*/ 1 h 19"/>
                <a:gd name="T8" fmla="*/ 1 w 18"/>
                <a:gd name="T9" fmla="*/ 1 h 19"/>
                <a:gd name="T10" fmla="*/ 1 w 18"/>
                <a:gd name="T11" fmla="*/ 0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5" y="0"/>
                  </a:moveTo>
                  <a:cubicBezTo>
                    <a:pt x="0" y="3"/>
                    <a:pt x="0" y="9"/>
                    <a:pt x="3" y="12"/>
                  </a:cubicBezTo>
                  <a:cubicBezTo>
                    <a:pt x="5" y="15"/>
                    <a:pt x="8" y="19"/>
                    <a:pt x="11" y="18"/>
                  </a:cubicBezTo>
                  <a:cubicBezTo>
                    <a:pt x="15" y="18"/>
                    <a:pt x="18" y="12"/>
                    <a:pt x="18" y="10"/>
                  </a:cubicBezTo>
                  <a:cubicBezTo>
                    <a:pt x="18" y="9"/>
                    <a:pt x="17" y="4"/>
                    <a:pt x="14" y="4"/>
                  </a:cubicBezTo>
                  <a:cubicBezTo>
                    <a:pt x="11" y="4"/>
                    <a:pt x="5" y="0"/>
                    <a:pt x="5" y="0"/>
                  </a:cubicBezTo>
                  <a:close/>
                </a:path>
              </a:pathLst>
            </a:custGeom>
            <a:solidFill>
              <a:schemeClr val="accent1"/>
            </a:solidFill>
            <a:ln w="3175" cap="rnd">
              <a:solidFill>
                <a:schemeClr val="bg1"/>
              </a:solidFill>
              <a:round/>
              <a:headEnd/>
              <a:tailEnd/>
            </a:ln>
          </p:spPr>
          <p:txBody>
            <a:bodyPr/>
            <a:lstStyle/>
            <a:p>
              <a:endParaRPr lang="de-DE"/>
            </a:p>
          </p:txBody>
        </p:sp>
        <p:sp>
          <p:nvSpPr>
            <p:cNvPr id="6642" name="Freeform 1461"/>
            <p:cNvSpPr>
              <a:spLocks/>
            </p:cNvSpPr>
            <p:nvPr/>
          </p:nvSpPr>
          <p:spPr bwMode="gray">
            <a:xfrm>
              <a:off x="3065" y="2991"/>
              <a:ext cx="8" cy="9"/>
            </a:xfrm>
            <a:custGeom>
              <a:avLst/>
              <a:gdLst>
                <a:gd name="T0" fmla="*/ 1 w 13"/>
                <a:gd name="T1" fmla="*/ 0 h 16"/>
                <a:gd name="T2" fmla="*/ 1 w 13"/>
                <a:gd name="T3" fmla="*/ 1 h 16"/>
                <a:gd name="T4" fmla="*/ 1 w 13"/>
                <a:gd name="T5" fmla="*/ 2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8" y="0"/>
                  </a:moveTo>
                  <a:cubicBezTo>
                    <a:pt x="4" y="1"/>
                    <a:pt x="0" y="8"/>
                    <a:pt x="2" y="12"/>
                  </a:cubicBezTo>
                  <a:cubicBezTo>
                    <a:pt x="5" y="16"/>
                    <a:pt x="9" y="16"/>
                    <a:pt x="10" y="14"/>
                  </a:cubicBezTo>
                  <a:cubicBezTo>
                    <a:pt x="10" y="11"/>
                    <a:pt x="13" y="6"/>
                    <a:pt x="12" y="4"/>
                  </a:cubicBezTo>
                  <a:cubicBezTo>
                    <a:pt x="11" y="3"/>
                    <a:pt x="8" y="0"/>
                    <a:pt x="8" y="0"/>
                  </a:cubicBezTo>
                  <a:close/>
                </a:path>
              </a:pathLst>
            </a:custGeom>
            <a:solidFill>
              <a:schemeClr val="accent1"/>
            </a:solidFill>
            <a:ln w="3175" cap="rnd">
              <a:solidFill>
                <a:schemeClr val="bg1"/>
              </a:solidFill>
              <a:round/>
              <a:headEnd/>
              <a:tailEnd/>
            </a:ln>
          </p:spPr>
          <p:txBody>
            <a:bodyPr/>
            <a:lstStyle/>
            <a:p>
              <a:endParaRPr lang="de-DE"/>
            </a:p>
          </p:txBody>
        </p:sp>
        <p:sp>
          <p:nvSpPr>
            <p:cNvPr id="6643" name="Freeform 1462"/>
            <p:cNvSpPr>
              <a:spLocks/>
            </p:cNvSpPr>
            <p:nvPr/>
          </p:nvSpPr>
          <p:spPr bwMode="gray">
            <a:xfrm>
              <a:off x="3277" y="3248"/>
              <a:ext cx="8" cy="11"/>
            </a:xfrm>
            <a:custGeom>
              <a:avLst/>
              <a:gdLst>
                <a:gd name="T0" fmla="*/ 1 w 15"/>
                <a:gd name="T1" fmla="*/ 1 h 19"/>
                <a:gd name="T2" fmla="*/ 0 w 15"/>
                <a:gd name="T3" fmla="*/ 1 h 19"/>
                <a:gd name="T4" fmla="*/ 1 w 15"/>
                <a:gd name="T5" fmla="*/ 2 h 19"/>
                <a:gd name="T6" fmla="*/ 1 w 15"/>
                <a:gd name="T7" fmla="*/ 2 h 19"/>
                <a:gd name="T8" fmla="*/ 1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9" y="1"/>
                  </a:moveTo>
                  <a:cubicBezTo>
                    <a:pt x="5" y="2"/>
                    <a:pt x="0" y="0"/>
                    <a:pt x="0" y="7"/>
                  </a:cubicBezTo>
                  <a:cubicBezTo>
                    <a:pt x="0" y="14"/>
                    <a:pt x="3" y="17"/>
                    <a:pt x="5" y="18"/>
                  </a:cubicBezTo>
                  <a:cubicBezTo>
                    <a:pt x="8" y="19"/>
                    <a:pt x="13" y="16"/>
                    <a:pt x="14" y="13"/>
                  </a:cubicBezTo>
                  <a:cubicBezTo>
                    <a:pt x="15" y="11"/>
                    <a:pt x="9" y="1"/>
                    <a:pt x="9" y="1"/>
                  </a:cubicBezTo>
                  <a:close/>
                </a:path>
              </a:pathLst>
            </a:custGeom>
            <a:solidFill>
              <a:schemeClr val="accent1"/>
            </a:solidFill>
            <a:ln w="3175" cap="rnd">
              <a:solidFill>
                <a:schemeClr val="bg1"/>
              </a:solidFill>
              <a:round/>
              <a:headEnd/>
              <a:tailEnd/>
            </a:ln>
          </p:spPr>
          <p:txBody>
            <a:bodyPr/>
            <a:lstStyle/>
            <a:p>
              <a:endParaRPr lang="de-DE"/>
            </a:p>
          </p:txBody>
        </p:sp>
        <p:sp>
          <p:nvSpPr>
            <p:cNvPr id="6644" name="Freeform 1463"/>
            <p:cNvSpPr>
              <a:spLocks/>
            </p:cNvSpPr>
            <p:nvPr/>
          </p:nvSpPr>
          <p:spPr bwMode="gray">
            <a:xfrm>
              <a:off x="3307" y="3239"/>
              <a:ext cx="7" cy="8"/>
            </a:xfrm>
            <a:custGeom>
              <a:avLst/>
              <a:gdLst>
                <a:gd name="T0" fmla="*/ 1 w 12"/>
                <a:gd name="T1" fmla="*/ 0 h 13"/>
                <a:gd name="T2" fmla="*/ 0 w 12"/>
                <a:gd name="T3" fmla="*/ 1 h 13"/>
                <a:gd name="T4" fmla="*/ 1 w 12"/>
                <a:gd name="T5" fmla="*/ 2 h 13"/>
                <a:gd name="T6" fmla="*/ 1 w 12"/>
                <a:gd name="T7" fmla="*/ 1 h 13"/>
                <a:gd name="T8" fmla="*/ 1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5" y="0"/>
                  </a:moveTo>
                  <a:cubicBezTo>
                    <a:pt x="2" y="0"/>
                    <a:pt x="0" y="0"/>
                    <a:pt x="0" y="6"/>
                  </a:cubicBezTo>
                  <a:cubicBezTo>
                    <a:pt x="1" y="11"/>
                    <a:pt x="5" y="13"/>
                    <a:pt x="7" y="13"/>
                  </a:cubicBezTo>
                  <a:cubicBezTo>
                    <a:pt x="9" y="12"/>
                    <a:pt x="12" y="6"/>
                    <a:pt x="12" y="6"/>
                  </a:cubicBezTo>
                  <a:lnTo>
                    <a:pt x="5" y="0"/>
                  </a:lnTo>
                  <a:close/>
                </a:path>
              </a:pathLst>
            </a:custGeom>
            <a:solidFill>
              <a:schemeClr val="accent1"/>
            </a:solidFill>
            <a:ln w="3175" cap="rnd">
              <a:solidFill>
                <a:schemeClr val="bg1"/>
              </a:solidFill>
              <a:round/>
              <a:headEnd/>
              <a:tailEnd/>
            </a:ln>
          </p:spPr>
          <p:txBody>
            <a:bodyPr/>
            <a:lstStyle/>
            <a:p>
              <a:endParaRPr lang="de-DE"/>
            </a:p>
          </p:txBody>
        </p:sp>
        <p:sp>
          <p:nvSpPr>
            <p:cNvPr id="6645" name="Freeform 1464"/>
            <p:cNvSpPr>
              <a:spLocks/>
            </p:cNvSpPr>
            <p:nvPr/>
          </p:nvSpPr>
          <p:spPr bwMode="gray">
            <a:xfrm>
              <a:off x="2098" y="2623"/>
              <a:ext cx="9" cy="7"/>
            </a:xfrm>
            <a:custGeom>
              <a:avLst/>
              <a:gdLst>
                <a:gd name="T0" fmla="*/ 1 w 17"/>
                <a:gd name="T1" fmla="*/ 0 h 12"/>
                <a:gd name="T2" fmla="*/ 1 w 17"/>
                <a:gd name="T3" fmla="*/ 1 h 12"/>
                <a:gd name="T4" fmla="*/ 2 w 17"/>
                <a:gd name="T5" fmla="*/ 1 h 12"/>
                <a:gd name="T6" fmla="*/ 1 w 17"/>
                <a:gd name="T7" fmla="*/ 0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11" y="0"/>
                  </a:moveTo>
                  <a:cubicBezTo>
                    <a:pt x="7" y="1"/>
                    <a:pt x="0" y="5"/>
                    <a:pt x="6" y="9"/>
                  </a:cubicBezTo>
                  <a:cubicBezTo>
                    <a:pt x="12" y="12"/>
                    <a:pt x="17" y="6"/>
                    <a:pt x="17" y="6"/>
                  </a:cubicBezTo>
                  <a:lnTo>
                    <a:pt x="11" y="0"/>
                  </a:lnTo>
                  <a:close/>
                </a:path>
              </a:pathLst>
            </a:custGeom>
            <a:solidFill>
              <a:schemeClr val="accent1"/>
            </a:solidFill>
            <a:ln w="3175" cap="rnd">
              <a:solidFill>
                <a:schemeClr val="bg1"/>
              </a:solidFill>
              <a:round/>
              <a:headEnd/>
              <a:tailEnd/>
            </a:ln>
          </p:spPr>
          <p:txBody>
            <a:bodyPr/>
            <a:lstStyle/>
            <a:p>
              <a:endParaRPr lang="de-DE"/>
            </a:p>
          </p:txBody>
        </p:sp>
        <p:sp>
          <p:nvSpPr>
            <p:cNvPr id="6646" name="Freeform 1465"/>
            <p:cNvSpPr>
              <a:spLocks/>
            </p:cNvSpPr>
            <p:nvPr/>
          </p:nvSpPr>
          <p:spPr bwMode="gray">
            <a:xfrm>
              <a:off x="2119" y="2634"/>
              <a:ext cx="6" cy="5"/>
            </a:xfrm>
            <a:custGeom>
              <a:avLst/>
              <a:gdLst>
                <a:gd name="T0" fmla="*/ 1 w 11"/>
                <a:gd name="T1" fmla="*/ 0 h 8"/>
                <a:gd name="T2" fmla="*/ 1 w 11"/>
                <a:gd name="T3" fmla="*/ 1 h 8"/>
                <a:gd name="T4" fmla="*/ 1 w 11"/>
                <a:gd name="T5" fmla="*/ 1 h 8"/>
                <a:gd name="T6" fmla="*/ 1 w 11"/>
                <a:gd name="T7" fmla="*/ 0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8" y="0"/>
                  </a:moveTo>
                  <a:cubicBezTo>
                    <a:pt x="6" y="0"/>
                    <a:pt x="0" y="4"/>
                    <a:pt x="4" y="6"/>
                  </a:cubicBezTo>
                  <a:cubicBezTo>
                    <a:pt x="8" y="8"/>
                    <a:pt x="11" y="4"/>
                    <a:pt x="11" y="4"/>
                  </a:cubicBezTo>
                  <a:lnTo>
                    <a:pt x="8" y="0"/>
                  </a:lnTo>
                  <a:close/>
                </a:path>
              </a:pathLst>
            </a:custGeom>
            <a:solidFill>
              <a:schemeClr val="accent1"/>
            </a:solidFill>
            <a:ln w="3175" cap="rnd">
              <a:solidFill>
                <a:schemeClr val="bg1"/>
              </a:solidFill>
              <a:round/>
              <a:headEnd/>
              <a:tailEnd/>
            </a:ln>
          </p:spPr>
          <p:txBody>
            <a:bodyPr/>
            <a:lstStyle/>
            <a:p>
              <a:endParaRPr lang="de-DE"/>
            </a:p>
          </p:txBody>
        </p:sp>
        <p:sp>
          <p:nvSpPr>
            <p:cNvPr id="6647" name="Freeform 1466"/>
            <p:cNvSpPr>
              <a:spLocks/>
            </p:cNvSpPr>
            <p:nvPr/>
          </p:nvSpPr>
          <p:spPr bwMode="gray">
            <a:xfrm>
              <a:off x="2855" y="3359"/>
              <a:ext cx="38" cy="34"/>
            </a:xfrm>
            <a:custGeom>
              <a:avLst/>
              <a:gdLst>
                <a:gd name="T0" fmla="*/ 5 w 69"/>
                <a:gd name="T1" fmla="*/ 1 h 62"/>
                <a:gd name="T2" fmla="*/ 3 w 69"/>
                <a:gd name="T3" fmla="*/ 1 h 62"/>
                <a:gd name="T4" fmla="*/ 1 w 69"/>
                <a:gd name="T5" fmla="*/ 2 h 62"/>
                <a:gd name="T6" fmla="*/ 1 w 69"/>
                <a:gd name="T7" fmla="*/ 3 h 62"/>
                <a:gd name="T8" fmla="*/ 1 w 69"/>
                <a:gd name="T9" fmla="*/ 5 h 62"/>
                <a:gd name="T10" fmla="*/ 3 w 69"/>
                <a:gd name="T11" fmla="*/ 5 h 62"/>
                <a:gd name="T12" fmla="*/ 5 w 69"/>
                <a:gd name="T13" fmla="*/ 4 h 62"/>
                <a:gd name="T14" fmla="*/ 6 w 69"/>
                <a:gd name="T15" fmla="*/ 2 h 62"/>
                <a:gd name="T16" fmla="*/ 5 w 69"/>
                <a:gd name="T17" fmla="*/ 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62"/>
                <a:gd name="T29" fmla="*/ 69 w 69"/>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62">
                  <a:moveTo>
                    <a:pt x="52" y="10"/>
                  </a:moveTo>
                  <a:cubicBezTo>
                    <a:pt x="48" y="3"/>
                    <a:pt x="48" y="0"/>
                    <a:pt x="36" y="3"/>
                  </a:cubicBezTo>
                  <a:cubicBezTo>
                    <a:pt x="25" y="6"/>
                    <a:pt x="6" y="16"/>
                    <a:pt x="7" y="20"/>
                  </a:cubicBezTo>
                  <a:cubicBezTo>
                    <a:pt x="8" y="24"/>
                    <a:pt x="2" y="29"/>
                    <a:pt x="1" y="32"/>
                  </a:cubicBezTo>
                  <a:cubicBezTo>
                    <a:pt x="0" y="35"/>
                    <a:pt x="3" y="48"/>
                    <a:pt x="8" y="55"/>
                  </a:cubicBezTo>
                  <a:cubicBezTo>
                    <a:pt x="14" y="61"/>
                    <a:pt x="23" y="62"/>
                    <a:pt x="31" y="53"/>
                  </a:cubicBezTo>
                  <a:cubicBezTo>
                    <a:pt x="38" y="44"/>
                    <a:pt x="45" y="49"/>
                    <a:pt x="52" y="44"/>
                  </a:cubicBezTo>
                  <a:cubicBezTo>
                    <a:pt x="59" y="39"/>
                    <a:pt x="69" y="30"/>
                    <a:pt x="66" y="26"/>
                  </a:cubicBezTo>
                  <a:cubicBezTo>
                    <a:pt x="64" y="22"/>
                    <a:pt x="52" y="10"/>
                    <a:pt x="52" y="10"/>
                  </a:cubicBezTo>
                  <a:close/>
                </a:path>
              </a:pathLst>
            </a:custGeom>
            <a:solidFill>
              <a:schemeClr val="accent1"/>
            </a:solidFill>
            <a:ln w="3175" cap="rnd">
              <a:solidFill>
                <a:schemeClr val="bg1"/>
              </a:solidFill>
              <a:round/>
              <a:headEnd/>
              <a:tailEnd/>
            </a:ln>
          </p:spPr>
          <p:txBody>
            <a:bodyPr/>
            <a:lstStyle/>
            <a:p>
              <a:endParaRPr lang="de-DE"/>
            </a:p>
          </p:txBody>
        </p:sp>
        <p:sp>
          <p:nvSpPr>
            <p:cNvPr id="6648" name="Freeform 1467"/>
            <p:cNvSpPr>
              <a:spLocks/>
            </p:cNvSpPr>
            <p:nvPr/>
          </p:nvSpPr>
          <p:spPr bwMode="gray">
            <a:xfrm>
              <a:off x="2945" y="2338"/>
              <a:ext cx="36" cy="28"/>
            </a:xfrm>
            <a:custGeom>
              <a:avLst/>
              <a:gdLst>
                <a:gd name="T0" fmla="*/ 2 w 66"/>
                <a:gd name="T1" fmla="*/ 2 h 49"/>
                <a:gd name="T2" fmla="*/ 2 w 66"/>
                <a:gd name="T3" fmla="*/ 3 h 49"/>
                <a:gd name="T4" fmla="*/ 1 w 66"/>
                <a:gd name="T5" fmla="*/ 3 h 49"/>
                <a:gd name="T6" fmla="*/ 1 w 66"/>
                <a:gd name="T7" fmla="*/ 4 h 49"/>
                <a:gd name="T8" fmla="*/ 2 w 66"/>
                <a:gd name="T9" fmla="*/ 5 h 49"/>
                <a:gd name="T10" fmla="*/ 4 w 66"/>
                <a:gd name="T11" fmla="*/ 3 h 49"/>
                <a:gd name="T12" fmla="*/ 4 w 66"/>
                <a:gd name="T13" fmla="*/ 2 h 49"/>
                <a:gd name="T14" fmla="*/ 5 w 66"/>
                <a:gd name="T15" fmla="*/ 1 h 49"/>
                <a:gd name="T16" fmla="*/ 4 w 66"/>
                <a:gd name="T17" fmla="*/ 2 h 49"/>
                <a:gd name="T18" fmla="*/ 2 w 66"/>
                <a:gd name="T19" fmla="*/ 2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9"/>
                <a:gd name="T32" fmla="*/ 66 w 6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9">
                  <a:moveTo>
                    <a:pt x="25" y="21"/>
                  </a:moveTo>
                  <a:cubicBezTo>
                    <a:pt x="21" y="21"/>
                    <a:pt x="20" y="24"/>
                    <a:pt x="16" y="24"/>
                  </a:cubicBezTo>
                  <a:cubicBezTo>
                    <a:pt x="11" y="24"/>
                    <a:pt x="7" y="20"/>
                    <a:pt x="5" y="26"/>
                  </a:cubicBezTo>
                  <a:cubicBezTo>
                    <a:pt x="3" y="33"/>
                    <a:pt x="0" y="34"/>
                    <a:pt x="5" y="37"/>
                  </a:cubicBezTo>
                  <a:cubicBezTo>
                    <a:pt x="11" y="40"/>
                    <a:pt x="14" y="49"/>
                    <a:pt x="20" y="44"/>
                  </a:cubicBezTo>
                  <a:cubicBezTo>
                    <a:pt x="27" y="38"/>
                    <a:pt x="41" y="30"/>
                    <a:pt x="44" y="31"/>
                  </a:cubicBezTo>
                  <a:cubicBezTo>
                    <a:pt x="53" y="34"/>
                    <a:pt x="48" y="21"/>
                    <a:pt x="48" y="21"/>
                  </a:cubicBezTo>
                  <a:cubicBezTo>
                    <a:pt x="48" y="21"/>
                    <a:pt x="66" y="10"/>
                    <a:pt x="64" y="5"/>
                  </a:cubicBezTo>
                  <a:cubicBezTo>
                    <a:pt x="62" y="0"/>
                    <a:pt x="52" y="14"/>
                    <a:pt x="43" y="15"/>
                  </a:cubicBezTo>
                  <a:cubicBezTo>
                    <a:pt x="35" y="16"/>
                    <a:pt x="25" y="21"/>
                    <a:pt x="25" y="21"/>
                  </a:cubicBezTo>
                  <a:close/>
                </a:path>
              </a:pathLst>
            </a:custGeom>
            <a:solidFill>
              <a:schemeClr val="accent1"/>
            </a:solidFill>
            <a:ln w="3175" cap="rnd">
              <a:solidFill>
                <a:schemeClr val="bg1"/>
              </a:solidFill>
              <a:round/>
              <a:headEnd/>
              <a:tailEnd/>
            </a:ln>
          </p:spPr>
          <p:txBody>
            <a:bodyPr/>
            <a:lstStyle/>
            <a:p>
              <a:endParaRPr lang="de-DE"/>
            </a:p>
          </p:txBody>
        </p:sp>
        <p:sp>
          <p:nvSpPr>
            <p:cNvPr id="6649" name="Freeform 1468"/>
            <p:cNvSpPr>
              <a:spLocks/>
            </p:cNvSpPr>
            <p:nvPr/>
          </p:nvSpPr>
          <p:spPr bwMode="gray">
            <a:xfrm>
              <a:off x="2876" y="1031"/>
              <a:ext cx="2336" cy="1217"/>
            </a:xfrm>
            <a:custGeom>
              <a:avLst/>
              <a:gdLst>
                <a:gd name="T0" fmla="*/ 48 w 4194"/>
                <a:gd name="T1" fmla="*/ 182 h 2184"/>
                <a:gd name="T2" fmla="*/ 82 w 4194"/>
                <a:gd name="T3" fmla="*/ 172 h 2184"/>
                <a:gd name="T4" fmla="*/ 124 w 4194"/>
                <a:gd name="T5" fmla="*/ 160 h 2184"/>
                <a:gd name="T6" fmla="*/ 173 w 4194"/>
                <a:gd name="T7" fmla="*/ 179 h 2184"/>
                <a:gd name="T8" fmla="*/ 214 w 4194"/>
                <a:gd name="T9" fmla="*/ 178 h 2184"/>
                <a:gd name="T10" fmla="*/ 254 w 4194"/>
                <a:gd name="T11" fmla="*/ 181 h 2184"/>
                <a:gd name="T12" fmla="*/ 263 w 4194"/>
                <a:gd name="T13" fmla="*/ 205 h 2184"/>
                <a:gd name="T14" fmla="*/ 276 w 4194"/>
                <a:gd name="T15" fmla="*/ 147 h 2184"/>
                <a:gd name="T16" fmla="*/ 315 w 4194"/>
                <a:gd name="T17" fmla="*/ 137 h 2184"/>
                <a:gd name="T18" fmla="*/ 334 w 4194"/>
                <a:gd name="T19" fmla="*/ 123 h 2184"/>
                <a:gd name="T20" fmla="*/ 320 w 4194"/>
                <a:gd name="T21" fmla="*/ 146 h 2184"/>
                <a:gd name="T22" fmla="*/ 328 w 4194"/>
                <a:gd name="T23" fmla="*/ 165 h 2184"/>
                <a:gd name="T24" fmla="*/ 334 w 4194"/>
                <a:gd name="T25" fmla="*/ 149 h 2184"/>
                <a:gd name="T26" fmla="*/ 355 w 4194"/>
                <a:gd name="T27" fmla="*/ 133 h 2184"/>
                <a:gd name="T28" fmla="*/ 379 w 4194"/>
                <a:gd name="T29" fmla="*/ 106 h 2184"/>
                <a:gd name="T30" fmla="*/ 400 w 4194"/>
                <a:gd name="T31" fmla="*/ 104 h 2184"/>
                <a:gd name="T32" fmla="*/ 377 w 4194"/>
                <a:gd name="T33" fmla="*/ 79 h 2184"/>
                <a:gd name="T34" fmla="*/ 349 w 4194"/>
                <a:gd name="T35" fmla="*/ 78 h 2184"/>
                <a:gd name="T36" fmla="*/ 324 w 4194"/>
                <a:gd name="T37" fmla="*/ 66 h 2184"/>
                <a:gd name="T38" fmla="*/ 290 w 4194"/>
                <a:gd name="T39" fmla="*/ 60 h 2184"/>
                <a:gd name="T40" fmla="*/ 278 w 4194"/>
                <a:gd name="T41" fmla="*/ 55 h 2184"/>
                <a:gd name="T42" fmla="*/ 265 w 4194"/>
                <a:gd name="T43" fmla="*/ 62 h 2184"/>
                <a:gd name="T44" fmla="*/ 252 w 4194"/>
                <a:gd name="T45" fmla="*/ 49 h 2184"/>
                <a:gd name="T46" fmla="*/ 226 w 4194"/>
                <a:gd name="T47" fmla="*/ 45 h 2184"/>
                <a:gd name="T48" fmla="*/ 206 w 4194"/>
                <a:gd name="T49" fmla="*/ 40 h 2184"/>
                <a:gd name="T50" fmla="*/ 189 w 4194"/>
                <a:gd name="T51" fmla="*/ 52 h 2184"/>
                <a:gd name="T52" fmla="*/ 213 w 4194"/>
                <a:gd name="T53" fmla="*/ 27 h 2184"/>
                <a:gd name="T54" fmla="*/ 196 w 4194"/>
                <a:gd name="T55" fmla="*/ 14 h 2184"/>
                <a:gd name="T56" fmla="*/ 182 w 4194"/>
                <a:gd name="T57" fmla="*/ 13 h 2184"/>
                <a:gd name="T58" fmla="*/ 170 w 4194"/>
                <a:gd name="T59" fmla="*/ 22 h 2184"/>
                <a:gd name="T60" fmla="*/ 153 w 4194"/>
                <a:gd name="T61" fmla="*/ 29 h 2184"/>
                <a:gd name="T62" fmla="*/ 148 w 4194"/>
                <a:gd name="T63" fmla="*/ 39 h 2184"/>
                <a:gd name="T64" fmla="*/ 134 w 4194"/>
                <a:gd name="T65" fmla="*/ 47 h 2184"/>
                <a:gd name="T66" fmla="*/ 136 w 4194"/>
                <a:gd name="T67" fmla="*/ 67 h 2184"/>
                <a:gd name="T68" fmla="*/ 125 w 4194"/>
                <a:gd name="T69" fmla="*/ 54 h 2184"/>
                <a:gd name="T70" fmla="*/ 119 w 4194"/>
                <a:gd name="T71" fmla="*/ 59 h 2184"/>
                <a:gd name="T72" fmla="*/ 115 w 4194"/>
                <a:gd name="T73" fmla="*/ 66 h 2184"/>
                <a:gd name="T74" fmla="*/ 126 w 4194"/>
                <a:gd name="T75" fmla="*/ 89 h 2184"/>
                <a:gd name="T76" fmla="*/ 121 w 4194"/>
                <a:gd name="T77" fmla="*/ 81 h 2184"/>
                <a:gd name="T78" fmla="*/ 111 w 4194"/>
                <a:gd name="T79" fmla="*/ 100 h 2184"/>
                <a:gd name="T80" fmla="*/ 110 w 4194"/>
                <a:gd name="T81" fmla="*/ 93 h 2184"/>
                <a:gd name="T82" fmla="*/ 109 w 4194"/>
                <a:gd name="T83" fmla="*/ 49 h 2184"/>
                <a:gd name="T84" fmla="*/ 97 w 4194"/>
                <a:gd name="T85" fmla="*/ 75 h 2184"/>
                <a:gd name="T86" fmla="*/ 93 w 4194"/>
                <a:gd name="T87" fmla="*/ 80 h 2184"/>
                <a:gd name="T88" fmla="*/ 70 w 4194"/>
                <a:gd name="T89" fmla="*/ 83 h 2184"/>
                <a:gd name="T90" fmla="*/ 51 w 4194"/>
                <a:gd name="T91" fmla="*/ 89 h 2184"/>
                <a:gd name="T92" fmla="*/ 42 w 4194"/>
                <a:gd name="T93" fmla="*/ 86 h 2184"/>
                <a:gd name="T94" fmla="*/ 32 w 4194"/>
                <a:gd name="T95" fmla="*/ 108 h 2184"/>
                <a:gd name="T96" fmla="*/ 18 w 4194"/>
                <a:gd name="T97" fmla="*/ 100 h 2184"/>
                <a:gd name="T98" fmla="*/ 27 w 4194"/>
                <a:gd name="T99" fmla="*/ 82 h 2184"/>
                <a:gd name="T100" fmla="*/ 9 w 4194"/>
                <a:gd name="T101" fmla="*/ 73 h 2184"/>
                <a:gd name="T102" fmla="*/ 5 w 4194"/>
                <a:gd name="T103" fmla="*/ 100 h 2184"/>
                <a:gd name="T104" fmla="*/ 3 w 4194"/>
                <a:gd name="T105" fmla="*/ 126 h 2184"/>
                <a:gd name="T106" fmla="*/ 5 w 4194"/>
                <a:gd name="T107" fmla="*/ 131 h 2184"/>
                <a:gd name="T108" fmla="*/ 1 w 4194"/>
                <a:gd name="T109" fmla="*/ 135 h 2184"/>
                <a:gd name="T110" fmla="*/ 1 w 4194"/>
                <a:gd name="T111" fmla="*/ 148 h 2184"/>
                <a:gd name="T112" fmla="*/ 10 w 4194"/>
                <a:gd name="T113" fmla="*/ 168 h 2184"/>
                <a:gd name="T114" fmla="*/ 30 w 4194"/>
                <a:gd name="T115" fmla="*/ 182 h 2184"/>
                <a:gd name="T116" fmla="*/ 26 w 4194"/>
                <a:gd name="T117" fmla="*/ 192 h 2184"/>
                <a:gd name="T118" fmla="*/ 26 w 4194"/>
                <a:gd name="T119" fmla="*/ 197 h 2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94"/>
                <a:gd name="T181" fmla="*/ 0 h 2184"/>
                <a:gd name="T182" fmla="*/ 4194 w 4194"/>
                <a:gd name="T183" fmla="*/ 2184 h 2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94" h="2184">
                  <a:moveTo>
                    <a:pt x="328" y="2092"/>
                  </a:moveTo>
                  <a:cubicBezTo>
                    <a:pt x="356" y="2083"/>
                    <a:pt x="394" y="2111"/>
                    <a:pt x="405" y="2112"/>
                  </a:cubicBezTo>
                  <a:cubicBezTo>
                    <a:pt x="417" y="2114"/>
                    <a:pt x="452" y="2122"/>
                    <a:pt x="472" y="2124"/>
                  </a:cubicBezTo>
                  <a:cubicBezTo>
                    <a:pt x="491" y="2125"/>
                    <a:pt x="482" y="2138"/>
                    <a:pt x="508" y="2161"/>
                  </a:cubicBezTo>
                  <a:cubicBezTo>
                    <a:pt x="534" y="2184"/>
                    <a:pt x="548" y="2171"/>
                    <a:pt x="540" y="2161"/>
                  </a:cubicBezTo>
                  <a:cubicBezTo>
                    <a:pt x="532" y="2151"/>
                    <a:pt x="534" y="2124"/>
                    <a:pt x="534" y="2124"/>
                  </a:cubicBezTo>
                  <a:cubicBezTo>
                    <a:pt x="534" y="2124"/>
                    <a:pt x="539" y="2104"/>
                    <a:pt x="527" y="2093"/>
                  </a:cubicBezTo>
                  <a:cubicBezTo>
                    <a:pt x="516" y="2081"/>
                    <a:pt x="517" y="2067"/>
                    <a:pt x="508" y="2049"/>
                  </a:cubicBezTo>
                  <a:cubicBezTo>
                    <a:pt x="498" y="2031"/>
                    <a:pt x="517" y="2013"/>
                    <a:pt x="521" y="1997"/>
                  </a:cubicBezTo>
                  <a:cubicBezTo>
                    <a:pt x="524" y="1980"/>
                    <a:pt x="532" y="2008"/>
                    <a:pt x="532" y="2008"/>
                  </a:cubicBezTo>
                  <a:cubicBezTo>
                    <a:pt x="532" y="2008"/>
                    <a:pt x="545" y="2008"/>
                    <a:pt x="552" y="1979"/>
                  </a:cubicBezTo>
                  <a:cubicBezTo>
                    <a:pt x="558" y="1950"/>
                    <a:pt x="550" y="1956"/>
                    <a:pt x="550" y="1956"/>
                  </a:cubicBezTo>
                  <a:cubicBezTo>
                    <a:pt x="550" y="1956"/>
                    <a:pt x="542" y="1946"/>
                    <a:pt x="527" y="1933"/>
                  </a:cubicBezTo>
                  <a:cubicBezTo>
                    <a:pt x="513" y="1920"/>
                    <a:pt x="501" y="1889"/>
                    <a:pt x="501" y="1889"/>
                  </a:cubicBezTo>
                  <a:cubicBezTo>
                    <a:pt x="501" y="1889"/>
                    <a:pt x="503" y="1871"/>
                    <a:pt x="527" y="1854"/>
                  </a:cubicBezTo>
                  <a:cubicBezTo>
                    <a:pt x="552" y="1836"/>
                    <a:pt x="558" y="1875"/>
                    <a:pt x="558" y="1875"/>
                  </a:cubicBezTo>
                  <a:cubicBezTo>
                    <a:pt x="558" y="1875"/>
                    <a:pt x="563" y="1870"/>
                    <a:pt x="555" y="1849"/>
                  </a:cubicBezTo>
                  <a:cubicBezTo>
                    <a:pt x="547" y="1828"/>
                    <a:pt x="574" y="1824"/>
                    <a:pt x="591" y="1811"/>
                  </a:cubicBezTo>
                  <a:cubicBezTo>
                    <a:pt x="607" y="1798"/>
                    <a:pt x="628" y="1787"/>
                    <a:pt x="654" y="1787"/>
                  </a:cubicBezTo>
                  <a:cubicBezTo>
                    <a:pt x="680" y="1787"/>
                    <a:pt x="674" y="1800"/>
                    <a:pt x="692" y="1810"/>
                  </a:cubicBezTo>
                  <a:cubicBezTo>
                    <a:pt x="709" y="1819"/>
                    <a:pt x="724" y="1829"/>
                    <a:pt x="724" y="1829"/>
                  </a:cubicBezTo>
                  <a:cubicBezTo>
                    <a:pt x="724" y="1829"/>
                    <a:pt x="742" y="1821"/>
                    <a:pt x="760" y="1800"/>
                  </a:cubicBezTo>
                  <a:cubicBezTo>
                    <a:pt x="778" y="1779"/>
                    <a:pt x="773" y="1813"/>
                    <a:pt x="779" y="1819"/>
                  </a:cubicBezTo>
                  <a:cubicBezTo>
                    <a:pt x="786" y="1826"/>
                    <a:pt x="802" y="1823"/>
                    <a:pt x="814" y="1810"/>
                  </a:cubicBezTo>
                  <a:cubicBezTo>
                    <a:pt x="825" y="1797"/>
                    <a:pt x="835" y="1813"/>
                    <a:pt x="835" y="1813"/>
                  </a:cubicBezTo>
                  <a:cubicBezTo>
                    <a:pt x="835" y="1813"/>
                    <a:pt x="857" y="1816"/>
                    <a:pt x="869" y="1815"/>
                  </a:cubicBezTo>
                  <a:cubicBezTo>
                    <a:pt x="880" y="1813"/>
                    <a:pt x="879" y="1808"/>
                    <a:pt x="879" y="1792"/>
                  </a:cubicBezTo>
                  <a:cubicBezTo>
                    <a:pt x="879" y="1775"/>
                    <a:pt x="857" y="1779"/>
                    <a:pt x="857" y="1779"/>
                  </a:cubicBezTo>
                  <a:cubicBezTo>
                    <a:pt x="857" y="1779"/>
                    <a:pt x="849" y="1751"/>
                    <a:pt x="853" y="1740"/>
                  </a:cubicBezTo>
                  <a:cubicBezTo>
                    <a:pt x="856" y="1728"/>
                    <a:pt x="879" y="1735"/>
                    <a:pt x="879" y="1735"/>
                  </a:cubicBezTo>
                  <a:cubicBezTo>
                    <a:pt x="884" y="1719"/>
                    <a:pt x="884" y="1719"/>
                    <a:pt x="884" y="1719"/>
                  </a:cubicBezTo>
                  <a:cubicBezTo>
                    <a:pt x="884" y="1719"/>
                    <a:pt x="884" y="1719"/>
                    <a:pt x="875" y="1686"/>
                  </a:cubicBezTo>
                  <a:cubicBezTo>
                    <a:pt x="867" y="1653"/>
                    <a:pt x="897" y="1679"/>
                    <a:pt x="923" y="1673"/>
                  </a:cubicBezTo>
                  <a:cubicBezTo>
                    <a:pt x="949" y="1666"/>
                    <a:pt x="963" y="1665"/>
                    <a:pt x="989" y="1662"/>
                  </a:cubicBezTo>
                  <a:cubicBezTo>
                    <a:pt x="1015" y="1658"/>
                    <a:pt x="1032" y="1657"/>
                    <a:pt x="1045" y="1644"/>
                  </a:cubicBezTo>
                  <a:cubicBezTo>
                    <a:pt x="1058" y="1631"/>
                    <a:pt x="1067" y="1640"/>
                    <a:pt x="1084" y="1637"/>
                  </a:cubicBezTo>
                  <a:cubicBezTo>
                    <a:pt x="1100" y="1634"/>
                    <a:pt x="1113" y="1631"/>
                    <a:pt x="1119" y="1652"/>
                  </a:cubicBezTo>
                  <a:cubicBezTo>
                    <a:pt x="1126" y="1673"/>
                    <a:pt x="1132" y="1666"/>
                    <a:pt x="1146" y="1665"/>
                  </a:cubicBezTo>
                  <a:cubicBezTo>
                    <a:pt x="1159" y="1663"/>
                    <a:pt x="1175" y="1675"/>
                    <a:pt x="1189" y="1684"/>
                  </a:cubicBezTo>
                  <a:cubicBezTo>
                    <a:pt x="1204" y="1694"/>
                    <a:pt x="1209" y="1694"/>
                    <a:pt x="1219" y="1694"/>
                  </a:cubicBezTo>
                  <a:cubicBezTo>
                    <a:pt x="1228" y="1694"/>
                    <a:pt x="1238" y="1679"/>
                    <a:pt x="1255" y="1663"/>
                  </a:cubicBezTo>
                  <a:cubicBezTo>
                    <a:pt x="1271" y="1647"/>
                    <a:pt x="1269" y="1662"/>
                    <a:pt x="1282" y="1662"/>
                  </a:cubicBezTo>
                  <a:cubicBezTo>
                    <a:pt x="1295" y="1662"/>
                    <a:pt x="1279" y="1684"/>
                    <a:pt x="1290" y="1704"/>
                  </a:cubicBezTo>
                  <a:cubicBezTo>
                    <a:pt x="1302" y="1723"/>
                    <a:pt x="1368" y="1826"/>
                    <a:pt x="1385" y="1826"/>
                  </a:cubicBezTo>
                  <a:cubicBezTo>
                    <a:pt x="1401" y="1826"/>
                    <a:pt x="1435" y="1823"/>
                    <a:pt x="1456" y="1826"/>
                  </a:cubicBezTo>
                  <a:cubicBezTo>
                    <a:pt x="1477" y="1829"/>
                    <a:pt x="1481" y="1854"/>
                    <a:pt x="1494" y="1860"/>
                  </a:cubicBezTo>
                  <a:cubicBezTo>
                    <a:pt x="1507" y="1867"/>
                    <a:pt x="1551" y="1871"/>
                    <a:pt x="1551" y="1871"/>
                  </a:cubicBezTo>
                  <a:cubicBezTo>
                    <a:pt x="1573" y="1852"/>
                    <a:pt x="1573" y="1852"/>
                    <a:pt x="1573" y="1852"/>
                  </a:cubicBezTo>
                  <a:cubicBezTo>
                    <a:pt x="1573" y="1852"/>
                    <a:pt x="1599" y="1852"/>
                    <a:pt x="1609" y="1842"/>
                  </a:cubicBezTo>
                  <a:cubicBezTo>
                    <a:pt x="1619" y="1832"/>
                    <a:pt x="1640" y="1811"/>
                    <a:pt x="1640" y="1811"/>
                  </a:cubicBezTo>
                  <a:cubicBezTo>
                    <a:pt x="1640" y="1811"/>
                    <a:pt x="1653" y="1815"/>
                    <a:pt x="1668" y="1823"/>
                  </a:cubicBezTo>
                  <a:cubicBezTo>
                    <a:pt x="1682" y="1831"/>
                    <a:pt x="1691" y="1818"/>
                    <a:pt x="1691" y="1818"/>
                  </a:cubicBezTo>
                  <a:cubicBezTo>
                    <a:pt x="1691" y="1818"/>
                    <a:pt x="1702" y="1821"/>
                    <a:pt x="1708" y="1824"/>
                  </a:cubicBezTo>
                  <a:cubicBezTo>
                    <a:pt x="1715" y="1828"/>
                    <a:pt x="1718" y="1842"/>
                    <a:pt x="1718" y="1842"/>
                  </a:cubicBezTo>
                  <a:cubicBezTo>
                    <a:pt x="1718" y="1842"/>
                    <a:pt x="1733" y="1844"/>
                    <a:pt x="1756" y="1850"/>
                  </a:cubicBezTo>
                  <a:cubicBezTo>
                    <a:pt x="1778" y="1857"/>
                    <a:pt x="1800" y="1858"/>
                    <a:pt x="1800" y="1858"/>
                  </a:cubicBezTo>
                  <a:cubicBezTo>
                    <a:pt x="1800" y="1858"/>
                    <a:pt x="1826" y="1858"/>
                    <a:pt x="1837" y="1847"/>
                  </a:cubicBezTo>
                  <a:cubicBezTo>
                    <a:pt x="1848" y="1836"/>
                    <a:pt x="1834" y="1826"/>
                    <a:pt x="1827" y="1816"/>
                  </a:cubicBezTo>
                  <a:cubicBezTo>
                    <a:pt x="1821" y="1806"/>
                    <a:pt x="1839" y="1764"/>
                    <a:pt x="1839" y="1764"/>
                  </a:cubicBezTo>
                  <a:cubicBezTo>
                    <a:pt x="1839" y="1764"/>
                    <a:pt x="1850" y="1756"/>
                    <a:pt x="1866" y="1761"/>
                  </a:cubicBezTo>
                  <a:cubicBezTo>
                    <a:pt x="1883" y="1766"/>
                    <a:pt x="1892" y="1759"/>
                    <a:pt x="1907" y="1774"/>
                  </a:cubicBezTo>
                  <a:cubicBezTo>
                    <a:pt x="1922" y="1788"/>
                    <a:pt x="1922" y="1813"/>
                    <a:pt x="1922" y="1813"/>
                  </a:cubicBezTo>
                  <a:cubicBezTo>
                    <a:pt x="1922" y="1813"/>
                    <a:pt x="1938" y="1829"/>
                    <a:pt x="1953" y="1837"/>
                  </a:cubicBezTo>
                  <a:cubicBezTo>
                    <a:pt x="1967" y="1845"/>
                    <a:pt x="1977" y="1837"/>
                    <a:pt x="2001" y="1824"/>
                  </a:cubicBezTo>
                  <a:cubicBezTo>
                    <a:pt x="2026" y="1811"/>
                    <a:pt x="2024" y="1824"/>
                    <a:pt x="2036" y="1824"/>
                  </a:cubicBezTo>
                  <a:cubicBezTo>
                    <a:pt x="2047" y="1824"/>
                    <a:pt x="2053" y="1845"/>
                    <a:pt x="2053" y="1845"/>
                  </a:cubicBezTo>
                  <a:cubicBezTo>
                    <a:pt x="2053" y="1845"/>
                    <a:pt x="2076" y="1857"/>
                    <a:pt x="2088" y="1865"/>
                  </a:cubicBezTo>
                  <a:cubicBezTo>
                    <a:pt x="2099" y="1873"/>
                    <a:pt x="2130" y="1868"/>
                    <a:pt x="2145" y="1870"/>
                  </a:cubicBezTo>
                  <a:cubicBezTo>
                    <a:pt x="2159" y="1871"/>
                    <a:pt x="2174" y="1870"/>
                    <a:pt x="2192" y="1860"/>
                  </a:cubicBezTo>
                  <a:cubicBezTo>
                    <a:pt x="2210" y="1850"/>
                    <a:pt x="2215" y="1842"/>
                    <a:pt x="2228" y="1847"/>
                  </a:cubicBezTo>
                  <a:cubicBezTo>
                    <a:pt x="2241" y="1852"/>
                    <a:pt x="2278" y="1850"/>
                    <a:pt x="2278" y="1850"/>
                  </a:cubicBezTo>
                  <a:cubicBezTo>
                    <a:pt x="2278" y="1850"/>
                    <a:pt x="2289" y="1871"/>
                    <a:pt x="2296" y="1876"/>
                  </a:cubicBezTo>
                  <a:cubicBezTo>
                    <a:pt x="2302" y="1881"/>
                    <a:pt x="2315" y="1871"/>
                    <a:pt x="2333" y="1870"/>
                  </a:cubicBezTo>
                  <a:cubicBezTo>
                    <a:pt x="2351" y="1868"/>
                    <a:pt x="2358" y="1831"/>
                    <a:pt x="2358" y="1831"/>
                  </a:cubicBezTo>
                  <a:cubicBezTo>
                    <a:pt x="2358" y="1831"/>
                    <a:pt x="2359" y="1816"/>
                    <a:pt x="2376" y="1802"/>
                  </a:cubicBezTo>
                  <a:cubicBezTo>
                    <a:pt x="2392" y="1787"/>
                    <a:pt x="2397" y="1764"/>
                    <a:pt x="2397" y="1764"/>
                  </a:cubicBezTo>
                  <a:cubicBezTo>
                    <a:pt x="2397" y="1764"/>
                    <a:pt x="2397" y="1745"/>
                    <a:pt x="2392" y="1735"/>
                  </a:cubicBezTo>
                  <a:cubicBezTo>
                    <a:pt x="2387" y="1725"/>
                    <a:pt x="2410" y="1704"/>
                    <a:pt x="2410" y="1704"/>
                  </a:cubicBezTo>
                  <a:cubicBezTo>
                    <a:pt x="2410" y="1704"/>
                    <a:pt x="2429" y="1702"/>
                    <a:pt x="2462" y="1692"/>
                  </a:cubicBezTo>
                  <a:cubicBezTo>
                    <a:pt x="2494" y="1683"/>
                    <a:pt x="2491" y="1704"/>
                    <a:pt x="2525" y="1717"/>
                  </a:cubicBezTo>
                  <a:cubicBezTo>
                    <a:pt x="2559" y="1730"/>
                    <a:pt x="2548" y="1751"/>
                    <a:pt x="2551" y="1771"/>
                  </a:cubicBezTo>
                  <a:cubicBezTo>
                    <a:pt x="2555" y="1790"/>
                    <a:pt x="2571" y="1837"/>
                    <a:pt x="2584" y="1854"/>
                  </a:cubicBezTo>
                  <a:cubicBezTo>
                    <a:pt x="2597" y="1870"/>
                    <a:pt x="2605" y="1865"/>
                    <a:pt x="2610" y="1873"/>
                  </a:cubicBezTo>
                  <a:cubicBezTo>
                    <a:pt x="2615" y="1881"/>
                    <a:pt x="2628" y="1881"/>
                    <a:pt x="2638" y="1876"/>
                  </a:cubicBezTo>
                  <a:cubicBezTo>
                    <a:pt x="2647" y="1871"/>
                    <a:pt x="2667" y="1896"/>
                    <a:pt x="2667" y="1896"/>
                  </a:cubicBezTo>
                  <a:cubicBezTo>
                    <a:pt x="2667" y="1896"/>
                    <a:pt x="2670" y="1924"/>
                    <a:pt x="2678" y="1930"/>
                  </a:cubicBezTo>
                  <a:cubicBezTo>
                    <a:pt x="2686" y="1937"/>
                    <a:pt x="2701" y="1940"/>
                    <a:pt x="2712" y="1935"/>
                  </a:cubicBezTo>
                  <a:cubicBezTo>
                    <a:pt x="2724" y="1930"/>
                    <a:pt x="2751" y="1911"/>
                    <a:pt x="2751" y="1911"/>
                  </a:cubicBezTo>
                  <a:cubicBezTo>
                    <a:pt x="2751" y="1911"/>
                    <a:pt x="2763" y="1920"/>
                    <a:pt x="2766" y="1930"/>
                  </a:cubicBezTo>
                  <a:cubicBezTo>
                    <a:pt x="2769" y="1940"/>
                    <a:pt x="2773" y="1948"/>
                    <a:pt x="2766" y="1956"/>
                  </a:cubicBezTo>
                  <a:cubicBezTo>
                    <a:pt x="2760" y="1964"/>
                    <a:pt x="2751" y="1979"/>
                    <a:pt x="2751" y="1979"/>
                  </a:cubicBezTo>
                  <a:cubicBezTo>
                    <a:pt x="2751" y="1979"/>
                    <a:pt x="2745" y="2007"/>
                    <a:pt x="2734" y="2023"/>
                  </a:cubicBezTo>
                  <a:cubicBezTo>
                    <a:pt x="2722" y="2039"/>
                    <a:pt x="2711" y="2044"/>
                    <a:pt x="2693" y="2033"/>
                  </a:cubicBezTo>
                  <a:cubicBezTo>
                    <a:pt x="2675" y="2021"/>
                    <a:pt x="2670" y="2042"/>
                    <a:pt x="2670" y="2059"/>
                  </a:cubicBezTo>
                  <a:cubicBezTo>
                    <a:pt x="2670" y="2075"/>
                    <a:pt x="2672" y="2101"/>
                    <a:pt x="2662" y="2107"/>
                  </a:cubicBezTo>
                  <a:cubicBezTo>
                    <a:pt x="2652" y="2114"/>
                    <a:pt x="2660" y="2137"/>
                    <a:pt x="2660" y="2132"/>
                  </a:cubicBezTo>
                  <a:cubicBezTo>
                    <a:pt x="2660" y="2127"/>
                    <a:pt x="2668" y="2121"/>
                    <a:pt x="2687" y="2117"/>
                  </a:cubicBezTo>
                  <a:cubicBezTo>
                    <a:pt x="2706" y="2113"/>
                    <a:pt x="2715" y="2128"/>
                    <a:pt x="2739" y="2119"/>
                  </a:cubicBezTo>
                  <a:cubicBezTo>
                    <a:pt x="2763" y="2109"/>
                    <a:pt x="2805" y="2070"/>
                    <a:pt x="2821" y="2040"/>
                  </a:cubicBezTo>
                  <a:cubicBezTo>
                    <a:pt x="2838" y="2011"/>
                    <a:pt x="2872" y="1966"/>
                    <a:pt x="2902" y="1930"/>
                  </a:cubicBezTo>
                  <a:cubicBezTo>
                    <a:pt x="2931" y="1895"/>
                    <a:pt x="2909" y="1878"/>
                    <a:pt x="2909" y="1865"/>
                  </a:cubicBezTo>
                  <a:cubicBezTo>
                    <a:pt x="2909" y="1852"/>
                    <a:pt x="2916" y="1811"/>
                    <a:pt x="2916" y="1811"/>
                  </a:cubicBezTo>
                  <a:cubicBezTo>
                    <a:pt x="2920" y="1762"/>
                    <a:pt x="2920" y="1762"/>
                    <a:pt x="2920" y="1762"/>
                  </a:cubicBezTo>
                  <a:cubicBezTo>
                    <a:pt x="2920" y="1762"/>
                    <a:pt x="2920" y="1749"/>
                    <a:pt x="2926" y="1729"/>
                  </a:cubicBezTo>
                  <a:cubicBezTo>
                    <a:pt x="2931" y="1708"/>
                    <a:pt x="2928" y="1712"/>
                    <a:pt x="2909" y="1692"/>
                  </a:cubicBezTo>
                  <a:cubicBezTo>
                    <a:pt x="2890" y="1671"/>
                    <a:pt x="2902" y="1677"/>
                    <a:pt x="2881" y="1662"/>
                  </a:cubicBezTo>
                  <a:cubicBezTo>
                    <a:pt x="2861" y="1647"/>
                    <a:pt x="2875" y="1669"/>
                    <a:pt x="2862" y="1680"/>
                  </a:cubicBezTo>
                  <a:cubicBezTo>
                    <a:pt x="2849" y="1692"/>
                    <a:pt x="2853" y="1695"/>
                    <a:pt x="2840" y="1695"/>
                  </a:cubicBezTo>
                  <a:cubicBezTo>
                    <a:pt x="2827" y="1695"/>
                    <a:pt x="2827" y="1697"/>
                    <a:pt x="2832" y="1677"/>
                  </a:cubicBezTo>
                  <a:cubicBezTo>
                    <a:pt x="2838" y="1656"/>
                    <a:pt x="2823" y="1637"/>
                    <a:pt x="2812" y="1639"/>
                  </a:cubicBezTo>
                  <a:cubicBezTo>
                    <a:pt x="2801" y="1641"/>
                    <a:pt x="2805" y="1658"/>
                    <a:pt x="2786" y="1645"/>
                  </a:cubicBezTo>
                  <a:cubicBezTo>
                    <a:pt x="2767" y="1632"/>
                    <a:pt x="2851" y="1563"/>
                    <a:pt x="2872" y="1524"/>
                  </a:cubicBezTo>
                  <a:cubicBezTo>
                    <a:pt x="2892" y="1485"/>
                    <a:pt x="2935" y="1462"/>
                    <a:pt x="2952" y="1434"/>
                  </a:cubicBezTo>
                  <a:cubicBezTo>
                    <a:pt x="2969" y="1406"/>
                    <a:pt x="3013" y="1427"/>
                    <a:pt x="3021" y="1425"/>
                  </a:cubicBezTo>
                  <a:cubicBezTo>
                    <a:pt x="3028" y="1423"/>
                    <a:pt x="3026" y="1442"/>
                    <a:pt x="3026" y="1442"/>
                  </a:cubicBezTo>
                  <a:cubicBezTo>
                    <a:pt x="3026" y="1442"/>
                    <a:pt x="3049" y="1451"/>
                    <a:pt x="3056" y="1445"/>
                  </a:cubicBezTo>
                  <a:cubicBezTo>
                    <a:pt x="3064" y="1440"/>
                    <a:pt x="3079" y="1438"/>
                    <a:pt x="3079" y="1438"/>
                  </a:cubicBezTo>
                  <a:cubicBezTo>
                    <a:pt x="3088" y="1447"/>
                    <a:pt x="3095" y="1438"/>
                    <a:pt x="3114" y="1432"/>
                  </a:cubicBezTo>
                  <a:cubicBezTo>
                    <a:pt x="3133" y="1427"/>
                    <a:pt x="3125" y="1425"/>
                    <a:pt x="3127" y="1416"/>
                  </a:cubicBezTo>
                  <a:cubicBezTo>
                    <a:pt x="3129" y="1406"/>
                    <a:pt x="3161" y="1421"/>
                    <a:pt x="3166" y="1419"/>
                  </a:cubicBezTo>
                  <a:cubicBezTo>
                    <a:pt x="3172" y="1417"/>
                    <a:pt x="3185" y="1427"/>
                    <a:pt x="3185" y="1427"/>
                  </a:cubicBezTo>
                  <a:cubicBezTo>
                    <a:pt x="3178" y="1447"/>
                    <a:pt x="3178" y="1447"/>
                    <a:pt x="3178" y="1447"/>
                  </a:cubicBezTo>
                  <a:cubicBezTo>
                    <a:pt x="3207" y="1438"/>
                    <a:pt x="3207" y="1438"/>
                    <a:pt x="3207" y="1438"/>
                  </a:cubicBezTo>
                  <a:cubicBezTo>
                    <a:pt x="3207" y="1438"/>
                    <a:pt x="3224" y="1438"/>
                    <a:pt x="3230" y="1438"/>
                  </a:cubicBezTo>
                  <a:cubicBezTo>
                    <a:pt x="3235" y="1438"/>
                    <a:pt x="3280" y="1440"/>
                    <a:pt x="3280" y="1440"/>
                  </a:cubicBezTo>
                  <a:cubicBezTo>
                    <a:pt x="3278" y="1419"/>
                    <a:pt x="3278" y="1419"/>
                    <a:pt x="3278" y="1419"/>
                  </a:cubicBezTo>
                  <a:cubicBezTo>
                    <a:pt x="3278" y="1419"/>
                    <a:pt x="3263" y="1417"/>
                    <a:pt x="3252" y="1408"/>
                  </a:cubicBezTo>
                  <a:cubicBezTo>
                    <a:pt x="3241" y="1399"/>
                    <a:pt x="3256" y="1391"/>
                    <a:pt x="3273" y="1376"/>
                  </a:cubicBezTo>
                  <a:cubicBezTo>
                    <a:pt x="3289" y="1361"/>
                    <a:pt x="3293" y="1360"/>
                    <a:pt x="3297" y="1341"/>
                  </a:cubicBezTo>
                  <a:cubicBezTo>
                    <a:pt x="3301" y="1322"/>
                    <a:pt x="3327" y="1315"/>
                    <a:pt x="3344" y="1296"/>
                  </a:cubicBezTo>
                  <a:cubicBezTo>
                    <a:pt x="3360" y="1278"/>
                    <a:pt x="3401" y="1287"/>
                    <a:pt x="3422" y="1298"/>
                  </a:cubicBezTo>
                  <a:cubicBezTo>
                    <a:pt x="3422" y="1298"/>
                    <a:pt x="3420" y="1309"/>
                    <a:pt x="3418" y="1315"/>
                  </a:cubicBezTo>
                  <a:cubicBezTo>
                    <a:pt x="3416" y="1320"/>
                    <a:pt x="3405" y="1332"/>
                    <a:pt x="3405" y="1332"/>
                  </a:cubicBezTo>
                  <a:cubicBezTo>
                    <a:pt x="3405" y="1332"/>
                    <a:pt x="3409" y="1343"/>
                    <a:pt x="3414" y="1352"/>
                  </a:cubicBezTo>
                  <a:cubicBezTo>
                    <a:pt x="3420" y="1361"/>
                    <a:pt x="3426" y="1360"/>
                    <a:pt x="3433" y="1358"/>
                  </a:cubicBezTo>
                  <a:cubicBezTo>
                    <a:pt x="3441" y="1356"/>
                    <a:pt x="3444" y="1341"/>
                    <a:pt x="3446" y="1335"/>
                  </a:cubicBezTo>
                  <a:cubicBezTo>
                    <a:pt x="3448" y="1330"/>
                    <a:pt x="3454" y="1313"/>
                    <a:pt x="3454" y="1313"/>
                  </a:cubicBezTo>
                  <a:cubicBezTo>
                    <a:pt x="3470" y="1315"/>
                    <a:pt x="3470" y="1315"/>
                    <a:pt x="3470" y="1315"/>
                  </a:cubicBezTo>
                  <a:cubicBezTo>
                    <a:pt x="3470" y="1315"/>
                    <a:pt x="3487" y="1302"/>
                    <a:pt x="3485" y="1294"/>
                  </a:cubicBezTo>
                  <a:cubicBezTo>
                    <a:pt x="3483" y="1287"/>
                    <a:pt x="3480" y="1279"/>
                    <a:pt x="3476" y="1268"/>
                  </a:cubicBezTo>
                  <a:cubicBezTo>
                    <a:pt x="3472" y="1257"/>
                    <a:pt x="3489" y="1255"/>
                    <a:pt x="3495" y="1248"/>
                  </a:cubicBezTo>
                  <a:cubicBezTo>
                    <a:pt x="3500" y="1240"/>
                    <a:pt x="3519" y="1242"/>
                    <a:pt x="3534" y="1242"/>
                  </a:cubicBezTo>
                  <a:cubicBezTo>
                    <a:pt x="3549" y="1242"/>
                    <a:pt x="3538" y="1259"/>
                    <a:pt x="3524" y="1263"/>
                  </a:cubicBezTo>
                  <a:cubicBezTo>
                    <a:pt x="3511" y="1266"/>
                    <a:pt x="3508" y="1281"/>
                    <a:pt x="3508" y="1307"/>
                  </a:cubicBezTo>
                  <a:cubicBezTo>
                    <a:pt x="3508" y="1333"/>
                    <a:pt x="3511" y="1322"/>
                    <a:pt x="3504" y="1328"/>
                  </a:cubicBezTo>
                  <a:cubicBezTo>
                    <a:pt x="3497" y="1333"/>
                    <a:pt x="3500" y="1335"/>
                    <a:pt x="3467" y="1367"/>
                  </a:cubicBezTo>
                  <a:cubicBezTo>
                    <a:pt x="3433" y="1399"/>
                    <a:pt x="3444" y="1393"/>
                    <a:pt x="3444" y="1393"/>
                  </a:cubicBezTo>
                  <a:cubicBezTo>
                    <a:pt x="3444" y="1393"/>
                    <a:pt x="3427" y="1408"/>
                    <a:pt x="3416" y="1421"/>
                  </a:cubicBezTo>
                  <a:cubicBezTo>
                    <a:pt x="3405" y="1434"/>
                    <a:pt x="3386" y="1449"/>
                    <a:pt x="3386" y="1449"/>
                  </a:cubicBezTo>
                  <a:cubicBezTo>
                    <a:pt x="3379" y="1466"/>
                    <a:pt x="3379" y="1466"/>
                    <a:pt x="3379" y="1466"/>
                  </a:cubicBezTo>
                  <a:cubicBezTo>
                    <a:pt x="3379" y="1466"/>
                    <a:pt x="3373" y="1471"/>
                    <a:pt x="3364" y="1470"/>
                  </a:cubicBezTo>
                  <a:cubicBezTo>
                    <a:pt x="3355" y="1468"/>
                    <a:pt x="3357" y="1483"/>
                    <a:pt x="3357" y="1483"/>
                  </a:cubicBezTo>
                  <a:cubicBezTo>
                    <a:pt x="3357" y="1483"/>
                    <a:pt x="3355" y="1498"/>
                    <a:pt x="3347" y="1496"/>
                  </a:cubicBezTo>
                  <a:cubicBezTo>
                    <a:pt x="3340" y="1494"/>
                    <a:pt x="3342" y="1503"/>
                    <a:pt x="3327" y="1516"/>
                  </a:cubicBezTo>
                  <a:cubicBezTo>
                    <a:pt x="3312" y="1529"/>
                    <a:pt x="3323" y="1529"/>
                    <a:pt x="3312" y="1548"/>
                  </a:cubicBezTo>
                  <a:cubicBezTo>
                    <a:pt x="3301" y="1567"/>
                    <a:pt x="3308" y="1563"/>
                    <a:pt x="3282" y="1589"/>
                  </a:cubicBezTo>
                  <a:cubicBezTo>
                    <a:pt x="3256" y="1615"/>
                    <a:pt x="3282" y="1600"/>
                    <a:pt x="3289" y="1613"/>
                  </a:cubicBezTo>
                  <a:cubicBezTo>
                    <a:pt x="3297" y="1626"/>
                    <a:pt x="3303" y="1671"/>
                    <a:pt x="3303" y="1671"/>
                  </a:cubicBezTo>
                  <a:cubicBezTo>
                    <a:pt x="3303" y="1671"/>
                    <a:pt x="3299" y="1697"/>
                    <a:pt x="3295" y="1712"/>
                  </a:cubicBezTo>
                  <a:cubicBezTo>
                    <a:pt x="3291" y="1727"/>
                    <a:pt x="3299" y="1744"/>
                    <a:pt x="3299" y="1744"/>
                  </a:cubicBezTo>
                  <a:cubicBezTo>
                    <a:pt x="3299" y="1744"/>
                    <a:pt x="3304" y="1762"/>
                    <a:pt x="3304" y="1790"/>
                  </a:cubicBezTo>
                  <a:cubicBezTo>
                    <a:pt x="3304" y="1818"/>
                    <a:pt x="3316" y="1830"/>
                    <a:pt x="3316" y="1830"/>
                  </a:cubicBezTo>
                  <a:cubicBezTo>
                    <a:pt x="3329" y="1820"/>
                    <a:pt x="3329" y="1820"/>
                    <a:pt x="3329" y="1820"/>
                  </a:cubicBezTo>
                  <a:cubicBezTo>
                    <a:pt x="3329" y="1820"/>
                    <a:pt x="3336" y="1817"/>
                    <a:pt x="3340" y="1787"/>
                  </a:cubicBezTo>
                  <a:cubicBezTo>
                    <a:pt x="3344" y="1757"/>
                    <a:pt x="3347" y="1787"/>
                    <a:pt x="3364" y="1777"/>
                  </a:cubicBezTo>
                  <a:cubicBezTo>
                    <a:pt x="3381" y="1768"/>
                    <a:pt x="3366" y="1772"/>
                    <a:pt x="3375" y="1748"/>
                  </a:cubicBezTo>
                  <a:cubicBezTo>
                    <a:pt x="3385" y="1723"/>
                    <a:pt x="3381" y="1721"/>
                    <a:pt x="3381" y="1721"/>
                  </a:cubicBezTo>
                  <a:cubicBezTo>
                    <a:pt x="3381" y="1721"/>
                    <a:pt x="3388" y="1716"/>
                    <a:pt x="3400" y="1718"/>
                  </a:cubicBezTo>
                  <a:cubicBezTo>
                    <a:pt x="3411" y="1720"/>
                    <a:pt x="3420" y="1716"/>
                    <a:pt x="3424" y="1703"/>
                  </a:cubicBezTo>
                  <a:cubicBezTo>
                    <a:pt x="3427" y="1690"/>
                    <a:pt x="3416" y="1692"/>
                    <a:pt x="3416" y="1692"/>
                  </a:cubicBezTo>
                  <a:cubicBezTo>
                    <a:pt x="3416" y="1692"/>
                    <a:pt x="3416" y="1686"/>
                    <a:pt x="3420" y="1673"/>
                  </a:cubicBezTo>
                  <a:cubicBezTo>
                    <a:pt x="3424" y="1660"/>
                    <a:pt x="3435" y="1667"/>
                    <a:pt x="3435" y="1667"/>
                  </a:cubicBezTo>
                  <a:cubicBezTo>
                    <a:pt x="3441" y="1669"/>
                    <a:pt x="3459" y="1665"/>
                    <a:pt x="3459" y="1665"/>
                  </a:cubicBezTo>
                  <a:cubicBezTo>
                    <a:pt x="3459" y="1665"/>
                    <a:pt x="3470" y="1654"/>
                    <a:pt x="3465" y="1649"/>
                  </a:cubicBezTo>
                  <a:cubicBezTo>
                    <a:pt x="3459" y="1643"/>
                    <a:pt x="3457" y="1643"/>
                    <a:pt x="3448" y="1639"/>
                  </a:cubicBezTo>
                  <a:cubicBezTo>
                    <a:pt x="3439" y="1636"/>
                    <a:pt x="3441" y="1630"/>
                    <a:pt x="3442" y="1617"/>
                  </a:cubicBezTo>
                  <a:cubicBezTo>
                    <a:pt x="3444" y="1604"/>
                    <a:pt x="3450" y="1611"/>
                    <a:pt x="3452" y="1602"/>
                  </a:cubicBezTo>
                  <a:cubicBezTo>
                    <a:pt x="3454" y="1593"/>
                    <a:pt x="3459" y="1572"/>
                    <a:pt x="3459" y="1572"/>
                  </a:cubicBezTo>
                  <a:cubicBezTo>
                    <a:pt x="3467" y="1583"/>
                    <a:pt x="3467" y="1583"/>
                    <a:pt x="3467" y="1583"/>
                  </a:cubicBezTo>
                  <a:cubicBezTo>
                    <a:pt x="3467" y="1583"/>
                    <a:pt x="3482" y="1585"/>
                    <a:pt x="3487" y="1572"/>
                  </a:cubicBezTo>
                  <a:cubicBezTo>
                    <a:pt x="3493" y="1559"/>
                    <a:pt x="3487" y="1572"/>
                    <a:pt x="3487" y="1561"/>
                  </a:cubicBezTo>
                  <a:cubicBezTo>
                    <a:pt x="3487" y="1550"/>
                    <a:pt x="3482" y="1552"/>
                    <a:pt x="3472" y="1542"/>
                  </a:cubicBezTo>
                  <a:cubicBezTo>
                    <a:pt x="3463" y="1533"/>
                    <a:pt x="3474" y="1535"/>
                    <a:pt x="3483" y="1518"/>
                  </a:cubicBezTo>
                  <a:cubicBezTo>
                    <a:pt x="3493" y="1501"/>
                    <a:pt x="3461" y="1507"/>
                    <a:pt x="3461" y="1507"/>
                  </a:cubicBezTo>
                  <a:cubicBezTo>
                    <a:pt x="3461" y="1507"/>
                    <a:pt x="3455" y="1505"/>
                    <a:pt x="3469" y="1470"/>
                  </a:cubicBezTo>
                  <a:cubicBezTo>
                    <a:pt x="3482" y="1434"/>
                    <a:pt x="3487" y="1447"/>
                    <a:pt x="3493" y="1427"/>
                  </a:cubicBezTo>
                  <a:cubicBezTo>
                    <a:pt x="3498" y="1406"/>
                    <a:pt x="3511" y="1397"/>
                    <a:pt x="3511" y="1397"/>
                  </a:cubicBezTo>
                  <a:cubicBezTo>
                    <a:pt x="3511" y="1397"/>
                    <a:pt x="3517" y="1401"/>
                    <a:pt x="3524" y="1410"/>
                  </a:cubicBezTo>
                  <a:cubicBezTo>
                    <a:pt x="3532" y="1419"/>
                    <a:pt x="3545" y="1404"/>
                    <a:pt x="3545" y="1404"/>
                  </a:cubicBezTo>
                  <a:cubicBezTo>
                    <a:pt x="3549" y="1384"/>
                    <a:pt x="3549" y="1384"/>
                    <a:pt x="3549" y="1384"/>
                  </a:cubicBezTo>
                  <a:cubicBezTo>
                    <a:pt x="3564" y="1373"/>
                    <a:pt x="3564" y="1373"/>
                    <a:pt x="3564" y="1373"/>
                  </a:cubicBezTo>
                  <a:cubicBezTo>
                    <a:pt x="3564" y="1373"/>
                    <a:pt x="3562" y="1397"/>
                    <a:pt x="3573" y="1406"/>
                  </a:cubicBezTo>
                  <a:cubicBezTo>
                    <a:pt x="3584" y="1416"/>
                    <a:pt x="3580" y="1395"/>
                    <a:pt x="3590" y="1376"/>
                  </a:cubicBezTo>
                  <a:cubicBezTo>
                    <a:pt x="3599" y="1358"/>
                    <a:pt x="3607" y="1367"/>
                    <a:pt x="3631" y="1361"/>
                  </a:cubicBezTo>
                  <a:cubicBezTo>
                    <a:pt x="3655" y="1356"/>
                    <a:pt x="3661" y="1365"/>
                    <a:pt x="3670" y="1384"/>
                  </a:cubicBezTo>
                  <a:cubicBezTo>
                    <a:pt x="3679" y="1402"/>
                    <a:pt x="3676" y="1414"/>
                    <a:pt x="3687" y="1376"/>
                  </a:cubicBezTo>
                  <a:cubicBezTo>
                    <a:pt x="3698" y="1339"/>
                    <a:pt x="3746" y="1322"/>
                    <a:pt x="3763" y="1304"/>
                  </a:cubicBezTo>
                  <a:cubicBezTo>
                    <a:pt x="3780" y="1285"/>
                    <a:pt x="3791" y="1283"/>
                    <a:pt x="3799" y="1274"/>
                  </a:cubicBezTo>
                  <a:cubicBezTo>
                    <a:pt x="3806" y="1264"/>
                    <a:pt x="3838" y="1255"/>
                    <a:pt x="3838" y="1255"/>
                  </a:cubicBezTo>
                  <a:cubicBezTo>
                    <a:pt x="3838" y="1255"/>
                    <a:pt x="3864" y="1259"/>
                    <a:pt x="3877" y="1255"/>
                  </a:cubicBezTo>
                  <a:cubicBezTo>
                    <a:pt x="3890" y="1251"/>
                    <a:pt x="3916" y="1251"/>
                    <a:pt x="3916" y="1251"/>
                  </a:cubicBezTo>
                  <a:cubicBezTo>
                    <a:pt x="3916" y="1251"/>
                    <a:pt x="3916" y="1235"/>
                    <a:pt x="3901" y="1223"/>
                  </a:cubicBezTo>
                  <a:cubicBezTo>
                    <a:pt x="3886" y="1212"/>
                    <a:pt x="3888" y="1223"/>
                    <a:pt x="3870" y="1210"/>
                  </a:cubicBezTo>
                  <a:cubicBezTo>
                    <a:pt x="3851" y="1197"/>
                    <a:pt x="3881" y="1190"/>
                    <a:pt x="3881" y="1190"/>
                  </a:cubicBezTo>
                  <a:cubicBezTo>
                    <a:pt x="3881" y="1190"/>
                    <a:pt x="3883" y="1179"/>
                    <a:pt x="3877" y="1169"/>
                  </a:cubicBezTo>
                  <a:cubicBezTo>
                    <a:pt x="3871" y="1160"/>
                    <a:pt x="3851" y="1147"/>
                    <a:pt x="3851" y="1147"/>
                  </a:cubicBezTo>
                  <a:cubicBezTo>
                    <a:pt x="3851" y="1147"/>
                    <a:pt x="3838" y="1139"/>
                    <a:pt x="3856" y="1112"/>
                  </a:cubicBezTo>
                  <a:cubicBezTo>
                    <a:pt x="3875" y="1084"/>
                    <a:pt x="3873" y="1136"/>
                    <a:pt x="3873" y="1136"/>
                  </a:cubicBezTo>
                  <a:cubicBezTo>
                    <a:pt x="3873" y="1136"/>
                    <a:pt x="3886" y="1134"/>
                    <a:pt x="3901" y="1126"/>
                  </a:cubicBezTo>
                  <a:cubicBezTo>
                    <a:pt x="3916" y="1119"/>
                    <a:pt x="3937" y="1102"/>
                    <a:pt x="3937" y="1102"/>
                  </a:cubicBezTo>
                  <a:cubicBezTo>
                    <a:pt x="3937" y="1070"/>
                    <a:pt x="3937" y="1070"/>
                    <a:pt x="3937" y="1070"/>
                  </a:cubicBezTo>
                  <a:cubicBezTo>
                    <a:pt x="3937" y="1070"/>
                    <a:pt x="3929" y="1054"/>
                    <a:pt x="3929" y="1039"/>
                  </a:cubicBezTo>
                  <a:cubicBezTo>
                    <a:pt x="3929" y="1024"/>
                    <a:pt x="3963" y="1026"/>
                    <a:pt x="3963" y="1026"/>
                  </a:cubicBezTo>
                  <a:cubicBezTo>
                    <a:pt x="3963" y="1026"/>
                    <a:pt x="3961" y="1046"/>
                    <a:pt x="3955" y="1065"/>
                  </a:cubicBezTo>
                  <a:cubicBezTo>
                    <a:pt x="3950" y="1084"/>
                    <a:pt x="3974" y="1080"/>
                    <a:pt x="3974" y="1080"/>
                  </a:cubicBezTo>
                  <a:cubicBezTo>
                    <a:pt x="4022" y="1069"/>
                    <a:pt x="4022" y="1069"/>
                    <a:pt x="4022" y="1069"/>
                  </a:cubicBezTo>
                  <a:cubicBezTo>
                    <a:pt x="4022" y="1085"/>
                    <a:pt x="4022" y="1085"/>
                    <a:pt x="4022" y="1085"/>
                  </a:cubicBezTo>
                  <a:cubicBezTo>
                    <a:pt x="4036" y="1119"/>
                    <a:pt x="4036" y="1119"/>
                    <a:pt x="4036" y="1119"/>
                  </a:cubicBezTo>
                  <a:cubicBezTo>
                    <a:pt x="4036" y="1119"/>
                    <a:pt x="4050" y="1121"/>
                    <a:pt x="4064" y="1115"/>
                  </a:cubicBezTo>
                  <a:cubicBezTo>
                    <a:pt x="4077" y="1110"/>
                    <a:pt x="4075" y="1130"/>
                    <a:pt x="4084" y="1143"/>
                  </a:cubicBezTo>
                  <a:cubicBezTo>
                    <a:pt x="4093" y="1156"/>
                    <a:pt x="4105" y="1151"/>
                    <a:pt x="4114" y="1138"/>
                  </a:cubicBezTo>
                  <a:cubicBezTo>
                    <a:pt x="4123" y="1125"/>
                    <a:pt x="4105" y="1130"/>
                    <a:pt x="4133" y="1110"/>
                  </a:cubicBezTo>
                  <a:cubicBezTo>
                    <a:pt x="4160" y="1089"/>
                    <a:pt x="4134" y="1097"/>
                    <a:pt x="4131" y="1069"/>
                  </a:cubicBezTo>
                  <a:cubicBezTo>
                    <a:pt x="4131" y="1069"/>
                    <a:pt x="4149" y="1082"/>
                    <a:pt x="4162" y="1074"/>
                  </a:cubicBezTo>
                  <a:cubicBezTo>
                    <a:pt x="4175" y="1067"/>
                    <a:pt x="4179" y="1070"/>
                    <a:pt x="4187" y="1050"/>
                  </a:cubicBezTo>
                  <a:cubicBezTo>
                    <a:pt x="4194" y="1029"/>
                    <a:pt x="4172" y="1035"/>
                    <a:pt x="4164" y="1020"/>
                  </a:cubicBezTo>
                  <a:cubicBezTo>
                    <a:pt x="4157" y="1005"/>
                    <a:pt x="4144" y="979"/>
                    <a:pt x="4144" y="979"/>
                  </a:cubicBezTo>
                  <a:cubicBezTo>
                    <a:pt x="4127" y="973"/>
                    <a:pt x="4127" y="973"/>
                    <a:pt x="4127" y="973"/>
                  </a:cubicBezTo>
                  <a:cubicBezTo>
                    <a:pt x="4101" y="966"/>
                    <a:pt x="4101" y="966"/>
                    <a:pt x="4101" y="966"/>
                  </a:cubicBezTo>
                  <a:cubicBezTo>
                    <a:pt x="4101" y="966"/>
                    <a:pt x="4095" y="966"/>
                    <a:pt x="4078" y="973"/>
                  </a:cubicBezTo>
                  <a:cubicBezTo>
                    <a:pt x="4062" y="981"/>
                    <a:pt x="4078" y="985"/>
                    <a:pt x="4082" y="994"/>
                  </a:cubicBezTo>
                  <a:cubicBezTo>
                    <a:pt x="4086" y="1003"/>
                    <a:pt x="4073" y="1007"/>
                    <a:pt x="4073" y="1007"/>
                  </a:cubicBezTo>
                  <a:cubicBezTo>
                    <a:pt x="4073" y="1007"/>
                    <a:pt x="4056" y="1007"/>
                    <a:pt x="4060" y="951"/>
                  </a:cubicBezTo>
                  <a:cubicBezTo>
                    <a:pt x="4064" y="895"/>
                    <a:pt x="4045" y="936"/>
                    <a:pt x="4045" y="936"/>
                  </a:cubicBezTo>
                  <a:cubicBezTo>
                    <a:pt x="4045" y="936"/>
                    <a:pt x="4034" y="929"/>
                    <a:pt x="4019" y="906"/>
                  </a:cubicBezTo>
                  <a:cubicBezTo>
                    <a:pt x="4004" y="884"/>
                    <a:pt x="3981" y="878"/>
                    <a:pt x="3981" y="878"/>
                  </a:cubicBezTo>
                  <a:cubicBezTo>
                    <a:pt x="3981" y="878"/>
                    <a:pt x="3959" y="871"/>
                    <a:pt x="3950" y="856"/>
                  </a:cubicBezTo>
                  <a:cubicBezTo>
                    <a:pt x="3940" y="841"/>
                    <a:pt x="3918" y="822"/>
                    <a:pt x="3918" y="822"/>
                  </a:cubicBezTo>
                  <a:cubicBezTo>
                    <a:pt x="3918" y="822"/>
                    <a:pt x="3899" y="824"/>
                    <a:pt x="3883" y="815"/>
                  </a:cubicBezTo>
                  <a:cubicBezTo>
                    <a:pt x="3866" y="806"/>
                    <a:pt x="3864" y="811"/>
                    <a:pt x="3843" y="787"/>
                  </a:cubicBezTo>
                  <a:cubicBezTo>
                    <a:pt x="3823" y="763"/>
                    <a:pt x="3791" y="776"/>
                    <a:pt x="3791" y="776"/>
                  </a:cubicBezTo>
                  <a:cubicBezTo>
                    <a:pt x="3791" y="776"/>
                    <a:pt x="3767" y="783"/>
                    <a:pt x="3748" y="778"/>
                  </a:cubicBezTo>
                  <a:cubicBezTo>
                    <a:pt x="3730" y="772"/>
                    <a:pt x="3722" y="780"/>
                    <a:pt x="3722" y="780"/>
                  </a:cubicBezTo>
                  <a:cubicBezTo>
                    <a:pt x="3722" y="780"/>
                    <a:pt x="3707" y="780"/>
                    <a:pt x="3694" y="766"/>
                  </a:cubicBezTo>
                  <a:cubicBezTo>
                    <a:pt x="3681" y="753"/>
                    <a:pt x="3681" y="772"/>
                    <a:pt x="3674" y="774"/>
                  </a:cubicBezTo>
                  <a:cubicBezTo>
                    <a:pt x="3666" y="776"/>
                    <a:pt x="3672" y="794"/>
                    <a:pt x="3672" y="794"/>
                  </a:cubicBezTo>
                  <a:cubicBezTo>
                    <a:pt x="3687" y="806"/>
                    <a:pt x="3687" y="806"/>
                    <a:pt x="3687" y="806"/>
                  </a:cubicBezTo>
                  <a:cubicBezTo>
                    <a:pt x="3690" y="837"/>
                    <a:pt x="3690" y="837"/>
                    <a:pt x="3690" y="837"/>
                  </a:cubicBezTo>
                  <a:cubicBezTo>
                    <a:pt x="3690" y="837"/>
                    <a:pt x="3683" y="850"/>
                    <a:pt x="3674" y="856"/>
                  </a:cubicBezTo>
                  <a:cubicBezTo>
                    <a:pt x="3664" y="862"/>
                    <a:pt x="3657" y="865"/>
                    <a:pt x="3648" y="856"/>
                  </a:cubicBezTo>
                  <a:cubicBezTo>
                    <a:pt x="3638" y="847"/>
                    <a:pt x="3636" y="845"/>
                    <a:pt x="3623" y="835"/>
                  </a:cubicBezTo>
                  <a:cubicBezTo>
                    <a:pt x="3610" y="826"/>
                    <a:pt x="3629" y="811"/>
                    <a:pt x="3629" y="811"/>
                  </a:cubicBezTo>
                  <a:cubicBezTo>
                    <a:pt x="3629" y="811"/>
                    <a:pt x="3627" y="793"/>
                    <a:pt x="3612" y="785"/>
                  </a:cubicBezTo>
                  <a:cubicBezTo>
                    <a:pt x="3597" y="778"/>
                    <a:pt x="3605" y="793"/>
                    <a:pt x="3599" y="807"/>
                  </a:cubicBezTo>
                  <a:cubicBezTo>
                    <a:pt x="3593" y="822"/>
                    <a:pt x="3569" y="796"/>
                    <a:pt x="3539" y="798"/>
                  </a:cubicBezTo>
                  <a:cubicBezTo>
                    <a:pt x="3510" y="800"/>
                    <a:pt x="3524" y="806"/>
                    <a:pt x="3510" y="791"/>
                  </a:cubicBezTo>
                  <a:cubicBezTo>
                    <a:pt x="3495" y="776"/>
                    <a:pt x="3502" y="796"/>
                    <a:pt x="3483" y="789"/>
                  </a:cubicBezTo>
                  <a:cubicBezTo>
                    <a:pt x="3465" y="781"/>
                    <a:pt x="3465" y="783"/>
                    <a:pt x="3465" y="783"/>
                  </a:cubicBezTo>
                  <a:cubicBezTo>
                    <a:pt x="3465" y="783"/>
                    <a:pt x="3455" y="789"/>
                    <a:pt x="3450" y="804"/>
                  </a:cubicBezTo>
                  <a:cubicBezTo>
                    <a:pt x="3444" y="819"/>
                    <a:pt x="3459" y="826"/>
                    <a:pt x="3459" y="826"/>
                  </a:cubicBezTo>
                  <a:cubicBezTo>
                    <a:pt x="3448" y="862"/>
                    <a:pt x="3448" y="862"/>
                    <a:pt x="3448" y="862"/>
                  </a:cubicBezTo>
                  <a:cubicBezTo>
                    <a:pt x="3448" y="862"/>
                    <a:pt x="3439" y="860"/>
                    <a:pt x="3429" y="824"/>
                  </a:cubicBezTo>
                  <a:cubicBezTo>
                    <a:pt x="3420" y="789"/>
                    <a:pt x="3422" y="809"/>
                    <a:pt x="3411" y="802"/>
                  </a:cubicBezTo>
                  <a:cubicBezTo>
                    <a:pt x="3400" y="794"/>
                    <a:pt x="3398" y="776"/>
                    <a:pt x="3407" y="748"/>
                  </a:cubicBezTo>
                  <a:cubicBezTo>
                    <a:pt x="3416" y="720"/>
                    <a:pt x="3403" y="718"/>
                    <a:pt x="3394" y="705"/>
                  </a:cubicBezTo>
                  <a:cubicBezTo>
                    <a:pt x="3385" y="692"/>
                    <a:pt x="3377" y="690"/>
                    <a:pt x="3362" y="690"/>
                  </a:cubicBezTo>
                  <a:cubicBezTo>
                    <a:pt x="3347" y="690"/>
                    <a:pt x="3312" y="692"/>
                    <a:pt x="3312" y="692"/>
                  </a:cubicBezTo>
                  <a:cubicBezTo>
                    <a:pt x="3312" y="692"/>
                    <a:pt x="3250" y="701"/>
                    <a:pt x="3235" y="699"/>
                  </a:cubicBezTo>
                  <a:cubicBezTo>
                    <a:pt x="3220" y="697"/>
                    <a:pt x="3204" y="703"/>
                    <a:pt x="3204" y="703"/>
                  </a:cubicBezTo>
                  <a:cubicBezTo>
                    <a:pt x="3204" y="703"/>
                    <a:pt x="3209" y="677"/>
                    <a:pt x="3204" y="669"/>
                  </a:cubicBezTo>
                  <a:cubicBezTo>
                    <a:pt x="3198" y="662"/>
                    <a:pt x="3181" y="664"/>
                    <a:pt x="3179" y="653"/>
                  </a:cubicBezTo>
                  <a:cubicBezTo>
                    <a:pt x="3178" y="641"/>
                    <a:pt x="3163" y="636"/>
                    <a:pt x="3148" y="632"/>
                  </a:cubicBezTo>
                  <a:cubicBezTo>
                    <a:pt x="3133" y="628"/>
                    <a:pt x="3122" y="617"/>
                    <a:pt x="3120" y="608"/>
                  </a:cubicBezTo>
                  <a:cubicBezTo>
                    <a:pt x="3118" y="599"/>
                    <a:pt x="3142" y="612"/>
                    <a:pt x="3142" y="612"/>
                  </a:cubicBezTo>
                  <a:cubicBezTo>
                    <a:pt x="3142" y="612"/>
                    <a:pt x="3144" y="604"/>
                    <a:pt x="3153" y="586"/>
                  </a:cubicBezTo>
                  <a:cubicBezTo>
                    <a:pt x="3163" y="567"/>
                    <a:pt x="3142" y="578"/>
                    <a:pt x="3118" y="561"/>
                  </a:cubicBezTo>
                  <a:cubicBezTo>
                    <a:pt x="3094" y="544"/>
                    <a:pt x="3077" y="584"/>
                    <a:pt x="3077" y="584"/>
                  </a:cubicBezTo>
                  <a:cubicBezTo>
                    <a:pt x="3077" y="584"/>
                    <a:pt x="3073" y="589"/>
                    <a:pt x="3066" y="608"/>
                  </a:cubicBezTo>
                  <a:cubicBezTo>
                    <a:pt x="3058" y="627"/>
                    <a:pt x="3054" y="617"/>
                    <a:pt x="3034" y="621"/>
                  </a:cubicBezTo>
                  <a:cubicBezTo>
                    <a:pt x="3013" y="625"/>
                    <a:pt x="3023" y="628"/>
                    <a:pt x="3010" y="617"/>
                  </a:cubicBezTo>
                  <a:cubicBezTo>
                    <a:pt x="2997" y="606"/>
                    <a:pt x="3021" y="602"/>
                    <a:pt x="3021" y="602"/>
                  </a:cubicBezTo>
                  <a:cubicBezTo>
                    <a:pt x="3038" y="589"/>
                    <a:pt x="3038" y="589"/>
                    <a:pt x="3038" y="589"/>
                  </a:cubicBezTo>
                  <a:cubicBezTo>
                    <a:pt x="3038" y="589"/>
                    <a:pt x="3045" y="576"/>
                    <a:pt x="3010" y="580"/>
                  </a:cubicBezTo>
                  <a:cubicBezTo>
                    <a:pt x="2974" y="584"/>
                    <a:pt x="2997" y="569"/>
                    <a:pt x="2997" y="569"/>
                  </a:cubicBezTo>
                  <a:cubicBezTo>
                    <a:pt x="2997" y="569"/>
                    <a:pt x="3008" y="559"/>
                    <a:pt x="3008" y="541"/>
                  </a:cubicBezTo>
                  <a:cubicBezTo>
                    <a:pt x="3008" y="522"/>
                    <a:pt x="2997" y="544"/>
                    <a:pt x="2991" y="531"/>
                  </a:cubicBezTo>
                  <a:cubicBezTo>
                    <a:pt x="2985" y="518"/>
                    <a:pt x="2972" y="539"/>
                    <a:pt x="2972" y="539"/>
                  </a:cubicBezTo>
                  <a:cubicBezTo>
                    <a:pt x="2972" y="539"/>
                    <a:pt x="2966" y="544"/>
                    <a:pt x="2954" y="533"/>
                  </a:cubicBezTo>
                  <a:cubicBezTo>
                    <a:pt x="2942" y="522"/>
                    <a:pt x="2918" y="522"/>
                    <a:pt x="2918" y="522"/>
                  </a:cubicBezTo>
                  <a:cubicBezTo>
                    <a:pt x="2918" y="522"/>
                    <a:pt x="2918" y="522"/>
                    <a:pt x="2918" y="535"/>
                  </a:cubicBezTo>
                  <a:cubicBezTo>
                    <a:pt x="2918" y="548"/>
                    <a:pt x="2907" y="559"/>
                    <a:pt x="2907" y="559"/>
                  </a:cubicBezTo>
                  <a:cubicBezTo>
                    <a:pt x="2907" y="559"/>
                    <a:pt x="2907" y="559"/>
                    <a:pt x="2903" y="543"/>
                  </a:cubicBezTo>
                  <a:cubicBezTo>
                    <a:pt x="2900" y="526"/>
                    <a:pt x="2881" y="546"/>
                    <a:pt x="2881" y="546"/>
                  </a:cubicBezTo>
                  <a:cubicBezTo>
                    <a:pt x="2881" y="546"/>
                    <a:pt x="2881" y="561"/>
                    <a:pt x="2896" y="572"/>
                  </a:cubicBezTo>
                  <a:cubicBezTo>
                    <a:pt x="2910" y="584"/>
                    <a:pt x="2909" y="576"/>
                    <a:pt x="2909" y="576"/>
                  </a:cubicBezTo>
                  <a:cubicBezTo>
                    <a:pt x="2909" y="576"/>
                    <a:pt x="2907" y="587"/>
                    <a:pt x="2894" y="584"/>
                  </a:cubicBezTo>
                  <a:cubicBezTo>
                    <a:pt x="2881" y="580"/>
                    <a:pt x="2888" y="604"/>
                    <a:pt x="2888" y="604"/>
                  </a:cubicBezTo>
                  <a:cubicBezTo>
                    <a:pt x="2888" y="604"/>
                    <a:pt x="2890" y="612"/>
                    <a:pt x="2898" y="619"/>
                  </a:cubicBezTo>
                  <a:cubicBezTo>
                    <a:pt x="2905" y="627"/>
                    <a:pt x="2894" y="641"/>
                    <a:pt x="2894" y="641"/>
                  </a:cubicBezTo>
                  <a:cubicBezTo>
                    <a:pt x="2894" y="641"/>
                    <a:pt x="2881" y="645"/>
                    <a:pt x="2875" y="628"/>
                  </a:cubicBezTo>
                  <a:cubicBezTo>
                    <a:pt x="2869" y="612"/>
                    <a:pt x="2860" y="623"/>
                    <a:pt x="2860" y="623"/>
                  </a:cubicBezTo>
                  <a:cubicBezTo>
                    <a:pt x="2860" y="623"/>
                    <a:pt x="2851" y="632"/>
                    <a:pt x="2855" y="638"/>
                  </a:cubicBezTo>
                  <a:cubicBezTo>
                    <a:pt x="2859" y="643"/>
                    <a:pt x="2859" y="653"/>
                    <a:pt x="2860" y="666"/>
                  </a:cubicBezTo>
                  <a:cubicBezTo>
                    <a:pt x="2862" y="679"/>
                    <a:pt x="2842" y="662"/>
                    <a:pt x="2827" y="638"/>
                  </a:cubicBezTo>
                  <a:cubicBezTo>
                    <a:pt x="2812" y="614"/>
                    <a:pt x="2803" y="627"/>
                    <a:pt x="2803" y="627"/>
                  </a:cubicBezTo>
                  <a:cubicBezTo>
                    <a:pt x="2777" y="612"/>
                    <a:pt x="2777" y="612"/>
                    <a:pt x="2777" y="612"/>
                  </a:cubicBezTo>
                  <a:cubicBezTo>
                    <a:pt x="2777" y="612"/>
                    <a:pt x="2773" y="623"/>
                    <a:pt x="2771" y="628"/>
                  </a:cubicBezTo>
                  <a:cubicBezTo>
                    <a:pt x="2769" y="634"/>
                    <a:pt x="2752" y="641"/>
                    <a:pt x="2752" y="641"/>
                  </a:cubicBezTo>
                  <a:cubicBezTo>
                    <a:pt x="2752" y="641"/>
                    <a:pt x="2741" y="649"/>
                    <a:pt x="2728" y="632"/>
                  </a:cubicBezTo>
                  <a:cubicBezTo>
                    <a:pt x="2715" y="615"/>
                    <a:pt x="2726" y="625"/>
                    <a:pt x="2721" y="614"/>
                  </a:cubicBezTo>
                  <a:cubicBezTo>
                    <a:pt x="2715" y="602"/>
                    <a:pt x="2717" y="602"/>
                    <a:pt x="2706" y="606"/>
                  </a:cubicBezTo>
                  <a:cubicBezTo>
                    <a:pt x="2694" y="610"/>
                    <a:pt x="2708" y="614"/>
                    <a:pt x="2704" y="621"/>
                  </a:cubicBezTo>
                  <a:cubicBezTo>
                    <a:pt x="2700" y="628"/>
                    <a:pt x="2700" y="640"/>
                    <a:pt x="2700" y="649"/>
                  </a:cubicBezTo>
                  <a:cubicBezTo>
                    <a:pt x="2700" y="658"/>
                    <a:pt x="2696" y="669"/>
                    <a:pt x="2693" y="688"/>
                  </a:cubicBezTo>
                  <a:cubicBezTo>
                    <a:pt x="2689" y="707"/>
                    <a:pt x="2678" y="716"/>
                    <a:pt x="2678" y="716"/>
                  </a:cubicBezTo>
                  <a:cubicBezTo>
                    <a:pt x="2681" y="699"/>
                    <a:pt x="2653" y="684"/>
                    <a:pt x="2637" y="668"/>
                  </a:cubicBezTo>
                  <a:cubicBezTo>
                    <a:pt x="2620" y="651"/>
                    <a:pt x="2629" y="660"/>
                    <a:pt x="2620" y="641"/>
                  </a:cubicBezTo>
                  <a:cubicBezTo>
                    <a:pt x="2611" y="623"/>
                    <a:pt x="2620" y="625"/>
                    <a:pt x="2611" y="614"/>
                  </a:cubicBezTo>
                  <a:cubicBezTo>
                    <a:pt x="2601" y="602"/>
                    <a:pt x="2605" y="612"/>
                    <a:pt x="2592" y="604"/>
                  </a:cubicBezTo>
                  <a:cubicBezTo>
                    <a:pt x="2579" y="597"/>
                    <a:pt x="2597" y="571"/>
                    <a:pt x="2597" y="571"/>
                  </a:cubicBezTo>
                  <a:cubicBezTo>
                    <a:pt x="2616" y="543"/>
                    <a:pt x="2616" y="543"/>
                    <a:pt x="2616" y="543"/>
                  </a:cubicBezTo>
                  <a:cubicBezTo>
                    <a:pt x="2616" y="543"/>
                    <a:pt x="2624" y="531"/>
                    <a:pt x="2618" y="507"/>
                  </a:cubicBezTo>
                  <a:cubicBezTo>
                    <a:pt x="2612" y="483"/>
                    <a:pt x="2603" y="492"/>
                    <a:pt x="2590" y="489"/>
                  </a:cubicBezTo>
                  <a:cubicBezTo>
                    <a:pt x="2577" y="485"/>
                    <a:pt x="2562" y="492"/>
                    <a:pt x="2534" y="464"/>
                  </a:cubicBezTo>
                  <a:cubicBezTo>
                    <a:pt x="2506" y="436"/>
                    <a:pt x="2514" y="438"/>
                    <a:pt x="2514" y="438"/>
                  </a:cubicBezTo>
                  <a:cubicBezTo>
                    <a:pt x="2491" y="431"/>
                    <a:pt x="2491" y="431"/>
                    <a:pt x="2491" y="431"/>
                  </a:cubicBezTo>
                  <a:cubicBezTo>
                    <a:pt x="2461" y="444"/>
                    <a:pt x="2461" y="444"/>
                    <a:pt x="2461" y="444"/>
                  </a:cubicBezTo>
                  <a:cubicBezTo>
                    <a:pt x="2461" y="444"/>
                    <a:pt x="2452" y="457"/>
                    <a:pt x="2458" y="472"/>
                  </a:cubicBezTo>
                  <a:cubicBezTo>
                    <a:pt x="2463" y="487"/>
                    <a:pt x="2458" y="483"/>
                    <a:pt x="2471" y="487"/>
                  </a:cubicBezTo>
                  <a:cubicBezTo>
                    <a:pt x="2484" y="490"/>
                    <a:pt x="2473" y="503"/>
                    <a:pt x="2473" y="503"/>
                  </a:cubicBezTo>
                  <a:cubicBezTo>
                    <a:pt x="2473" y="503"/>
                    <a:pt x="2467" y="513"/>
                    <a:pt x="2452" y="511"/>
                  </a:cubicBezTo>
                  <a:cubicBezTo>
                    <a:pt x="2437" y="509"/>
                    <a:pt x="2452" y="511"/>
                    <a:pt x="2439" y="505"/>
                  </a:cubicBezTo>
                  <a:cubicBezTo>
                    <a:pt x="2426" y="500"/>
                    <a:pt x="2424" y="515"/>
                    <a:pt x="2396" y="500"/>
                  </a:cubicBezTo>
                  <a:cubicBezTo>
                    <a:pt x="2368" y="485"/>
                    <a:pt x="2357" y="500"/>
                    <a:pt x="2357" y="500"/>
                  </a:cubicBezTo>
                  <a:cubicBezTo>
                    <a:pt x="2357" y="500"/>
                    <a:pt x="2338" y="498"/>
                    <a:pt x="2342" y="483"/>
                  </a:cubicBezTo>
                  <a:cubicBezTo>
                    <a:pt x="2346" y="468"/>
                    <a:pt x="2348" y="459"/>
                    <a:pt x="2348" y="459"/>
                  </a:cubicBezTo>
                  <a:cubicBezTo>
                    <a:pt x="2348" y="459"/>
                    <a:pt x="2331" y="461"/>
                    <a:pt x="2323" y="459"/>
                  </a:cubicBezTo>
                  <a:cubicBezTo>
                    <a:pt x="2316" y="457"/>
                    <a:pt x="2299" y="448"/>
                    <a:pt x="2290" y="438"/>
                  </a:cubicBezTo>
                  <a:cubicBezTo>
                    <a:pt x="2280" y="429"/>
                    <a:pt x="2265" y="440"/>
                    <a:pt x="2265" y="440"/>
                  </a:cubicBezTo>
                  <a:cubicBezTo>
                    <a:pt x="2243" y="455"/>
                    <a:pt x="2243" y="455"/>
                    <a:pt x="2243" y="455"/>
                  </a:cubicBezTo>
                  <a:cubicBezTo>
                    <a:pt x="2243" y="455"/>
                    <a:pt x="2232" y="466"/>
                    <a:pt x="2226" y="475"/>
                  </a:cubicBezTo>
                  <a:cubicBezTo>
                    <a:pt x="2221" y="485"/>
                    <a:pt x="2223" y="490"/>
                    <a:pt x="2223" y="490"/>
                  </a:cubicBezTo>
                  <a:cubicBezTo>
                    <a:pt x="2224" y="513"/>
                    <a:pt x="2224" y="513"/>
                    <a:pt x="2224" y="513"/>
                  </a:cubicBezTo>
                  <a:cubicBezTo>
                    <a:pt x="2211" y="515"/>
                    <a:pt x="2211" y="515"/>
                    <a:pt x="2211" y="515"/>
                  </a:cubicBezTo>
                  <a:cubicBezTo>
                    <a:pt x="2211" y="515"/>
                    <a:pt x="2202" y="505"/>
                    <a:pt x="2206" y="494"/>
                  </a:cubicBezTo>
                  <a:cubicBezTo>
                    <a:pt x="2210" y="483"/>
                    <a:pt x="2208" y="483"/>
                    <a:pt x="2208" y="474"/>
                  </a:cubicBezTo>
                  <a:cubicBezTo>
                    <a:pt x="2208" y="464"/>
                    <a:pt x="2196" y="446"/>
                    <a:pt x="2200" y="451"/>
                  </a:cubicBezTo>
                  <a:cubicBezTo>
                    <a:pt x="2204" y="457"/>
                    <a:pt x="2176" y="453"/>
                    <a:pt x="2167" y="449"/>
                  </a:cubicBezTo>
                  <a:cubicBezTo>
                    <a:pt x="2157" y="446"/>
                    <a:pt x="2159" y="429"/>
                    <a:pt x="2159" y="429"/>
                  </a:cubicBezTo>
                  <a:cubicBezTo>
                    <a:pt x="2159" y="429"/>
                    <a:pt x="2150" y="427"/>
                    <a:pt x="2144" y="420"/>
                  </a:cubicBezTo>
                  <a:cubicBezTo>
                    <a:pt x="2139" y="412"/>
                    <a:pt x="2129" y="423"/>
                    <a:pt x="2129" y="423"/>
                  </a:cubicBezTo>
                  <a:cubicBezTo>
                    <a:pt x="2129" y="423"/>
                    <a:pt x="2127" y="429"/>
                    <a:pt x="2131" y="446"/>
                  </a:cubicBezTo>
                  <a:cubicBezTo>
                    <a:pt x="2134" y="457"/>
                    <a:pt x="2146" y="448"/>
                    <a:pt x="2146" y="448"/>
                  </a:cubicBezTo>
                  <a:cubicBezTo>
                    <a:pt x="2146" y="448"/>
                    <a:pt x="2139" y="453"/>
                    <a:pt x="2131" y="455"/>
                  </a:cubicBezTo>
                  <a:cubicBezTo>
                    <a:pt x="2124" y="457"/>
                    <a:pt x="2122" y="470"/>
                    <a:pt x="2099" y="474"/>
                  </a:cubicBezTo>
                  <a:cubicBezTo>
                    <a:pt x="2077" y="477"/>
                    <a:pt x="2090" y="487"/>
                    <a:pt x="2083" y="490"/>
                  </a:cubicBezTo>
                  <a:cubicBezTo>
                    <a:pt x="2075" y="494"/>
                    <a:pt x="2070" y="500"/>
                    <a:pt x="2068" y="492"/>
                  </a:cubicBezTo>
                  <a:cubicBezTo>
                    <a:pt x="2066" y="485"/>
                    <a:pt x="2057" y="500"/>
                    <a:pt x="2036" y="509"/>
                  </a:cubicBezTo>
                  <a:cubicBezTo>
                    <a:pt x="2016" y="518"/>
                    <a:pt x="2027" y="526"/>
                    <a:pt x="2016" y="528"/>
                  </a:cubicBezTo>
                  <a:cubicBezTo>
                    <a:pt x="2004" y="530"/>
                    <a:pt x="2003" y="535"/>
                    <a:pt x="1997" y="546"/>
                  </a:cubicBezTo>
                  <a:cubicBezTo>
                    <a:pt x="1991" y="558"/>
                    <a:pt x="1982" y="563"/>
                    <a:pt x="1973" y="571"/>
                  </a:cubicBezTo>
                  <a:cubicBezTo>
                    <a:pt x="1963" y="578"/>
                    <a:pt x="1947" y="586"/>
                    <a:pt x="1939" y="571"/>
                  </a:cubicBezTo>
                  <a:cubicBezTo>
                    <a:pt x="1932" y="556"/>
                    <a:pt x="1948" y="559"/>
                    <a:pt x="1948" y="559"/>
                  </a:cubicBezTo>
                  <a:cubicBezTo>
                    <a:pt x="1948" y="559"/>
                    <a:pt x="1958" y="546"/>
                    <a:pt x="1965" y="543"/>
                  </a:cubicBezTo>
                  <a:cubicBezTo>
                    <a:pt x="1973" y="539"/>
                    <a:pt x="1976" y="530"/>
                    <a:pt x="1982" y="518"/>
                  </a:cubicBezTo>
                  <a:cubicBezTo>
                    <a:pt x="1988" y="507"/>
                    <a:pt x="1999" y="507"/>
                    <a:pt x="1999" y="507"/>
                  </a:cubicBezTo>
                  <a:cubicBezTo>
                    <a:pt x="2010" y="494"/>
                    <a:pt x="2010" y="494"/>
                    <a:pt x="2010" y="494"/>
                  </a:cubicBezTo>
                  <a:cubicBezTo>
                    <a:pt x="2030" y="481"/>
                    <a:pt x="2030" y="481"/>
                    <a:pt x="2030" y="481"/>
                  </a:cubicBezTo>
                  <a:cubicBezTo>
                    <a:pt x="2030" y="481"/>
                    <a:pt x="2045" y="474"/>
                    <a:pt x="2053" y="464"/>
                  </a:cubicBezTo>
                  <a:cubicBezTo>
                    <a:pt x="2060" y="455"/>
                    <a:pt x="2057" y="457"/>
                    <a:pt x="2062" y="453"/>
                  </a:cubicBezTo>
                  <a:cubicBezTo>
                    <a:pt x="2068" y="449"/>
                    <a:pt x="2077" y="433"/>
                    <a:pt x="2077" y="433"/>
                  </a:cubicBezTo>
                  <a:cubicBezTo>
                    <a:pt x="2077" y="433"/>
                    <a:pt x="2079" y="420"/>
                    <a:pt x="2088" y="416"/>
                  </a:cubicBezTo>
                  <a:cubicBezTo>
                    <a:pt x="2098" y="412"/>
                    <a:pt x="2105" y="408"/>
                    <a:pt x="2105" y="399"/>
                  </a:cubicBezTo>
                  <a:cubicBezTo>
                    <a:pt x="2105" y="390"/>
                    <a:pt x="2124" y="369"/>
                    <a:pt x="2124" y="369"/>
                  </a:cubicBezTo>
                  <a:cubicBezTo>
                    <a:pt x="2124" y="369"/>
                    <a:pt x="2150" y="356"/>
                    <a:pt x="2170" y="349"/>
                  </a:cubicBezTo>
                  <a:cubicBezTo>
                    <a:pt x="2191" y="341"/>
                    <a:pt x="2187" y="336"/>
                    <a:pt x="2195" y="317"/>
                  </a:cubicBezTo>
                  <a:cubicBezTo>
                    <a:pt x="2202" y="298"/>
                    <a:pt x="2208" y="309"/>
                    <a:pt x="2208" y="309"/>
                  </a:cubicBezTo>
                  <a:cubicBezTo>
                    <a:pt x="2208" y="309"/>
                    <a:pt x="2213" y="293"/>
                    <a:pt x="2215" y="283"/>
                  </a:cubicBezTo>
                  <a:cubicBezTo>
                    <a:pt x="2217" y="274"/>
                    <a:pt x="2210" y="263"/>
                    <a:pt x="2210" y="263"/>
                  </a:cubicBezTo>
                  <a:cubicBezTo>
                    <a:pt x="2210" y="263"/>
                    <a:pt x="2204" y="263"/>
                    <a:pt x="2196" y="257"/>
                  </a:cubicBezTo>
                  <a:cubicBezTo>
                    <a:pt x="2189" y="252"/>
                    <a:pt x="2187" y="240"/>
                    <a:pt x="2193" y="227"/>
                  </a:cubicBezTo>
                  <a:cubicBezTo>
                    <a:pt x="2198" y="214"/>
                    <a:pt x="2198" y="237"/>
                    <a:pt x="2206" y="242"/>
                  </a:cubicBezTo>
                  <a:cubicBezTo>
                    <a:pt x="2213" y="248"/>
                    <a:pt x="2210" y="222"/>
                    <a:pt x="2210" y="222"/>
                  </a:cubicBezTo>
                  <a:cubicBezTo>
                    <a:pt x="2217" y="188"/>
                    <a:pt x="2217" y="188"/>
                    <a:pt x="2217" y="188"/>
                  </a:cubicBezTo>
                  <a:cubicBezTo>
                    <a:pt x="2217" y="188"/>
                    <a:pt x="2204" y="177"/>
                    <a:pt x="2191" y="168"/>
                  </a:cubicBezTo>
                  <a:cubicBezTo>
                    <a:pt x="2178" y="158"/>
                    <a:pt x="2187" y="158"/>
                    <a:pt x="2187" y="147"/>
                  </a:cubicBezTo>
                  <a:cubicBezTo>
                    <a:pt x="2187" y="136"/>
                    <a:pt x="2176" y="121"/>
                    <a:pt x="2157" y="112"/>
                  </a:cubicBezTo>
                  <a:cubicBezTo>
                    <a:pt x="2139" y="102"/>
                    <a:pt x="2113" y="97"/>
                    <a:pt x="2113" y="97"/>
                  </a:cubicBezTo>
                  <a:cubicBezTo>
                    <a:pt x="2092" y="106"/>
                    <a:pt x="2092" y="106"/>
                    <a:pt x="2092" y="106"/>
                  </a:cubicBezTo>
                  <a:cubicBezTo>
                    <a:pt x="2079" y="125"/>
                    <a:pt x="2079" y="125"/>
                    <a:pt x="2079" y="125"/>
                  </a:cubicBezTo>
                  <a:cubicBezTo>
                    <a:pt x="2079" y="125"/>
                    <a:pt x="2070" y="142"/>
                    <a:pt x="2060" y="143"/>
                  </a:cubicBezTo>
                  <a:cubicBezTo>
                    <a:pt x="2051" y="145"/>
                    <a:pt x="2038" y="147"/>
                    <a:pt x="2038" y="147"/>
                  </a:cubicBezTo>
                  <a:cubicBezTo>
                    <a:pt x="2038" y="147"/>
                    <a:pt x="2027" y="155"/>
                    <a:pt x="2047" y="130"/>
                  </a:cubicBezTo>
                  <a:cubicBezTo>
                    <a:pt x="2068" y="106"/>
                    <a:pt x="2058" y="114"/>
                    <a:pt x="2057" y="102"/>
                  </a:cubicBezTo>
                  <a:cubicBezTo>
                    <a:pt x="2055" y="91"/>
                    <a:pt x="2010" y="89"/>
                    <a:pt x="2010" y="89"/>
                  </a:cubicBezTo>
                  <a:cubicBezTo>
                    <a:pt x="1989" y="73"/>
                    <a:pt x="1989" y="73"/>
                    <a:pt x="1989" y="73"/>
                  </a:cubicBezTo>
                  <a:cubicBezTo>
                    <a:pt x="1989" y="73"/>
                    <a:pt x="1993" y="58"/>
                    <a:pt x="1984" y="52"/>
                  </a:cubicBezTo>
                  <a:cubicBezTo>
                    <a:pt x="1975" y="46"/>
                    <a:pt x="2003" y="48"/>
                    <a:pt x="2010" y="32"/>
                  </a:cubicBezTo>
                  <a:cubicBezTo>
                    <a:pt x="2017" y="15"/>
                    <a:pt x="1988" y="24"/>
                    <a:pt x="1988" y="24"/>
                  </a:cubicBezTo>
                  <a:cubicBezTo>
                    <a:pt x="1988" y="24"/>
                    <a:pt x="1993" y="7"/>
                    <a:pt x="1984" y="4"/>
                  </a:cubicBezTo>
                  <a:cubicBezTo>
                    <a:pt x="1975" y="0"/>
                    <a:pt x="1967" y="11"/>
                    <a:pt x="1960" y="20"/>
                  </a:cubicBezTo>
                  <a:cubicBezTo>
                    <a:pt x="1952" y="30"/>
                    <a:pt x="1928" y="46"/>
                    <a:pt x="1915" y="60"/>
                  </a:cubicBezTo>
                  <a:cubicBezTo>
                    <a:pt x="1902" y="73"/>
                    <a:pt x="1907" y="86"/>
                    <a:pt x="1907" y="86"/>
                  </a:cubicBezTo>
                  <a:cubicBezTo>
                    <a:pt x="1907" y="86"/>
                    <a:pt x="1902" y="99"/>
                    <a:pt x="1907" y="106"/>
                  </a:cubicBezTo>
                  <a:cubicBezTo>
                    <a:pt x="1913" y="114"/>
                    <a:pt x="1909" y="138"/>
                    <a:pt x="1909" y="138"/>
                  </a:cubicBezTo>
                  <a:cubicBezTo>
                    <a:pt x="1909" y="138"/>
                    <a:pt x="1906" y="145"/>
                    <a:pt x="1892" y="138"/>
                  </a:cubicBezTo>
                  <a:cubicBezTo>
                    <a:pt x="1879" y="130"/>
                    <a:pt x="1883" y="143"/>
                    <a:pt x="1872" y="138"/>
                  </a:cubicBezTo>
                  <a:cubicBezTo>
                    <a:pt x="1861" y="132"/>
                    <a:pt x="1859" y="134"/>
                    <a:pt x="1850" y="132"/>
                  </a:cubicBezTo>
                  <a:cubicBezTo>
                    <a:pt x="1840" y="130"/>
                    <a:pt x="1825" y="140"/>
                    <a:pt x="1825" y="140"/>
                  </a:cubicBezTo>
                  <a:cubicBezTo>
                    <a:pt x="1833" y="155"/>
                    <a:pt x="1833" y="155"/>
                    <a:pt x="1833" y="155"/>
                  </a:cubicBezTo>
                  <a:cubicBezTo>
                    <a:pt x="1848" y="168"/>
                    <a:pt x="1848" y="168"/>
                    <a:pt x="1848" y="168"/>
                  </a:cubicBezTo>
                  <a:cubicBezTo>
                    <a:pt x="1848" y="168"/>
                    <a:pt x="1857" y="179"/>
                    <a:pt x="1863" y="183"/>
                  </a:cubicBezTo>
                  <a:cubicBezTo>
                    <a:pt x="1868" y="186"/>
                    <a:pt x="1872" y="196"/>
                    <a:pt x="1872" y="207"/>
                  </a:cubicBezTo>
                  <a:cubicBezTo>
                    <a:pt x="1872" y="218"/>
                    <a:pt x="1855" y="233"/>
                    <a:pt x="1848" y="229"/>
                  </a:cubicBezTo>
                  <a:cubicBezTo>
                    <a:pt x="1840" y="226"/>
                    <a:pt x="1844" y="226"/>
                    <a:pt x="1848" y="216"/>
                  </a:cubicBezTo>
                  <a:cubicBezTo>
                    <a:pt x="1851" y="207"/>
                    <a:pt x="1848" y="188"/>
                    <a:pt x="1846" y="183"/>
                  </a:cubicBezTo>
                  <a:cubicBezTo>
                    <a:pt x="1844" y="177"/>
                    <a:pt x="1837" y="177"/>
                    <a:pt x="1822" y="171"/>
                  </a:cubicBezTo>
                  <a:cubicBezTo>
                    <a:pt x="1807" y="166"/>
                    <a:pt x="1810" y="179"/>
                    <a:pt x="1805" y="188"/>
                  </a:cubicBezTo>
                  <a:cubicBezTo>
                    <a:pt x="1799" y="198"/>
                    <a:pt x="1799" y="201"/>
                    <a:pt x="1790" y="203"/>
                  </a:cubicBezTo>
                  <a:cubicBezTo>
                    <a:pt x="1781" y="205"/>
                    <a:pt x="1784" y="214"/>
                    <a:pt x="1766" y="224"/>
                  </a:cubicBezTo>
                  <a:cubicBezTo>
                    <a:pt x="1747" y="233"/>
                    <a:pt x="1756" y="231"/>
                    <a:pt x="1751" y="216"/>
                  </a:cubicBezTo>
                  <a:cubicBezTo>
                    <a:pt x="1751" y="216"/>
                    <a:pt x="1775" y="177"/>
                    <a:pt x="1762" y="171"/>
                  </a:cubicBezTo>
                  <a:cubicBezTo>
                    <a:pt x="1749" y="166"/>
                    <a:pt x="1756" y="177"/>
                    <a:pt x="1740" y="175"/>
                  </a:cubicBezTo>
                  <a:cubicBezTo>
                    <a:pt x="1723" y="173"/>
                    <a:pt x="1723" y="175"/>
                    <a:pt x="1723" y="175"/>
                  </a:cubicBezTo>
                  <a:cubicBezTo>
                    <a:pt x="1695" y="188"/>
                    <a:pt x="1695" y="188"/>
                    <a:pt x="1695" y="188"/>
                  </a:cubicBezTo>
                  <a:cubicBezTo>
                    <a:pt x="1689" y="201"/>
                    <a:pt x="1689" y="201"/>
                    <a:pt x="1689" y="201"/>
                  </a:cubicBezTo>
                  <a:cubicBezTo>
                    <a:pt x="1702" y="203"/>
                    <a:pt x="1702" y="203"/>
                    <a:pt x="1702" y="203"/>
                  </a:cubicBezTo>
                  <a:cubicBezTo>
                    <a:pt x="1710" y="214"/>
                    <a:pt x="1710" y="214"/>
                    <a:pt x="1710" y="214"/>
                  </a:cubicBezTo>
                  <a:cubicBezTo>
                    <a:pt x="1710" y="214"/>
                    <a:pt x="1706" y="224"/>
                    <a:pt x="1697" y="224"/>
                  </a:cubicBezTo>
                  <a:cubicBezTo>
                    <a:pt x="1687" y="224"/>
                    <a:pt x="1689" y="231"/>
                    <a:pt x="1680" y="229"/>
                  </a:cubicBezTo>
                  <a:cubicBezTo>
                    <a:pt x="1670" y="227"/>
                    <a:pt x="1665" y="242"/>
                    <a:pt x="1657" y="250"/>
                  </a:cubicBezTo>
                  <a:cubicBezTo>
                    <a:pt x="1650" y="257"/>
                    <a:pt x="1631" y="274"/>
                    <a:pt x="1631" y="274"/>
                  </a:cubicBezTo>
                  <a:cubicBezTo>
                    <a:pt x="1631" y="274"/>
                    <a:pt x="1607" y="280"/>
                    <a:pt x="1600" y="289"/>
                  </a:cubicBezTo>
                  <a:cubicBezTo>
                    <a:pt x="1592" y="298"/>
                    <a:pt x="1588" y="304"/>
                    <a:pt x="1588" y="304"/>
                  </a:cubicBezTo>
                  <a:cubicBezTo>
                    <a:pt x="1588" y="304"/>
                    <a:pt x="1572" y="313"/>
                    <a:pt x="1564" y="300"/>
                  </a:cubicBezTo>
                  <a:cubicBezTo>
                    <a:pt x="1557" y="287"/>
                    <a:pt x="1551" y="298"/>
                    <a:pt x="1551" y="298"/>
                  </a:cubicBezTo>
                  <a:cubicBezTo>
                    <a:pt x="1551" y="298"/>
                    <a:pt x="1546" y="313"/>
                    <a:pt x="1551" y="311"/>
                  </a:cubicBezTo>
                  <a:cubicBezTo>
                    <a:pt x="1557" y="309"/>
                    <a:pt x="1560" y="319"/>
                    <a:pt x="1562" y="324"/>
                  </a:cubicBezTo>
                  <a:cubicBezTo>
                    <a:pt x="1564" y="330"/>
                    <a:pt x="1544" y="328"/>
                    <a:pt x="1544" y="328"/>
                  </a:cubicBezTo>
                  <a:cubicBezTo>
                    <a:pt x="1544" y="328"/>
                    <a:pt x="1544" y="328"/>
                    <a:pt x="1534" y="319"/>
                  </a:cubicBezTo>
                  <a:cubicBezTo>
                    <a:pt x="1525" y="309"/>
                    <a:pt x="1516" y="324"/>
                    <a:pt x="1516" y="324"/>
                  </a:cubicBezTo>
                  <a:cubicBezTo>
                    <a:pt x="1516" y="324"/>
                    <a:pt x="1516" y="324"/>
                    <a:pt x="1508" y="332"/>
                  </a:cubicBezTo>
                  <a:cubicBezTo>
                    <a:pt x="1501" y="339"/>
                    <a:pt x="1518" y="349"/>
                    <a:pt x="1518" y="349"/>
                  </a:cubicBezTo>
                  <a:cubicBezTo>
                    <a:pt x="1518" y="349"/>
                    <a:pt x="1525" y="347"/>
                    <a:pt x="1531" y="345"/>
                  </a:cubicBezTo>
                  <a:cubicBezTo>
                    <a:pt x="1536" y="343"/>
                    <a:pt x="1542" y="354"/>
                    <a:pt x="1546" y="362"/>
                  </a:cubicBezTo>
                  <a:cubicBezTo>
                    <a:pt x="1549" y="369"/>
                    <a:pt x="1544" y="373"/>
                    <a:pt x="1523" y="364"/>
                  </a:cubicBezTo>
                  <a:cubicBezTo>
                    <a:pt x="1503" y="354"/>
                    <a:pt x="1516" y="377"/>
                    <a:pt x="1519" y="386"/>
                  </a:cubicBezTo>
                  <a:cubicBezTo>
                    <a:pt x="1523" y="395"/>
                    <a:pt x="1529" y="401"/>
                    <a:pt x="1536" y="405"/>
                  </a:cubicBezTo>
                  <a:cubicBezTo>
                    <a:pt x="1544" y="408"/>
                    <a:pt x="1551" y="423"/>
                    <a:pt x="1551" y="423"/>
                  </a:cubicBezTo>
                  <a:cubicBezTo>
                    <a:pt x="1551" y="423"/>
                    <a:pt x="1551" y="438"/>
                    <a:pt x="1549" y="446"/>
                  </a:cubicBezTo>
                  <a:cubicBezTo>
                    <a:pt x="1547" y="453"/>
                    <a:pt x="1547" y="457"/>
                    <a:pt x="1538" y="461"/>
                  </a:cubicBezTo>
                  <a:cubicBezTo>
                    <a:pt x="1529" y="464"/>
                    <a:pt x="1519" y="468"/>
                    <a:pt x="1519" y="468"/>
                  </a:cubicBezTo>
                  <a:cubicBezTo>
                    <a:pt x="1519" y="468"/>
                    <a:pt x="1516" y="462"/>
                    <a:pt x="1523" y="442"/>
                  </a:cubicBezTo>
                  <a:cubicBezTo>
                    <a:pt x="1531" y="421"/>
                    <a:pt x="1516" y="429"/>
                    <a:pt x="1516" y="429"/>
                  </a:cubicBezTo>
                  <a:cubicBezTo>
                    <a:pt x="1516" y="429"/>
                    <a:pt x="1505" y="429"/>
                    <a:pt x="1490" y="427"/>
                  </a:cubicBezTo>
                  <a:cubicBezTo>
                    <a:pt x="1475" y="425"/>
                    <a:pt x="1482" y="436"/>
                    <a:pt x="1462" y="421"/>
                  </a:cubicBezTo>
                  <a:cubicBezTo>
                    <a:pt x="1441" y="406"/>
                    <a:pt x="1439" y="429"/>
                    <a:pt x="1439" y="429"/>
                  </a:cubicBezTo>
                  <a:cubicBezTo>
                    <a:pt x="1439" y="429"/>
                    <a:pt x="1430" y="442"/>
                    <a:pt x="1417" y="436"/>
                  </a:cubicBezTo>
                  <a:cubicBezTo>
                    <a:pt x="1404" y="431"/>
                    <a:pt x="1402" y="433"/>
                    <a:pt x="1402" y="433"/>
                  </a:cubicBezTo>
                  <a:cubicBezTo>
                    <a:pt x="1402" y="433"/>
                    <a:pt x="1394" y="442"/>
                    <a:pt x="1385" y="444"/>
                  </a:cubicBezTo>
                  <a:cubicBezTo>
                    <a:pt x="1376" y="446"/>
                    <a:pt x="1376" y="453"/>
                    <a:pt x="1376" y="475"/>
                  </a:cubicBezTo>
                  <a:cubicBezTo>
                    <a:pt x="1376" y="498"/>
                    <a:pt x="1387" y="492"/>
                    <a:pt x="1387" y="492"/>
                  </a:cubicBezTo>
                  <a:cubicBezTo>
                    <a:pt x="1387" y="492"/>
                    <a:pt x="1389" y="505"/>
                    <a:pt x="1372" y="511"/>
                  </a:cubicBezTo>
                  <a:cubicBezTo>
                    <a:pt x="1355" y="517"/>
                    <a:pt x="1376" y="533"/>
                    <a:pt x="1383" y="539"/>
                  </a:cubicBezTo>
                  <a:cubicBezTo>
                    <a:pt x="1391" y="544"/>
                    <a:pt x="1430" y="572"/>
                    <a:pt x="1430" y="572"/>
                  </a:cubicBezTo>
                  <a:cubicBezTo>
                    <a:pt x="1456" y="604"/>
                    <a:pt x="1456" y="604"/>
                    <a:pt x="1456" y="604"/>
                  </a:cubicBezTo>
                  <a:cubicBezTo>
                    <a:pt x="1456" y="604"/>
                    <a:pt x="1462" y="619"/>
                    <a:pt x="1460" y="628"/>
                  </a:cubicBezTo>
                  <a:cubicBezTo>
                    <a:pt x="1458" y="638"/>
                    <a:pt x="1443" y="651"/>
                    <a:pt x="1443" y="651"/>
                  </a:cubicBezTo>
                  <a:cubicBezTo>
                    <a:pt x="1441" y="677"/>
                    <a:pt x="1441" y="677"/>
                    <a:pt x="1441" y="677"/>
                  </a:cubicBezTo>
                  <a:cubicBezTo>
                    <a:pt x="1450" y="703"/>
                    <a:pt x="1450" y="703"/>
                    <a:pt x="1450" y="703"/>
                  </a:cubicBezTo>
                  <a:cubicBezTo>
                    <a:pt x="1450" y="703"/>
                    <a:pt x="1452" y="720"/>
                    <a:pt x="1449" y="729"/>
                  </a:cubicBezTo>
                  <a:cubicBezTo>
                    <a:pt x="1445" y="738"/>
                    <a:pt x="1447" y="750"/>
                    <a:pt x="1436" y="752"/>
                  </a:cubicBezTo>
                  <a:cubicBezTo>
                    <a:pt x="1424" y="753"/>
                    <a:pt x="1415" y="738"/>
                    <a:pt x="1415" y="738"/>
                  </a:cubicBezTo>
                  <a:cubicBezTo>
                    <a:pt x="1424" y="725"/>
                    <a:pt x="1424" y="725"/>
                    <a:pt x="1424" y="725"/>
                  </a:cubicBezTo>
                  <a:cubicBezTo>
                    <a:pt x="1424" y="725"/>
                    <a:pt x="1428" y="718"/>
                    <a:pt x="1428" y="699"/>
                  </a:cubicBezTo>
                  <a:cubicBezTo>
                    <a:pt x="1428" y="681"/>
                    <a:pt x="1428" y="699"/>
                    <a:pt x="1419" y="699"/>
                  </a:cubicBezTo>
                  <a:cubicBezTo>
                    <a:pt x="1409" y="699"/>
                    <a:pt x="1417" y="707"/>
                    <a:pt x="1415" y="714"/>
                  </a:cubicBezTo>
                  <a:cubicBezTo>
                    <a:pt x="1413" y="722"/>
                    <a:pt x="1409" y="725"/>
                    <a:pt x="1406" y="709"/>
                  </a:cubicBezTo>
                  <a:cubicBezTo>
                    <a:pt x="1402" y="692"/>
                    <a:pt x="1413" y="694"/>
                    <a:pt x="1415" y="671"/>
                  </a:cubicBezTo>
                  <a:cubicBezTo>
                    <a:pt x="1417" y="649"/>
                    <a:pt x="1406" y="643"/>
                    <a:pt x="1406" y="643"/>
                  </a:cubicBezTo>
                  <a:cubicBezTo>
                    <a:pt x="1426" y="628"/>
                    <a:pt x="1426" y="628"/>
                    <a:pt x="1426" y="628"/>
                  </a:cubicBezTo>
                  <a:cubicBezTo>
                    <a:pt x="1426" y="628"/>
                    <a:pt x="1432" y="617"/>
                    <a:pt x="1426" y="604"/>
                  </a:cubicBezTo>
                  <a:cubicBezTo>
                    <a:pt x="1421" y="591"/>
                    <a:pt x="1421" y="602"/>
                    <a:pt x="1413" y="606"/>
                  </a:cubicBezTo>
                  <a:cubicBezTo>
                    <a:pt x="1406" y="610"/>
                    <a:pt x="1404" y="610"/>
                    <a:pt x="1394" y="610"/>
                  </a:cubicBezTo>
                  <a:cubicBezTo>
                    <a:pt x="1385" y="610"/>
                    <a:pt x="1385" y="614"/>
                    <a:pt x="1376" y="610"/>
                  </a:cubicBezTo>
                  <a:cubicBezTo>
                    <a:pt x="1366" y="606"/>
                    <a:pt x="1366" y="599"/>
                    <a:pt x="1365" y="580"/>
                  </a:cubicBezTo>
                  <a:cubicBezTo>
                    <a:pt x="1363" y="561"/>
                    <a:pt x="1344" y="571"/>
                    <a:pt x="1344" y="571"/>
                  </a:cubicBezTo>
                  <a:cubicBezTo>
                    <a:pt x="1325" y="541"/>
                    <a:pt x="1325" y="541"/>
                    <a:pt x="1325" y="541"/>
                  </a:cubicBezTo>
                  <a:cubicBezTo>
                    <a:pt x="1325" y="541"/>
                    <a:pt x="1320" y="544"/>
                    <a:pt x="1309" y="546"/>
                  </a:cubicBezTo>
                  <a:cubicBezTo>
                    <a:pt x="1297" y="548"/>
                    <a:pt x="1297" y="561"/>
                    <a:pt x="1297" y="561"/>
                  </a:cubicBezTo>
                  <a:cubicBezTo>
                    <a:pt x="1312" y="574"/>
                    <a:pt x="1312" y="574"/>
                    <a:pt x="1312" y="574"/>
                  </a:cubicBezTo>
                  <a:cubicBezTo>
                    <a:pt x="1312" y="574"/>
                    <a:pt x="1314" y="584"/>
                    <a:pt x="1307" y="593"/>
                  </a:cubicBezTo>
                  <a:cubicBezTo>
                    <a:pt x="1299" y="602"/>
                    <a:pt x="1290" y="606"/>
                    <a:pt x="1290" y="606"/>
                  </a:cubicBezTo>
                  <a:cubicBezTo>
                    <a:pt x="1290" y="606"/>
                    <a:pt x="1290" y="606"/>
                    <a:pt x="1281" y="595"/>
                  </a:cubicBezTo>
                  <a:cubicBezTo>
                    <a:pt x="1271" y="584"/>
                    <a:pt x="1271" y="597"/>
                    <a:pt x="1262" y="612"/>
                  </a:cubicBezTo>
                  <a:cubicBezTo>
                    <a:pt x="1253" y="627"/>
                    <a:pt x="1277" y="628"/>
                    <a:pt x="1277" y="628"/>
                  </a:cubicBezTo>
                  <a:cubicBezTo>
                    <a:pt x="1277" y="628"/>
                    <a:pt x="1292" y="643"/>
                    <a:pt x="1299" y="645"/>
                  </a:cubicBezTo>
                  <a:cubicBezTo>
                    <a:pt x="1307" y="647"/>
                    <a:pt x="1314" y="658"/>
                    <a:pt x="1320" y="660"/>
                  </a:cubicBezTo>
                  <a:cubicBezTo>
                    <a:pt x="1325" y="662"/>
                    <a:pt x="1324" y="679"/>
                    <a:pt x="1314" y="679"/>
                  </a:cubicBezTo>
                  <a:cubicBezTo>
                    <a:pt x="1305" y="679"/>
                    <a:pt x="1292" y="677"/>
                    <a:pt x="1292" y="677"/>
                  </a:cubicBezTo>
                  <a:cubicBezTo>
                    <a:pt x="1292" y="677"/>
                    <a:pt x="1288" y="668"/>
                    <a:pt x="1273" y="653"/>
                  </a:cubicBezTo>
                  <a:cubicBezTo>
                    <a:pt x="1258" y="638"/>
                    <a:pt x="1262" y="656"/>
                    <a:pt x="1251" y="649"/>
                  </a:cubicBezTo>
                  <a:cubicBezTo>
                    <a:pt x="1240" y="641"/>
                    <a:pt x="1242" y="653"/>
                    <a:pt x="1238" y="641"/>
                  </a:cubicBezTo>
                  <a:cubicBezTo>
                    <a:pt x="1234" y="630"/>
                    <a:pt x="1242" y="619"/>
                    <a:pt x="1243" y="606"/>
                  </a:cubicBezTo>
                  <a:cubicBezTo>
                    <a:pt x="1245" y="593"/>
                    <a:pt x="1243" y="584"/>
                    <a:pt x="1242" y="567"/>
                  </a:cubicBezTo>
                  <a:cubicBezTo>
                    <a:pt x="1240" y="550"/>
                    <a:pt x="1243" y="548"/>
                    <a:pt x="1242" y="539"/>
                  </a:cubicBezTo>
                  <a:cubicBezTo>
                    <a:pt x="1240" y="530"/>
                    <a:pt x="1234" y="528"/>
                    <a:pt x="1234" y="528"/>
                  </a:cubicBezTo>
                  <a:cubicBezTo>
                    <a:pt x="1234" y="528"/>
                    <a:pt x="1227" y="518"/>
                    <a:pt x="1221" y="515"/>
                  </a:cubicBezTo>
                  <a:cubicBezTo>
                    <a:pt x="1215" y="511"/>
                    <a:pt x="1217" y="507"/>
                    <a:pt x="1215" y="494"/>
                  </a:cubicBezTo>
                  <a:cubicBezTo>
                    <a:pt x="1214" y="481"/>
                    <a:pt x="1200" y="500"/>
                    <a:pt x="1200" y="500"/>
                  </a:cubicBezTo>
                  <a:cubicBezTo>
                    <a:pt x="1214" y="518"/>
                    <a:pt x="1214" y="518"/>
                    <a:pt x="1214" y="518"/>
                  </a:cubicBezTo>
                  <a:cubicBezTo>
                    <a:pt x="1214" y="518"/>
                    <a:pt x="1227" y="531"/>
                    <a:pt x="1227" y="537"/>
                  </a:cubicBezTo>
                  <a:cubicBezTo>
                    <a:pt x="1227" y="543"/>
                    <a:pt x="1221" y="563"/>
                    <a:pt x="1219" y="571"/>
                  </a:cubicBezTo>
                  <a:cubicBezTo>
                    <a:pt x="1217" y="578"/>
                    <a:pt x="1199" y="602"/>
                    <a:pt x="1193" y="608"/>
                  </a:cubicBezTo>
                  <a:cubicBezTo>
                    <a:pt x="1187" y="614"/>
                    <a:pt x="1182" y="633"/>
                    <a:pt x="1182" y="633"/>
                  </a:cubicBezTo>
                  <a:cubicBezTo>
                    <a:pt x="1182" y="653"/>
                    <a:pt x="1182" y="653"/>
                    <a:pt x="1182" y="653"/>
                  </a:cubicBezTo>
                  <a:cubicBezTo>
                    <a:pt x="1182" y="653"/>
                    <a:pt x="1182" y="664"/>
                    <a:pt x="1182" y="669"/>
                  </a:cubicBezTo>
                  <a:cubicBezTo>
                    <a:pt x="1182" y="674"/>
                    <a:pt x="1195" y="690"/>
                    <a:pt x="1195" y="690"/>
                  </a:cubicBezTo>
                  <a:cubicBezTo>
                    <a:pt x="1195" y="690"/>
                    <a:pt x="1197" y="702"/>
                    <a:pt x="1201" y="702"/>
                  </a:cubicBezTo>
                  <a:cubicBezTo>
                    <a:pt x="1206" y="702"/>
                    <a:pt x="1206" y="710"/>
                    <a:pt x="1206" y="715"/>
                  </a:cubicBezTo>
                  <a:cubicBezTo>
                    <a:pt x="1206" y="720"/>
                    <a:pt x="1193" y="732"/>
                    <a:pt x="1193" y="732"/>
                  </a:cubicBezTo>
                  <a:cubicBezTo>
                    <a:pt x="1195" y="737"/>
                    <a:pt x="1193" y="742"/>
                    <a:pt x="1189" y="742"/>
                  </a:cubicBezTo>
                  <a:cubicBezTo>
                    <a:pt x="1184" y="742"/>
                    <a:pt x="1185" y="759"/>
                    <a:pt x="1185" y="759"/>
                  </a:cubicBezTo>
                  <a:cubicBezTo>
                    <a:pt x="1190" y="773"/>
                    <a:pt x="1190" y="773"/>
                    <a:pt x="1190" y="773"/>
                  </a:cubicBezTo>
                  <a:cubicBezTo>
                    <a:pt x="1197" y="788"/>
                    <a:pt x="1197" y="788"/>
                    <a:pt x="1197" y="788"/>
                  </a:cubicBezTo>
                  <a:cubicBezTo>
                    <a:pt x="1197" y="788"/>
                    <a:pt x="1192" y="797"/>
                    <a:pt x="1189" y="807"/>
                  </a:cubicBezTo>
                  <a:cubicBezTo>
                    <a:pt x="1185" y="816"/>
                    <a:pt x="1193" y="826"/>
                    <a:pt x="1204" y="829"/>
                  </a:cubicBezTo>
                  <a:cubicBezTo>
                    <a:pt x="1215" y="832"/>
                    <a:pt x="1227" y="827"/>
                    <a:pt x="1238" y="824"/>
                  </a:cubicBezTo>
                  <a:cubicBezTo>
                    <a:pt x="1249" y="821"/>
                    <a:pt x="1255" y="832"/>
                    <a:pt x="1277" y="837"/>
                  </a:cubicBezTo>
                  <a:cubicBezTo>
                    <a:pt x="1299" y="841"/>
                    <a:pt x="1296" y="865"/>
                    <a:pt x="1299" y="878"/>
                  </a:cubicBezTo>
                  <a:cubicBezTo>
                    <a:pt x="1302" y="890"/>
                    <a:pt x="1304" y="892"/>
                    <a:pt x="1299" y="897"/>
                  </a:cubicBezTo>
                  <a:cubicBezTo>
                    <a:pt x="1294" y="901"/>
                    <a:pt x="1305" y="917"/>
                    <a:pt x="1305" y="917"/>
                  </a:cubicBezTo>
                  <a:cubicBezTo>
                    <a:pt x="1320" y="919"/>
                    <a:pt x="1320" y="919"/>
                    <a:pt x="1320" y="919"/>
                  </a:cubicBezTo>
                  <a:cubicBezTo>
                    <a:pt x="1320" y="919"/>
                    <a:pt x="1332" y="920"/>
                    <a:pt x="1337" y="919"/>
                  </a:cubicBezTo>
                  <a:cubicBezTo>
                    <a:pt x="1342" y="917"/>
                    <a:pt x="1343" y="933"/>
                    <a:pt x="1343" y="933"/>
                  </a:cubicBezTo>
                  <a:cubicBezTo>
                    <a:pt x="1343" y="933"/>
                    <a:pt x="1337" y="950"/>
                    <a:pt x="1329" y="944"/>
                  </a:cubicBezTo>
                  <a:cubicBezTo>
                    <a:pt x="1321" y="938"/>
                    <a:pt x="1321" y="934"/>
                    <a:pt x="1316" y="933"/>
                  </a:cubicBezTo>
                  <a:cubicBezTo>
                    <a:pt x="1312" y="931"/>
                    <a:pt x="1310" y="942"/>
                    <a:pt x="1310" y="942"/>
                  </a:cubicBezTo>
                  <a:cubicBezTo>
                    <a:pt x="1305" y="966"/>
                    <a:pt x="1305" y="966"/>
                    <a:pt x="1305" y="966"/>
                  </a:cubicBezTo>
                  <a:cubicBezTo>
                    <a:pt x="1305" y="966"/>
                    <a:pt x="1304" y="969"/>
                    <a:pt x="1298" y="960"/>
                  </a:cubicBezTo>
                  <a:cubicBezTo>
                    <a:pt x="1291" y="950"/>
                    <a:pt x="1288" y="934"/>
                    <a:pt x="1288" y="934"/>
                  </a:cubicBezTo>
                  <a:cubicBezTo>
                    <a:pt x="1288" y="934"/>
                    <a:pt x="1288" y="934"/>
                    <a:pt x="1279" y="928"/>
                  </a:cubicBezTo>
                  <a:cubicBezTo>
                    <a:pt x="1269" y="922"/>
                    <a:pt x="1285" y="906"/>
                    <a:pt x="1285" y="906"/>
                  </a:cubicBezTo>
                  <a:cubicBezTo>
                    <a:pt x="1285" y="906"/>
                    <a:pt x="1280" y="903"/>
                    <a:pt x="1271" y="892"/>
                  </a:cubicBezTo>
                  <a:cubicBezTo>
                    <a:pt x="1261" y="881"/>
                    <a:pt x="1269" y="881"/>
                    <a:pt x="1274" y="860"/>
                  </a:cubicBezTo>
                  <a:cubicBezTo>
                    <a:pt x="1279" y="840"/>
                    <a:pt x="1258" y="846"/>
                    <a:pt x="1258" y="846"/>
                  </a:cubicBezTo>
                  <a:cubicBezTo>
                    <a:pt x="1258" y="846"/>
                    <a:pt x="1253" y="848"/>
                    <a:pt x="1227" y="857"/>
                  </a:cubicBezTo>
                  <a:cubicBezTo>
                    <a:pt x="1200" y="867"/>
                    <a:pt x="1230" y="868"/>
                    <a:pt x="1222" y="868"/>
                  </a:cubicBezTo>
                  <a:cubicBezTo>
                    <a:pt x="1214" y="868"/>
                    <a:pt x="1220" y="890"/>
                    <a:pt x="1220" y="890"/>
                  </a:cubicBezTo>
                  <a:cubicBezTo>
                    <a:pt x="1220" y="890"/>
                    <a:pt x="1227" y="904"/>
                    <a:pt x="1223" y="917"/>
                  </a:cubicBezTo>
                  <a:cubicBezTo>
                    <a:pt x="1220" y="930"/>
                    <a:pt x="1220" y="923"/>
                    <a:pt x="1209" y="922"/>
                  </a:cubicBezTo>
                  <a:cubicBezTo>
                    <a:pt x="1198" y="920"/>
                    <a:pt x="1203" y="931"/>
                    <a:pt x="1204" y="941"/>
                  </a:cubicBezTo>
                  <a:cubicBezTo>
                    <a:pt x="1206" y="950"/>
                    <a:pt x="1185" y="982"/>
                    <a:pt x="1185" y="982"/>
                  </a:cubicBezTo>
                  <a:cubicBezTo>
                    <a:pt x="1173" y="988"/>
                    <a:pt x="1173" y="988"/>
                    <a:pt x="1173" y="988"/>
                  </a:cubicBezTo>
                  <a:cubicBezTo>
                    <a:pt x="1171" y="1013"/>
                    <a:pt x="1171" y="1013"/>
                    <a:pt x="1171" y="1013"/>
                  </a:cubicBezTo>
                  <a:cubicBezTo>
                    <a:pt x="1171" y="1013"/>
                    <a:pt x="1182" y="1032"/>
                    <a:pt x="1181" y="1039"/>
                  </a:cubicBezTo>
                  <a:cubicBezTo>
                    <a:pt x="1179" y="1045"/>
                    <a:pt x="1187" y="1056"/>
                    <a:pt x="1187" y="1056"/>
                  </a:cubicBezTo>
                  <a:cubicBezTo>
                    <a:pt x="1187" y="1056"/>
                    <a:pt x="1185" y="1069"/>
                    <a:pt x="1182" y="1073"/>
                  </a:cubicBezTo>
                  <a:cubicBezTo>
                    <a:pt x="1179" y="1078"/>
                    <a:pt x="1168" y="1075"/>
                    <a:pt x="1168" y="1059"/>
                  </a:cubicBezTo>
                  <a:cubicBezTo>
                    <a:pt x="1168" y="1043"/>
                    <a:pt x="1162" y="1054"/>
                    <a:pt x="1151" y="1034"/>
                  </a:cubicBezTo>
                  <a:cubicBezTo>
                    <a:pt x="1140" y="1013"/>
                    <a:pt x="1143" y="1028"/>
                    <a:pt x="1135" y="1012"/>
                  </a:cubicBezTo>
                  <a:cubicBezTo>
                    <a:pt x="1127" y="996"/>
                    <a:pt x="1122" y="1023"/>
                    <a:pt x="1122" y="1023"/>
                  </a:cubicBezTo>
                  <a:cubicBezTo>
                    <a:pt x="1116" y="1010"/>
                    <a:pt x="1116" y="1010"/>
                    <a:pt x="1116" y="1010"/>
                  </a:cubicBezTo>
                  <a:cubicBezTo>
                    <a:pt x="1116" y="1010"/>
                    <a:pt x="1114" y="1018"/>
                    <a:pt x="1105" y="1021"/>
                  </a:cubicBezTo>
                  <a:cubicBezTo>
                    <a:pt x="1095" y="1024"/>
                    <a:pt x="1107" y="1015"/>
                    <a:pt x="1107" y="1004"/>
                  </a:cubicBezTo>
                  <a:cubicBezTo>
                    <a:pt x="1107" y="993"/>
                    <a:pt x="1097" y="1004"/>
                    <a:pt x="1092" y="1004"/>
                  </a:cubicBezTo>
                  <a:cubicBezTo>
                    <a:pt x="1088" y="1004"/>
                    <a:pt x="1083" y="1007"/>
                    <a:pt x="1081" y="1002"/>
                  </a:cubicBezTo>
                  <a:cubicBezTo>
                    <a:pt x="1080" y="998"/>
                    <a:pt x="1067" y="980"/>
                    <a:pt x="1067" y="980"/>
                  </a:cubicBezTo>
                  <a:cubicBezTo>
                    <a:pt x="1078" y="976"/>
                    <a:pt x="1078" y="976"/>
                    <a:pt x="1078" y="976"/>
                  </a:cubicBezTo>
                  <a:cubicBezTo>
                    <a:pt x="1094" y="979"/>
                    <a:pt x="1094" y="979"/>
                    <a:pt x="1094" y="979"/>
                  </a:cubicBezTo>
                  <a:cubicBezTo>
                    <a:pt x="1103" y="972"/>
                    <a:pt x="1103" y="972"/>
                    <a:pt x="1103" y="972"/>
                  </a:cubicBezTo>
                  <a:cubicBezTo>
                    <a:pt x="1113" y="987"/>
                    <a:pt x="1113" y="987"/>
                    <a:pt x="1113" y="987"/>
                  </a:cubicBezTo>
                  <a:cubicBezTo>
                    <a:pt x="1113" y="987"/>
                    <a:pt x="1124" y="993"/>
                    <a:pt x="1130" y="987"/>
                  </a:cubicBezTo>
                  <a:cubicBezTo>
                    <a:pt x="1137" y="980"/>
                    <a:pt x="1130" y="974"/>
                    <a:pt x="1137" y="966"/>
                  </a:cubicBezTo>
                  <a:cubicBezTo>
                    <a:pt x="1143" y="958"/>
                    <a:pt x="1163" y="952"/>
                    <a:pt x="1174" y="923"/>
                  </a:cubicBezTo>
                  <a:cubicBezTo>
                    <a:pt x="1185" y="895"/>
                    <a:pt x="1178" y="870"/>
                    <a:pt x="1178" y="870"/>
                  </a:cubicBezTo>
                  <a:cubicBezTo>
                    <a:pt x="1178" y="870"/>
                    <a:pt x="1176" y="860"/>
                    <a:pt x="1168" y="846"/>
                  </a:cubicBezTo>
                  <a:cubicBezTo>
                    <a:pt x="1160" y="832"/>
                    <a:pt x="1165" y="832"/>
                    <a:pt x="1157" y="799"/>
                  </a:cubicBezTo>
                  <a:cubicBezTo>
                    <a:pt x="1149" y="766"/>
                    <a:pt x="1160" y="778"/>
                    <a:pt x="1162" y="747"/>
                  </a:cubicBezTo>
                  <a:cubicBezTo>
                    <a:pt x="1163" y="715"/>
                    <a:pt x="1171" y="724"/>
                    <a:pt x="1170" y="710"/>
                  </a:cubicBezTo>
                  <a:cubicBezTo>
                    <a:pt x="1168" y="696"/>
                    <a:pt x="1170" y="698"/>
                    <a:pt x="1165" y="679"/>
                  </a:cubicBezTo>
                  <a:cubicBezTo>
                    <a:pt x="1160" y="660"/>
                    <a:pt x="1152" y="647"/>
                    <a:pt x="1152" y="647"/>
                  </a:cubicBezTo>
                  <a:cubicBezTo>
                    <a:pt x="1152" y="647"/>
                    <a:pt x="1146" y="636"/>
                    <a:pt x="1138" y="633"/>
                  </a:cubicBezTo>
                  <a:cubicBezTo>
                    <a:pt x="1130" y="630"/>
                    <a:pt x="1127" y="627"/>
                    <a:pt x="1133" y="616"/>
                  </a:cubicBezTo>
                  <a:cubicBezTo>
                    <a:pt x="1140" y="605"/>
                    <a:pt x="1146" y="603"/>
                    <a:pt x="1152" y="595"/>
                  </a:cubicBezTo>
                  <a:cubicBezTo>
                    <a:pt x="1159" y="587"/>
                    <a:pt x="1148" y="562"/>
                    <a:pt x="1148" y="562"/>
                  </a:cubicBezTo>
                  <a:cubicBezTo>
                    <a:pt x="1148" y="562"/>
                    <a:pt x="1155" y="537"/>
                    <a:pt x="1154" y="519"/>
                  </a:cubicBezTo>
                  <a:cubicBezTo>
                    <a:pt x="1152" y="502"/>
                    <a:pt x="1148" y="516"/>
                    <a:pt x="1127" y="508"/>
                  </a:cubicBezTo>
                  <a:cubicBezTo>
                    <a:pt x="1107" y="500"/>
                    <a:pt x="1119" y="507"/>
                    <a:pt x="1107" y="502"/>
                  </a:cubicBezTo>
                  <a:cubicBezTo>
                    <a:pt x="1094" y="497"/>
                    <a:pt x="1099" y="505"/>
                    <a:pt x="1069" y="538"/>
                  </a:cubicBezTo>
                  <a:cubicBezTo>
                    <a:pt x="1039" y="571"/>
                    <a:pt x="1072" y="551"/>
                    <a:pt x="1062" y="559"/>
                  </a:cubicBezTo>
                  <a:cubicBezTo>
                    <a:pt x="1053" y="567"/>
                    <a:pt x="1058" y="565"/>
                    <a:pt x="1064" y="573"/>
                  </a:cubicBezTo>
                  <a:cubicBezTo>
                    <a:pt x="1070" y="581"/>
                    <a:pt x="1064" y="586"/>
                    <a:pt x="1058" y="597"/>
                  </a:cubicBezTo>
                  <a:cubicBezTo>
                    <a:pt x="1051" y="608"/>
                    <a:pt x="1051" y="619"/>
                    <a:pt x="1051" y="619"/>
                  </a:cubicBezTo>
                  <a:cubicBezTo>
                    <a:pt x="1051" y="619"/>
                    <a:pt x="1048" y="633"/>
                    <a:pt x="1029" y="639"/>
                  </a:cubicBezTo>
                  <a:cubicBezTo>
                    <a:pt x="1010" y="646"/>
                    <a:pt x="1013" y="655"/>
                    <a:pt x="1013" y="655"/>
                  </a:cubicBezTo>
                  <a:cubicBezTo>
                    <a:pt x="1010" y="687"/>
                    <a:pt x="1010" y="687"/>
                    <a:pt x="1010" y="687"/>
                  </a:cubicBezTo>
                  <a:cubicBezTo>
                    <a:pt x="1010" y="687"/>
                    <a:pt x="1017" y="690"/>
                    <a:pt x="1018" y="694"/>
                  </a:cubicBezTo>
                  <a:cubicBezTo>
                    <a:pt x="1020" y="699"/>
                    <a:pt x="1012" y="721"/>
                    <a:pt x="1018" y="723"/>
                  </a:cubicBezTo>
                  <a:cubicBezTo>
                    <a:pt x="1024" y="724"/>
                    <a:pt x="1020" y="731"/>
                    <a:pt x="1021" y="740"/>
                  </a:cubicBezTo>
                  <a:cubicBezTo>
                    <a:pt x="1023" y="750"/>
                    <a:pt x="1017" y="754"/>
                    <a:pt x="1017" y="754"/>
                  </a:cubicBezTo>
                  <a:cubicBezTo>
                    <a:pt x="1015" y="773"/>
                    <a:pt x="1015" y="773"/>
                    <a:pt x="1015" y="773"/>
                  </a:cubicBezTo>
                  <a:cubicBezTo>
                    <a:pt x="1015" y="789"/>
                    <a:pt x="1015" y="789"/>
                    <a:pt x="1015" y="789"/>
                  </a:cubicBezTo>
                  <a:cubicBezTo>
                    <a:pt x="1015" y="789"/>
                    <a:pt x="1028" y="796"/>
                    <a:pt x="1043" y="784"/>
                  </a:cubicBezTo>
                  <a:cubicBezTo>
                    <a:pt x="1059" y="773"/>
                    <a:pt x="1043" y="794"/>
                    <a:pt x="1040" y="807"/>
                  </a:cubicBezTo>
                  <a:cubicBezTo>
                    <a:pt x="1040" y="807"/>
                    <a:pt x="1043" y="822"/>
                    <a:pt x="1045" y="827"/>
                  </a:cubicBezTo>
                  <a:cubicBezTo>
                    <a:pt x="1047" y="832"/>
                    <a:pt x="1056" y="843"/>
                    <a:pt x="1061" y="844"/>
                  </a:cubicBezTo>
                  <a:cubicBezTo>
                    <a:pt x="1065" y="846"/>
                    <a:pt x="1080" y="860"/>
                    <a:pt x="1080" y="860"/>
                  </a:cubicBezTo>
                  <a:cubicBezTo>
                    <a:pt x="1072" y="851"/>
                    <a:pt x="1065" y="857"/>
                    <a:pt x="1065" y="857"/>
                  </a:cubicBezTo>
                  <a:cubicBezTo>
                    <a:pt x="1065" y="857"/>
                    <a:pt x="1061" y="865"/>
                    <a:pt x="1056" y="879"/>
                  </a:cubicBezTo>
                  <a:cubicBezTo>
                    <a:pt x="1051" y="893"/>
                    <a:pt x="1039" y="874"/>
                    <a:pt x="1039" y="874"/>
                  </a:cubicBezTo>
                  <a:cubicBezTo>
                    <a:pt x="1023" y="854"/>
                    <a:pt x="1023" y="854"/>
                    <a:pt x="1023" y="854"/>
                  </a:cubicBezTo>
                  <a:cubicBezTo>
                    <a:pt x="1023" y="854"/>
                    <a:pt x="1010" y="848"/>
                    <a:pt x="999" y="843"/>
                  </a:cubicBezTo>
                  <a:cubicBezTo>
                    <a:pt x="988" y="838"/>
                    <a:pt x="991" y="843"/>
                    <a:pt x="988" y="827"/>
                  </a:cubicBezTo>
                  <a:cubicBezTo>
                    <a:pt x="985" y="811"/>
                    <a:pt x="982" y="832"/>
                    <a:pt x="975" y="830"/>
                  </a:cubicBezTo>
                  <a:cubicBezTo>
                    <a:pt x="969" y="829"/>
                    <a:pt x="963" y="835"/>
                    <a:pt x="964" y="824"/>
                  </a:cubicBezTo>
                  <a:cubicBezTo>
                    <a:pt x="966" y="813"/>
                    <a:pt x="968" y="819"/>
                    <a:pt x="966" y="807"/>
                  </a:cubicBezTo>
                  <a:cubicBezTo>
                    <a:pt x="964" y="794"/>
                    <a:pt x="952" y="792"/>
                    <a:pt x="933" y="791"/>
                  </a:cubicBezTo>
                  <a:cubicBezTo>
                    <a:pt x="914" y="789"/>
                    <a:pt x="920" y="786"/>
                    <a:pt x="914" y="770"/>
                  </a:cubicBezTo>
                  <a:cubicBezTo>
                    <a:pt x="908" y="754"/>
                    <a:pt x="892" y="773"/>
                    <a:pt x="876" y="772"/>
                  </a:cubicBezTo>
                  <a:cubicBezTo>
                    <a:pt x="860" y="770"/>
                    <a:pt x="867" y="777"/>
                    <a:pt x="852" y="781"/>
                  </a:cubicBezTo>
                  <a:cubicBezTo>
                    <a:pt x="838" y="786"/>
                    <a:pt x="851" y="789"/>
                    <a:pt x="851" y="819"/>
                  </a:cubicBezTo>
                  <a:cubicBezTo>
                    <a:pt x="851" y="849"/>
                    <a:pt x="867" y="833"/>
                    <a:pt x="862" y="838"/>
                  </a:cubicBezTo>
                  <a:cubicBezTo>
                    <a:pt x="857" y="843"/>
                    <a:pt x="857" y="851"/>
                    <a:pt x="835" y="856"/>
                  </a:cubicBezTo>
                  <a:cubicBezTo>
                    <a:pt x="813" y="860"/>
                    <a:pt x="827" y="874"/>
                    <a:pt x="816" y="878"/>
                  </a:cubicBezTo>
                  <a:cubicBezTo>
                    <a:pt x="805" y="881"/>
                    <a:pt x="816" y="852"/>
                    <a:pt x="814" y="837"/>
                  </a:cubicBezTo>
                  <a:cubicBezTo>
                    <a:pt x="813" y="821"/>
                    <a:pt x="803" y="835"/>
                    <a:pt x="794" y="841"/>
                  </a:cubicBezTo>
                  <a:cubicBezTo>
                    <a:pt x="784" y="848"/>
                    <a:pt x="777" y="851"/>
                    <a:pt x="764" y="860"/>
                  </a:cubicBezTo>
                  <a:cubicBezTo>
                    <a:pt x="751" y="870"/>
                    <a:pt x="748" y="862"/>
                    <a:pt x="748" y="862"/>
                  </a:cubicBezTo>
                  <a:cubicBezTo>
                    <a:pt x="721" y="863"/>
                    <a:pt x="721" y="863"/>
                    <a:pt x="721" y="863"/>
                  </a:cubicBezTo>
                  <a:cubicBezTo>
                    <a:pt x="721" y="863"/>
                    <a:pt x="723" y="873"/>
                    <a:pt x="718" y="881"/>
                  </a:cubicBezTo>
                  <a:cubicBezTo>
                    <a:pt x="713" y="889"/>
                    <a:pt x="712" y="890"/>
                    <a:pt x="691" y="897"/>
                  </a:cubicBezTo>
                  <a:cubicBezTo>
                    <a:pt x="671" y="903"/>
                    <a:pt x="680" y="912"/>
                    <a:pt x="668" y="920"/>
                  </a:cubicBezTo>
                  <a:cubicBezTo>
                    <a:pt x="655" y="928"/>
                    <a:pt x="661" y="920"/>
                    <a:pt x="682" y="893"/>
                  </a:cubicBezTo>
                  <a:cubicBezTo>
                    <a:pt x="702" y="867"/>
                    <a:pt x="685" y="878"/>
                    <a:pt x="687" y="859"/>
                  </a:cubicBezTo>
                  <a:cubicBezTo>
                    <a:pt x="688" y="840"/>
                    <a:pt x="690" y="838"/>
                    <a:pt x="679" y="835"/>
                  </a:cubicBezTo>
                  <a:cubicBezTo>
                    <a:pt x="668" y="832"/>
                    <a:pt x="679" y="835"/>
                    <a:pt x="668" y="835"/>
                  </a:cubicBezTo>
                  <a:cubicBezTo>
                    <a:pt x="657" y="835"/>
                    <a:pt x="658" y="851"/>
                    <a:pt x="658" y="851"/>
                  </a:cubicBezTo>
                  <a:cubicBezTo>
                    <a:pt x="658" y="851"/>
                    <a:pt x="657" y="857"/>
                    <a:pt x="641" y="860"/>
                  </a:cubicBezTo>
                  <a:cubicBezTo>
                    <a:pt x="625" y="863"/>
                    <a:pt x="636" y="871"/>
                    <a:pt x="614" y="863"/>
                  </a:cubicBezTo>
                  <a:cubicBezTo>
                    <a:pt x="592" y="856"/>
                    <a:pt x="601" y="874"/>
                    <a:pt x="586" y="892"/>
                  </a:cubicBezTo>
                  <a:cubicBezTo>
                    <a:pt x="570" y="909"/>
                    <a:pt x="559" y="904"/>
                    <a:pt x="559" y="904"/>
                  </a:cubicBezTo>
                  <a:cubicBezTo>
                    <a:pt x="559" y="904"/>
                    <a:pt x="556" y="909"/>
                    <a:pt x="541" y="909"/>
                  </a:cubicBezTo>
                  <a:cubicBezTo>
                    <a:pt x="527" y="909"/>
                    <a:pt x="540" y="920"/>
                    <a:pt x="526" y="925"/>
                  </a:cubicBezTo>
                  <a:cubicBezTo>
                    <a:pt x="511" y="930"/>
                    <a:pt x="527" y="938"/>
                    <a:pt x="524" y="949"/>
                  </a:cubicBezTo>
                  <a:cubicBezTo>
                    <a:pt x="521" y="960"/>
                    <a:pt x="521" y="972"/>
                    <a:pt x="500" y="972"/>
                  </a:cubicBezTo>
                  <a:cubicBezTo>
                    <a:pt x="480" y="972"/>
                    <a:pt x="500" y="972"/>
                    <a:pt x="492" y="968"/>
                  </a:cubicBezTo>
                  <a:cubicBezTo>
                    <a:pt x="484" y="963"/>
                    <a:pt x="481" y="971"/>
                    <a:pt x="481" y="960"/>
                  </a:cubicBezTo>
                  <a:cubicBezTo>
                    <a:pt x="481" y="949"/>
                    <a:pt x="481" y="952"/>
                    <a:pt x="477" y="944"/>
                  </a:cubicBezTo>
                  <a:cubicBezTo>
                    <a:pt x="472" y="936"/>
                    <a:pt x="467" y="938"/>
                    <a:pt x="462" y="925"/>
                  </a:cubicBezTo>
                  <a:cubicBezTo>
                    <a:pt x="458" y="912"/>
                    <a:pt x="469" y="923"/>
                    <a:pt x="478" y="922"/>
                  </a:cubicBezTo>
                  <a:cubicBezTo>
                    <a:pt x="488" y="920"/>
                    <a:pt x="492" y="920"/>
                    <a:pt x="510" y="911"/>
                  </a:cubicBezTo>
                  <a:cubicBezTo>
                    <a:pt x="527" y="901"/>
                    <a:pt x="507" y="892"/>
                    <a:pt x="491" y="881"/>
                  </a:cubicBezTo>
                  <a:cubicBezTo>
                    <a:pt x="475" y="870"/>
                    <a:pt x="491" y="874"/>
                    <a:pt x="478" y="863"/>
                  </a:cubicBezTo>
                  <a:cubicBezTo>
                    <a:pt x="466" y="852"/>
                    <a:pt x="462" y="862"/>
                    <a:pt x="456" y="865"/>
                  </a:cubicBezTo>
                  <a:cubicBezTo>
                    <a:pt x="450" y="868"/>
                    <a:pt x="440" y="856"/>
                    <a:pt x="426" y="851"/>
                  </a:cubicBezTo>
                  <a:cubicBezTo>
                    <a:pt x="412" y="846"/>
                    <a:pt x="409" y="856"/>
                    <a:pt x="420" y="865"/>
                  </a:cubicBezTo>
                  <a:cubicBezTo>
                    <a:pt x="431" y="874"/>
                    <a:pt x="428" y="871"/>
                    <a:pt x="434" y="893"/>
                  </a:cubicBezTo>
                  <a:cubicBezTo>
                    <a:pt x="440" y="916"/>
                    <a:pt x="436" y="909"/>
                    <a:pt x="431" y="917"/>
                  </a:cubicBezTo>
                  <a:cubicBezTo>
                    <a:pt x="426" y="925"/>
                    <a:pt x="429" y="938"/>
                    <a:pt x="448" y="957"/>
                  </a:cubicBezTo>
                  <a:cubicBezTo>
                    <a:pt x="467" y="976"/>
                    <a:pt x="448" y="966"/>
                    <a:pt x="447" y="985"/>
                  </a:cubicBezTo>
                  <a:cubicBezTo>
                    <a:pt x="445" y="1004"/>
                    <a:pt x="451" y="999"/>
                    <a:pt x="439" y="1028"/>
                  </a:cubicBezTo>
                  <a:cubicBezTo>
                    <a:pt x="426" y="1056"/>
                    <a:pt x="439" y="1043"/>
                    <a:pt x="426" y="1050"/>
                  </a:cubicBezTo>
                  <a:cubicBezTo>
                    <a:pt x="413" y="1056"/>
                    <a:pt x="417" y="1050"/>
                    <a:pt x="415" y="1028"/>
                  </a:cubicBezTo>
                  <a:cubicBezTo>
                    <a:pt x="413" y="1006"/>
                    <a:pt x="412" y="1018"/>
                    <a:pt x="398" y="1017"/>
                  </a:cubicBezTo>
                  <a:cubicBezTo>
                    <a:pt x="383" y="1015"/>
                    <a:pt x="398" y="1017"/>
                    <a:pt x="390" y="1006"/>
                  </a:cubicBezTo>
                  <a:cubicBezTo>
                    <a:pt x="382" y="994"/>
                    <a:pt x="385" y="1015"/>
                    <a:pt x="377" y="1024"/>
                  </a:cubicBezTo>
                  <a:cubicBezTo>
                    <a:pt x="369" y="1034"/>
                    <a:pt x="353" y="1047"/>
                    <a:pt x="339" y="1051"/>
                  </a:cubicBezTo>
                  <a:cubicBezTo>
                    <a:pt x="325" y="1056"/>
                    <a:pt x="335" y="1059"/>
                    <a:pt x="328" y="1067"/>
                  </a:cubicBezTo>
                  <a:cubicBezTo>
                    <a:pt x="322" y="1075"/>
                    <a:pt x="330" y="1078"/>
                    <a:pt x="325" y="1084"/>
                  </a:cubicBezTo>
                  <a:cubicBezTo>
                    <a:pt x="320" y="1091"/>
                    <a:pt x="331" y="1094"/>
                    <a:pt x="342" y="1100"/>
                  </a:cubicBezTo>
                  <a:cubicBezTo>
                    <a:pt x="353" y="1107"/>
                    <a:pt x="347" y="1113"/>
                    <a:pt x="333" y="1119"/>
                  </a:cubicBezTo>
                  <a:cubicBezTo>
                    <a:pt x="319" y="1125"/>
                    <a:pt x="327" y="1129"/>
                    <a:pt x="311" y="1118"/>
                  </a:cubicBezTo>
                  <a:cubicBezTo>
                    <a:pt x="295" y="1107"/>
                    <a:pt x="303" y="1127"/>
                    <a:pt x="292" y="1125"/>
                  </a:cubicBezTo>
                  <a:cubicBezTo>
                    <a:pt x="281" y="1124"/>
                    <a:pt x="287" y="1122"/>
                    <a:pt x="281" y="1111"/>
                  </a:cubicBezTo>
                  <a:cubicBezTo>
                    <a:pt x="275" y="1100"/>
                    <a:pt x="265" y="1114"/>
                    <a:pt x="257" y="1111"/>
                  </a:cubicBezTo>
                  <a:cubicBezTo>
                    <a:pt x="249" y="1108"/>
                    <a:pt x="251" y="1137"/>
                    <a:pt x="259" y="1132"/>
                  </a:cubicBezTo>
                  <a:cubicBezTo>
                    <a:pt x="267" y="1127"/>
                    <a:pt x="276" y="1151"/>
                    <a:pt x="276" y="1151"/>
                  </a:cubicBezTo>
                  <a:cubicBezTo>
                    <a:pt x="276" y="1151"/>
                    <a:pt x="273" y="1159"/>
                    <a:pt x="263" y="1165"/>
                  </a:cubicBezTo>
                  <a:cubicBezTo>
                    <a:pt x="254" y="1171"/>
                    <a:pt x="245" y="1165"/>
                    <a:pt x="232" y="1148"/>
                  </a:cubicBezTo>
                  <a:cubicBezTo>
                    <a:pt x="219" y="1130"/>
                    <a:pt x="210" y="1138"/>
                    <a:pt x="200" y="1122"/>
                  </a:cubicBezTo>
                  <a:cubicBezTo>
                    <a:pt x="191" y="1107"/>
                    <a:pt x="189" y="1116"/>
                    <a:pt x="177" y="1108"/>
                  </a:cubicBezTo>
                  <a:cubicBezTo>
                    <a:pt x="165" y="1100"/>
                    <a:pt x="185" y="1080"/>
                    <a:pt x="177" y="1070"/>
                  </a:cubicBezTo>
                  <a:cubicBezTo>
                    <a:pt x="170" y="1061"/>
                    <a:pt x="183" y="1061"/>
                    <a:pt x="183" y="1061"/>
                  </a:cubicBezTo>
                  <a:cubicBezTo>
                    <a:pt x="183" y="1061"/>
                    <a:pt x="191" y="1059"/>
                    <a:pt x="199" y="1047"/>
                  </a:cubicBezTo>
                  <a:cubicBezTo>
                    <a:pt x="207" y="1034"/>
                    <a:pt x="196" y="1040"/>
                    <a:pt x="185" y="1037"/>
                  </a:cubicBezTo>
                  <a:cubicBezTo>
                    <a:pt x="173" y="1034"/>
                    <a:pt x="185" y="1024"/>
                    <a:pt x="172" y="1015"/>
                  </a:cubicBezTo>
                  <a:cubicBezTo>
                    <a:pt x="159" y="1006"/>
                    <a:pt x="153" y="1012"/>
                    <a:pt x="143" y="998"/>
                  </a:cubicBezTo>
                  <a:cubicBezTo>
                    <a:pt x="134" y="983"/>
                    <a:pt x="137" y="998"/>
                    <a:pt x="129" y="999"/>
                  </a:cubicBezTo>
                  <a:cubicBezTo>
                    <a:pt x="121" y="1001"/>
                    <a:pt x="117" y="999"/>
                    <a:pt x="106" y="991"/>
                  </a:cubicBezTo>
                  <a:cubicBezTo>
                    <a:pt x="95" y="983"/>
                    <a:pt x="110" y="990"/>
                    <a:pt x="118" y="988"/>
                  </a:cubicBezTo>
                  <a:cubicBezTo>
                    <a:pt x="126" y="987"/>
                    <a:pt x="121" y="982"/>
                    <a:pt x="110" y="977"/>
                  </a:cubicBezTo>
                  <a:cubicBezTo>
                    <a:pt x="99" y="972"/>
                    <a:pt x="113" y="963"/>
                    <a:pt x="118" y="958"/>
                  </a:cubicBezTo>
                  <a:cubicBezTo>
                    <a:pt x="123" y="953"/>
                    <a:pt x="129" y="969"/>
                    <a:pt x="139" y="976"/>
                  </a:cubicBezTo>
                  <a:cubicBezTo>
                    <a:pt x="148" y="982"/>
                    <a:pt x="170" y="991"/>
                    <a:pt x="191" y="994"/>
                  </a:cubicBezTo>
                  <a:cubicBezTo>
                    <a:pt x="211" y="998"/>
                    <a:pt x="256" y="1024"/>
                    <a:pt x="287" y="1029"/>
                  </a:cubicBezTo>
                  <a:cubicBezTo>
                    <a:pt x="319" y="1034"/>
                    <a:pt x="335" y="999"/>
                    <a:pt x="352" y="969"/>
                  </a:cubicBezTo>
                  <a:cubicBezTo>
                    <a:pt x="369" y="939"/>
                    <a:pt x="357" y="933"/>
                    <a:pt x="347" y="922"/>
                  </a:cubicBezTo>
                  <a:cubicBezTo>
                    <a:pt x="338" y="911"/>
                    <a:pt x="328" y="897"/>
                    <a:pt x="314" y="881"/>
                  </a:cubicBezTo>
                  <a:cubicBezTo>
                    <a:pt x="300" y="865"/>
                    <a:pt x="292" y="865"/>
                    <a:pt x="279" y="849"/>
                  </a:cubicBezTo>
                  <a:cubicBezTo>
                    <a:pt x="267" y="833"/>
                    <a:pt x="270" y="846"/>
                    <a:pt x="246" y="846"/>
                  </a:cubicBezTo>
                  <a:cubicBezTo>
                    <a:pt x="222" y="846"/>
                    <a:pt x="232" y="844"/>
                    <a:pt x="233" y="833"/>
                  </a:cubicBezTo>
                  <a:cubicBezTo>
                    <a:pt x="235" y="822"/>
                    <a:pt x="230" y="826"/>
                    <a:pt x="221" y="824"/>
                  </a:cubicBezTo>
                  <a:cubicBezTo>
                    <a:pt x="211" y="822"/>
                    <a:pt x="205" y="810"/>
                    <a:pt x="183" y="811"/>
                  </a:cubicBezTo>
                  <a:cubicBezTo>
                    <a:pt x="161" y="813"/>
                    <a:pt x="177" y="821"/>
                    <a:pt x="159" y="816"/>
                  </a:cubicBezTo>
                  <a:cubicBezTo>
                    <a:pt x="141" y="811"/>
                    <a:pt x="156" y="827"/>
                    <a:pt x="147" y="833"/>
                  </a:cubicBezTo>
                  <a:cubicBezTo>
                    <a:pt x="137" y="840"/>
                    <a:pt x="137" y="833"/>
                    <a:pt x="137" y="824"/>
                  </a:cubicBezTo>
                  <a:cubicBezTo>
                    <a:pt x="137" y="815"/>
                    <a:pt x="140" y="809"/>
                    <a:pt x="139" y="801"/>
                  </a:cubicBezTo>
                  <a:cubicBezTo>
                    <a:pt x="139" y="799"/>
                    <a:pt x="139" y="799"/>
                    <a:pt x="139" y="799"/>
                  </a:cubicBezTo>
                  <a:cubicBezTo>
                    <a:pt x="137" y="789"/>
                    <a:pt x="126" y="797"/>
                    <a:pt x="115" y="797"/>
                  </a:cubicBezTo>
                  <a:cubicBezTo>
                    <a:pt x="108" y="797"/>
                    <a:pt x="108" y="773"/>
                    <a:pt x="104" y="758"/>
                  </a:cubicBezTo>
                  <a:cubicBezTo>
                    <a:pt x="103" y="758"/>
                    <a:pt x="103" y="758"/>
                    <a:pt x="103" y="758"/>
                  </a:cubicBezTo>
                  <a:cubicBezTo>
                    <a:pt x="102" y="762"/>
                    <a:pt x="95" y="767"/>
                    <a:pt x="95" y="765"/>
                  </a:cubicBezTo>
                  <a:cubicBezTo>
                    <a:pt x="94" y="762"/>
                    <a:pt x="98" y="760"/>
                    <a:pt x="94" y="755"/>
                  </a:cubicBezTo>
                  <a:cubicBezTo>
                    <a:pt x="90" y="749"/>
                    <a:pt x="90" y="756"/>
                    <a:pt x="88" y="756"/>
                  </a:cubicBezTo>
                  <a:cubicBezTo>
                    <a:pt x="85" y="756"/>
                    <a:pt x="83" y="756"/>
                    <a:pt x="80" y="754"/>
                  </a:cubicBezTo>
                  <a:cubicBezTo>
                    <a:pt x="80" y="754"/>
                    <a:pt x="80" y="754"/>
                    <a:pt x="80" y="754"/>
                  </a:cubicBezTo>
                  <a:cubicBezTo>
                    <a:pt x="77" y="768"/>
                    <a:pt x="77" y="774"/>
                    <a:pt x="64" y="780"/>
                  </a:cubicBezTo>
                  <a:cubicBezTo>
                    <a:pt x="59" y="783"/>
                    <a:pt x="53" y="784"/>
                    <a:pt x="47" y="787"/>
                  </a:cubicBezTo>
                  <a:cubicBezTo>
                    <a:pt x="38" y="791"/>
                    <a:pt x="38" y="794"/>
                    <a:pt x="34" y="798"/>
                  </a:cubicBezTo>
                  <a:cubicBezTo>
                    <a:pt x="31" y="802"/>
                    <a:pt x="29" y="804"/>
                    <a:pt x="25" y="807"/>
                  </a:cubicBezTo>
                  <a:cubicBezTo>
                    <a:pt x="19" y="812"/>
                    <a:pt x="15" y="815"/>
                    <a:pt x="10" y="822"/>
                  </a:cubicBezTo>
                  <a:cubicBezTo>
                    <a:pt x="2" y="833"/>
                    <a:pt x="5" y="840"/>
                    <a:pt x="6" y="854"/>
                  </a:cubicBezTo>
                  <a:cubicBezTo>
                    <a:pt x="18" y="861"/>
                    <a:pt x="42" y="885"/>
                    <a:pt x="49" y="898"/>
                  </a:cubicBezTo>
                  <a:cubicBezTo>
                    <a:pt x="55" y="908"/>
                    <a:pt x="51" y="909"/>
                    <a:pt x="44" y="921"/>
                  </a:cubicBezTo>
                  <a:cubicBezTo>
                    <a:pt x="40" y="928"/>
                    <a:pt x="36" y="934"/>
                    <a:pt x="38" y="942"/>
                  </a:cubicBezTo>
                  <a:cubicBezTo>
                    <a:pt x="9" y="954"/>
                    <a:pt x="50" y="1005"/>
                    <a:pt x="56" y="1022"/>
                  </a:cubicBezTo>
                  <a:cubicBezTo>
                    <a:pt x="60" y="1035"/>
                    <a:pt x="57" y="1028"/>
                    <a:pt x="53" y="1041"/>
                  </a:cubicBezTo>
                  <a:cubicBezTo>
                    <a:pt x="51" y="1048"/>
                    <a:pt x="54" y="1050"/>
                    <a:pt x="51" y="1057"/>
                  </a:cubicBezTo>
                  <a:cubicBezTo>
                    <a:pt x="48" y="1066"/>
                    <a:pt x="45" y="1066"/>
                    <a:pt x="44" y="1075"/>
                  </a:cubicBezTo>
                  <a:cubicBezTo>
                    <a:pt x="44" y="1084"/>
                    <a:pt x="46" y="1094"/>
                    <a:pt x="46" y="1103"/>
                  </a:cubicBezTo>
                  <a:cubicBezTo>
                    <a:pt x="50" y="1105"/>
                    <a:pt x="55" y="1106"/>
                    <a:pt x="60" y="1105"/>
                  </a:cubicBezTo>
                  <a:cubicBezTo>
                    <a:pt x="63" y="1115"/>
                    <a:pt x="61" y="1119"/>
                    <a:pt x="55" y="1126"/>
                  </a:cubicBezTo>
                  <a:cubicBezTo>
                    <a:pt x="58" y="1126"/>
                    <a:pt x="60" y="1128"/>
                    <a:pt x="64" y="1129"/>
                  </a:cubicBezTo>
                  <a:cubicBezTo>
                    <a:pt x="64" y="1135"/>
                    <a:pt x="65" y="1136"/>
                    <a:pt x="69" y="1140"/>
                  </a:cubicBezTo>
                  <a:cubicBezTo>
                    <a:pt x="62" y="1144"/>
                    <a:pt x="58" y="1151"/>
                    <a:pt x="64" y="1157"/>
                  </a:cubicBezTo>
                  <a:cubicBezTo>
                    <a:pt x="60" y="1159"/>
                    <a:pt x="58" y="1162"/>
                    <a:pt x="55" y="1165"/>
                  </a:cubicBezTo>
                  <a:cubicBezTo>
                    <a:pt x="58" y="1170"/>
                    <a:pt x="67" y="1171"/>
                    <a:pt x="67" y="1179"/>
                  </a:cubicBezTo>
                  <a:cubicBezTo>
                    <a:pt x="79" y="1186"/>
                    <a:pt x="89" y="1191"/>
                    <a:pt x="94" y="1205"/>
                  </a:cubicBezTo>
                  <a:cubicBezTo>
                    <a:pt x="99" y="1221"/>
                    <a:pt x="89" y="1234"/>
                    <a:pt x="80" y="1247"/>
                  </a:cubicBezTo>
                  <a:cubicBezTo>
                    <a:pt x="72" y="1258"/>
                    <a:pt x="62" y="1271"/>
                    <a:pt x="52" y="1279"/>
                  </a:cubicBezTo>
                  <a:cubicBezTo>
                    <a:pt x="45" y="1286"/>
                    <a:pt x="23" y="1291"/>
                    <a:pt x="32" y="1304"/>
                  </a:cubicBezTo>
                  <a:cubicBezTo>
                    <a:pt x="20" y="1309"/>
                    <a:pt x="4" y="1325"/>
                    <a:pt x="0" y="1338"/>
                  </a:cubicBezTo>
                  <a:cubicBezTo>
                    <a:pt x="0" y="1339"/>
                    <a:pt x="0" y="1339"/>
                    <a:pt x="0" y="1339"/>
                  </a:cubicBezTo>
                  <a:cubicBezTo>
                    <a:pt x="1" y="1338"/>
                    <a:pt x="2" y="1338"/>
                    <a:pt x="3" y="1337"/>
                  </a:cubicBezTo>
                  <a:cubicBezTo>
                    <a:pt x="8" y="1335"/>
                    <a:pt x="5" y="1339"/>
                    <a:pt x="7" y="1342"/>
                  </a:cubicBezTo>
                  <a:cubicBezTo>
                    <a:pt x="10" y="1346"/>
                    <a:pt x="13" y="1343"/>
                    <a:pt x="14" y="1338"/>
                  </a:cubicBezTo>
                  <a:cubicBezTo>
                    <a:pt x="14" y="1333"/>
                    <a:pt x="16" y="1339"/>
                    <a:pt x="19" y="1336"/>
                  </a:cubicBezTo>
                  <a:cubicBezTo>
                    <a:pt x="23" y="1333"/>
                    <a:pt x="23" y="1333"/>
                    <a:pt x="27" y="1330"/>
                  </a:cubicBezTo>
                  <a:cubicBezTo>
                    <a:pt x="31" y="1328"/>
                    <a:pt x="27" y="1334"/>
                    <a:pt x="27" y="1339"/>
                  </a:cubicBezTo>
                  <a:cubicBezTo>
                    <a:pt x="27" y="1344"/>
                    <a:pt x="29" y="1346"/>
                    <a:pt x="26" y="1344"/>
                  </a:cubicBezTo>
                  <a:cubicBezTo>
                    <a:pt x="22" y="1341"/>
                    <a:pt x="21" y="1344"/>
                    <a:pt x="20" y="1347"/>
                  </a:cubicBezTo>
                  <a:cubicBezTo>
                    <a:pt x="19" y="1350"/>
                    <a:pt x="22" y="1350"/>
                    <a:pt x="27" y="1352"/>
                  </a:cubicBezTo>
                  <a:cubicBezTo>
                    <a:pt x="32" y="1354"/>
                    <a:pt x="31" y="1355"/>
                    <a:pt x="33" y="1360"/>
                  </a:cubicBezTo>
                  <a:cubicBezTo>
                    <a:pt x="35" y="1364"/>
                    <a:pt x="37" y="1362"/>
                    <a:pt x="44" y="1359"/>
                  </a:cubicBezTo>
                  <a:cubicBezTo>
                    <a:pt x="51" y="1356"/>
                    <a:pt x="50" y="1360"/>
                    <a:pt x="54" y="1358"/>
                  </a:cubicBezTo>
                  <a:cubicBezTo>
                    <a:pt x="58" y="1356"/>
                    <a:pt x="60" y="1362"/>
                    <a:pt x="63" y="1362"/>
                  </a:cubicBezTo>
                  <a:cubicBezTo>
                    <a:pt x="66" y="1361"/>
                    <a:pt x="69" y="1369"/>
                    <a:pt x="69" y="1372"/>
                  </a:cubicBezTo>
                  <a:cubicBezTo>
                    <a:pt x="68" y="1374"/>
                    <a:pt x="66" y="1372"/>
                    <a:pt x="60" y="1370"/>
                  </a:cubicBezTo>
                  <a:cubicBezTo>
                    <a:pt x="55" y="1368"/>
                    <a:pt x="58" y="1371"/>
                    <a:pt x="54" y="1372"/>
                  </a:cubicBezTo>
                  <a:cubicBezTo>
                    <a:pt x="50" y="1373"/>
                    <a:pt x="50" y="1371"/>
                    <a:pt x="43" y="1369"/>
                  </a:cubicBezTo>
                  <a:cubicBezTo>
                    <a:pt x="36" y="1367"/>
                    <a:pt x="42" y="1373"/>
                    <a:pt x="36" y="1374"/>
                  </a:cubicBezTo>
                  <a:cubicBezTo>
                    <a:pt x="31" y="1374"/>
                    <a:pt x="33" y="1379"/>
                    <a:pt x="30" y="1377"/>
                  </a:cubicBezTo>
                  <a:cubicBezTo>
                    <a:pt x="27" y="1374"/>
                    <a:pt x="27" y="1377"/>
                    <a:pt x="21" y="1381"/>
                  </a:cubicBezTo>
                  <a:cubicBezTo>
                    <a:pt x="15" y="1385"/>
                    <a:pt x="16" y="1384"/>
                    <a:pt x="14" y="1382"/>
                  </a:cubicBezTo>
                  <a:cubicBezTo>
                    <a:pt x="11" y="1380"/>
                    <a:pt x="13" y="1382"/>
                    <a:pt x="11" y="1383"/>
                  </a:cubicBezTo>
                  <a:cubicBezTo>
                    <a:pt x="9" y="1384"/>
                    <a:pt x="8" y="1384"/>
                    <a:pt x="10" y="1387"/>
                  </a:cubicBezTo>
                  <a:cubicBezTo>
                    <a:pt x="11" y="1390"/>
                    <a:pt x="11" y="1391"/>
                    <a:pt x="10" y="1394"/>
                  </a:cubicBezTo>
                  <a:cubicBezTo>
                    <a:pt x="8" y="1396"/>
                    <a:pt x="8" y="1396"/>
                    <a:pt x="6" y="1397"/>
                  </a:cubicBezTo>
                  <a:cubicBezTo>
                    <a:pt x="6" y="1398"/>
                    <a:pt x="6" y="1398"/>
                    <a:pt x="6" y="1398"/>
                  </a:cubicBezTo>
                  <a:cubicBezTo>
                    <a:pt x="10" y="1403"/>
                    <a:pt x="12" y="1407"/>
                    <a:pt x="10" y="1413"/>
                  </a:cubicBezTo>
                  <a:cubicBezTo>
                    <a:pt x="9" y="1415"/>
                    <a:pt x="8" y="1417"/>
                    <a:pt x="7" y="1419"/>
                  </a:cubicBezTo>
                  <a:cubicBezTo>
                    <a:pt x="7" y="1420"/>
                    <a:pt x="6" y="1421"/>
                    <a:pt x="6" y="1422"/>
                  </a:cubicBezTo>
                  <a:cubicBezTo>
                    <a:pt x="6" y="1423"/>
                    <a:pt x="6" y="1423"/>
                    <a:pt x="6" y="1423"/>
                  </a:cubicBezTo>
                  <a:cubicBezTo>
                    <a:pt x="7" y="1426"/>
                    <a:pt x="7" y="1430"/>
                    <a:pt x="8" y="1433"/>
                  </a:cubicBezTo>
                  <a:cubicBezTo>
                    <a:pt x="10" y="1438"/>
                    <a:pt x="10" y="1440"/>
                    <a:pt x="8" y="1442"/>
                  </a:cubicBezTo>
                  <a:cubicBezTo>
                    <a:pt x="6" y="1444"/>
                    <a:pt x="6" y="1448"/>
                    <a:pt x="6" y="1449"/>
                  </a:cubicBezTo>
                  <a:cubicBezTo>
                    <a:pt x="7" y="1451"/>
                    <a:pt x="9" y="1454"/>
                    <a:pt x="11" y="1454"/>
                  </a:cubicBezTo>
                  <a:cubicBezTo>
                    <a:pt x="13" y="1455"/>
                    <a:pt x="14" y="1461"/>
                    <a:pt x="15" y="1463"/>
                  </a:cubicBezTo>
                  <a:cubicBezTo>
                    <a:pt x="16" y="1464"/>
                    <a:pt x="15" y="1467"/>
                    <a:pt x="13" y="1467"/>
                  </a:cubicBezTo>
                  <a:cubicBezTo>
                    <a:pt x="13" y="1468"/>
                    <a:pt x="13" y="1468"/>
                    <a:pt x="13" y="1468"/>
                  </a:cubicBezTo>
                  <a:cubicBezTo>
                    <a:pt x="19" y="1473"/>
                    <a:pt x="12" y="1494"/>
                    <a:pt x="15" y="1500"/>
                  </a:cubicBezTo>
                  <a:cubicBezTo>
                    <a:pt x="17" y="1506"/>
                    <a:pt x="17" y="1516"/>
                    <a:pt x="21" y="1520"/>
                  </a:cubicBezTo>
                  <a:cubicBezTo>
                    <a:pt x="17" y="1526"/>
                    <a:pt x="10" y="1526"/>
                    <a:pt x="8" y="1534"/>
                  </a:cubicBezTo>
                  <a:cubicBezTo>
                    <a:pt x="6" y="1543"/>
                    <a:pt x="11" y="1552"/>
                    <a:pt x="16" y="1559"/>
                  </a:cubicBezTo>
                  <a:cubicBezTo>
                    <a:pt x="14" y="1560"/>
                    <a:pt x="14" y="1560"/>
                    <a:pt x="14" y="1560"/>
                  </a:cubicBezTo>
                  <a:cubicBezTo>
                    <a:pt x="19" y="1561"/>
                    <a:pt x="21" y="1564"/>
                    <a:pt x="27" y="1568"/>
                  </a:cubicBezTo>
                  <a:cubicBezTo>
                    <a:pt x="29" y="1564"/>
                    <a:pt x="33" y="1562"/>
                    <a:pt x="37" y="1560"/>
                  </a:cubicBezTo>
                  <a:cubicBezTo>
                    <a:pt x="47" y="1568"/>
                    <a:pt x="50" y="1569"/>
                    <a:pt x="55" y="1583"/>
                  </a:cubicBezTo>
                  <a:cubicBezTo>
                    <a:pt x="90" y="1560"/>
                    <a:pt x="84" y="1600"/>
                    <a:pt x="88" y="1625"/>
                  </a:cubicBezTo>
                  <a:cubicBezTo>
                    <a:pt x="90" y="1635"/>
                    <a:pt x="93" y="1662"/>
                    <a:pt x="102" y="1667"/>
                  </a:cubicBezTo>
                  <a:cubicBezTo>
                    <a:pt x="107" y="1670"/>
                    <a:pt x="116" y="1666"/>
                    <a:pt x="122" y="1670"/>
                  </a:cubicBezTo>
                  <a:cubicBezTo>
                    <a:pt x="126" y="1673"/>
                    <a:pt x="121" y="1681"/>
                    <a:pt x="133" y="1680"/>
                  </a:cubicBezTo>
                  <a:cubicBezTo>
                    <a:pt x="133" y="1681"/>
                    <a:pt x="133" y="1682"/>
                    <a:pt x="134" y="1683"/>
                  </a:cubicBezTo>
                  <a:cubicBezTo>
                    <a:pt x="126" y="1694"/>
                    <a:pt x="111" y="1703"/>
                    <a:pt x="99" y="1708"/>
                  </a:cubicBezTo>
                  <a:cubicBezTo>
                    <a:pt x="102" y="1717"/>
                    <a:pt x="98" y="1732"/>
                    <a:pt x="107" y="1736"/>
                  </a:cubicBezTo>
                  <a:cubicBezTo>
                    <a:pt x="106" y="1739"/>
                    <a:pt x="108" y="1740"/>
                    <a:pt x="108" y="1742"/>
                  </a:cubicBezTo>
                  <a:cubicBezTo>
                    <a:pt x="108" y="1744"/>
                    <a:pt x="108" y="1744"/>
                    <a:pt x="108" y="1744"/>
                  </a:cubicBezTo>
                  <a:cubicBezTo>
                    <a:pt x="111" y="1744"/>
                    <a:pt x="114" y="1744"/>
                    <a:pt x="117" y="1743"/>
                  </a:cubicBezTo>
                  <a:cubicBezTo>
                    <a:pt x="128" y="1741"/>
                    <a:pt x="131" y="1734"/>
                    <a:pt x="141" y="1745"/>
                  </a:cubicBezTo>
                  <a:cubicBezTo>
                    <a:pt x="145" y="1736"/>
                    <a:pt x="159" y="1734"/>
                    <a:pt x="167" y="1735"/>
                  </a:cubicBezTo>
                  <a:cubicBezTo>
                    <a:pt x="168" y="1743"/>
                    <a:pt x="163" y="1766"/>
                    <a:pt x="169" y="1772"/>
                  </a:cubicBezTo>
                  <a:cubicBezTo>
                    <a:pt x="175" y="1778"/>
                    <a:pt x="193" y="1774"/>
                    <a:pt x="201" y="1780"/>
                  </a:cubicBezTo>
                  <a:cubicBezTo>
                    <a:pt x="197" y="1794"/>
                    <a:pt x="209" y="1804"/>
                    <a:pt x="210" y="1820"/>
                  </a:cubicBezTo>
                  <a:cubicBezTo>
                    <a:pt x="219" y="1816"/>
                    <a:pt x="224" y="1819"/>
                    <a:pt x="232" y="1818"/>
                  </a:cubicBezTo>
                  <a:cubicBezTo>
                    <a:pt x="245" y="1817"/>
                    <a:pt x="244" y="1811"/>
                    <a:pt x="253" y="1819"/>
                  </a:cubicBezTo>
                  <a:cubicBezTo>
                    <a:pt x="255" y="1820"/>
                    <a:pt x="253" y="1827"/>
                    <a:pt x="257" y="1829"/>
                  </a:cubicBezTo>
                  <a:cubicBezTo>
                    <a:pt x="261" y="1831"/>
                    <a:pt x="265" y="1825"/>
                    <a:pt x="269" y="1825"/>
                  </a:cubicBezTo>
                  <a:cubicBezTo>
                    <a:pt x="276" y="1826"/>
                    <a:pt x="283" y="1830"/>
                    <a:pt x="289" y="1832"/>
                  </a:cubicBezTo>
                  <a:cubicBezTo>
                    <a:pt x="289" y="1837"/>
                    <a:pt x="288" y="1842"/>
                    <a:pt x="288" y="1847"/>
                  </a:cubicBezTo>
                  <a:cubicBezTo>
                    <a:pt x="297" y="1847"/>
                    <a:pt x="315" y="1845"/>
                    <a:pt x="320" y="1856"/>
                  </a:cubicBezTo>
                  <a:cubicBezTo>
                    <a:pt x="324" y="1863"/>
                    <a:pt x="316" y="1877"/>
                    <a:pt x="315" y="1884"/>
                  </a:cubicBezTo>
                  <a:cubicBezTo>
                    <a:pt x="316" y="1885"/>
                    <a:pt x="318" y="1885"/>
                    <a:pt x="320" y="1885"/>
                  </a:cubicBezTo>
                  <a:cubicBezTo>
                    <a:pt x="320" y="1886"/>
                    <a:pt x="321" y="1888"/>
                    <a:pt x="321" y="1889"/>
                  </a:cubicBezTo>
                  <a:cubicBezTo>
                    <a:pt x="315" y="1896"/>
                    <a:pt x="323" y="1901"/>
                    <a:pt x="320" y="1908"/>
                  </a:cubicBezTo>
                  <a:cubicBezTo>
                    <a:pt x="317" y="1916"/>
                    <a:pt x="308" y="1917"/>
                    <a:pt x="306" y="1926"/>
                  </a:cubicBezTo>
                  <a:cubicBezTo>
                    <a:pt x="291" y="1919"/>
                    <a:pt x="284" y="1931"/>
                    <a:pt x="275" y="1941"/>
                  </a:cubicBezTo>
                  <a:cubicBezTo>
                    <a:pt x="276" y="1942"/>
                    <a:pt x="276" y="1942"/>
                    <a:pt x="276" y="1942"/>
                  </a:cubicBezTo>
                  <a:cubicBezTo>
                    <a:pt x="277" y="1941"/>
                    <a:pt x="278" y="1940"/>
                    <a:pt x="281" y="1942"/>
                  </a:cubicBezTo>
                  <a:cubicBezTo>
                    <a:pt x="287" y="1947"/>
                    <a:pt x="286" y="1947"/>
                    <a:pt x="292" y="1945"/>
                  </a:cubicBezTo>
                  <a:cubicBezTo>
                    <a:pt x="299" y="1944"/>
                    <a:pt x="304" y="1942"/>
                    <a:pt x="305" y="1944"/>
                  </a:cubicBezTo>
                  <a:cubicBezTo>
                    <a:pt x="307" y="1945"/>
                    <a:pt x="303" y="1949"/>
                    <a:pt x="288" y="1958"/>
                  </a:cubicBezTo>
                  <a:cubicBezTo>
                    <a:pt x="273" y="1966"/>
                    <a:pt x="274" y="1966"/>
                    <a:pt x="268" y="1966"/>
                  </a:cubicBezTo>
                  <a:cubicBezTo>
                    <a:pt x="262" y="1966"/>
                    <a:pt x="258" y="1961"/>
                    <a:pt x="262" y="1966"/>
                  </a:cubicBezTo>
                  <a:cubicBezTo>
                    <a:pt x="266" y="1972"/>
                    <a:pt x="269" y="1975"/>
                    <a:pt x="273" y="1977"/>
                  </a:cubicBezTo>
                  <a:cubicBezTo>
                    <a:pt x="278" y="1980"/>
                    <a:pt x="269" y="1988"/>
                    <a:pt x="275" y="1988"/>
                  </a:cubicBezTo>
                  <a:cubicBezTo>
                    <a:pt x="282" y="1988"/>
                    <a:pt x="287" y="1991"/>
                    <a:pt x="287" y="1991"/>
                  </a:cubicBezTo>
                  <a:cubicBezTo>
                    <a:pt x="287" y="1991"/>
                    <a:pt x="289" y="1992"/>
                    <a:pt x="283" y="1992"/>
                  </a:cubicBezTo>
                  <a:cubicBezTo>
                    <a:pt x="277" y="1993"/>
                    <a:pt x="269" y="1993"/>
                    <a:pt x="269" y="1993"/>
                  </a:cubicBezTo>
                  <a:cubicBezTo>
                    <a:pt x="264" y="1995"/>
                    <a:pt x="264" y="1995"/>
                    <a:pt x="264" y="1995"/>
                  </a:cubicBezTo>
                  <a:cubicBezTo>
                    <a:pt x="264" y="1995"/>
                    <a:pt x="261" y="1988"/>
                    <a:pt x="260" y="1994"/>
                  </a:cubicBezTo>
                  <a:cubicBezTo>
                    <a:pt x="260" y="2000"/>
                    <a:pt x="254" y="2015"/>
                    <a:pt x="254" y="2015"/>
                  </a:cubicBezTo>
                  <a:cubicBezTo>
                    <a:pt x="254" y="2015"/>
                    <a:pt x="249" y="2020"/>
                    <a:pt x="248" y="2018"/>
                  </a:cubicBezTo>
                  <a:cubicBezTo>
                    <a:pt x="247" y="2016"/>
                    <a:pt x="247" y="2017"/>
                    <a:pt x="244" y="2015"/>
                  </a:cubicBezTo>
                  <a:cubicBezTo>
                    <a:pt x="242" y="2014"/>
                    <a:pt x="245" y="2015"/>
                    <a:pt x="242" y="2014"/>
                  </a:cubicBezTo>
                  <a:cubicBezTo>
                    <a:pt x="239" y="2014"/>
                    <a:pt x="236" y="2015"/>
                    <a:pt x="239" y="2020"/>
                  </a:cubicBezTo>
                  <a:cubicBezTo>
                    <a:pt x="243" y="2025"/>
                    <a:pt x="249" y="2026"/>
                    <a:pt x="249" y="2028"/>
                  </a:cubicBezTo>
                  <a:cubicBezTo>
                    <a:pt x="250" y="2031"/>
                    <a:pt x="246" y="2036"/>
                    <a:pt x="251" y="2038"/>
                  </a:cubicBezTo>
                  <a:cubicBezTo>
                    <a:pt x="256" y="2041"/>
                    <a:pt x="252" y="2046"/>
                    <a:pt x="259" y="2045"/>
                  </a:cubicBezTo>
                  <a:cubicBezTo>
                    <a:pt x="265" y="2045"/>
                    <a:pt x="263" y="2035"/>
                    <a:pt x="269" y="2041"/>
                  </a:cubicBezTo>
                  <a:cubicBezTo>
                    <a:pt x="274" y="2046"/>
                    <a:pt x="274" y="2048"/>
                    <a:pt x="277" y="2051"/>
                  </a:cubicBezTo>
                  <a:cubicBezTo>
                    <a:pt x="279" y="2054"/>
                    <a:pt x="286" y="2053"/>
                    <a:pt x="288" y="2055"/>
                  </a:cubicBezTo>
                  <a:cubicBezTo>
                    <a:pt x="291" y="2058"/>
                    <a:pt x="294" y="2059"/>
                    <a:pt x="298" y="2062"/>
                  </a:cubicBezTo>
                  <a:cubicBezTo>
                    <a:pt x="301" y="2065"/>
                    <a:pt x="312" y="2076"/>
                    <a:pt x="314" y="2080"/>
                  </a:cubicBezTo>
                  <a:cubicBezTo>
                    <a:pt x="316" y="2083"/>
                    <a:pt x="320" y="2085"/>
                    <a:pt x="322" y="2086"/>
                  </a:cubicBezTo>
                  <a:cubicBezTo>
                    <a:pt x="323" y="2087"/>
                    <a:pt x="324" y="2089"/>
                    <a:pt x="325" y="2091"/>
                  </a:cubicBezTo>
                  <a:cubicBezTo>
                    <a:pt x="325" y="2092"/>
                    <a:pt x="325" y="2092"/>
                    <a:pt x="325" y="2092"/>
                  </a:cubicBezTo>
                  <a:lnTo>
                    <a:pt x="328" y="2092"/>
                  </a:lnTo>
                  <a:close/>
                </a:path>
              </a:pathLst>
            </a:custGeom>
            <a:solidFill>
              <a:schemeClr val="accent1"/>
            </a:solidFill>
            <a:ln w="3175" cap="rnd">
              <a:solidFill>
                <a:schemeClr val="bg1"/>
              </a:solidFill>
              <a:round/>
              <a:headEnd/>
              <a:tailEnd/>
            </a:ln>
          </p:spPr>
          <p:txBody>
            <a:bodyPr/>
            <a:lstStyle/>
            <a:p>
              <a:endParaRPr lang="de-DE"/>
            </a:p>
          </p:txBody>
        </p:sp>
        <p:sp>
          <p:nvSpPr>
            <p:cNvPr id="6650" name="Freeform 1469"/>
            <p:cNvSpPr>
              <a:spLocks/>
            </p:cNvSpPr>
            <p:nvPr/>
          </p:nvSpPr>
          <p:spPr bwMode="gray">
            <a:xfrm>
              <a:off x="2852" y="2219"/>
              <a:ext cx="278" cy="123"/>
            </a:xfrm>
            <a:custGeom>
              <a:avLst/>
              <a:gdLst>
                <a:gd name="T0" fmla="*/ 42 w 498"/>
                <a:gd name="T1" fmla="*/ 4 h 222"/>
                <a:gd name="T2" fmla="*/ 46 w 498"/>
                <a:gd name="T3" fmla="*/ 9 h 222"/>
                <a:gd name="T4" fmla="*/ 49 w 498"/>
                <a:gd name="T5" fmla="*/ 11 h 222"/>
                <a:gd name="T6" fmla="*/ 47 w 498"/>
                <a:gd name="T7" fmla="*/ 14 h 222"/>
                <a:gd name="T8" fmla="*/ 44 w 498"/>
                <a:gd name="T9" fmla="*/ 17 h 222"/>
                <a:gd name="T10" fmla="*/ 39 w 498"/>
                <a:gd name="T11" fmla="*/ 18 h 222"/>
                <a:gd name="T12" fmla="*/ 31 w 498"/>
                <a:gd name="T13" fmla="*/ 18 h 222"/>
                <a:gd name="T14" fmla="*/ 27 w 498"/>
                <a:gd name="T15" fmla="*/ 21 h 222"/>
                <a:gd name="T16" fmla="*/ 24 w 498"/>
                <a:gd name="T17" fmla="*/ 18 h 222"/>
                <a:gd name="T18" fmla="*/ 23 w 498"/>
                <a:gd name="T19" fmla="*/ 18 h 222"/>
                <a:gd name="T20" fmla="*/ 22 w 498"/>
                <a:gd name="T21" fmla="*/ 18 h 222"/>
                <a:gd name="T22" fmla="*/ 18 w 498"/>
                <a:gd name="T23" fmla="*/ 20 h 222"/>
                <a:gd name="T24" fmla="*/ 16 w 498"/>
                <a:gd name="T25" fmla="*/ 19 h 222"/>
                <a:gd name="T26" fmla="*/ 13 w 498"/>
                <a:gd name="T27" fmla="*/ 18 h 222"/>
                <a:gd name="T28" fmla="*/ 12 w 498"/>
                <a:gd name="T29" fmla="*/ 19 h 222"/>
                <a:gd name="T30" fmla="*/ 8 w 498"/>
                <a:gd name="T31" fmla="*/ 18 h 222"/>
                <a:gd name="T32" fmla="*/ 8 w 498"/>
                <a:gd name="T33" fmla="*/ 18 h 222"/>
                <a:gd name="T34" fmla="*/ 6 w 498"/>
                <a:gd name="T35" fmla="*/ 17 h 222"/>
                <a:gd name="T36" fmla="*/ 4 w 498"/>
                <a:gd name="T37" fmla="*/ 18 h 222"/>
                <a:gd name="T38" fmla="*/ 4 w 498"/>
                <a:gd name="T39" fmla="*/ 16 h 222"/>
                <a:gd name="T40" fmla="*/ 3 w 498"/>
                <a:gd name="T41" fmla="*/ 14 h 222"/>
                <a:gd name="T42" fmla="*/ 2 w 498"/>
                <a:gd name="T43" fmla="*/ 13 h 222"/>
                <a:gd name="T44" fmla="*/ 1 w 498"/>
                <a:gd name="T45" fmla="*/ 13 h 222"/>
                <a:gd name="T46" fmla="*/ 2 w 498"/>
                <a:gd name="T47" fmla="*/ 12 h 222"/>
                <a:gd name="T48" fmla="*/ 2 w 498"/>
                <a:gd name="T49" fmla="*/ 11 h 222"/>
                <a:gd name="T50" fmla="*/ 2 w 498"/>
                <a:gd name="T51" fmla="*/ 10 h 222"/>
                <a:gd name="T52" fmla="*/ 3 w 498"/>
                <a:gd name="T53" fmla="*/ 9 h 222"/>
                <a:gd name="T54" fmla="*/ 2 w 498"/>
                <a:gd name="T55" fmla="*/ 9 h 222"/>
                <a:gd name="T56" fmla="*/ 1 w 498"/>
                <a:gd name="T57" fmla="*/ 9 h 222"/>
                <a:gd name="T58" fmla="*/ 2 w 498"/>
                <a:gd name="T59" fmla="*/ 7 h 222"/>
                <a:gd name="T60" fmla="*/ 3 w 498"/>
                <a:gd name="T61" fmla="*/ 7 h 222"/>
                <a:gd name="T62" fmla="*/ 4 w 498"/>
                <a:gd name="T63" fmla="*/ 6 h 222"/>
                <a:gd name="T64" fmla="*/ 6 w 498"/>
                <a:gd name="T65" fmla="*/ 7 h 222"/>
                <a:gd name="T66" fmla="*/ 8 w 498"/>
                <a:gd name="T67" fmla="*/ 7 h 222"/>
                <a:gd name="T68" fmla="*/ 8 w 498"/>
                <a:gd name="T69" fmla="*/ 6 h 222"/>
                <a:gd name="T70" fmla="*/ 8 w 498"/>
                <a:gd name="T71" fmla="*/ 4 h 222"/>
                <a:gd name="T72" fmla="*/ 6 w 498"/>
                <a:gd name="T73" fmla="*/ 4 h 222"/>
                <a:gd name="T74" fmla="*/ 4 w 498"/>
                <a:gd name="T75" fmla="*/ 5 h 222"/>
                <a:gd name="T76" fmla="*/ 2 w 498"/>
                <a:gd name="T77" fmla="*/ 6 h 222"/>
                <a:gd name="T78" fmla="*/ 1 w 498"/>
                <a:gd name="T79" fmla="*/ 7 h 222"/>
                <a:gd name="T80" fmla="*/ 1 w 498"/>
                <a:gd name="T81" fmla="*/ 5 h 222"/>
                <a:gd name="T82" fmla="*/ 2 w 498"/>
                <a:gd name="T83" fmla="*/ 3 h 222"/>
                <a:gd name="T84" fmla="*/ 2 w 498"/>
                <a:gd name="T85" fmla="*/ 1 h 222"/>
                <a:gd name="T86" fmla="*/ 5 w 498"/>
                <a:gd name="T87" fmla="*/ 1 h 222"/>
                <a:gd name="T88" fmla="*/ 7 w 498"/>
                <a:gd name="T89" fmla="*/ 2 h 222"/>
                <a:gd name="T90" fmla="*/ 13 w 498"/>
                <a:gd name="T91" fmla="*/ 4 h 222"/>
                <a:gd name="T92" fmla="*/ 17 w 498"/>
                <a:gd name="T93" fmla="*/ 2 h 222"/>
                <a:gd name="T94" fmla="*/ 21 w 498"/>
                <a:gd name="T95" fmla="*/ 1 h 222"/>
                <a:gd name="T96" fmla="*/ 23 w 498"/>
                <a:gd name="T97" fmla="*/ 1 h 222"/>
                <a:gd name="T98" fmla="*/ 25 w 498"/>
                <a:gd name="T99" fmla="*/ 2 h 222"/>
                <a:gd name="T100" fmla="*/ 28 w 498"/>
                <a:gd name="T101" fmla="*/ 4 h 222"/>
                <a:gd name="T102" fmla="*/ 34 w 498"/>
                <a:gd name="T103" fmla="*/ 4 h 222"/>
                <a:gd name="T104" fmla="*/ 37 w 498"/>
                <a:gd name="T105" fmla="*/ 3 h 2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8"/>
                <a:gd name="T160" fmla="*/ 0 h 222"/>
                <a:gd name="T161" fmla="*/ 498 w 498"/>
                <a:gd name="T162" fmla="*/ 222 h 2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8" h="222">
                  <a:moveTo>
                    <a:pt x="398" y="35"/>
                  </a:moveTo>
                  <a:cubicBezTo>
                    <a:pt x="405" y="46"/>
                    <a:pt x="427" y="50"/>
                    <a:pt x="437" y="49"/>
                  </a:cubicBezTo>
                  <a:cubicBezTo>
                    <a:pt x="437" y="49"/>
                    <a:pt x="450" y="71"/>
                    <a:pt x="457" y="75"/>
                  </a:cubicBezTo>
                  <a:cubicBezTo>
                    <a:pt x="463" y="78"/>
                    <a:pt x="468" y="86"/>
                    <a:pt x="468" y="97"/>
                  </a:cubicBezTo>
                  <a:cubicBezTo>
                    <a:pt x="469" y="107"/>
                    <a:pt x="472" y="114"/>
                    <a:pt x="478" y="114"/>
                  </a:cubicBezTo>
                  <a:cubicBezTo>
                    <a:pt x="484" y="115"/>
                    <a:pt x="487" y="108"/>
                    <a:pt x="497" y="112"/>
                  </a:cubicBezTo>
                  <a:cubicBezTo>
                    <a:pt x="497" y="112"/>
                    <a:pt x="485" y="126"/>
                    <a:pt x="480" y="127"/>
                  </a:cubicBezTo>
                  <a:cubicBezTo>
                    <a:pt x="475" y="128"/>
                    <a:pt x="475" y="136"/>
                    <a:pt x="486" y="150"/>
                  </a:cubicBezTo>
                  <a:cubicBezTo>
                    <a:pt x="498" y="163"/>
                    <a:pt x="491" y="190"/>
                    <a:pt x="487" y="186"/>
                  </a:cubicBezTo>
                  <a:cubicBezTo>
                    <a:pt x="483" y="182"/>
                    <a:pt x="460" y="189"/>
                    <a:pt x="453" y="182"/>
                  </a:cubicBezTo>
                  <a:cubicBezTo>
                    <a:pt x="446" y="175"/>
                    <a:pt x="441" y="182"/>
                    <a:pt x="429" y="183"/>
                  </a:cubicBezTo>
                  <a:cubicBezTo>
                    <a:pt x="417" y="185"/>
                    <a:pt x="407" y="191"/>
                    <a:pt x="399" y="189"/>
                  </a:cubicBezTo>
                  <a:cubicBezTo>
                    <a:pt x="390" y="186"/>
                    <a:pt x="361" y="192"/>
                    <a:pt x="344" y="192"/>
                  </a:cubicBezTo>
                  <a:cubicBezTo>
                    <a:pt x="327" y="192"/>
                    <a:pt x="328" y="204"/>
                    <a:pt x="316" y="195"/>
                  </a:cubicBezTo>
                  <a:cubicBezTo>
                    <a:pt x="303" y="186"/>
                    <a:pt x="307" y="199"/>
                    <a:pt x="299" y="203"/>
                  </a:cubicBezTo>
                  <a:cubicBezTo>
                    <a:pt x="291" y="207"/>
                    <a:pt x="284" y="216"/>
                    <a:pt x="277" y="219"/>
                  </a:cubicBezTo>
                  <a:cubicBezTo>
                    <a:pt x="270" y="222"/>
                    <a:pt x="270" y="211"/>
                    <a:pt x="270" y="204"/>
                  </a:cubicBezTo>
                  <a:cubicBezTo>
                    <a:pt x="270" y="197"/>
                    <a:pt x="253" y="190"/>
                    <a:pt x="247" y="189"/>
                  </a:cubicBezTo>
                  <a:cubicBezTo>
                    <a:pt x="243" y="188"/>
                    <a:pt x="245" y="188"/>
                    <a:pt x="244" y="191"/>
                  </a:cubicBezTo>
                  <a:cubicBezTo>
                    <a:pt x="242" y="193"/>
                    <a:pt x="240" y="191"/>
                    <a:pt x="240" y="191"/>
                  </a:cubicBezTo>
                  <a:cubicBezTo>
                    <a:pt x="239" y="190"/>
                    <a:pt x="238" y="188"/>
                    <a:pt x="234" y="185"/>
                  </a:cubicBezTo>
                  <a:cubicBezTo>
                    <a:pt x="226" y="179"/>
                    <a:pt x="231" y="186"/>
                    <a:pt x="226" y="188"/>
                  </a:cubicBezTo>
                  <a:cubicBezTo>
                    <a:pt x="220" y="191"/>
                    <a:pt x="218" y="198"/>
                    <a:pt x="211" y="202"/>
                  </a:cubicBezTo>
                  <a:cubicBezTo>
                    <a:pt x="205" y="206"/>
                    <a:pt x="191" y="210"/>
                    <a:pt x="185" y="212"/>
                  </a:cubicBezTo>
                  <a:cubicBezTo>
                    <a:pt x="179" y="214"/>
                    <a:pt x="175" y="213"/>
                    <a:pt x="176" y="211"/>
                  </a:cubicBezTo>
                  <a:cubicBezTo>
                    <a:pt x="177" y="209"/>
                    <a:pt x="171" y="203"/>
                    <a:pt x="164" y="199"/>
                  </a:cubicBezTo>
                  <a:cubicBezTo>
                    <a:pt x="157" y="196"/>
                    <a:pt x="154" y="191"/>
                    <a:pt x="145" y="186"/>
                  </a:cubicBezTo>
                  <a:cubicBezTo>
                    <a:pt x="137" y="182"/>
                    <a:pt x="138" y="184"/>
                    <a:pt x="133" y="189"/>
                  </a:cubicBezTo>
                  <a:cubicBezTo>
                    <a:pt x="128" y="194"/>
                    <a:pt x="131" y="198"/>
                    <a:pt x="127" y="199"/>
                  </a:cubicBezTo>
                  <a:cubicBezTo>
                    <a:pt x="123" y="201"/>
                    <a:pt x="119" y="200"/>
                    <a:pt x="118" y="203"/>
                  </a:cubicBezTo>
                  <a:cubicBezTo>
                    <a:pt x="117" y="206"/>
                    <a:pt x="101" y="210"/>
                    <a:pt x="97" y="209"/>
                  </a:cubicBezTo>
                  <a:cubicBezTo>
                    <a:pt x="92" y="208"/>
                    <a:pt x="87" y="200"/>
                    <a:pt x="86" y="195"/>
                  </a:cubicBezTo>
                  <a:cubicBezTo>
                    <a:pt x="86" y="191"/>
                    <a:pt x="86" y="191"/>
                    <a:pt x="82" y="188"/>
                  </a:cubicBezTo>
                  <a:cubicBezTo>
                    <a:pt x="79" y="185"/>
                    <a:pt x="82" y="192"/>
                    <a:pt x="81" y="196"/>
                  </a:cubicBezTo>
                  <a:cubicBezTo>
                    <a:pt x="80" y="200"/>
                    <a:pt x="63" y="193"/>
                    <a:pt x="60" y="188"/>
                  </a:cubicBezTo>
                  <a:cubicBezTo>
                    <a:pt x="58" y="183"/>
                    <a:pt x="67" y="179"/>
                    <a:pt x="64" y="178"/>
                  </a:cubicBezTo>
                  <a:cubicBezTo>
                    <a:pt x="62" y="177"/>
                    <a:pt x="59" y="178"/>
                    <a:pt x="54" y="181"/>
                  </a:cubicBezTo>
                  <a:cubicBezTo>
                    <a:pt x="48" y="185"/>
                    <a:pt x="52" y="186"/>
                    <a:pt x="48" y="186"/>
                  </a:cubicBezTo>
                  <a:cubicBezTo>
                    <a:pt x="44" y="186"/>
                    <a:pt x="41" y="186"/>
                    <a:pt x="37" y="182"/>
                  </a:cubicBezTo>
                  <a:cubicBezTo>
                    <a:pt x="37" y="182"/>
                    <a:pt x="39" y="170"/>
                    <a:pt x="38" y="165"/>
                  </a:cubicBezTo>
                  <a:cubicBezTo>
                    <a:pt x="37" y="161"/>
                    <a:pt x="42" y="161"/>
                    <a:pt x="38" y="160"/>
                  </a:cubicBezTo>
                  <a:cubicBezTo>
                    <a:pt x="34" y="159"/>
                    <a:pt x="38" y="153"/>
                    <a:pt x="34" y="147"/>
                  </a:cubicBezTo>
                  <a:cubicBezTo>
                    <a:pt x="30" y="141"/>
                    <a:pt x="30" y="146"/>
                    <a:pt x="26" y="149"/>
                  </a:cubicBezTo>
                  <a:cubicBezTo>
                    <a:pt x="21" y="152"/>
                    <a:pt x="22" y="146"/>
                    <a:pt x="23" y="141"/>
                  </a:cubicBezTo>
                  <a:cubicBezTo>
                    <a:pt x="23" y="136"/>
                    <a:pt x="18" y="139"/>
                    <a:pt x="14" y="138"/>
                  </a:cubicBezTo>
                  <a:cubicBezTo>
                    <a:pt x="10" y="137"/>
                    <a:pt x="16" y="137"/>
                    <a:pt x="12" y="134"/>
                  </a:cubicBezTo>
                  <a:cubicBezTo>
                    <a:pt x="9" y="131"/>
                    <a:pt x="24" y="133"/>
                    <a:pt x="23" y="133"/>
                  </a:cubicBezTo>
                  <a:cubicBezTo>
                    <a:pt x="21" y="132"/>
                    <a:pt x="25" y="125"/>
                    <a:pt x="25" y="125"/>
                  </a:cubicBezTo>
                  <a:cubicBezTo>
                    <a:pt x="25" y="125"/>
                    <a:pt x="34" y="118"/>
                    <a:pt x="32" y="117"/>
                  </a:cubicBezTo>
                  <a:cubicBezTo>
                    <a:pt x="29" y="116"/>
                    <a:pt x="29" y="119"/>
                    <a:pt x="25" y="118"/>
                  </a:cubicBezTo>
                  <a:cubicBezTo>
                    <a:pt x="21" y="116"/>
                    <a:pt x="29" y="113"/>
                    <a:pt x="29" y="110"/>
                  </a:cubicBezTo>
                  <a:cubicBezTo>
                    <a:pt x="28" y="107"/>
                    <a:pt x="25" y="109"/>
                    <a:pt x="21" y="106"/>
                  </a:cubicBezTo>
                  <a:cubicBezTo>
                    <a:pt x="18" y="102"/>
                    <a:pt x="26" y="105"/>
                    <a:pt x="26" y="105"/>
                  </a:cubicBezTo>
                  <a:cubicBezTo>
                    <a:pt x="33" y="98"/>
                    <a:pt x="33" y="98"/>
                    <a:pt x="33" y="98"/>
                  </a:cubicBezTo>
                  <a:cubicBezTo>
                    <a:pt x="33" y="98"/>
                    <a:pt x="28" y="95"/>
                    <a:pt x="25" y="98"/>
                  </a:cubicBezTo>
                  <a:cubicBezTo>
                    <a:pt x="22" y="100"/>
                    <a:pt x="22" y="98"/>
                    <a:pt x="19" y="97"/>
                  </a:cubicBezTo>
                  <a:cubicBezTo>
                    <a:pt x="16" y="95"/>
                    <a:pt x="15" y="100"/>
                    <a:pt x="10" y="100"/>
                  </a:cubicBezTo>
                  <a:cubicBezTo>
                    <a:pt x="5" y="100"/>
                    <a:pt x="9" y="98"/>
                    <a:pt x="6" y="94"/>
                  </a:cubicBezTo>
                  <a:cubicBezTo>
                    <a:pt x="3" y="89"/>
                    <a:pt x="8" y="88"/>
                    <a:pt x="11" y="87"/>
                  </a:cubicBezTo>
                  <a:cubicBezTo>
                    <a:pt x="14" y="85"/>
                    <a:pt x="15" y="82"/>
                    <a:pt x="18" y="76"/>
                  </a:cubicBezTo>
                  <a:cubicBezTo>
                    <a:pt x="21" y="70"/>
                    <a:pt x="25" y="71"/>
                    <a:pt x="25" y="67"/>
                  </a:cubicBezTo>
                  <a:cubicBezTo>
                    <a:pt x="25" y="62"/>
                    <a:pt x="29" y="67"/>
                    <a:pt x="32" y="66"/>
                  </a:cubicBezTo>
                  <a:cubicBezTo>
                    <a:pt x="34" y="64"/>
                    <a:pt x="36" y="68"/>
                    <a:pt x="44" y="70"/>
                  </a:cubicBezTo>
                  <a:cubicBezTo>
                    <a:pt x="53" y="72"/>
                    <a:pt x="46" y="64"/>
                    <a:pt x="42" y="60"/>
                  </a:cubicBezTo>
                  <a:cubicBezTo>
                    <a:pt x="37" y="56"/>
                    <a:pt x="45" y="59"/>
                    <a:pt x="48" y="60"/>
                  </a:cubicBezTo>
                  <a:cubicBezTo>
                    <a:pt x="51" y="60"/>
                    <a:pt x="50" y="61"/>
                    <a:pt x="57" y="66"/>
                  </a:cubicBezTo>
                  <a:cubicBezTo>
                    <a:pt x="64" y="70"/>
                    <a:pt x="67" y="64"/>
                    <a:pt x="69" y="65"/>
                  </a:cubicBezTo>
                  <a:cubicBezTo>
                    <a:pt x="72" y="66"/>
                    <a:pt x="79" y="66"/>
                    <a:pt x="80" y="66"/>
                  </a:cubicBezTo>
                  <a:cubicBezTo>
                    <a:pt x="82" y="65"/>
                    <a:pt x="79" y="62"/>
                    <a:pt x="76" y="60"/>
                  </a:cubicBezTo>
                  <a:cubicBezTo>
                    <a:pt x="72" y="59"/>
                    <a:pt x="75" y="58"/>
                    <a:pt x="84" y="57"/>
                  </a:cubicBezTo>
                  <a:cubicBezTo>
                    <a:pt x="92" y="57"/>
                    <a:pt x="92" y="54"/>
                    <a:pt x="90" y="53"/>
                  </a:cubicBezTo>
                  <a:cubicBezTo>
                    <a:pt x="89" y="52"/>
                    <a:pt x="87" y="49"/>
                    <a:pt x="84" y="47"/>
                  </a:cubicBezTo>
                  <a:cubicBezTo>
                    <a:pt x="81" y="45"/>
                    <a:pt x="79" y="46"/>
                    <a:pt x="73" y="47"/>
                  </a:cubicBezTo>
                  <a:cubicBezTo>
                    <a:pt x="68" y="47"/>
                    <a:pt x="68" y="45"/>
                    <a:pt x="60" y="41"/>
                  </a:cubicBezTo>
                  <a:cubicBezTo>
                    <a:pt x="53" y="38"/>
                    <a:pt x="51" y="40"/>
                    <a:pt x="46" y="43"/>
                  </a:cubicBezTo>
                  <a:cubicBezTo>
                    <a:pt x="41" y="46"/>
                    <a:pt x="45" y="52"/>
                    <a:pt x="40" y="54"/>
                  </a:cubicBezTo>
                  <a:cubicBezTo>
                    <a:pt x="34" y="56"/>
                    <a:pt x="40" y="54"/>
                    <a:pt x="33" y="53"/>
                  </a:cubicBezTo>
                  <a:cubicBezTo>
                    <a:pt x="26" y="53"/>
                    <a:pt x="29" y="57"/>
                    <a:pt x="24" y="64"/>
                  </a:cubicBezTo>
                  <a:cubicBezTo>
                    <a:pt x="20" y="70"/>
                    <a:pt x="17" y="74"/>
                    <a:pt x="8" y="76"/>
                  </a:cubicBezTo>
                  <a:cubicBezTo>
                    <a:pt x="0" y="78"/>
                    <a:pt x="8" y="74"/>
                    <a:pt x="9" y="70"/>
                  </a:cubicBezTo>
                  <a:cubicBezTo>
                    <a:pt x="10" y="66"/>
                    <a:pt x="19" y="61"/>
                    <a:pt x="20" y="59"/>
                  </a:cubicBezTo>
                  <a:cubicBezTo>
                    <a:pt x="21" y="57"/>
                    <a:pt x="15" y="58"/>
                    <a:pt x="8" y="53"/>
                  </a:cubicBezTo>
                  <a:cubicBezTo>
                    <a:pt x="9" y="52"/>
                    <a:pt x="9" y="52"/>
                    <a:pt x="9" y="52"/>
                  </a:cubicBezTo>
                  <a:cubicBezTo>
                    <a:pt x="12" y="45"/>
                    <a:pt x="17" y="40"/>
                    <a:pt x="20" y="32"/>
                  </a:cubicBezTo>
                  <a:cubicBezTo>
                    <a:pt x="21" y="28"/>
                    <a:pt x="22" y="24"/>
                    <a:pt x="21" y="20"/>
                  </a:cubicBezTo>
                  <a:cubicBezTo>
                    <a:pt x="20" y="17"/>
                    <a:pt x="17" y="12"/>
                    <a:pt x="18" y="9"/>
                  </a:cubicBezTo>
                  <a:cubicBezTo>
                    <a:pt x="20" y="8"/>
                    <a:pt x="20" y="8"/>
                    <a:pt x="20" y="8"/>
                  </a:cubicBezTo>
                  <a:cubicBezTo>
                    <a:pt x="29" y="4"/>
                    <a:pt x="42" y="11"/>
                    <a:pt x="52" y="10"/>
                  </a:cubicBezTo>
                  <a:cubicBezTo>
                    <a:pt x="53" y="9"/>
                    <a:pt x="53" y="9"/>
                    <a:pt x="53" y="9"/>
                  </a:cubicBezTo>
                  <a:cubicBezTo>
                    <a:pt x="55" y="15"/>
                    <a:pt x="63" y="23"/>
                    <a:pt x="66" y="27"/>
                  </a:cubicBezTo>
                  <a:cubicBezTo>
                    <a:pt x="68" y="32"/>
                    <a:pt x="78" y="35"/>
                    <a:pt x="90" y="38"/>
                  </a:cubicBezTo>
                  <a:cubicBezTo>
                    <a:pt x="102" y="42"/>
                    <a:pt x="133" y="43"/>
                    <a:pt x="137" y="39"/>
                  </a:cubicBezTo>
                  <a:cubicBezTo>
                    <a:pt x="142" y="34"/>
                    <a:pt x="145" y="30"/>
                    <a:pt x="153" y="22"/>
                  </a:cubicBezTo>
                  <a:cubicBezTo>
                    <a:pt x="160" y="15"/>
                    <a:pt x="165" y="22"/>
                    <a:pt x="170" y="19"/>
                  </a:cubicBezTo>
                  <a:cubicBezTo>
                    <a:pt x="175" y="15"/>
                    <a:pt x="179" y="13"/>
                    <a:pt x="185" y="9"/>
                  </a:cubicBezTo>
                  <a:cubicBezTo>
                    <a:pt x="191" y="5"/>
                    <a:pt x="196" y="8"/>
                    <a:pt x="213" y="9"/>
                  </a:cubicBezTo>
                  <a:cubicBezTo>
                    <a:pt x="231" y="9"/>
                    <a:pt x="231" y="8"/>
                    <a:pt x="236" y="4"/>
                  </a:cubicBezTo>
                  <a:cubicBezTo>
                    <a:pt x="241" y="0"/>
                    <a:pt x="239" y="6"/>
                    <a:pt x="240" y="10"/>
                  </a:cubicBezTo>
                  <a:cubicBezTo>
                    <a:pt x="241" y="14"/>
                    <a:pt x="244" y="16"/>
                    <a:pt x="245" y="19"/>
                  </a:cubicBezTo>
                  <a:cubicBezTo>
                    <a:pt x="246" y="21"/>
                    <a:pt x="254" y="21"/>
                    <a:pt x="258" y="18"/>
                  </a:cubicBezTo>
                  <a:cubicBezTo>
                    <a:pt x="262" y="14"/>
                    <a:pt x="267" y="26"/>
                    <a:pt x="269" y="30"/>
                  </a:cubicBezTo>
                  <a:cubicBezTo>
                    <a:pt x="271" y="34"/>
                    <a:pt x="285" y="31"/>
                    <a:pt x="296" y="40"/>
                  </a:cubicBezTo>
                  <a:cubicBezTo>
                    <a:pt x="306" y="49"/>
                    <a:pt x="322" y="49"/>
                    <a:pt x="340" y="41"/>
                  </a:cubicBezTo>
                  <a:cubicBezTo>
                    <a:pt x="358" y="33"/>
                    <a:pt x="349" y="41"/>
                    <a:pt x="353" y="40"/>
                  </a:cubicBezTo>
                  <a:cubicBezTo>
                    <a:pt x="358" y="39"/>
                    <a:pt x="366" y="41"/>
                    <a:pt x="370" y="43"/>
                  </a:cubicBezTo>
                  <a:cubicBezTo>
                    <a:pt x="374" y="45"/>
                    <a:pt x="377" y="41"/>
                    <a:pt x="384" y="35"/>
                  </a:cubicBezTo>
                  <a:cubicBezTo>
                    <a:pt x="391" y="28"/>
                    <a:pt x="398" y="35"/>
                    <a:pt x="398" y="35"/>
                  </a:cubicBezTo>
                  <a:close/>
                </a:path>
              </a:pathLst>
            </a:custGeom>
            <a:solidFill>
              <a:schemeClr val="accent1"/>
            </a:solidFill>
            <a:ln w="3175" cap="rnd">
              <a:solidFill>
                <a:schemeClr val="bg1"/>
              </a:solidFill>
              <a:round/>
              <a:headEnd/>
              <a:tailEnd/>
            </a:ln>
          </p:spPr>
          <p:txBody>
            <a:bodyPr/>
            <a:lstStyle/>
            <a:p>
              <a:endParaRPr lang="de-DE"/>
            </a:p>
          </p:txBody>
        </p:sp>
        <p:sp>
          <p:nvSpPr>
            <p:cNvPr id="6651" name="Freeform 1470"/>
            <p:cNvSpPr>
              <a:spLocks/>
            </p:cNvSpPr>
            <p:nvPr/>
          </p:nvSpPr>
          <p:spPr bwMode="gray">
            <a:xfrm>
              <a:off x="2898" y="2239"/>
              <a:ext cx="2" cy="5"/>
            </a:xfrm>
            <a:custGeom>
              <a:avLst/>
              <a:gdLst>
                <a:gd name="T0" fmla="*/ 0 w 2"/>
                <a:gd name="T1" fmla="*/ 5 h 5"/>
                <a:gd name="T2" fmla="*/ 2 w 2"/>
                <a:gd name="T3" fmla="*/ 0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5"/>
                  </a:moveTo>
                  <a:lnTo>
                    <a:pt x="2" y="0"/>
                  </a:lnTo>
                  <a:lnTo>
                    <a:pt x="0" y="5"/>
                  </a:lnTo>
                  <a:close/>
                </a:path>
              </a:pathLst>
            </a:custGeom>
            <a:solidFill>
              <a:schemeClr val="accent1"/>
            </a:solidFill>
            <a:ln w="9525">
              <a:solidFill>
                <a:schemeClr val="bg1"/>
              </a:solidFill>
              <a:round/>
              <a:headEnd/>
              <a:tailEnd/>
            </a:ln>
          </p:spPr>
          <p:txBody>
            <a:bodyPr/>
            <a:lstStyle/>
            <a:p>
              <a:endParaRPr lang="de-DE"/>
            </a:p>
          </p:txBody>
        </p:sp>
        <p:sp>
          <p:nvSpPr>
            <p:cNvPr id="6652" name="Line 1471"/>
            <p:cNvSpPr>
              <a:spLocks noChangeShapeType="1"/>
            </p:cNvSpPr>
            <p:nvPr/>
          </p:nvSpPr>
          <p:spPr bwMode="gray">
            <a:xfrm flipV="1">
              <a:off x="2898" y="2239"/>
              <a:ext cx="2" cy="5"/>
            </a:xfrm>
            <a:prstGeom prst="line">
              <a:avLst/>
            </a:prstGeom>
            <a:noFill/>
            <a:ln w="3175" cap="rnd">
              <a:solidFill>
                <a:schemeClr val="bg1"/>
              </a:solidFill>
              <a:round/>
              <a:headEnd/>
              <a:tailEnd/>
            </a:ln>
          </p:spPr>
          <p:txBody>
            <a:bodyPr/>
            <a:lstStyle/>
            <a:p>
              <a:endParaRPr lang="es-AR"/>
            </a:p>
          </p:txBody>
        </p:sp>
        <p:sp>
          <p:nvSpPr>
            <p:cNvPr id="6653" name="Freeform 1472"/>
            <p:cNvSpPr>
              <a:spLocks/>
            </p:cNvSpPr>
            <p:nvPr/>
          </p:nvSpPr>
          <p:spPr bwMode="gray">
            <a:xfrm>
              <a:off x="2613" y="1124"/>
              <a:ext cx="122" cy="136"/>
            </a:xfrm>
            <a:custGeom>
              <a:avLst/>
              <a:gdLst>
                <a:gd name="T0" fmla="*/ 12 w 218"/>
                <a:gd name="T1" fmla="*/ 3 h 244"/>
                <a:gd name="T2" fmla="*/ 7 w 218"/>
                <a:gd name="T3" fmla="*/ 8 h 244"/>
                <a:gd name="T4" fmla="*/ 4 w 218"/>
                <a:gd name="T5" fmla="*/ 9 h 244"/>
                <a:gd name="T6" fmla="*/ 0 w 218"/>
                <a:gd name="T7" fmla="*/ 9 h 244"/>
                <a:gd name="T8" fmla="*/ 2 w 218"/>
                <a:gd name="T9" fmla="*/ 13 h 244"/>
                <a:gd name="T10" fmla="*/ 4 w 218"/>
                <a:gd name="T11" fmla="*/ 17 h 244"/>
                <a:gd name="T12" fmla="*/ 8 w 218"/>
                <a:gd name="T13" fmla="*/ 15 h 244"/>
                <a:gd name="T14" fmla="*/ 2 w 218"/>
                <a:gd name="T15" fmla="*/ 21 h 244"/>
                <a:gd name="T16" fmla="*/ 7 w 218"/>
                <a:gd name="T17" fmla="*/ 22 h 244"/>
                <a:gd name="T18" fmla="*/ 12 w 218"/>
                <a:gd name="T19" fmla="*/ 19 h 244"/>
                <a:gd name="T20" fmla="*/ 15 w 218"/>
                <a:gd name="T21" fmla="*/ 18 h 244"/>
                <a:gd name="T22" fmla="*/ 17 w 218"/>
                <a:gd name="T23" fmla="*/ 22 h 244"/>
                <a:gd name="T24" fmla="*/ 19 w 218"/>
                <a:gd name="T25" fmla="*/ 18 h 244"/>
                <a:gd name="T26" fmla="*/ 18 w 218"/>
                <a:gd name="T27" fmla="*/ 14 h 244"/>
                <a:gd name="T28" fmla="*/ 17 w 218"/>
                <a:gd name="T29" fmla="*/ 11 h 244"/>
                <a:gd name="T30" fmla="*/ 18 w 218"/>
                <a:gd name="T31" fmla="*/ 7 h 244"/>
                <a:gd name="T32" fmla="*/ 15 w 218"/>
                <a:gd name="T33" fmla="*/ 7 h 244"/>
                <a:gd name="T34" fmla="*/ 20 w 218"/>
                <a:gd name="T35" fmla="*/ 4 h 244"/>
                <a:gd name="T36" fmla="*/ 20 w 218"/>
                <a:gd name="T37" fmla="*/ 1 h 244"/>
                <a:gd name="T38" fmla="*/ 12 w 218"/>
                <a:gd name="T39" fmla="*/ 3 h 2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244"/>
                <a:gd name="T62" fmla="*/ 218 w 218"/>
                <a:gd name="T63" fmla="*/ 244 h 2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244">
                  <a:moveTo>
                    <a:pt x="122" y="32"/>
                  </a:moveTo>
                  <a:cubicBezTo>
                    <a:pt x="125" y="48"/>
                    <a:pt x="74" y="85"/>
                    <a:pt x="74" y="85"/>
                  </a:cubicBezTo>
                  <a:cubicBezTo>
                    <a:pt x="74" y="85"/>
                    <a:pt x="42" y="111"/>
                    <a:pt x="37" y="95"/>
                  </a:cubicBezTo>
                  <a:cubicBezTo>
                    <a:pt x="32" y="79"/>
                    <a:pt x="0" y="64"/>
                    <a:pt x="0" y="95"/>
                  </a:cubicBezTo>
                  <a:cubicBezTo>
                    <a:pt x="0" y="127"/>
                    <a:pt x="26" y="138"/>
                    <a:pt x="26" y="138"/>
                  </a:cubicBezTo>
                  <a:cubicBezTo>
                    <a:pt x="42" y="175"/>
                    <a:pt x="11" y="170"/>
                    <a:pt x="42" y="175"/>
                  </a:cubicBezTo>
                  <a:cubicBezTo>
                    <a:pt x="74" y="180"/>
                    <a:pt x="85" y="122"/>
                    <a:pt x="85" y="154"/>
                  </a:cubicBezTo>
                  <a:cubicBezTo>
                    <a:pt x="85" y="186"/>
                    <a:pt x="26" y="212"/>
                    <a:pt x="26" y="212"/>
                  </a:cubicBezTo>
                  <a:cubicBezTo>
                    <a:pt x="74" y="228"/>
                    <a:pt x="74" y="228"/>
                    <a:pt x="74" y="228"/>
                  </a:cubicBezTo>
                  <a:cubicBezTo>
                    <a:pt x="111" y="233"/>
                    <a:pt x="127" y="196"/>
                    <a:pt x="127" y="196"/>
                  </a:cubicBezTo>
                  <a:cubicBezTo>
                    <a:pt x="127" y="196"/>
                    <a:pt x="149" y="143"/>
                    <a:pt x="149" y="191"/>
                  </a:cubicBezTo>
                  <a:cubicBezTo>
                    <a:pt x="149" y="239"/>
                    <a:pt x="154" y="244"/>
                    <a:pt x="170" y="233"/>
                  </a:cubicBezTo>
                  <a:cubicBezTo>
                    <a:pt x="186" y="223"/>
                    <a:pt x="191" y="186"/>
                    <a:pt x="191" y="186"/>
                  </a:cubicBezTo>
                  <a:cubicBezTo>
                    <a:pt x="186" y="148"/>
                    <a:pt x="186" y="148"/>
                    <a:pt x="186" y="148"/>
                  </a:cubicBezTo>
                  <a:cubicBezTo>
                    <a:pt x="170" y="111"/>
                    <a:pt x="170" y="111"/>
                    <a:pt x="170" y="111"/>
                  </a:cubicBezTo>
                  <a:cubicBezTo>
                    <a:pt x="170" y="111"/>
                    <a:pt x="207" y="69"/>
                    <a:pt x="186" y="74"/>
                  </a:cubicBezTo>
                  <a:cubicBezTo>
                    <a:pt x="164" y="79"/>
                    <a:pt x="133" y="74"/>
                    <a:pt x="149" y="69"/>
                  </a:cubicBezTo>
                  <a:cubicBezTo>
                    <a:pt x="164" y="64"/>
                    <a:pt x="207" y="48"/>
                    <a:pt x="207" y="48"/>
                  </a:cubicBezTo>
                  <a:cubicBezTo>
                    <a:pt x="207" y="48"/>
                    <a:pt x="218" y="0"/>
                    <a:pt x="202" y="5"/>
                  </a:cubicBezTo>
                  <a:cubicBezTo>
                    <a:pt x="186" y="10"/>
                    <a:pt x="117" y="0"/>
                    <a:pt x="122" y="32"/>
                  </a:cubicBezTo>
                  <a:close/>
                </a:path>
              </a:pathLst>
            </a:custGeom>
            <a:solidFill>
              <a:schemeClr val="accent1"/>
            </a:solidFill>
            <a:ln w="3175" cap="rnd">
              <a:solidFill>
                <a:schemeClr val="bg1"/>
              </a:solidFill>
              <a:round/>
              <a:headEnd/>
              <a:tailEnd/>
            </a:ln>
          </p:spPr>
          <p:txBody>
            <a:bodyPr/>
            <a:lstStyle/>
            <a:p>
              <a:endParaRPr lang="de-DE"/>
            </a:p>
          </p:txBody>
        </p:sp>
        <p:sp>
          <p:nvSpPr>
            <p:cNvPr id="6654" name="Freeform 1473"/>
            <p:cNvSpPr>
              <a:spLocks/>
            </p:cNvSpPr>
            <p:nvPr/>
          </p:nvSpPr>
          <p:spPr bwMode="gray">
            <a:xfrm>
              <a:off x="2746" y="1091"/>
              <a:ext cx="122" cy="133"/>
            </a:xfrm>
            <a:custGeom>
              <a:avLst/>
              <a:gdLst>
                <a:gd name="T0" fmla="*/ 4 w 218"/>
                <a:gd name="T1" fmla="*/ 6 h 239"/>
                <a:gd name="T2" fmla="*/ 1 w 218"/>
                <a:gd name="T3" fmla="*/ 11 h 239"/>
                <a:gd name="T4" fmla="*/ 4 w 218"/>
                <a:gd name="T5" fmla="*/ 13 h 239"/>
                <a:gd name="T6" fmla="*/ 1 w 218"/>
                <a:gd name="T7" fmla="*/ 18 h 239"/>
                <a:gd name="T8" fmla="*/ 6 w 218"/>
                <a:gd name="T9" fmla="*/ 22 h 239"/>
                <a:gd name="T10" fmla="*/ 10 w 218"/>
                <a:gd name="T11" fmla="*/ 21 h 239"/>
                <a:gd name="T12" fmla="*/ 17 w 218"/>
                <a:gd name="T13" fmla="*/ 19 h 239"/>
                <a:gd name="T14" fmla="*/ 13 w 218"/>
                <a:gd name="T15" fmla="*/ 14 h 239"/>
                <a:gd name="T16" fmla="*/ 19 w 218"/>
                <a:gd name="T17" fmla="*/ 13 h 239"/>
                <a:gd name="T18" fmla="*/ 19 w 218"/>
                <a:gd name="T19" fmla="*/ 9 h 239"/>
                <a:gd name="T20" fmla="*/ 16 w 218"/>
                <a:gd name="T21" fmla="*/ 10 h 239"/>
                <a:gd name="T22" fmla="*/ 12 w 218"/>
                <a:gd name="T23" fmla="*/ 7 h 239"/>
                <a:gd name="T24" fmla="*/ 14 w 218"/>
                <a:gd name="T25" fmla="*/ 2 h 239"/>
                <a:gd name="T26" fmla="*/ 10 w 218"/>
                <a:gd name="T27" fmla="*/ 4 h 239"/>
                <a:gd name="T28" fmla="*/ 4 w 218"/>
                <a:gd name="T29" fmla="*/ 6 h 2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239"/>
                <a:gd name="T47" fmla="*/ 218 w 218"/>
                <a:gd name="T48" fmla="*/ 239 h 2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239">
                  <a:moveTo>
                    <a:pt x="42" y="64"/>
                  </a:moveTo>
                  <a:cubicBezTo>
                    <a:pt x="26" y="75"/>
                    <a:pt x="7" y="95"/>
                    <a:pt x="5" y="112"/>
                  </a:cubicBezTo>
                  <a:cubicBezTo>
                    <a:pt x="0" y="154"/>
                    <a:pt x="48" y="138"/>
                    <a:pt x="48" y="138"/>
                  </a:cubicBezTo>
                  <a:cubicBezTo>
                    <a:pt x="10" y="192"/>
                    <a:pt x="10" y="192"/>
                    <a:pt x="10" y="192"/>
                  </a:cubicBezTo>
                  <a:cubicBezTo>
                    <a:pt x="64" y="229"/>
                    <a:pt x="64" y="229"/>
                    <a:pt x="64" y="229"/>
                  </a:cubicBezTo>
                  <a:cubicBezTo>
                    <a:pt x="64" y="229"/>
                    <a:pt x="58" y="186"/>
                    <a:pt x="106" y="213"/>
                  </a:cubicBezTo>
                  <a:cubicBezTo>
                    <a:pt x="154" y="239"/>
                    <a:pt x="175" y="197"/>
                    <a:pt x="175" y="197"/>
                  </a:cubicBezTo>
                  <a:cubicBezTo>
                    <a:pt x="175" y="197"/>
                    <a:pt x="95" y="149"/>
                    <a:pt x="133" y="149"/>
                  </a:cubicBezTo>
                  <a:cubicBezTo>
                    <a:pt x="170" y="149"/>
                    <a:pt x="191" y="138"/>
                    <a:pt x="191" y="138"/>
                  </a:cubicBezTo>
                  <a:cubicBezTo>
                    <a:pt x="191" y="138"/>
                    <a:pt x="218" y="85"/>
                    <a:pt x="191" y="96"/>
                  </a:cubicBezTo>
                  <a:cubicBezTo>
                    <a:pt x="164" y="107"/>
                    <a:pt x="196" y="101"/>
                    <a:pt x="164" y="107"/>
                  </a:cubicBezTo>
                  <a:cubicBezTo>
                    <a:pt x="133" y="112"/>
                    <a:pt x="101" y="96"/>
                    <a:pt x="122" y="75"/>
                  </a:cubicBezTo>
                  <a:cubicBezTo>
                    <a:pt x="143" y="54"/>
                    <a:pt x="180" y="0"/>
                    <a:pt x="143" y="22"/>
                  </a:cubicBezTo>
                  <a:cubicBezTo>
                    <a:pt x="106" y="43"/>
                    <a:pt x="127" y="32"/>
                    <a:pt x="106" y="43"/>
                  </a:cubicBezTo>
                  <a:cubicBezTo>
                    <a:pt x="85" y="54"/>
                    <a:pt x="42" y="64"/>
                    <a:pt x="42" y="64"/>
                  </a:cubicBezTo>
                  <a:close/>
                </a:path>
              </a:pathLst>
            </a:custGeom>
            <a:solidFill>
              <a:schemeClr val="accent1"/>
            </a:solidFill>
            <a:ln w="3175" cap="rnd">
              <a:solidFill>
                <a:schemeClr val="bg1"/>
              </a:solidFill>
              <a:round/>
              <a:headEnd/>
              <a:tailEnd/>
            </a:ln>
          </p:spPr>
          <p:txBody>
            <a:bodyPr/>
            <a:lstStyle/>
            <a:p>
              <a:endParaRPr lang="de-DE"/>
            </a:p>
          </p:txBody>
        </p:sp>
        <p:sp>
          <p:nvSpPr>
            <p:cNvPr id="6655" name="Freeform 1474"/>
            <p:cNvSpPr>
              <a:spLocks/>
            </p:cNvSpPr>
            <p:nvPr/>
          </p:nvSpPr>
          <p:spPr bwMode="gray">
            <a:xfrm>
              <a:off x="2737" y="1215"/>
              <a:ext cx="48" cy="57"/>
            </a:xfrm>
            <a:custGeom>
              <a:avLst/>
              <a:gdLst>
                <a:gd name="T0" fmla="*/ 0 w 85"/>
                <a:gd name="T1" fmla="*/ 3 h 101"/>
                <a:gd name="T2" fmla="*/ 1 w 85"/>
                <a:gd name="T3" fmla="*/ 10 h 101"/>
                <a:gd name="T4" fmla="*/ 5 w 85"/>
                <a:gd name="T5" fmla="*/ 10 h 101"/>
                <a:gd name="T6" fmla="*/ 8 w 85"/>
                <a:gd name="T7" fmla="*/ 6 h 101"/>
                <a:gd name="T8" fmla="*/ 6 w 85"/>
                <a:gd name="T9" fmla="*/ 4 h 101"/>
                <a:gd name="T10" fmla="*/ 4 w 85"/>
                <a:gd name="T11" fmla="*/ 1 h 101"/>
                <a:gd name="T12" fmla="*/ 0 w 85"/>
                <a:gd name="T13" fmla="*/ 3 h 101"/>
                <a:gd name="T14" fmla="*/ 0 60000 65536"/>
                <a:gd name="T15" fmla="*/ 0 60000 65536"/>
                <a:gd name="T16" fmla="*/ 0 60000 65536"/>
                <a:gd name="T17" fmla="*/ 0 60000 65536"/>
                <a:gd name="T18" fmla="*/ 0 60000 65536"/>
                <a:gd name="T19" fmla="*/ 0 60000 65536"/>
                <a:gd name="T20" fmla="*/ 0 60000 65536"/>
                <a:gd name="T21" fmla="*/ 0 w 85"/>
                <a:gd name="T22" fmla="*/ 0 h 101"/>
                <a:gd name="T23" fmla="*/ 85 w 85"/>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101">
                  <a:moveTo>
                    <a:pt x="0" y="32"/>
                  </a:moveTo>
                  <a:cubicBezTo>
                    <a:pt x="5" y="96"/>
                    <a:pt x="5" y="96"/>
                    <a:pt x="5" y="96"/>
                  </a:cubicBezTo>
                  <a:cubicBezTo>
                    <a:pt x="42" y="101"/>
                    <a:pt x="42" y="101"/>
                    <a:pt x="42" y="101"/>
                  </a:cubicBezTo>
                  <a:cubicBezTo>
                    <a:pt x="74" y="80"/>
                    <a:pt x="85" y="64"/>
                    <a:pt x="85" y="64"/>
                  </a:cubicBezTo>
                  <a:cubicBezTo>
                    <a:pt x="85" y="64"/>
                    <a:pt x="63" y="58"/>
                    <a:pt x="53" y="38"/>
                  </a:cubicBezTo>
                  <a:cubicBezTo>
                    <a:pt x="37" y="6"/>
                    <a:pt x="74" y="11"/>
                    <a:pt x="37" y="6"/>
                  </a:cubicBezTo>
                  <a:cubicBezTo>
                    <a:pt x="0" y="0"/>
                    <a:pt x="0" y="32"/>
                    <a:pt x="0" y="32"/>
                  </a:cubicBezTo>
                  <a:close/>
                </a:path>
              </a:pathLst>
            </a:custGeom>
            <a:solidFill>
              <a:schemeClr val="accent1"/>
            </a:solidFill>
            <a:ln w="3175" cap="rnd">
              <a:solidFill>
                <a:schemeClr val="bg1"/>
              </a:solidFill>
              <a:round/>
              <a:headEnd/>
              <a:tailEnd/>
            </a:ln>
          </p:spPr>
          <p:txBody>
            <a:bodyPr/>
            <a:lstStyle/>
            <a:p>
              <a:endParaRPr lang="de-DE"/>
            </a:p>
          </p:txBody>
        </p:sp>
        <p:sp>
          <p:nvSpPr>
            <p:cNvPr id="6656" name="Freeform 1475"/>
            <p:cNvSpPr>
              <a:spLocks/>
            </p:cNvSpPr>
            <p:nvPr/>
          </p:nvSpPr>
          <p:spPr bwMode="gray">
            <a:xfrm>
              <a:off x="1506" y="1184"/>
              <a:ext cx="653" cy="560"/>
            </a:xfrm>
            <a:custGeom>
              <a:avLst/>
              <a:gdLst>
                <a:gd name="T0" fmla="*/ 47 w 1173"/>
                <a:gd name="T1" fmla="*/ 2 h 1005"/>
                <a:gd name="T2" fmla="*/ 41 w 1173"/>
                <a:gd name="T3" fmla="*/ 2 h 1005"/>
                <a:gd name="T4" fmla="*/ 34 w 1173"/>
                <a:gd name="T5" fmla="*/ 4 h 1005"/>
                <a:gd name="T6" fmla="*/ 32 w 1173"/>
                <a:gd name="T7" fmla="*/ 6 h 1005"/>
                <a:gd name="T8" fmla="*/ 28 w 1173"/>
                <a:gd name="T9" fmla="*/ 3 h 1005"/>
                <a:gd name="T10" fmla="*/ 24 w 1173"/>
                <a:gd name="T11" fmla="*/ 7 h 1005"/>
                <a:gd name="T12" fmla="*/ 18 w 1173"/>
                <a:gd name="T13" fmla="*/ 8 h 1005"/>
                <a:gd name="T14" fmla="*/ 13 w 1173"/>
                <a:gd name="T15" fmla="*/ 12 h 1005"/>
                <a:gd name="T16" fmla="*/ 18 w 1173"/>
                <a:gd name="T17" fmla="*/ 12 h 1005"/>
                <a:gd name="T18" fmla="*/ 21 w 1173"/>
                <a:gd name="T19" fmla="*/ 16 h 1005"/>
                <a:gd name="T20" fmla="*/ 8 w 1173"/>
                <a:gd name="T21" fmla="*/ 19 h 1005"/>
                <a:gd name="T22" fmla="*/ 2 w 1173"/>
                <a:gd name="T23" fmla="*/ 21 h 1005"/>
                <a:gd name="T24" fmla="*/ 4 w 1173"/>
                <a:gd name="T25" fmla="*/ 24 h 1005"/>
                <a:gd name="T26" fmla="*/ 12 w 1173"/>
                <a:gd name="T27" fmla="*/ 25 h 1005"/>
                <a:gd name="T28" fmla="*/ 8 w 1173"/>
                <a:gd name="T29" fmla="*/ 28 h 1005"/>
                <a:gd name="T30" fmla="*/ 3 w 1173"/>
                <a:gd name="T31" fmla="*/ 31 h 1005"/>
                <a:gd name="T32" fmla="*/ 11 w 1173"/>
                <a:gd name="T33" fmla="*/ 30 h 1005"/>
                <a:gd name="T34" fmla="*/ 19 w 1173"/>
                <a:gd name="T35" fmla="*/ 31 h 1005"/>
                <a:gd name="T36" fmla="*/ 28 w 1173"/>
                <a:gd name="T37" fmla="*/ 32 h 1005"/>
                <a:gd name="T38" fmla="*/ 34 w 1173"/>
                <a:gd name="T39" fmla="*/ 34 h 1005"/>
                <a:gd name="T40" fmla="*/ 40 w 1173"/>
                <a:gd name="T41" fmla="*/ 39 h 1005"/>
                <a:gd name="T42" fmla="*/ 46 w 1173"/>
                <a:gd name="T43" fmla="*/ 47 h 1005"/>
                <a:gd name="T44" fmla="*/ 45 w 1173"/>
                <a:gd name="T45" fmla="*/ 52 h 1005"/>
                <a:gd name="T46" fmla="*/ 52 w 1173"/>
                <a:gd name="T47" fmla="*/ 57 h 1005"/>
                <a:gd name="T48" fmla="*/ 52 w 1173"/>
                <a:gd name="T49" fmla="*/ 62 h 1005"/>
                <a:gd name="T50" fmla="*/ 45 w 1173"/>
                <a:gd name="T51" fmla="*/ 64 h 1005"/>
                <a:gd name="T52" fmla="*/ 53 w 1173"/>
                <a:gd name="T53" fmla="*/ 66 h 1005"/>
                <a:gd name="T54" fmla="*/ 56 w 1173"/>
                <a:gd name="T55" fmla="*/ 72 h 1005"/>
                <a:gd name="T56" fmla="*/ 51 w 1173"/>
                <a:gd name="T57" fmla="*/ 75 h 1005"/>
                <a:gd name="T58" fmla="*/ 49 w 1173"/>
                <a:gd name="T59" fmla="*/ 80 h 1005"/>
                <a:gd name="T60" fmla="*/ 51 w 1173"/>
                <a:gd name="T61" fmla="*/ 84 h 1005"/>
                <a:gd name="T62" fmla="*/ 54 w 1173"/>
                <a:gd name="T63" fmla="*/ 90 h 1005"/>
                <a:gd name="T64" fmla="*/ 55 w 1173"/>
                <a:gd name="T65" fmla="*/ 96 h 1005"/>
                <a:gd name="T66" fmla="*/ 67 w 1173"/>
                <a:gd name="T67" fmla="*/ 92 h 1005"/>
                <a:gd name="T68" fmla="*/ 83 w 1173"/>
                <a:gd name="T69" fmla="*/ 82 h 1005"/>
                <a:gd name="T70" fmla="*/ 88 w 1173"/>
                <a:gd name="T71" fmla="*/ 75 h 1005"/>
                <a:gd name="T72" fmla="*/ 97 w 1173"/>
                <a:gd name="T73" fmla="*/ 70 h 1005"/>
                <a:gd name="T74" fmla="*/ 101 w 1173"/>
                <a:gd name="T75" fmla="*/ 64 h 1005"/>
                <a:gd name="T76" fmla="*/ 96 w 1173"/>
                <a:gd name="T77" fmla="*/ 57 h 1005"/>
                <a:gd name="T78" fmla="*/ 96 w 1173"/>
                <a:gd name="T79" fmla="*/ 52 h 1005"/>
                <a:gd name="T80" fmla="*/ 94 w 1173"/>
                <a:gd name="T81" fmla="*/ 50 h 1005"/>
                <a:gd name="T82" fmla="*/ 102 w 1173"/>
                <a:gd name="T83" fmla="*/ 51 h 1005"/>
                <a:gd name="T84" fmla="*/ 105 w 1173"/>
                <a:gd name="T85" fmla="*/ 52 h 1005"/>
                <a:gd name="T86" fmla="*/ 100 w 1173"/>
                <a:gd name="T87" fmla="*/ 46 h 1005"/>
                <a:gd name="T88" fmla="*/ 101 w 1173"/>
                <a:gd name="T89" fmla="*/ 39 h 1005"/>
                <a:gd name="T90" fmla="*/ 99 w 1173"/>
                <a:gd name="T91" fmla="*/ 35 h 1005"/>
                <a:gd name="T92" fmla="*/ 109 w 1173"/>
                <a:gd name="T93" fmla="*/ 28 h 1005"/>
                <a:gd name="T94" fmla="*/ 107 w 1173"/>
                <a:gd name="T95" fmla="*/ 22 h 1005"/>
                <a:gd name="T96" fmla="*/ 101 w 1173"/>
                <a:gd name="T97" fmla="*/ 27 h 1005"/>
                <a:gd name="T98" fmla="*/ 105 w 1173"/>
                <a:gd name="T99" fmla="*/ 21 h 1005"/>
                <a:gd name="T100" fmla="*/ 109 w 1173"/>
                <a:gd name="T101" fmla="*/ 17 h 1005"/>
                <a:gd name="T102" fmla="*/ 97 w 1173"/>
                <a:gd name="T103" fmla="*/ 17 h 1005"/>
                <a:gd name="T104" fmla="*/ 94 w 1173"/>
                <a:gd name="T105" fmla="*/ 12 h 1005"/>
                <a:gd name="T106" fmla="*/ 102 w 1173"/>
                <a:gd name="T107" fmla="*/ 7 h 1005"/>
                <a:gd name="T108" fmla="*/ 89 w 1173"/>
                <a:gd name="T109" fmla="*/ 9 h 1005"/>
                <a:gd name="T110" fmla="*/ 79 w 1173"/>
                <a:gd name="T111" fmla="*/ 7 h 1005"/>
                <a:gd name="T112" fmla="*/ 73 w 1173"/>
                <a:gd name="T113" fmla="*/ 7 h 1005"/>
                <a:gd name="T114" fmla="*/ 65 w 1173"/>
                <a:gd name="T115" fmla="*/ 4 h 1005"/>
                <a:gd name="T116" fmla="*/ 61 w 1173"/>
                <a:gd name="T117" fmla="*/ 6 h 1005"/>
                <a:gd name="T118" fmla="*/ 53 w 1173"/>
                <a:gd name="T119" fmla="*/ 2 h 10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3"/>
                <a:gd name="T181" fmla="*/ 0 h 1005"/>
                <a:gd name="T182" fmla="*/ 1173 w 1173"/>
                <a:gd name="T183" fmla="*/ 1005 h 10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3" h="1005">
                  <a:moveTo>
                    <a:pt x="488" y="61"/>
                  </a:moveTo>
                  <a:cubicBezTo>
                    <a:pt x="481" y="57"/>
                    <a:pt x="490" y="36"/>
                    <a:pt x="490" y="36"/>
                  </a:cubicBezTo>
                  <a:cubicBezTo>
                    <a:pt x="490" y="36"/>
                    <a:pt x="495" y="15"/>
                    <a:pt x="488" y="16"/>
                  </a:cubicBezTo>
                  <a:cubicBezTo>
                    <a:pt x="474" y="18"/>
                    <a:pt x="472" y="3"/>
                    <a:pt x="468" y="11"/>
                  </a:cubicBezTo>
                  <a:cubicBezTo>
                    <a:pt x="461" y="25"/>
                    <a:pt x="449" y="27"/>
                    <a:pt x="449" y="27"/>
                  </a:cubicBezTo>
                  <a:cubicBezTo>
                    <a:pt x="434" y="25"/>
                    <a:pt x="434" y="11"/>
                    <a:pt x="427" y="16"/>
                  </a:cubicBezTo>
                  <a:cubicBezTo>
                    <a:pt x="420" y="20"/>
                    <a:pt x="407" y="6"/>
                    <a:pt x="404" y="16"/>
                  </a:cubicBezTo>
                  <a:cubicBezTo>
                    <a:pt x="400" y="32"/>
                    <a:pt x="379" y="23"/>
                    <a:pt x="379" y="23"/>
                  </a:cubicBezTo>
                  <a:cubicBezTo>
                    <a:pt x="379" y="23"/>
                    <a:pt x="361" y="45"/>
                    <a:pt x="354" y="41"/>
                  </a:cubicBezTo>
                  <a:cubicBezTo>
                    <a:pt x="347" y="36"/>
                    <a:pt x="350" y="16"/>
                    <a:pt x="343" y="25"/>
                  </a:cubicBezTo>
                  <a:cubicBezTo>
                    <a:pt x="336" y="34"/>
                    <a:pt x="329" y="45"/>
                    <a:pt x="329" y="45"/>
                  </a:cubicBezTo>
                  <a:cubicBezTo>
                    <a:pt x="329" y="45"/>
                    <a:pt x="338" y="59"/>
                    <a:pt x="331" y="61"/>
                  </a:cubicBezTo>
                  <a:cubicBezTo>
                    <a:pt x="318" y="68"/>
                    <a:pt x="318" y="68"/>
                    <a:pt x="318" y="68"/>
                  </a:cubicBezTo>
                  <a:cubicBezTo>
                    <a:pt x="318" y="68"/>
                    <a:pt x="317" y="53"/>
                    <a:pt x="311" y="50"/>
                  </a:cubicBezTo>
                  <a:cubicBezTo>
                    <a:pt x="295" y="41"/>
                    <a:pt x="300" y="23"/>
                    <a:pt x="293" y="34"/>
                  </a:cubicBezTo>
                  <a:cubicBezTo>
                    <a:pt x="286" y="45"/>
                    <a:pt x="293" y="43"/>
                    <a:pt x="293" y="52"/>
                  </a:cubicBezTo>
                  <a:cubicBezTo>
                    <a:pt x="293" y="61"/>
                    <a:pt x="279" y="63"/>
                    <a:pt x="279" y="63"/>
                  </a:cubicBezTo>
                  <a:cubicBezTo>
                    <a:pt x="279" y="63"/>
                    <a:pt x="263" y="82"/>
                    <a:pt x="252" y="77"/>
                  </a:cubicBezTo>
                  <a:cubicBezTo>
                    <a:pt x="241" y="73"/>
                    <a:pt x="241" y="61"/>
                    <a:pt x="234" y="75"/>
                  </a:cubicBezTo>
                  <a:cubicBezTo>
                    <a:pt x="227" y="88"/>
                    <a:pt x="213" y="88"/>
                    <a:pt x="204" y="86"/>
                  </a:cubicBezTo>
                  <a:cubicBezTo>
                    <a:pt x="195" y="84"/>
                    <a:pt x="191" y="77"/>
                    <a:pt x="186" y="88"/>
                  </a:cubicBezTo>
                  <a:cubicBezTo>
                    <a:pt x="182" y="100"/>
                    <a:pt x="170" y="77"/>
                    <a:pt x="168" y="84"/>
                  </a:cubicBezTo>
                  <a:cubicBezTo>
                    <a:pt x="166" y="91"/>
                    <a:pt x="168" y="101"/>
                    <a:pt x="159" y="104"/>
                  </a:cubicBezTo>
                  <a:cubicBezTo>
                    <a:pt x="143" y="111"/>
                    <a:pt x="136" y="107"/>
                    <a:pt x="139" y="118"/>
                  </a:cubicBezTo>
                  <a:cubicBezTo>
                    <a:pt x="141" y="129"/>
                    <a:pt x="145" y="111"/>
                    <a:pt x="152" y="122"/>
                  </a:cubicBezTo>
                  <a:cubicBezTo>
                    <a:pt x="159" y="134"/>
                    <a:pt x="157" y="132"/>
                    <a:pt x="166" y="127"/>
                  </a:cubicBezTo>
                  <a:cubicBezTo>
                    <a:pt x="175" y="122"/>
                    <a:pt x="184" y="109"/>
                    <a:pt x="186" y="122"/>
                  </a:cubicBezTo>
                  <a:cubicBezTo>
                    <a:pt x="189" y="136"/>
                    <a:pt x="193" y="118"/>
                    <a:pt x="202" y="127"/>
                  </a:cubicBezTo>
                  <a:cubicBezTo>
                    <a:pt x="211" y="136"/>
                    <a:pt x="225" y="127"/>
                    <a:pt x="220" y="141"/>
                  </a:cubicBezTo>
                  <a:cubicBezTo>
                    <a:pt x="216" y="154"/>
                    <a:pt x="227" y="147"/>
                    <a:pt x="213" y="168"/>
                  </a:cubicBezTo>
                  <a:cubicBezTo>
                    <a:pt x="200" y="188"/>
                    <a:pt x="193" y="154"/>
                    <a:pt x="182" y="181"/>
                  </a:cubicBezTo>
                  <a:cubicBezTo>
                    <a:pt x="170" y="209"/>
                    <a:pt x="186" y="227"/>
                    <a:pt x="157" y="202"/>
                  </a:cubicBezTo>
                  <a:cubicBezTo>
                    <a:pt x="127" y="177"/>
                    <a:pt x="98" y="184"/>
                    <a:pt x="84" y="195"/>
                  </a:cubicBezTo>
                  <a:cubicBezTo>
                    <a:pt x="71" y="206"/>
                    <a:pt x="71" y="218"/>
                    <a:pt x="59" y="218"/>
                  </a:cubicBezTo>
                  <a:cubicBezTo>
                    <a:pt x="48" y="218"/>
                    <a:pt x="57" y="188"/>
                    <a:pt x="43" y="204"/>
                  </a:cubicBezTo>
                  <a:cubicBezTo>
                    <a:pt x="30" y="220"/>
                    <a:pt x="30" y="216"/>
                    <a:pt x="16" y="216"/>
                  </a:cubicBezTo>
                  <a:cubicBezTo>
                    <a:pt x="2" y="216"/>
                    <a:pt x="5" y="193"/>
                    <a:pt x="2" y="216"/>
                  </a:cubicBezTo>
                  <a:cubicBezTo>
                    <a:pt x="0" y="238"/>
                    <a:pt x="12" y="240"/>
                    <a:pt x="23" y="243"/>
                  </a:cubicBezTo>
                  <a:cubicBezTo>
                    <a:pt x="34" y="245"/>
                    <a:pt x="55" y="225"/>
                    <a:pt x="46" y="247"/>
                  </a:cubicBezTo>
                  <a:cubicBezTo>
                    <a:pt x="36" y="270"/>
                    <a:pt x="89" y="229"/>
                    <a:pt x="91" y="240"/>
                  </a:cubicBezTo>
                  <a:cubicBezTo>
                    <a:pt x="93" y="252"/>
                    <a:pt x="100" y="234"/>
                    <a:pt x="105" y="250"/>
                  </a:cubicBezTo>
                  <a:cubicBezTo>
                    <a:pt x="109" y="265"/>
                    <a:pt x="105" y="254"/>
                    <a:pt x="130" y="261"/>
                  </a:cubicBezTo>
                  <a:cubicBezTo>
                    <a:pt x="154" y="268"/>
                    <a:pt x="164" y="279"/>
                    <a:pt x="164" y="279"/>
                  </a:cubicBezTo>
                  <a:cubicBezTo>
                    <a:pt x="164" y="279"/>
                    <a:pt x="154" y="288"/>
                    <a:pt x="132" y="290"/>
                  </a:cubicBezTo>
                  <a:cubicBezTo>
                    <a:pt x="109" y="293"/>
                    <a:pt x="100" y="281"/>
                    <a:pt x="86" y="288"/>
                  </a:cubicBezTo>
                  <a:cubicBezTo>
                    <a:pt x="73" y="295"/>
                    <a:pt x="59" y="304"/>
                    <a:pt x="50" y="306"/>
                  </a:cubicBezTo>
                  <a:cubicBezTo>
                    <a:pt x="41" y="309"/>
                    <a:pt x="43" y="279"/>
                    <a:pt x="32" y="293"/>
                  </a:cubicBezTo>
                  <a:cubicBezTo>
                    <a:pt x="21" y="306"/>
                    <a:pt x="21" y="315"/>
                    <a:pt x="34" y="318"/>
                  </a:cubicBezTo>
                  <a:cubicBezTo>
                    <a:pt x="48" y="320"/>
                    <a:pt x="48" y="302"/>
                    <a:pt x="55" y="320"/>
                  </a:cubicBezTo>
                  <a:cubicBezTo>
                    <a:pt x="61" y="338"/>
                    <a:pt x="64" y="327"/>
                    <a:pt x="80" y="322"/>
                  </a:cubicBezTo>
                  <a:cubicBezTo>
                    <a:pt x="95" y="318"/>
                    <a:pt x="95" y="288"/>
                    <a:pt x="116" y="306"/>
                  </a:cubicBezTo>
                  <a:cubicBezTo>
                    <a:pt x="136" y="324"/>
                    <a:pt x="127" y="318"/>
                    <a:pt x="132" y="331"/>
                  </a:cubicBezTo>
                  <a:cubicBezTo>
                    <a:pt x="136" y="345"/>
                    <a:pt x="132" y="331"/>
                    <a:pt x="161" y="331"/>
                  </a:cubicBezTo>
                  <a:cubicBezTo>
                    <a:pt x="191" y="331"/>
                    <a:pt x="193" y="318"/>
                    <a:pt x="200" y="324"/>
                  </a:cubicBezTo>
                  <a:cubicBezTo>
                    <a:pt x="207" y="331"/>
                    <a:pt x="200" y="306"/>
                    <a:pt x="220" y="318"/>
                  </a:cubicBezTo>
                  <a:cubicBezTo>
                    <a:pt x="241" y="329"/>
                    <a:pt x="277" y="331"/>
                    <a:pt x="277" y="331"/>
                  </a:cubicBezTo>
                  <a:cubicBezTo>
                    <a:pt x="277" y="331"/>
                    <a:pt x="279" y="343"/>
                    <a:pt x="288" y="334"/>
                  </a:cubicBezTo>
                  <a:cubicBezTo>
                    <a:pt x="297" y="324"/>
                    <a:pt x="318" y="329"/>
                    <a:pt x="316" y="338"/>
                  </a:cubicBezTo>
                  <a:cubicBezTo>
                    <a:pt x="313" y="347"/>
                    <a:pt x="329" y="340"/>
                    <a:pt x="329" y="340"/>
                  </a:cubicBezTo>
                  <a:cubicBezTo>
                    <a:pt x="329" y="340"/>
                    <a:pt x="347" y="343"/>
                    <a:pt x="352" y="354"/>
                  </a:cubicBezTo>
                  <a:cubicBezTo>
                    <a:pt x="356" y="365"/>
                    <a:pt x="377" y="349"/>
                    <a:pt x="375" y="368"/>
                  </a:cubicBezTo>
                  <a:cubicBezTo>
                    <a:pt x="372" y="386"/>
                    <a:pt x="388" y="372"/>
                    <a:pt x="395" y="383"/>
                  </a:cubicBezTo>
                  <a:cubicBezTo>
                    <a:pt x="402" y="395"/>
                    <a:pt x="422" y="386"/>
                    <a:pt x="420" y="406"/>
                  </a:cubicBezTo>
                  <a:cubicBezTo>
                    <a:pt x="418" y="427"/>
                    <a:pt x="434" y="431"/>
                    <a:pt x="434" y="447"/>
                  </a:cubicBezTo>
                  <a:cubicBezTo>
                    <a:pt x="434" y="463"/>
                    <a:pt x="470" y="431"/>
                    <a:pt x="479" y="449"/>
                  </a:cubicBezTo>
                  <a:cubicBezTo>
                    <a:pt x="488" y="467"/>
                    <a:pt x="495" y="479"/>
                    <a:pt x="477" y="488"/>
                  </a:cubicBezTo>
                  <a:cubicBezTo>
                    <a:pt x="459" y="497"/>
                    <a:pt x="443" y="483"/>
                    <a:pt x="447" y="499"/>
                  </a:cubicBezTo>
                  <a:cubicBezTo>
                    <a:pt x="452" y="515"/>
                    <a:pt x="470" y="495"/>
                    <a:pt x="472" y="511"/>
                  </a:cubicBezTo>
                  <a:cubicBezTo>
                    <a:pt x="474" y="526"/>
                    <a:pt x="454" y="538"/>
                    <a:pt x="459" y="545"/>
                  </a:cubicBezTo>
                  <a:cubicBezTo>
                    <a:pt x="463" y="551"/>
                    <a:pt x="452" y="540"/>
                    <a:pt x="472" y="549"/>
                  </a:cubicBezTo>
                  <a:cubicBezTo>
                    <a:pt x="493" y="558"/>
                    <a:pt x="529" y="535"/>
                    <a:pt x="520" y="565"/>
                  </a:cubicBezTo>
                  <a:cubicBezTo>
                    <a:pt x="511" y="594"/>
                    <a:pt x="518" y="583"/>
                    <a:pt x="540" y="590"/>
                  </a:cubicBezTo>
                  <a:cubicBezTo>
                    <a:pt x="563" y="597"/>
                    <a:pt x="577" y="590"/>
                    <a:pt x="574" y="610"/>
                  </a:cubicBezTo>
                  <a:cubicBezTo>
                    <a:pt x="572" y="631"/>
                    <a:pt x="579" y="665"/>
                    <a:pt x="579" y="665"/>
                  </a:cubicBezTo>
                  <a:cubicBezTo>
                    <a:pt x="579" y="665"/>
                    <a:pt x="554" y="647"/>
                    <a:pt x="543" y="642"/>
                  </a:cubicBezTo>
                  <a:cubicBezTo>
                    <a:pt x="531" y="638"/>
                    <a:pt x="522" y="619"/>
                    <a:pt x="511" y="629"/>
                  </a:cubicBezTo>
                  <a:cubicBezTo>
                    <a:pt x="499" y="638"/>
                    <a:pt x="470" y="638"/>
                    <a:pt x="470" y="638"/>
                  </a:cubicBezTo>
                  <a:cubicBezTo>
                    <a:pt x="470" y="638"/>
                    <a:pt x="447" y="651"/>
                    <a:pt x="461" y="656"/>
                  </a:cubicBezTo>
                  <a:cubicBezTo>
                    <a:pt x="474" y="660"/>
                    <a:pt x="488" y="642"/>
                    <a:pt x="497" y="663"/>
                  </a:cubicBezTo>
                  <a:cubicBezTo>
                    <a:pt x="506" y="683"/>
                    <a:pt x="520" y="649"/>
                    <a:pt x="531" y="665"/>
                  </a:cubicBezTo>
                  <a:cubicBezTo>
                    <a:pt x="543" y="681"/>
                    <a:pt x="545" y="678"/>
                    <a:pt x="556" y="681"/>
                  </a:cubicBezTo>
                  <a:cubicBezTo>
                    <a:pt x="567" y="683"/>
                    <a:pt x="567" y="665"/>
                    <a:pt x="574" y="683"/>
                  </a:cubicBezTo>
                  <a:cubicBezTo>
                    <a:pt x="581" y="701"/>
                    <a:pt x="586" y="681"/>
                    <a:pt x="581" y="701"/>
                  </a:cubicBezTo>
                  <a:cubicBezTo>
                    <a:pt x="577" y="722"/>
                    <a:pt x="590" y="742"/>
                    <a:pt x="583" y="751"/>
                  </a:cubicBezTo>
                  <a:cubicBezTo>
                    <a:pt x="577" y="760"/>
                    <a:pt x="579" y="762"/>
                    <a:pt x="565" y="765"/>
                  </a:cubicBezTo>
                  <a:cubicBezTo>
                    <a:pt x="552" y="767"/>
                    <a:pt x="561" y="747"/>
                    <a:pt x="552" y="767"/>
                  </a:cubicBezTo>
                  <a:cubicBezTo>
                    <a:pt x="543" y="787"/>
                    <a:pt x="536" y="781"/>
                    <a:pt x="524" y="783"/>
                  </a:cubicBezTo>
                  <a:cubicBezTo>
                    <a:pt x="513" y="785"/>
                    <a:pt x="499" y="790"/>
                    <a:pt x="508" y="799"/>
                  </a:cubicBezTo>
                  <a:cubicBezTo>
                    <a:pt x="518" y="808"/>
                    <a:pt x="533" y="792"/>
                    <a:pt x="529" y="806"/>
                  </a:cubicBezTo>
                  <a:cubicBezTo>
                    <a:pt x="524" y="819"/>
                    <a:pt x="490" y="821"/>
                    <a:pt x="508" y="826"/>
                  </a:cubicBezTo>
                  <a:cubicBezTo>
                    <a:pt x="527" y="830"/>
                    <a:pt x="538" y="812"/>
                    <a:pt x="545" y="821"/>
                  </a:cubicBezTo>
                  <a:cubicBezTo>
                    <a:pt x="552" y="830"/>
                    <a:pt x="524" y="851"/>
                    <a:pt x="524" y="851"/>
                  </a:cubicBezTo>
                  <a:cubicBezTo>
                    <a:pt x="518" y="871"/>
                    <a:pt x="527" y="855"/>
                    <a:pt x="529" y="871"/>
                  </a:cubicBezTo>
                  <a:cubicBezTo>
                    <a:pt x="531" y="887"/>
                    <a:pt x="511" y="894"/>
                    <a:pt x="522" y="905"/>
                  </a:cubicBezTo>
                  <a:cubicBezTo>
                    <a:pt x="533" y="917"/>
                    <a:pt x="533" y="880"/>
                    <a:pt x="549" y="896"/>
                  </a:cubicBezTo>
                  <a:cubicBezTo>
                    <a:pt x="565" y="912"/>
                    <a:pt x="561" y="939"/>
                    <a:pt x="561" y="939"/>
                  </a:cubicBezTo>
                  <a:cubicBezTo>
                    <a:pt x="561" y="939"/>
                    <a:pt x="590" y="917"/>
                    <a:pt x="586" y="942"/>
                  </a:cubicBezTo>
                  <a:cubicBezTo>
                    <a:pt x="581" y="967"/>
                    <a:pt x="561" y="976"/>
                    <a:pt x="554" y="971"/>
                  </a:cubicBezTo>
                  <a:cubicBezTo>
                    <a:pt x="547" y="967"/>
                    <a:pt x="563" y="1005"/>
                    <a:pt x="572" y="1001"/>
                  </a:cubicBezTo>
                  <a:cubicBezTo>
                    <a:pt x="581" y="996"/>
                    <a:pt x="613" y="976"/>
                    <a:pt x="615" y="985"/>
                  </a:cubicBezTo>
                  <a:cubicBezTo>
                    <a:pt x="617" y="994"/>
                    <a:pt x="629" y="992"/>
                    <a:pt x="645" y="987"/>
                  </a:cubicBezTo>
                  <a:cubicBezTo>
                    <a:pt x="661" y="983"/>
                    <a:pt x="670" y="958"/>
                    <a:pt x="697" y="953"/>
                  </a:cubicBezTo>
                  <a:cubicBezTo>
                    <a:pt x="724" y="948"/>
                    <a:pt x="767" y="926"/>
                    <a:pt x="765" y="912"/>
                  </a:cubicBezTo>
                  <a:cubicBezTo>
                    <a:pt x="763" y="899"/>
                    <a:pt x="729" y="876"/>
                    <a:pt x="779" y="878"/>
                  </a:cubicBezTo>
                  <a:cubicBezTo>
                    <a:pt x="828" y="880"/>
                    <a:pt x="860" y="860"/>
                    <a:pt x="862" y="849"/>
                  </a:cubicBezTo>
                  <a:cubicBezTo>
                    <a:pt x="865" y="837"/>
                    <a:pt x="856" y="830"/>
                    <a:pt x="858" y="817"/>
                  </a:cubicBezTo>
                  <a:cubicBezTo>
                    <a:pt x="860" y="803"/>
                    <a:pt x="892" y="810"/>
                    <a:pt x="892" y="810"/>
                  </a:cubicBezTo>
                  <a:cubicBezTo>
                    <a:pt x="892" y="810"/>
                    <a:pt x="908" y="762"/>
                    <a:pt x="917" y="776"/>
                  </a:cubicBezTo>
                  <a:cubicBezTo>
                    <a:pt x="926" y="790"/>
                    <a:pt x="951" y="769"/>
                    <a:pt x="942" y="765"/>
                  </a:cubicBezTo>
                  <a:cubicBezTo>
                    <a:pt x="933" y="760"/>
                    <a:pt x="924" y="742"/>
                    <a:pt x="951" y="749"/>
                  </a:cubicBezTo>
                  <a:cubicBezTo>
                    <a:pt x="978" y="756"/>
                    <a:pt x="1015" y="731"/>
                    <a:pt x="1015" y="731"/>
                  </a:cubicBezTo>
                  <a:cubicBezTo>
                    <a:pt x="1015" y="731"/>
                    <a:pt x="958" y="703"/>
                    <a:pt x="1012" y="706"/>
                  </a:cubicBezTo>
                  <a:cubicBezTo>
                    <a:pt x="1067" y="708"/>
                    <a:pt x="1069" y="697"/>
                    <a:pt x="1078" y="699"/>
                  </a:cubicBezTo>
                  <a:cubicBezTo>
                    <a:pt x="1087" y="701"/>
                    <a:pt x="1087" y="676"/>
                    <a:pt x="1053" y="667"/>
                  </a:cubicBezTo>
                  <a:cubicBezTo>
                    <a:pt x="1019" y="658"/>
                    <a:pt x="1015" y="660"/>
                    <a:pt x="992" y="660"/>
                  </a:cubicBezTo>
                  <a:cubicBezTo>
                    <a:pt x="969" y="660"/>
                    <a:pt x="949" y="644"/>
                    <a:pt x="956" y="633"/>
                  </a:cubicBezTo>
                  <a:cubicBezTo>
                    <a:pt x="962" y="622"/>
                    <a:pt x="1028" y="601"/>
                    <a:pt x="1005" y="592"/>
                  </a:cubicBezTo>
                  <a:cubicBezTo>
                    <a:pt x="983" y="583"/>
                    <a:pt x="965" y="560"/>
                    <a:pt x="985" y="563"/>
                  </a:cubicBezTo>
                  <a:cubicBezTo>
                    <a:pt x="1005" y="565"/>
                    <a:pt x="1044" y="565"/>
                    <a:pt x="1028" y="558"/>
                  </a:cubicBezTo>
                  <a:cubicBezTo>
                    <a:pt x="1012" y="551"/>
                    <a:pt x="994" y="545"/>
                    <a:pt x="1001" y="545"/>
                  </a:cubicBezTo>
                  <a:cubicBezTo>
                    <a:pt x="1008" y="545"/>
                    <a:pt x="1044" y="547"/>
                    <a:pt x="1024" y="538"/>
                  </a:cubicBezTo>
                  <a:cubicBezTo>
                    <a:pt x="1003" y="529"/>
                    <a:pt x="1005" y="524"/>
                    <a:pt x="994" y="531"/>
                  </a:cubicBezTo>
                  <a:cubicBezTo>
                    <a:pt x="983" y="538"/>
                    <a:pt x="980" y="524"/>
                    <a:pt x="974" y="520"/>
                  </a:cubicBezTo>
                  <a:cubicBezTo>
                    <a:pt x="967" y="515"/>
                    <a:pt x="974" y="508"/>
                    <a:pt x="983" y="506"/>
                  </a:cubicBezTo>
                  <a:cubicBezTo>
                    <a:pt x="992" y="504"/>
                    <a:pt x="1019" y="488"/>
                    <a:pt x="1030" y="506"/>
                  </a:cubicBezTo>
                  <a:cubicBezTo>
                    <a:pt x="1042" y="524"/>
                    <a:pt x="1055" y="513"/>
                    <a:pt x="1062" y="531"/>
                  </a:cubicBezTo>
                  <a:cubicBezTo>
                    <a:pt x="1069" y="549"/>
                    <a:pt x="1071" y="570"/>
                    <a:pt x="1071" y="570"/>
                  </a:cubicBezTo>
                  <a:cubicBezTo>
                    <a:pt x="1071" y="570"/>
                    <a:pt x="1092" y="592"/>
                    <a:pt x="1094" y="574"/>
                  </a:cubicBezTo>
                  <a:cubicBezTo>
                    <a:pt x="1096" y="556"/>
                    <a:pt x="1103" y="556"/>
                    <a:pt x="1094" y="545"/>
                  </a:cubicBezTo>
                  <a:cubicBezTo>
                    <a:pt x="1085" y="533"/>
                    <a:pt x="1080" y="515"/>
                    <a:pt x="1080" y="515"/>
                  </a:cubicBezTo>
                  <a:cubicBezTo>
                    <a:pt x="1080" y="515"/>
                    <a:pt x="1080" y="499"/>
                    <a:pt x="1064" y="499"/>
                  </a:cubicBezTo>
                  <a:cubicBezTo>
                    <a:pt x="1049" y="499"/>
                    <a:pt x="1067" y="481"/>
                    <a:pt x="1046" y="479"/>
                  </a:cubicBezTo>
                  <a:cubicBezTo>
                    <a:pt x="1026" y="476"/>
                    <a:pt x="1037" y="465"/>
                    <a:pt x="1021" y="470"/>
                  </a:cubicBezTo>
                  <a:cubicBezTo>
                    <a:pt x="1005" y="474"/>
                    <a:pt x="1069" y="447"/>
                    <a:pt x="1058" y="431"/>
                  </a:cubicBezTo>
                  <a:cubicBezTo>
                    <a:pt x="1046" y="415"/>
                    <a:pt x="1026" y="408"/>
                    <a:pt x="1051" y="402"/>
                  </a:cubicBezTo>
                  <a:cubicBezTo>
                    <a:pt x="1076" y="395"/>
                    <a:pt x="1092" y="402"/>
                    <a:pt x="1089" y="395"/>
                  </a:cubicBezTo>
                  <a:cubicBezTo>
                    <a:pt x="1087" y="388"/>
                    <a:pt x="1076" y="374"/>
                    <a:pt x="1076" y="374"/>
                  </a:cubicBezTo>
                  <a:cubicBezTo>
                    <a:pt x="1062" y="368"/>
                    <a:pt x="1026" y="370"/>
                    <a:pt x="1026" y="363"/>
                  </a:cubicBezTo>
                  <a:cubicBezTo>
                    <a:pt x="1026" y="356"/>
                    <a:pt x="1024" y="347"/>
                    <a:pt x="1046" y="338"/>
                  </a:cubicBezTo>
                  <a:cubicBezTo>
                    <a:pt x="1069" y="329"/>
                    <a:pt x="1058" y="320"/>
                    <a:pt x="1083" y="320"/>
                  </a:cubicBezTo>
                  <a:cubicBezTo>
                    <a:pt x="1108" y="320"/>
                    <a:pt x="1155" y="290"/>
                    <a:pt x="1133" y="286"/>
                  </a:cubicBezTo>
                  <a:cubicBezTo>
                    <a:pt x="1110" y="281"/>
                    <a:pt x="1108" y="256"/>
                    <a:pt x="1128" y="261"/>
                  </a:cubicBezTo>
                  <a:cubicBezTo>
                    <a:pt x="1148" y="265"/>
                    <a:pt x="1173" y="238"/>
                    <a:pt x="1157" y="236"/>
                  </a:cubicBezTo>
                  <a:cubicBezTo>
                    <a:pt x="1142" y="234"/>
                    <a:pt x="1130" y="222"/>
                    <a:pt x="1117" y="234"/>
                  </a:cubicBezTo>
                  <a:cubicBezTo>
                    <a:pt x="1103" y="245"/>
                    <a:pt x="1108" y="252"/>
                    <a:pt x="1094" y="256"/>
                  </a:cubicBezTo>
                  <a:cubicBezTo>
                    <a:pt x="1080" y="261"/>
                    <a:pt x="1087" y="240"/>
                    <a:pt x="1078" y="254"/>
                  </a:cubicBezTo>
                  <a:cubicBezTo>
                    <a:pt x="1069" y="268"/>
                    <a:pt x="1071" y="275"/>
                    <a:pt x="1053" y="277"/>
                  </a:cubicBezTo>
                  <a:cubicBezTo>
                    <a:pt x="1035" y="279"/>
                    <a:pt x="1035" y="256"/>
                    <a:pt x="1028" y="263"/>
                  </a:cubicBezTo>
                  <a:cubicBezTo>
                    <a:pt x="1021" y="270"/>
                    <a:pt x="1012" y="247"/>
                    <a:pt x="1035" y="240"/>
                  </a:cubicBezTo>
                  <a:cubicBezTo>
                    <a:pt x="1058" y="234"/>
                    <a:pt x="1085" y="206"/>
                    <a:pt x="1098" y="213"/>
                  </a:cubicBezTo>
                  <a:cubicBezTo>
                    <a:pt x="1112" y="220"/>
                    <a:pt x="1114" y="204"/>
                    <a:pt x="1128" y="206"/>
                  </a:cubicBezTo>
                  <a:cubicBezTo>
                    <a:pt x="1142" y="209"/>
                    <a:pt x="1162" y="206"/>
                    <a:pt x="1162" y="206"/>
                  </a:cubicBezTo>
                  <a:cubicBezTo>
                    <a:pt x="1139" y="191"/>
                    <a:pt x="1148" y="172"/>
                    <a:pt x="1130" y="177"/>
                  </a:cubicBezTo>
                  <a:cubicBezTo>
                    <a:pt x="1112" y="181"/>
                    <a:pt x="1110" y="170"/>
                    <a:pt x="1094" y="181"/>
                  </a:cubicBezTo>
                  <a:cubicBezTo>
                    <a:pt x="1078" y="193"/>
                    <a:pt x="1067" y="193"/>
                    <a:pt x="1042" y="186"/>
                  </a:cubicBezTo>
                  <a:cubicBezTo>
                    <a:pt x="1017" y="179"/>
                    <a:pt x="1044" y="161"/>
                    <a:pt x="1017" y="179"/>
                  </a:cubicBezTo>
                  <a:cubicBezTo>
                    <a:pt x="990" y="197"/>
                    <a:pt x="971" y="193"/>
                    <a:pt x="965" y="179"/>
                  </a:cubicBezTo>
                  <a:cubicBezTo>
                    <a:pt x="958" y="166"/>
                    <a:pt x="933" y="141"/>
                    <a:pt x="933" y="141"/>
                  </a:cubicBezTo>
                  <a:cubicBezTo>
                    <a:pt x="933" y="141"/>
                    <a:pt x="962" y="122"/>
                    <a:pt x="978" y="125"/>
                  </a:cubicBezTo>
                  <a:cubicBezTo>
                    <a:pt x="994" y="127"/>
                    <a:pt x="1001" y="111"/>
                    <a:pt x="1021" y="111"/>
                  </a:cubicBezTo>
                  <a:cubicBezTo>
                    <a:pt x="1042" y="111"/>
                    <a:pt x="1069" y="107"/>
                    <a:pt x="1074" y="98"/>
                  </a:cubicBezTo>
                  <a:cubicBezTo>
                    <a:pt x="1078" y="88"/>
                    <a:pt x="1083" y="68"/>
                    <a:pt x="1062" y="75"/>
                  </a:cubicBezTo>
                  <a:cubicBezTo>
                    <a:pt x="1042" y="82"/>
                    <a:pt x="1024" y="77"/>
                    <a:pt x="1005" y="86"/>
                  </a:cubicBezTo>
                  <a:cubicBezTo>
                    <a:pt x="987" y="95"/>
                    <a:pt x="980" y="57"/>
                    <a:pt x="971" y="79"/>
                  </a:cubicBezTo>
                  <a:cubicBezTo>
                    <a:pt x="962" y="102"/>
                    <a:pt x="935" y="109"/>
                    <a:pt x="931" y="98"/>
                  </a:cubicBezTo>
                  <a:cubicBezTo>
                    <a:pt x="926" y="86"/>
                    <a:pt x="917" y="93"/>
                    <a:pt x="908" y="95"/>
                  </a:cubicBezTo>
                  <a:cubicBezTo>
                    <a:pt x="899" y="98"/>
                    <a:pt x="883" y="75"/>
                    <a:pt x="883" y="75"/>
                  </a:cubicBezTo>
                  <a:cubicBezTo>
                    <a:pt x="883" y="75"/>
                    <a:pt x="838" y="68"/>
                    <a:pt x="822" y="77"/>
                  </a:cubicBezTo>
                  <a:cubicBezTo>
                    <a:pt x="806" y="86"/>
                    <a:pt x="794" y="73"/>
                    <a:pt x="788" y="59"/>
                  </a:cubicBezTo>
                  <a:cubicBezTo>
                    <a:pt x="781" y="45"/>
                    <a:pt x="788" y="2"/>
                    <a:pt x="774" y="32"/>
                  </a:cubicBezTo>
                  <a:cubicBezTo>
                    <a:pt x="760" y="61"/>
                    <a:pt x="783" y="68"/>
                    <a:pt x="765" y="73"/>
                  </a:cubicBezTo>
                  <a:cubicBezTo>
                    <a:pt x="747" y="77"/>
                    <a:pt x="733" y="57"/>
                    <a:pt x="722" y="59"/>
                  </a:cubicBezTo>
                  <a:cubicBezTo>
                    <a:pt x="710" y="61"/>
                    <a:pt x="697" y="50"/>
                    <a:pt x="688" y="52"/>
                  </a:cubicBezTo>
                  <a:cubicBezTo>
                    <a:pt x="679" y="54"/>
                    <a:pt x="674" y="39"/>
                    <a:pt x="674" y="39"/>
                  </a:cubicBezTo>
                  <a:cubicBezTo>
                    <a:pt x="674" y="39"/>
                    <a:pt x="645" y="18"/>
                    <a:pt x="633" y="18"/>
                  </a:cubicBezTo>
                  <a:cubicBezTo>
                    <a:pt x="622" y="18"/>
                    <a:pt x="606" y="0"/>
                    <a:pt x="613" y="18"/>
                  </a:cubicBezTo>
                  <a:cubicBezTo>
                    <a:pt x="620" y="36"/>
                    <a:pt x="647" y="43"/>
                    <a:pt x="629" y="57"/>
                  </a:cubicBezTo>
                  <a:cubicBezTo>
                    <a:pt x="611" y="70"/>
                    <a:pt x="588" y="45"/>
                    <a:pt x="579" y="54"/>
                  </a:cubicBezTo>
                  <a:cubicBezTo>
                    <a:pt x="570" y="63"/>
                    <a:pt x="549" y="66"/>
                    <a:pt x="545" y="57"/>
                  </a:cubicBezTo>
                  <a:cubicBezTo>
                    <a:pt x="540" y="48"/>
                    <a:pt x="565" y="27"/>
                    <a:pt x="549" y="23"/>
                  </a:cubicBezTo>
                  <a:cubicBezTo>
                    <a:pt x="533" y="18"/>
                    <a:pt x="520" y="18"/>
                    <a:pt x="518" y="29"/>
                  </a:cubicBezTo>
                  <a:cubicBezTo>
                    <a:pt x="515" y="41"/>
                    <a:pt x="488" y="61"/>
                    <a:pt x="488" y="61"/>
                  </a:cubicBezTo>
                  <a:close/>
                </a:path>
              </a:pathLst>
            </a:custGeom>
            <a:solidFill>
              <a:schemeClr val="accent1"/>
            </a:solidFill>
            <a:ln w="3175" cap="rnd">
              <a:solidFill>
                <a:schemeClr val="bg1"/>
              </a:solidFill>
              <a:round/>
              <a:headEnd/>
              <a:tailEnd/>
            </a:ln>
          </p:spPr>
          <p:txBody>
            <a:bodyPr/>
            <a:lstStyle/>
            <a:p>
              <a:endParaRPr lang="de-DE"/>
            </a:p>
          </p:txBody>
        </p:sp>
        <p:sp>
          <p:nvSpPr>
            <p:cNvPr id="6657" name="Freeform 1476"/>
            <p:cNvSpPr>
              <a:spLocks/>
            </p:cNvSpPr>
            <p:nvPr/>
          </p:nvSpPr>
          <p:spPr bwMode="gray">
            <a:xfrm>
              <a:off x="4944" y="3631"/>
              <a:ext cx="3" cy="3"/>
            </a:xfrm>
            <a:custGeom>
              <a:avLst/>
              <a:gdLst>
                <a:gd name="T0" fmla="*/ 1 w 5"/>
                <a:gd name="T1" fmla="*/ 0 h 7"/>
                <a:gd name="T2" fmla="*/ 1 w 5"/>
                <a:gd name="T3" fmla="*/ 0 h 7"/>
                <a:gd name="T4" fmla="*/ 0 w 5"/>
                <a:gd name="T5" fmla="*/ 0 h 7"/>
                <a:gd name="T6" fmla="*/ 1 w 5"/>
                <a:gd name="T7" fmla="*/ 0 h 7"/>
                <a:gd name="T8" fmla="*/ 1 w 5"/>
                <a:gd name="T9" fmla="*/ 0 h 7"/>
                <a:gd name="T10" fmla="*/ 1 w 5"/>
                <a:gd name="T11" fmla="*/ 0 h 7"/>
                <a:gd name="T12" fmla="*/ 1 w 5"/>
                <a:gd name="T13" fmla="*/ 0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1"/>
                  </a:moveTo>
                  <a:cubicBezTo>
                    <a:pt x="4" y="0"/>
                    <a:pt x="3" y="1"/>
                    <a:pt x="2" y="1"/>
                  </a:cubicBezTo>
                  <a:cubicBezTo>
                    <a:pt x="1" y="2"/>
                    <a:pt x="0" y="0"/>
                    <a:pt x="0" y="3"/>
                  </a:cubicBezTo>
                  <a:cubicBezTo>
                    <a:pt x="0" y="7"/>
                    <a:pt x="0" y="7"/>
                    <a:pt x="2" y="7"/>
                  </a:cubicBezTo>
                  <a:cubicBezTo>
                    <a:pt x="3" y="7"/>
                    <a:pt x="4" y="4"/>
                    <a:pt x="4" y="4"/>
                  </a:cubicBezTo>
                  <a:cubicBezTo>
                    <a:pt x="4" y="4"/>
                    <a:pt x="5" y="3"/>
                    <a:pt x="5" y="2"/>
                  </a:cubicBezTo>
                  <a:cubicBezTo>
                    <a:pt x="5" y="2"/>
                    <a:pt x="5" y="1"/>
                    <a:pt x="5" y="1"/>
                  </a:cubicBezTo>
                  <a:close/>
                </a:path>
              </a:pathLst>
            </a:custGeom>
            <a:solidFill>
              <a:schemeClr val="accent1"/>
            </a:solidFill>
            <a:ln w="3175" cap="rnd">
              <a:solidFill>
                <a:schemeClr val="bg1"/>
              </a:solidFill>
              <a:round/>
              <a:headEnd/>
              <a:tailEnd/>
            </a:ln>
          </p:spPr>
          <p:txBody>
            <a:bodyPr/>
            <a:lstStyle/>
            <a:p>
              <a:endParaRPr lang="de-DE"/>
            </a:p>
          </p:txBody>
        </p:sp>
        <p:sp>
          <p:nvSpPr>
            <p:cNvPr id="6658" name="Freeform 1477"/>
            <p:cNvSpPr>
              <a:spLocks/>
            </p:cNvSpPr>
            <p:nvPr/>
          </p:nvSpPr>
          <p:spPr bwMode="gray">
            <a:xfrm>
              <a:off x="4947" y="3637"/>
              <a:ext cx="5" cy="4"/>
            </a:xfrm>
            <a:custGeom>
              <a:avLst/>
              <a:gdLst>
                <a:gd name="T0" fmla="*/ 1 w 9"/>
                <a:gd name="T1" fmla="*/ 1 h 7"/>
                <a:gd name="T2" fmla="*/ 1 w 9"/>
                <a:gd name="T3" fmla="*/ 1 h 7"/>
                <a:gd name="T4" fmla="*/ 1 w 9"/>
                <a:gd name="T5" fmla="*/ 1 h 7"/>
                <a:gd name="T6" fmla="*/ 1 w 9"/>
                <a:gd name="T7" fmla="*/ 1 h 7"/>
                <a:gd name="T8" fmla="*/ 1 w 9"/>
                <a:gd name="T9" fmla="*/ 1 h 7"/>
                <a:gd name="T10" fmla="*/ 1 w 9"/>
                <a:gd name="T11" fmla="*/ 1 h 7"/>
                <a:gd name="T12" fmla="*/ 1 w 9"/>
                <a:gd name="T13" fmla="*/ 1 h 7"/>
                <a:gd name="T14" fmla="*/ 1 w 9"/>
                <a:gd name="T15" fmla="*/ 0 h 7"/>
                <a:gd name="T16" fmla="*/ 1 w 9"/>
                <a:gd name="T17" fmla="*/ 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4" y="1"/>
                  </a:moveTo>
                  <a:cubicBezTo>
                    <a:pt x="3" y="0"/>
                    <a:pt x="0" y="0"/>
                    <a:pt x="1" y="1"/>
                  </a:cubicBezTo>
                  <a:cubicBezTo>
                    <a:pt x="2" y="3"/>
                    <a:pt x="2" y="4"/>
                    <a:pt x="3" y="4"/>
                  </a:cubicBezTo>
                  <a:cubicBezTo>
                    <a:pt x="4" y="5"/>
                    <a:pt x="5" y="4"/>
                    <a:pt x="5" y="5"/>
                  </a:cubicBezTo>
                  <a:cubicBezTo>
                    <a:pt x="5" y="6"/>
                    <a:pt x="4" y="7"/>
                    <a:pt x="5" y="7"/>
                  </a:cubicBezTo>
                  <a:cubicBezTo>
                    <a:pt x="6" y="7"/>
                    <a:pt x="7" y="6"/>
                    <a:pt x="7" y="5"/>
                  </a:cubicBezTo>
                  <a:cubicBezTo>
                    <a:pt x="8" y="5"/>
                    <a:pt x="9" y="1"/>
                    <a:pt x="9" y="1"/>
                  </a:cubicBezTo>
                  <a:cubicBezTo>
                    <a:pt x="9" y="1"/>
                    <a:pt x="8" y="0"/>
                    <a:pt x="8" y="0"/>
                  </a:cubicBezTo>
                  <a:cubicBezTo>
                    <a:pt x="7" y="0"/>
                    <a:pt x="4" y="1"/>
                    <a:pt x="4" y="1"/>
                  </a:cubicBezTo>
                  <a:close/>
                </a:path>
              </a:pathLst>
            </a:custGeom>
            <a:solidFill>
              <a:schemeClr val="accent1"/>
            </a:solidFill>
            <a:ln w="3175" cap="rnd">
              <a:solidFill>
                <a:schemeClr val="bg1"/>
              </a:solidFill>
              <a:round/>
              <a:headEnd/>
              <a:tailEnd/>
            </a:ln>
          </p:spPr>
          <p:txBody>
            <a:bodyPr/>
            <a:lstStyle/>
            <a:p>
              <a:endParaRPr lang="de-DE"/>
            </a:p>
          </p:txBody>
        </p:sp>
        <p:sp>
          <p:nvSpPr>
            <p:cNvPr id="6659" name="Freeform 1478"/>
            <p:cNvSpPr>
              <a:spLocks/>
            </p:cNvSpPr>
            <p:nvPr/>
          </p:nvSpPr>
          <p:spPr bwMode="gray">
            <a:xfrm>
              <a:off x="4975" y="3527"/>
              <a:ext cx="5" cy="6"/>
            </a:xfrm>
            <a:custGeom>
              <a:avLst/>
              <a:gdLst>
                <a:gd name="T0" fmla="*/ 1 w 9"/>
                <a:gd name="T1" fmla="*/ 0 h 11"/>
                <a:gd name="T2" fmla="*/ 1 w 9"/>
                <a:gd name="T3" fmla="*/ 1 h 11"/>
                <a:gd name="T4" fmla="*/ 1 w 9"/>
                <a:gd name="T5" fmla="*/ 1 h 11"/>
                <a:gd name="T6" fmla="*/ 1 w 9"/>
                <a:gd name="T7" fmla="*/ 1 h 11"/>
                <a:gd name="T8" fmla="*/ 1 w 9"/>
                <a:gd name="T9" fmla="*/ 1 h 11"/>
                <a:gd name="T10" fmla="*/ 1 w 9"/>
                <a:gd name="T11" fmla="*/ 1 h 11"/>
                <a:gd name="T12" fmla="*/ 1 w 9"/>
                <a:gd name="T13" fmla="*/ 1 h 11"/>
                <a:gd name="T14" fmla="*/ 1 w 9"/>
                <a:gd name="T15" fmla="*/ 1 h 11"/>
                <a:gd name="T16" fmla="*/ 1 w 9"/>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4" y="0"/>
                  </a:moveTo>
                  <a:cubicBezTo>
                    <a:pt x="3" y="0"/>
                    <a:pt x="3" y="2"/>
                    <a:pt x="3" y="3"/>
                  </a:cubicBezTo>
                  <a:cubicBezTo>
                    <a:pt x="3" y="4"/>
                    <a:pt x="0" y="3"/>
                    <a:pt x="1" y="5"/>
                  </a:cubicBezTo>
                  <a:cubicBezTo>
                    <a:pt x="2" y="7"/>
                    <a:pt x="5" y="8"/>
                    <a:pt x="6" y="9"/>
                  </a:cubicBezTo>
                  <a:cubicBezTo>
                    <a:pt x="7" y="10"/>
                    <a:pt x="6" y="11"/>
                    <a:pt x="8" y="11"/>
                  </a:cubicBezTo>
                  <a:cubicBezTo>
                    <a:pt x="9" y="11"/>
                    <a:pt x="8" y="9"/>
                    <a:pt x="8" y="7"/>
                  </a:cubicBezTo>
                  <a:cubicBezTo>
                    <a:pt x="8" y="5"/>
                    <a:pt x="8" y="4"/>
                    <a:pt x="8" y="3"/>
                  </a:cubicBezTo>
                  <a:cubicBezTo>
                    <a:pt x="8" y="3"/>
                    <a:pt x="5" y="0"/>
                    <a:pt x="5" y="1"/>
                  </a:cubicBezTo>
                  <a:cubicBezTo>
                    <a:pt x="5" y="1"/>
                    <a:pt x="4" y="0"/>
                    <a:pt x="4" y="0"/>
                  </a:cubicBezTo>
                  <a:close/>
                </a:path>
              </a:pathLst>
            </a:custGeom>
            <a:solidFill>
              <a:schemeClr val="accent1"/>
            </a:solidFill>
            <a:ln w="3175" cap="rnd">
              <a:solidFill>
                <a:schemeClr val="bg1"/>
              </a:solidFill>
              <a:round/>
              <a:headEnd/>
              <a:tailEnd/>
            </a:ln>
          </p:spPr>
          <p:txBody>
            <a:bodyPr/>
            <a:lstStyle/>
            <a:p>
              <a:endParaRPr lang="de-DE"/>
            </a:p>
          </p:txBody>
        </p:sp>
        <p:sp>
          <p:nvSpPr>
            <p:cNvPr id="6660" name="Freeform 1479"/>
            <p:cNvSpPr>
              <a:spLocks/>
            </p:cNvSpPr>
            <p:nvPr/>
          </p:nvSpPr>
          <p:spPr bwMode="gray">
            <a:xfrm>
              <a:off x="4969" y="3542"/>
              <a:ext cx="5" cy="2"/>
            </a:xfrm>
            <a:custGeom>
              <a:avLst/>
              <a:gdLst>
                <a:gd name="T0" fmla="*/ 1 w 9"/>
                <a:gd name="T1" fmla="*/ 1 h 4"/>
                <a:gd name="T2" fmla="*/ 1 w 9"/>
                <a:gd name="T3" fmla="*/ 1 h 4"/>
                <a:gd name="T4" fmla="*/ 1 w 9"/>
                <a:gd name="T5" fmla="*/ 1 h 4"/>
                <a:gd name="T6" fmla="*/ 1 w 9"/>
                <a:gd name="T7" fmla="*/ 0 h 4"/>
                <a:gd name="T8" fmla="*/ 1 w 9"/>
                <a:gd name="T9" fmla="*/ 1 h 4"/>
                <a:gd name="T10" fmla="*/ 1 w 9"/>
                <a:gd name="T11" fmla="*/ 1 h 4"/>
                <a:gd name="T12" fmla="*/ 1 w 9"/>
                <a:gd name="T13" fmla="*/ 1 h 4"/>
                <a:gd name="T14" fmla="*/ 0 60000 65536"/>
                <a:gd name="T15" fmla="*/ 0 60000 65536"/>
                <a:gd name="T16" fmla="*/ 0 60000 65536"/>
                <a:gd name="T17" fmla="*/ 0 60000 65536"/>
                <a:gd name="T18" fmla="*/ 0 60000 65536"/>
                <a:gd name="T19" fmla="*/ 0 60000 65536"/>
                <a:gd name="T20" fmla="*/ 0 60000 65536"/>
                <a:gd name="T21" fmla="*/ 0 w 9"/>
                <a:gd name="T22" fmla="*/ 0 h 4"/>
                <a:gd name="T23" fmla="*/ 9 w 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
                  <a:moveTo>
                    <a:pt x="1" y="1"/>
                  </a:moveTo>
                  <a:cubicBezTo>
                    <a:pt x="0" y="2"/>
                    <a:pt x="1" y="3"/>
                    <a:pt x="3" y="4"/>
                  </a:cubicBezTo>
                  <a:cubicBezTo>
                    <a:pt x="4" y="4"/>
                    <a:pt x="5" y="4"/>
                    <a:pt x="6" y="3"/>
                  </a:cubicBezTo>
                  <a:cubicBezTo>
                    <a:pt x="7" y="2"/>
                    <a:pt x="9" y="1"/>
                    <a:pt x="8" y="0"/>
                  </a:cubicBezTo>
                  <a:cubicBezTo>
                    <a:pt x="8" y="0"/>
                    <a:pt x="6" y="1"/>
                    <a:pt x="5" y="1"/>
                  </a:cubicBezTo>
                  <a:cubicBezTo>
                    <a:pt x="4" y="1"/>
                    <a:pt x="3" y="3"/>
                    <a:pt x="3" y="2"/>
                  </a:cubicBezTo>
                  <a:cubicBezTo>
                    <a:pt x="3" y="1"/>
                    <a:pt x="2" y="1"/>
                    <a:pt x="1" y="1"/>
                  </a:cubicBezTo>
                  <a:close/>
                </a:path>
              </a:pathLst>
            </a:custGeom>
            <a:solidFill>
              <a:schemeClr val="accent1"/>
            </a:solidFill>
            <a:ln w="3175" cap="rnd">
              <a:solidFill>
                <a:schemeClr val="bg1"/>
              </a:solidFill>
              <a:round/>
              <a:headEnd/>
              <a:tailEnd/>
            </a:ln>
          </p:spPr>
          <p:txBody>
            <a:bodyPr/>
            <a:lstStyle/>
            <a:p>
              <a:endParaRPr lang="de-DE"/>
            </a:p>
          </p:txBody>
        </p:sp>
        <p:sp>
          <p:nvSpPr>
            <p:cNvPr id="6661" name="Freeform 1480"/>
            <p:cNvSpPr>
              <a:spLocks noEditPoints="1"/>
            </p:cNvSpPr>
            <p:nvPr/>
          </p:nvSpPr>
          <p:spPr bwMode="gray">
            <a:xfrm>
              <a:off x="4825" y="3625"/>
              <a:ext cx="128" cy="139"/>
            </a:xfrm>
            <a:custGeom>
              <a:avLst/>
              <a:gdLst>
                <a:gd name="T0" fmla="*/ 21 w 230"/>
                <a:gd name="T1" fmla="*/ 3 h 250"/>
                <a:gd name="T2" fmla="*/ 21 w 230"/>
                <a:gd name="T3" fmla="*/ 2 h 250"/>
                <a:gd name="T4" fmla="*/ 20 w 230"/>
                <a:gd name="T5" fmla="*/ 2 h 250"/>
                <a:gd name="T6" fmla="*/ 19 w 230"/>
                <a:gd name="T7" fmla="*/ 3 h 250"/>
                <a:gd name="T8" fmla="*/ 18 w 230"/>
                <a:gd name="T9" fmla="*/ 1 h 250"/>
                <a:gd name="T10" fmla="*/ 18 w 230"/>
                <a:gd name="T11" fmla="*/ 1 h 250"/>
                <a:gd name="T12" fmla="*/ 16 w 230"/>
                <a:gd name="T13" fmla="*/ 1 h 250"/>
                <a:gd name="T14" fmla="*/ 15 w 230"/>
                <a:gd name="T15" fmla="*/ 4 h 250"/>
                <a:gd name="T16" fmla="*/ 13 w 230"/>
                <a:gd name="T17" fmla="*/ 6 h 250"/>
                <a:gd name="T18" fmla="*/ 11 w 230"/>
                <a:gd name="T19" fmla="*/ 10 h 250"/>
                <a:gd name="T20" fmla="*/ 9 w 230"/>
                <a:gd name="T21" fmla="*/ 12 h 250"/>
                <a:gd name="T22" fmla="*/ 6 w 230"/>
                <a:gd name="T23" fmla="*/ 13 h 250"/>
                <a:gd name="T24" fmla="*/ 5 w 230"/>
                <a:gd name="T25" fmla="*/ 14 h 250"/>
                <a:gd name="T26" fmla="*/ 4 w 230"/>
                <a:gd name="T27" fmla="*/ 15 h 250"/>
                <a:gd name="T28" fmla="*/ 3 w 230"/>
                <a:gd name="T29" fmla="*/ 16 h 250"/>
                <a:gd name="T30" fmla="*/ 2 w 230"/>
                <a:gd name="T31" fmla="*/ 17 h 250"/>
                <a:gd name="T32" fmla="*/ 1 w 230"/>
                <a:gd name="T33" fmla="*/ 18 h 250"/>
                <a:gd name="T34" fmla="*/ 2 w 230"/>
                <a:gd name="T35" fmla="*/ 19 h 250"/>
                <a:gd name="T36" fmla="*/ 1 w 230"/>
                <a:gd name="T37" fmla="*/ 19 h 250"/>
                <a:gd name="T38" fmla="*/ 1 w 230"/>
                <a:gd name="T39" fmla="*/ 19 h 250"/>
                <a:gd name="T40" fmla="*/ 1 w 230"/>
                <a:gd name="T41" fmla="*/ 20 h 250"/>
                <a:gd name="T42" fmla="*/ 1 w 230"/>
                <a:gd name="T43" fmla="*/ 21 h 250"/>
                <a:gd name="T44" fmla="*/ 1 w 230"/>
                <a:gd name="T45" fmla="*/ 21 h 250"/>
                <a:gd name="T46" fmla="*/ 1 w 230"/>
                <a:gd name="T47" fmla="*/ 22 h 250"/>
                <a:gd name="T48" fmla="*/ 2 w 230"/>
                <a:gd name="T49" fmla="*/ 22 h 250"/>
                <a:gd name="T50" fmla="*/ 4 w 230"/>
                <a:gd name="T51" fmla="*/ 23 h 250"/>
                <a:gd name="T52" fmla="*/ 5 w 230"/>
                <a:gd name="T53" fmla="*/ 23 h 250"/>
                <a:gd name="T54" fmla="*/ 6 w 230"/>
                <a:gd name="T55" fmla="*/ 23 h 250"/>
                <a:gd name="T56" fmla="*/ 7 w 230"/>
                <a:gd name="T57" fmla="*/ 24 h 250"/>
                <a:gd name="T58" fmla="*/ 8 w 230"/>
                <a:gd name="T59" fmla="*/ 23 h 250"/>
                <a:gd name="T60" fmla="*/ 10 w 230"/>
                <a:gd name="T61" fmla="*/ 22 h 250"/>
                <a:gd name="T62" fmla="*/ 12 w 230"/>
                <a:gd name="T63" fmla="*/ 21 h 250"/>
                <a:gd name="T64" fmla="*/ 12 w 230"/>
                <a:gd name="T65" fmla="*/ 18 h 250"/>
                <a:gd name="T66" fmla="*/ 13 w 230"/>
                <a:gd name="T67" fmla="*/ 16 h 250"/>
                <a:gd name="T68" fmla="*/ 15 w 230"/>
                <a:gd name="T69" fmla="*/ 13 h 250"/>
                <a:gd name="T70" fmla="*/ 17 w 230"/>
                <a:gd name="T71" fmla="*/ 13 h 250"/>
                <a:gd name="T72" fmla="*/ 17 w 230"/>
                <a:gd name="T73" fmla="*/ 13 h 250"/>
                <a:gd name="T74" fmla="*/ 18 w 230"/>
                <a:gd name="T75" fmla="*/ 13 h 250"/>
                <a:gd name="T76" fmla="*/ 17 w 230"/>
                <a:gd name="T77" fmla="*/ 12 h 250"/>
                <a:gd name="T78" fmla="*/ 17 w 230"/>
                <a:gd name="T79" fmla="*/ 11 h 250"/>
                <a:gd name="T80" fmla="*/ 18 w 230"/>
                <a:gd name="T81" fmla="*/ 9 h 250"/>
                <a:gd name="T82" fmla="*/ 19 w 230"/>
                <a:gd name="T83" fmla="*/ 7 h 250"/>
                <a:gd name="T84" fmla="*/ 21 w 230"/>
                <a:gd name="T85" fmla="*/ 7 h 250"/>
                <a:gd name="T86" fmla="*/ 21 w 230"/>
                <a:gd name="T87" fmla="*/ 4 h 250"/>
                <a:gd name="T88" fmla="*/ 22 w 230"/>
                <a:gd name="T89" fmla="*/ 3 h 250"/>
                <a:gd name="T90" fmla="*/ 2 w 230"/>
                <a:gd name="T91" fmla="*/ 19 h 250"/>
                <a:gd name="T92" fmla="*/ 4 w 230"/>
                <a:gd name="T93" fmla="*/ 17 h 250"/>
                <a:gd name="T94" fmla="*/ 3 w 230"/>
                <a:gd name="T95" fmla="*/ 19 h 250"/>
                <a:gd name="T96" fmla="*/ 3 w 230"/>
                <a:gd name="T97" fmla="*/ 18 h 250"/>
                <a:gd name="T98" fmla="*/ 3 w 230"/>
                <a:gd name="T99" fmla="*/ 18 h 250"/>
                <a:gd name="T100" fmla="*/ 6 w 230"/>
                <a:gd name="T101" fmla="*/ 18 h 250"/>
                <a:gd name="T102" fmla="*/ 5 w 230"/>
                <a:gd name="T103" fmla="*/ 17 h 250"/>
                <a:gd name="T104" fmla="*/ 7 w 230"/>
                <a:gd name="T105" fmla="*/ 18 h 250"/>
                <a:gd name="T106" fmla="*/ 7 w 230"/>
                <a:gd name="T107" fmla="*/ 16 h 250"/>
                <a:gd name="T108" fmla="*/ 7 w 230"/>
                <a:gd name="T109" fmla="*/ 16 h 250"/>
                <a:gd name="T110" fmla="*/ 8 w 230"/>
                <a:gd name="T111" fmla="*/ 16 h 250"/>
                <a:gd name="T112" fmla="*/ 8 w 230"/>
                <a:gd name="T113" fmla="*/ 15 h 250"/>
                <a:gd name="T114" fmla="*/ 10 w 230"/>
                <a:gd name="T115" fmla="*/ 14 h 2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0"/>
                <a:gd name="T175" fmla="*/ 0 h 250"/>
                <a:gd name="T176" fmla="*/ 230 w 230"/>
                <a:gd name="T177" fmla="*/ 250 h 2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0" h="250">
                  <a:moveTo>
                    <a:pt x="227" y="31"/>
                  </a:moveTo>
                  <a:cubicBezTo>
                    <a:pt x="226" y="30"/>
                    <a:pt x="225" y="32"/>
                    <a:pt x="223" y="31"/>
                  </a:cubicBezTo>
                  <a:cubicBezTo>
                    <a:pt x="222" y="31"/>
                    <a:pt x="221" y="32"/>
                    <a:pt x="220" y="31"/>
                  </a:cubicBezTo>
                  <a:cubicBezTo>
                    <a:pt x="219" y="31"/>
                    <a:pt x="222" y="29"/>
                    <a:pt x="222" y="28"/>
                  </a:cubicBezTo>
                  <a:cubicBezTo>
                    <a:pt x="223" y="27"/>
                    <a:pt x="220" y="28"/>
                    <a:pt x="219" y="29"/>
                  </a:cubicBezTo>
                  <a:cubicBezTo>
                    <a:pt x="217" y="29"/>
                    <a:pt x="218" y="30"/>
                    <a:pt x="216" y="31"/>
                  </a:cubicBezTo>
                  <a:cubicBezTo>
                    <a:pt x="215" y="32"/>
                    <a:pt x="214" y="32"/>
                    <a:pt x="213" y="32"/>
                  </a:cubicBezTo>
                  <a:cubicBezTo>
                    <a:pt x="211" y="31"/>
                    <a:pt x="213" y="31"/>
                    <a:pt x="214" y="29"/>
                  </a:cubicBezTo>
                  <a:cubicBezTo>
                    <a:pt x="216" y="28"/>
                    <a:pt x="215" y="29"/>
                    <a:pt x="215" y="27"/>
                  </a:cubicBezTo>
                  <a:cubicBezTo>
                    <a:pt x="215" y="26"/>
                    <a:pt x="216" y="26"/>
                    <a:pt x="215" y="24"/>
                  </a:cubicBezTo>
                  <a:cubicBezTo>
                    <a:pt x="215" y="23"/>
                    <a:pt x="214" y="26"/>
                    <a:pt x="212" y="25"/>
                  </a:cubicBezTo>
                  <a:cubicBezTo>
                    <a:pt x="210" y="24"/>
                    <a:pt x="212" y="23"/>
                    <a:pt x="215" y="22"/>
                  </a:cubicBezTo>
                  <a:cubicBezTo>
                    <a:pt x="216" y="21"/>
                    <a:pt x="215" y="18"/>
                    <a:pt x="213" y="20"/>
                  </a:cubicBezTo>
                  <a:cubicBezTo>
                    <a:pt x="211" y="21"/>
                    <a:pt x="212" y="20"/>
                    <a:pt x="211" y="21"/>
                  </a:cubicBezTo>
                  <a:cubicBezTo>
                    <a:pt x="209" y="22"/>
                    <a:pt x="210" y="23"/>
                    <a:pt x="209" y="24"/>
                  </a:cubicBezTo>
                  <a:cubicBezTo>
                    <a:pt x="208" y="26"/>
                    <a:pt x="208" y="23"/>
                    <a:pt x="207" y="23"/>
                  </a:cubicBezTo>
                  <a:cubicBezTo>
                    <a:pt x="206" y="24"/>
                    <a:pt x="204" y="24"/>
                    <a:pt x="204" y="27"/>
                  </a:cubicBezTo>
                  <a:cubicBezTo>
                    <a:pt x="204" y="29"/>
                    <a:pt x="204" y="29"/>
                    <a:pt x="202" y="27"/>
                  </a:cubicBezTo>
                  <a:cubicBezTo>
                    <a:pt x="199" y="26"/>
                    <a:pt x="200" y="27"/>
                    <a:pt x="198" y="29"/>
                  </a:cubicBezTo>
                  <a:cubicBezTo>
                    <a:pt x="197" y="31"/>
                    <a:pt x="197" y="30"/>
                    <a:pt x="195" y="32"/>
                  </a:cubicBezTo>
                  <a:cubicBezTo>
                    <a:pt x="194" y="34"/>
                    <a:pt x="194" y="33"/>
                    <a:pt x="194" y="31"/>
                  </a:cubicBezTo>
                  <a:cubicBezTo>
                    <a:pt x="194" y="29"/>
                    <a:pt x="191" y="28"/>
                    <a:pt x="189" y="27"/>
                  </a:cubicBezTo>
                  <a:cubicBezTo>
                    <a:pt x="187" y="25"/>
                    <a:pt x="189" y="22"/>
                    <a:pt x="191" y="19"/>
                  </a:cubicBezTo>
                  <a:cubicBezTo>
                    <a:pt x="193" y="17"/>
                    <a:pt x="191" y="16"/>
                    <a:pt x="190" y="15"/>
                  </a:cubicBezTo>
                  <a:cubicBezTo>
                    <a:pt x="189" y="15"/>
                    <a:pt x="190" y="12"/>
                    <a:pt x="189" y="12"/>
                  </a:cubicBezTo>
                  <a:cubicBezTo>
                    <a:pt x="188" y="11"/>
                    <a:pt x="187" y="12"/>
                    <a:pt x="186" y="13"/>
                  </a:cubicBezTo>
                  <a:cubicBezTo>
                    <a:pt x="184" y="14"/>
                    <a:pt x="182" y="11"/>
                    <a:pt x="180" y="9"/>
                  </a:cubicBezTo>
                  <a:cubicBezTo>
                    <a:pt x="178" y="8"/>
                    <a:pt x="179" y="6"/>
                    <a:pt x="180" y="4"/>
                  </a:cubicBezTo>
                  <a:cubicBezTo>
                    <a:pt x="180" y="2"/>
                    <a:pt x="180" y="2"/>
                    <a:pt x="184" y="1"/>
                  </a:cubicBezTo>
                  <a:cubicBezTo>
                    <a:pt x="187" y="1"/>
                    <a:pt x="188" y="2"/>
                    <a:pt x="187" y="1"/>
                  </a:cubicBezTo>
                  <a:cubicBezTo>
                    <a:pt x="186" y="0"/>
                    <a:pt x="183" y="0"/>
                    <a:pt x="180" y="0"/>
                  </a:cubicBezTo>
                  <a:cubicBezTo>
                    <a:pt x="177" y="0"/>
                    <a:pt x="177" y="0"/>
                    <a:pt x="177" y="2"/>
                  </a:cubicBezTo>
                  <a:cubicBezTo>
                    <a:pt x="177" y="4"/>
                    <a:pt x="177" y="5"/>
                    <a:pt x="175" y="4"/>
                  </a:cubicBezTo>
                  <a:cubicBezTo>
                    <a:pt x="172" y="3"/>
                    <a:pt x="172" y="6"/>
                    <a:pt x="168" y="9"/>
                  </a:cubicBezTo>
                  <a:cubicBezTo>
                    <a:pt x="164" y="12"/>
                    <a:pt x="164" y="13"/>
                    <a:pt x="162" y="15"/>
                  </a:cubicBezTo>
                  <a:cubicBezTo>
                    <a:pt x="160" y="17"/>
                    <a:pt x="161" y="18"/>
                    <a:pt x="162" y="20"/>
                  </a:cubicBezTo>
                  <a:cubicBezTo>
                    <a:pt x="162" y="20"/>
                    <a:pt x="162" y="23"/>
                    <a:pt x="162" y="24"/>
                  </a:cubicBezTo>
                  <a:cubicBezTo>
                    <a:pt x="161" y="26"/>
                    <a:pt x="161" y="27"/>
                    <a:pt x="162" y="29"/>
                  </a:cubicBezTo>
                  <a:cubicBezTo>
                    <a:pt x="163" y="31"/>
                    <a:pt x="162" y="33"/>
                    <a:pt x="161" y="35"/>
                  </a:cubicBezTo>
                  <a:cubicBezTo>
                    <a:pt x="160" y="37"/>
                    <a:pt x="158" y="37"/>
                    <a:pt x="156" y="41"/>
                  </a:cubicBezTo>
                  <a:cubicBezTo>
                    <a:pt x="155" y="44"/>
                    <a:pt x="153" y="46"/>
                    <a:pt x="150" y="49"/>
                  </a:cubicBezTo>
                  <a:cubicBezTo>
                    <a:pt x="146" y="51"/>
                    <a:pt x="144" y="48"/>
                    <a:pt x="143" y="49"/>
                  </a:cubicBezTo>
                  <a:cubicBezTo>
                    <a:pt x="141" y="49"/>
                    <a:pt x="142" y="50"/>
                    <a:pt x="142" y="51"/>
                  </a:cubicBezTo>
                  <a:cubicBezTo>
                    <a:pt x="143" y="53"/>
                    <a:pt x="142" y="54"/>
                    <a:pt x="140" y="55"/>
                  </a:cubicBezTo>
                  <a:cubicBezTo>
                    <a:pt x="139" y="55"/>
                    <a:pt x="140" y="58"/>
                    <a:pt x="139" y="63"/>
                  </a:cubicBezTo>
                  <a:cubicBezTo>
                    <a:pt x="137" y="67"/>
                    <a:pt x="138" y="67"/>
                    <a:pt x="138" y="70"/>
                  </a:cubicBezTo>
                  <a:cubicBezTo>
                    <a:pt x="138" y="74"/>
                    <a:pt x="133" y="80"/>
                    <a:pt x="132" y="83"/>
                  </a:cubicBezTo>
                  <a:cubicBezTo>
                    <a:pt x="130" y="85"/>
                    <a:pt x="130" y="86"/>
                    <a:pt x="126" y="91"/>
                  </a:cubicBezTo>
                  <a:cubicBezTo>
                    <a:pt x="122" y="96"/>
                    <a:pt x="121" y="96"/>
                    <a:pt x="118" y="98"/>
                  </a:cubicBezTo>
                  <a:cubicBezTo>
                    <a:pt x="114" y="100"/>
                    <a:pt x="113" y="101"/>
                    <a:pt x="111" y="102"/>
                  </a:cubicBezTo>
                  <a:cubicBezTo>
                    <a:pt x="109" y="104"/>
                    <a:pt x="109" y="105"/>
                    <a:pt x="106" y="104"/>
                  </a:cubicBezTo>
                  <a:cubicBezTo>
                    <a:pt x="104" y="104"/>
                    <a:pt x="106" y="106"/>
                    <a:pt x="105" y="108"/>
                  </a:cubicBezTo>
                  <a:cubicBezTo>
                    <a:pt x="105" y="109"/>
                    <a:pt x="103" y="110"/>
                    <a:pt x="101" y="112"/>
                  </a:cubicBezTo>
                  <a:cubicBezTo>
                    <a:pt x="99" y="114"/>
                    <a:pt x="99" y="115"/>
                    <a:pt x="96" y="116"/>
                  </a:cubicBezTo>
                  <a:cubicBezTo>
                    <a:pt x="93" y="116"/>
                    <a:pt x="93" y="116"/>
                    <a:pt x="92" y="120"/>
                  </a:cubicBezTo>
                  <a:cubicBezTo>
                    <a:pt x="90" y="123"/>
                    <a:pt x="84" y="127"/>
                    <a:pt x="81" y="127"/>
                  </a:cubicBezTo>
                  <a:cubicBezTo>
                    <a:pt x="78" y="127"/>
                    <a:pt x="72" y="135"/>
                    <a:pt x="72" y="135"/>
                  </a:cubicBezTo>
                  <a:cubicBezTo>
                    <a:pt x="72" y="135"/>
                    <a:pt x="70" y="137"/>
                    <a:pt x="69" y="137"/>
                  </a:cubicBezTo>
                  <a:cubicBezTo>
                    <a:pt x="69" y="138"/>
                    <a:pt x="67" y="139"/>
                    <a:pt x="66" y="140"/>
                  </a:cubicBezTo>
                  <a:cubicBezTo>
                    <a:pt x="64" y="141"/>
                    <a:pt x="64" y="141"/>
                    <a:pt x="61" y="141"/>
                  </a:cubicBezTo>
                  <a:cubicBezTo>
                    <a:pt x="59" y="141"/>
                    <a:pt x="60" y="140"/>
                    <a:pt x="59" y="139"/>
                  </a:cubicBezTo>
                  <a:cubicBezTo>
                    <a:pt x="58" y="138"/>
                    <a:pt x="58" y="140"/>
                    <a:pt x="57" y="140"/>
                  </a:cubicBezTo>
                  <a:cubicBezTo>
                    <a:pt x="56" y="140"/>
                    <a:pt x="54" y="140"/>
                    <a:pt x="54" y="140"/>
                  </a:cubicBezTo>
                  <a:cubicBezTo>
                    <a:pt x="54" y="140"/>
                    <a:pt x="53" y="140"/>
                    <a:pt x="52" y="142"/>
                  </a:cubicBezTo>
                  <a:cubicBezTo>
                    <a:pt x="51" y="145"/>
                    <a:pt x="51" y="144"/>
                    <a:pt x="51" y="146"/>
                  </a:cubicBezTo>
                  <a:cubicBezTo>
                    <a:pt x="50" y="147"/>
                    <a:pt x="50" y="148"/>
                    <a:pt x="48" y="148"/>
                  </a:cubicBezTo>
                  <a:cubicBezTo>
                    <a:pt x="47" y="149"/>
                    <a:pt x="45" y="150"/>
                    <a:pt x="46" y="151"/>
                  </a:cubicBezTo>
                  <a:cubicBezTo>
                    <a:pt x="46" y="152"/>
                    <a:pt x="46" y="153"/>
                    <a:pt x="46" y="153"/>
                  </a:cubicBezTo>
                  <a:cubicBezTo>
                    <a:pt x="45" y="153"/>
                    <a:pt x="45" y="155"/>
                    <a:pt x="44" y="156"/>
                  </a:cubicBezTo>
                  <a:cubicBezTo>
                    <a:pt x="43" y="157"/>
                    <a:pt x="42" y="156"/>
                    <a:pt x="41" y="157"/>
                  </a:cubicBezTo>
                  <a:cubicBezTo>
                    <a:pt x="40" y="158"/>
                    <a:pt x="39" y="159"/>
                    <a:pt x="38" y="161"/>
                  </a:cubicBezTo>
                  <a:cubicBezTo>
                    <a:pt x="37" y="163"/>
                    <a:pt x="37" y="165"/>
                    <a:pt x="39" y="166"/>
                  </a:cubicBezTo>
                  <a:cubicBezTo>
                    <a:pt x="42" y="168"/>
                    <a:pt x="41" y="169"/>
                    <a:pt x="41" y="169"/>
                  </a:cubicBezTo>
                  <a:cubicBezTo>
                    <a:pt x="41" y="169"/>
                    <a:pt x="38" y="168"/>
                    <a:pt x="38" y="167"/>
                  </a:cubicBezTo>
                  <a:cubicBezTo>
                    <a:pt x="37" y="166"/>
                    <a:pt x="37" y="165"/>
                    <a:pt x="36" y="165"/>
                  </a:cubicBezTo>
                  <a:cubicBezTo>
                    <a:pt x="34" y="165"/>
                    <a:pt x="35" y="167"/>
                    <a:pt x="33" y="166"/>
                  </a:cubicBezTo>
                  <a:cubicBezTo>
                    <a:pt x="31" y="165"/>
                    <a:pt x="31" y="168"/>
                    <a:pt x="31" y="169"/>
                  </a:cubicBezTo>
                  <a:cubicBezTo>
                    <a:pt x="31" y="171"/>
                    <a:pt x="29" y="172"/>
                    <a:pt x="29" y="172"/>
                  </a:cubicBezTo>
                  <a:cubicBezTo>
                    <a:pt x="29" y="172"/>
                    <a:pt x="28" y="174"/>
                    <a:pt x="27" y="175"/>
                  </a:cubicBezTo>
                  <a:cubicBezTo>
                    <a:pt x="27" y="175"/>
                    <a:pt x="26" y="177"/>
                    <a:pt x="24" y="177"/>
                  </a:cubicBezTo>
                  <a:cubicBezTo>
                    <a:pt x="23" y="178"/>
                    <a:pt x="21" y="181"/>
                    <a:pt x="21" y="181"/>
                  </a:cubicBezTo>
                  <a:cubicBezTo>
                    <a:pt x="21" y="181"/>
                    <a:pt x="19" y="185"/>
                    <a:pt x="19" y="186"/>
                  </a:cubicBezTo>
                  <a:cubicBezTo>
                    <a:pt x="19" y="187"/>
                    <a:pt x="19" y="188"/>
                    <a:pt x="18" y="187"/>
                  </a:cubicBezTo>
                  <a:cubicBezTo>
                    <a:pt x="17" y="186"/>
                    <a:pt x="17" y="187"/>
                    <a:pt x="16" y="186"/>
                  </a:cubicBezTo>
                  <a:cubicBezTo>
                    <a:pt x="16" y="185"/>
                    <a:pt x="15" y="187"/>
                    <a:pt x="14" y="188"/>
                  </a:cubicBezTo>
                  <a:cubicBezTo>
                    <a:pt x="14" y="189"/>
                    <a:pt x="15" y="192"/>
                    <a:pt x="15" y="193"/>
                  </a:cubicBezTo>
                  <a:cubicBezTo>
                    <a:pt x="16" y="193"/>
                    <a:pt x="17" y="194"/>
                    <a:pt x="18" y="193"/>
                  </a:cubicBezTo>
                  <a:cubicBezTo>
                    <a:pt x="19" y="193"/>
                    <a:pt x="19" y="194"/>
                    <a:pt x="20" y="193"/>
                  </a:cubicBezTo>
                  <a:cubicBezTo>
                    <a:pt x="21" y="193"/>
                    <a:pt x="22" y="195"/>
                    <a:pt x="22" y="195"/>
                  </a:cubicBezTo>
                  <a:cubicBezTo>
                    <a:pt x="22" y="195"/>
                    <a:pt x="21" y="198"/>
                    <a:pt x="20" y="197"/>
                  </a:cubicBezTo>
                  <a:cubicBezTo>
                    <a:pt x="19" y="197"/>
                    <a:pt x="19" y="196"/>
                    <a:pt x="17" y="195"/>
                  </a:cubicBezTo>
                  <a:cubicBezTo>
                    <a:pt x="16" y="194"/>
                    <a:pt x="17" y="196"/>
                    <a:pt x="18" y="196"/>
                  </a:cubicBezTo>
                  <a:cubicBezTo>
                    <a:pt x="19" y="197"/>
                    <a:pt x="18" y="200"/>
                    <a:pt x="18" y="200"/>
                  </a:cubicBezTo>
                  <a:cubicBezTo>
                    <a:pt x="18" y="200"/>
                    <a:pt x="18" y="200"/>
                    <a:pt x="17" y="199"/>
                  </a:cubicBezTo>
                  <a:cubicBezTo>
                    <a:pt x="16" y="197"/>
                    <a:pt x="15" y="197"/>
                    <a:pt x="15" y="197"/>
                  </a:cubicBezTo>
                  <a:cubicBezTo>
                    <a:pt x="15" y="196"/>
                    <a:pt x="14" y="195"/>
                    <a:pt x="12" y="195"/>
                  </a:cubicBezTo>
                  <a:cubicBezTo>
                    <a:pt x="11" y="194"/>
                    <a:pt x="11" y="195"/>
                    <a:pt x="11" y="196"/>
                  </a:cubicBezTo>
                  <a:cubicBezTo>
                    <a:pt x="10" y="197"/>
                    <a:pt x="9" y="198"/>
                    <a:pt x="9" y="199"/>
                  </a:cubicBezTo>
                  <a:cubicBezTo>
                    <a:pt x="8" y="200"/>
                    <a:pt x="9" y="200"/>
                    <a:pt x="9" y="200"/>
                  </a:cubicBezTo>
                  <a:cubicBezTo>
                    <a:pt x="9" y="200"/>
                    <a:pt x="8" y="201"/>
                    <a:pt x="7" y="202"/>
                  </a:cubicBezTo>
                  <a:cubicBezTo>
                    <a:pt x="6" y="203"/>
                    <a:pt x="7" y="204"/>
                    <a:pt x="7" y="204"/>
                  </a:cubicBezTo>
                  <a:cubicBezTo>
                    <a:pt x="8" y="203"/>
                    <a:pt x="9" y="204"/>
                    <a:pt x="8" y="205"/>
                  </a:cubicBezTo>
                  <a:cubicBezTo>
                    <a:pt x="8" y="205"/>
                    <a:pt x="9" y="207"/>
                    <a:pt x="11" y="206"/>
                  </a:cubicBezTo>
                  <a:cubicBezTo>
                    <a:pt x="12" y="205"/>
                    <a:pt x="12" y="207"/>
                    <a:pt x="12" y="207"/>
                  </a:cubicBezTo>
                  <a:cubicBezTo>
                    <a:pt x="12" y="207"/>
                    <a:pt x="11" y="209"/>
                    <a:pt x="10" y="208"/>
                  </a:cubicBezTo>
                  <a:cubicBezTo>
                    <a:pt x="9" y="207"/>
                    <a:pt x="8" y="210"/>
                    <a:pt x="8" y="211"/>
                  </a:cubicBezTo>
                  <a:cubicBezTo>
                    <a:pt x="8" y="212"/>
                    <a:pt x="9" y="212"/>
                    <a:pt x="10" y="211"/>
                  </a:cubicBezTo>
                  <a:cubicBezTo>
                    <a:pt x="11" y="211"/>
                    <a:pt x="11" y="211"/>
                    <a:pt x="12" y="211"/>
                  </a:cubicBezTo>
                  <a:cubicBezTo>
                    <a:pt x="12" y="211"/>
                    <a:pt x="12" y="213"/>
                    <a:pt x="10" y="213"/>
                  </a:cubicBezTo>
                  <a:cubicBezTo>
                    <a:pt x="8" y="214"/>
                    <a:pt x="9" y="215"/>
                    <a:pt x="7" y="214"/>
                  </a:cubicBezTo>
                  <a:cubicBezTo>
                    <a:pt x="4" y="213"/>
                    <a:pt x="5" y="216"/>
                    <a:pt x="2" y="215"/>
                  </a:cubicBezTo>
                  <a:cubicBezTo>
                    <a:pt x="0" y="215"/>
                    <a:pt x="0" y="216"/>
                    <a:pt x="0" y="217"/>
                  </a:cubicBezTo>
                  <a:cubicBezTo>
                    <a:pt x="0" y="218"/>
                    <a:pt x="0" y="219"/>
                    <a:pt x="1" y="221"/>
                  </a:cubicBezTo>
                  <a:cubicBezTo>
                    <a:pt x="1" y="223"/>
                    <a:pt x="1" y="223"/>
                    <a:pt x="2" y="224"/>
                  </a:cubicBezTo>
                  <a:cubicBezTo>
                    <a:pt x="3" y="224"/>
                    <a:pt x="4" y="223"/>
                    <a:pt x="4" y="221"/>
                  </a:cubicBezTo>
                  <a:cubicBezTo>
                    <a:pt x="4" y="219"/>
                    <a:pt x="5" y="220"/>
                    <a:pt x="6" y="219"/>
                  </a:cubicBezTo>
                  <a:cubicBezTo>
                    <a:pt x="8" y="218"/>
                    <a:pt x="8" y="220"/>
                    <a:pt x="8" y="220"/>
                  </a:cubicBezTo>
                  <a:cubicBezTo>
                    <a:pt x="8" y="221"/>
                    <a:pt x="8" y="222"/>
                    <a:pt x="7" y="223"/>
                  </a:cubicBezTo>
                  <a:cubicBezTo>
                    <a:pt x="6" y="223"/>
                    <a:pt x="5" y="224"/>
                    <a:pt x="5" y="226"/>
                  </a:cubicBezTo>
                  <a:cubicBezTo>
                    <a:pt x="5" y="227"/>
                    <a:pt x="6" y="227"/>
                    <a:pt x="7" y="227"/>
                  </a:cubicBezTo>
                  <a:cubicBezTo>
                    <a:pt x="8" y="227"/>
                    <a:pt x="8" y="225"/>
                    <a:pt x="9" y="223"/>
                  </a:cubicBezTo>
                  <a:cubicBezTo>
                    <a:pt x="11" y="221"/>
                    <a:pt x="10" y="225"/>
                    <a:pt x="9" y="226"/>
                  </a:cubicBezTo>
                  <a:cubicBezTo>
                    <a:pt x="9" y="227"/>
                    <a:pt x="7" y="229"/>
                    <a:pt x="7" y="231"/>
                  </a:cubicBezTo>
                  <a:cubicBezTo>
                    <a:pt x="6" y="233"/>
                    <a:pt x="8" y="234"/>
                    <a:pt x="11" y="232"/>
                  </a:cubicBezTo>
                  <a:cubicBezTo>
                    <a:pt x="13" y="231"/>
                    <a:pt x="20" y="231"/>
                    <a:pt x="23" y="232"/>
                  </a:cubicBezTo>
                  <a:cubicBezTo>
                    <a:pt x="26" y="232"/>
                    <a:pt x="26" y="233"/>
                    <a:pt x="26" y="231"/>
                  </a:cubicBezTo>
                  <a:cubicBezTo>
                    <a:pt x="26" y="230"/>
                    <a:pt x="26" y="230"/>
                    <a:pt x="26" y="229"/>
                  </a:cubicBezTo>
                  <a:cubicBezTo>
                    <a:pt x="27" y="228"/>
                    <a:pt x="24" y="229"/>
                    <a:pt x="30" y="228"/>
                  </a:cubicBezTo>
                  <a:cubicBezTo>
                    <a:pt x="37" y="228"/>
                    <a:pt x="33" y="230"/>
                    <a:pt x="36" y="233"/>
                  </a:cubicBezTo>
                  <a:cubicBezTo>
                    <a:pt x="38" y="235"/>
                    <a:pt x="36" y="234"/>
                    <a:pt x="37" y="236"/>
                  </a:cubicBezTo>
                  <a:cubicBezTo>
                    <a:pt x="38" y="238"/>
                    <a:pt x="40" y="239"/>
                    <a:pt x="42" y="238"/>
                  </a:cubicBezTo>
                  <a:cubicBezTo>
                    <a:pt x="43" y="237"/>
                    <a:pt x="43" y="236"/>
                    <a:pt x="44" y="237"/>
                  </a:cubicBezTo>
                  <a:cubicBezTo>
                    <a:pt x="46" y="237"/>
                    <a:pt x="45" y="236"/>
                    <a:pt x="48" y="236"/>
                  </a:cubicBezTo>
                  <a:cubicBezTo>
                    <a:pt x="50" y="236"/>
                    <a:pt x="50" y="236"/>
                    <a:pt x="50" y="238"/>
                  </a:cubicBezTo>
                  <a:cubicBezTo>
                    <a:pt x="51" y="240"/>
                    <a:pt x="52" y="239"/>
                    <a:pt x="55" y="241"/>
                  </a:cubicBezTo>
                  <a:cubicBezTo>
                    <a:pt x="57" y="243"/>
                    <a:pt x="53" y="242"/>
                    <a:pt x="51" y="244"/>
                  </a:cubicBezTo>
                  <a:cubicBezTo>
                    <a:pt x="50" y="246"/>
                    <a:pt x="54" y="246"/>
                    <a:pt x="55" y="245"/>
                  </a:cubicBezTo>
                  <a:cubicBezTo>
                    <a:pt x="56" y="244"/>
                    <a:pt x="56" y="244"/>
                    <a:pt x="57" y="244"/>
                  </a:cubicBezTo>
                  <a:cubicBezTo>
                    <a:pt x="57" y="244"/>
                    <a:pt x="56" y="247"/>
                    <a:pt x="57" y="247"/>
                  </a:cubicBezTo>
                  <a:cubicBezTo>
                    <a:pt x="58" y="248"/>
                    <a:pt x="59" y="248"/>
                    <a:pt x="59" y="246"/>
                  </a:cubicBezTo>
                  <a:cubicBezTo>
                    <a:pt x="60" y="244"/>
                    <a:pt x="60" y="247"/>
                    <a:pt x="62" y="245"/>
                  </a:cubicBezTo>
                  <a:cubicBezTo>
                    <a:pt x="64" y="244"/>
                    <a:pt x="64" y="246"/>
                    <a:pt x="65" y="245"/>
                  </a:cubicBezTo>
                  <a:cubicBezTo>
                    <a:pt x="67" y="244"/>
                    <a:pt x="67" y="246"/>
                    <a:pt x="67" y="246"/>
                  </a:cubicBezTo>
                  <a:cubicBezTo>
                    <a:pt x="67" y="246"/>
                    <a:pt x="67" y="247"/>
                    <a:pt x="67" y="248"/>
                  </a:cubicBezTo>
                  <a:cubicBezTo>
                    <a:pt x="67" y="250"/>
                    <a:pt x="69" y="250"/>
                    <a:pt x="70" y="250"/>
                  </a:cubicBezTo>
                  <a:cubicBezTo>
                    <a:pt x="71" y="249"/>
                    <a:pt x="73" y="250"/>
                    <a:pt x="74" y="248"/>
                  </a:cubicBezTo>
                  <a:cubicBezTo>
                    <a:pt x="75" y="246"/>
                    <a:pt x="75" y="249"/>
                    <a:pt x="77" y="248"/>
                  </a:cubicBezTo>
                  <a:cubicBezTo>
                    <a:pt x="78" y="246"/>
                    <a:pt x="78" y="247"/>
                    <a:pt x="79" y="246"/>
                  </a:cubicBezTo>
                  <a:cubicBezTo>
                    <a:pt x="80" y="246"/>
                    <a:pt x="80" y="248"/>
                    <a:pt x="81" y="248"/>
                  </a:cubicBezTo>
                  <a:cubicBezTo>
                    <a:pt x="82" y="248"/>
                    <a:pt x="83" y="247"/>
                    <a:pt x="85" y="246"/>
                  </a:cubicBezTo>
                  <a:cubicBezTo>
                    <a:pt x="87" y="246"/>
                    <a:pt x="87" y="244"/>
                    <a:pt x="90" y="244"/>
                  </a:cubicBezTo>
                  <a:cubicBezTo>
                    <a:pt x="93" y="243"/>
                    <a:pt x="93" y="242"/>
                    <a:pt x="94" y="241"/>
                  </a:cubicBezTo>
                  <a:cubicBezTo>
                    <a:pt x="95" y="239"/>
                    <a:pt x="94" y="238"/>
                    <a:pt x="94" y="236"/>
                  </a:cubicBezTo>
                  <a:cubicBezTo>
                    <a:pt x="95" y="234"/>
                    <a:pt x="96" y="234"/>
                    <a:pt x="99" y="232"/>
                  </a:cubicBezTo>
                  <a:cubicBezTo>
                    <a:pt x="102" y="230"/>
                    <a:pt x="104" y="230"/>
                    <a:pt x="105" y="230"/>
                  </a:cubicBezTo>
                  <a:cubicBezTo>
                    <a:pt x="105" y="229"/>
                    <a:pt x="106" y="228"/>
                    <a:pt x="106" y="226"/>
                  </a:cubicBezTo>
                  <a:cubicBezTo>
                    <a:pt x="107" y="224"/>
                    <a:pt x="107" y="224"/>
                    <a:pt x="108" y="222"/>
                  </a:cubicBezTo>
                  <a:cubicBezTo>
                    <a:pt x="109" y="220"/>
                    <a:pt x="109" y="220"/>
                    <a:pt x="111" y="218"/>
                  </a:cubicBezTo>
                  <a:cubicBezTo>
                    <a:pt x="113" y="217"/>
                    <a:pt x="114" y="217"/>
                    <a:pt x="117" y="215"/>
                  </a:cubicBezTo>
                  <a:cubicBezTo>
                    <a:pt x="119" y="214"/>
                    <a:pt x="119" y="213"/>
                    <a:pt x="118" y="212"/>
                  </a:cubicBezTo>
                  <a:cubicBezTo>
                    <a:pt x="117" y="211"/>
                    <a:pt x="116" y="212"/>
                    <a:pt x="116" y="209"/>
                  </a:cubicBezTo>
                  <a:cubicBezTo>
                    <a:pt x="115" y="205"/>
                    <a:pt x="117" y="206"/>
                    <a:pt x="119" y="204"/>
                  </a:cubicBezTo>
                  <a:cubicBezTo>
                    <a:pt x="121" y="203"/>
                    <a:pt x="121" y="203"/>
                    <a:pt x="122" y="201"/>
                  </a:cubicBezTo>
                  <a:cubicBezTo>
                    <a:pt x="123" y="199"/>
                    <a:pt x="122" y="199"/>
                    <a:pt x="124" y="198"/>
                  </a:cubicBezTo>
                  <a:cubicBezTo>
                    <a:pt x="127" y="197"/>
                    <a:pt x="124" y="195"/>
                    <a:pt x="124" y="191"/>
                  </a:cubicBezTo>
                  <a:cubicBezTo>
                    <a:pt x="124" y="187"/>
                    <a:pt x="125" y="189"/>
                    <a:pt x="127" y="187"/>
                  </a:cubicBezTo>
                  <a:cubicBezTo>
                    <a:pt x="129" y="185"/>
                    <a:pt x="129" y="186"/>
                    <a:pt x="131" y="183"/>
                  </a:cubicBezTo>
                  <a:cubicBezTo>
                    <a:pt x="133" y="180"/>
                    <a:pt x="132" y="179"/>
                    <a:pt x="133" y="176"/>
                  </a:cubicBezTo>
                  <a:cubicBezTo>
                    <a:pt x="134" y="172"/>
                    <a:pt x="133" y="170"/>
                    <a:pt x="132" y="168"/>
                  </a:cubicBezTo>
                  <a:cubicBezTo>
                    <a:pt x="132" y="166"/>
                    <a:pt x="131" y="166"/>
                    <a:pt x="132" y="164"/>
                  </a:cubicBezTo>
                  <a:cubicBezTo>
                    <a:pt x="134" y="162"/>
                    <a:pt x="135" y="162"/>
                    <a:pt x="136" y="159"/>
                  </a:cubicBezTo>
                  <a:cubicBezTo>
                    <a:pt x="138" y="156"/>
                    <a:pt x="136" y="157"/>
                    <a:pt x="137" y="153"/>
                  </a:cubicBezTo>
                  <a:cubicBezTo>
                    <a:pt x="138" y="149"/>
                    <a:pt x="141" y="151"/>
                    <a:pt x="144" y="148"/>
                  </a:cubicBezTo>
                  <a:cubicBezTo>
                    <a:pt x="147" y="146"/>
                    <a:pt x="149" y="145"/>
                    <a:pt x="152" y="143"/>
                  </a:cubicBezTo>
                  <a:cubicBezTo>
                    <a:pt x="155" y="141"/>
                    <a:pt x="158" y="140"/>
                    <a:pt x="159" y="139"/>
                  </a:cubicBezTo>
                  <a:cubicBezTo>
                    <a:pt x="160" y="139"/>
                    <a:pt x="165" y="138"/>
                    <a:pt x="167" y="136"/>
                  </a:cubicBezTo>
                  <a:cubicBezTo>
                    <a:pt x="169" y="134"/>
                    <a:pt x="167" y="135"/>
                    <a:pt x="167" y="133"/>
                  </a:cubicBezTo>
                  <a:cubicBezTo>
                    <a:pt x="167" y="130"/>
                    <a:pt x="169" y="131"/>
                    <a:pt x="170" y="131"/>
                  </a:cubicBezTo>
                  <a:cubicBezTo>
                    <a:pt x="171" y="130"/>
                    <a:pt x="172" y="132"/>
                    <a:pt x="173" y="131"/>
                  </a:cubicBezTo>
                  <a:cubicBezTo>
                    <a:pt x="173" y="130"/>
                    <a:pt x="174" y="133"/>
                    <a:pt x="174" y="134"/>
                  </a:cubicBezTo>
                  <a:cubicBezTo>
                    <a:pt x="174" y="134"/>
                    <a:pt x="171" y="134"/>
                    <a:pt x="170" y="134"/>
                  </a:cubicBezTo>
                  <a:cubicBezTo>
                    <a:pt x="168" y="134"/>
                    <a:pt x="171" y="135"/>
                    <a:pt x="171" y="135"/>
                  </a:cubicBezTo>
                  <a:cubicBezTo>
                    <a:pt x="172" y="135"/>
                    <a:pt x="173" y="135"/>
                    <a:pt x="175" y="135"/>
                  </a:cubicBezTo>
                  <a:cubicBezTo>
                    <a:pt x="177" y="134"/>
                    <a:pt x="177" y="134"/>
                    <a:pt x="178" y="134"/>
                  </a:cubicBezTo>
                  <a:cubicBezTo>
                    <a:pt x="179" y="134"/>
                    <a:pt x="179" y="136"/>
                    <a:pt x="180" y="137"/>
                  </a:cubicBezTo>
                  <a:cubicBezTo>
                    <a:pt x="181" y="137"/>
                    <a:pt x="182" y="140"/>
                    <a:pt x="183" y="139"/>
                  </a:cubicBezTo>
                  <a:cubicBezTo>
                    <a:pt x="185" y="139"/>
                    <a:pt x="183" y="138"/>
                    <a:pt x="183" y="136"/>
                  </a:cubicBezTo>
                  <a:cubicBezTo>
                    <a:pt x="183" y="134"/>
                    <a:pt x="183" y="134"/>
                    <a:pt x="184" y="132"/>
                  </a:cubicBezTo>
                  <a:cubicBezTo>
                    <a:pt x="185" y="130"/>
                    <a:pt x="185" y="135"/>
                    <a:pt x="185" y="135"/>
                  </a:cubicBezTo>
                  <a:cubicBezTo>
                    <a:pt x="185" y="135"/>
                    <a:pt x="185" y="137"/>
                    <a:pt x="186" y="137"/>
                  </a:cubicBezTo>
                  <a:cubicBezTo>
                    <a:pt x="187" y="138"/>
                    <a:pt x="188" y="137"/>
                    <a:pt x="189" y="136"/>
                  </a:cubicBezTo>
                  <a:cubicBezTo>
                    <a:pt x="190" y="135"/>
                    <a:pt x="190" y="133"/>
                    <a:pt x="190" y="131"/>
                  </a:cubicBezTo>
                  <a:cubicBezTo>
                    <a:pt x="189" y="129"/>
                    <a:pt x="189" y="130"/>
                    <a:pt x="187" y="129"/>
                  </a:cubicBezTo>
                  <a:cubicBezTo>
                    <a:pt x="185" y="129"/>
                    <a:pt x="185" y="128"/>
                    <a:pt x="184" y="127"/>
                  </a:cubicBezTo>
                  <a:cubicBezTo>
                    <a:pt x="183" y="126"/>
                    <a:pt x="183" y="127"/>
                    <a:pt x="182" y="127"/>
                  </a:cubicBezTo>
                  <a:cubicBezTo>
                    <a:pt x="181" y="126"/>
                    <a:pt x="179" y="127"/>
                    <a:pt x="177" y="126"/>
                  </a:cubicBezTo>
                  <a:cubicBezTo>
                    <a:pt x="175" y="126"/>
                    <a:pt x="178" y="126"/>
                    <a:pt x="179" y="125"/>
                  </a:cubicBezTo>
                  <a:cubicBezTo>
                    <a:pt x="181" y="125"/>
                    <a:pt x="181" y="123"/>
                    <a:pt x="180" y="123"/>
                  </a:cubicBezTo>
                  <a:cubicBezTo>
                    <a:pt x="179" y="122"/>
                    <a:pt x="179" y="121"/>
                    <a:pt x="177" y="119"/>
                  </a:cubicBezTo>
                  <a:cubicBezTo>
                    <a:pt x="176" y="117"/>
                    <a:pt x="177" y="117"/>
                    <a:pt x="178" y="115"/>
                  </a:cubicBezTo>
                  <a:cubicBezTo>
                    <a:pt x="179" y="114"/>
                    <a:pt x="180" y="113"/>
                    <a:pt x="179" y="111"/>
                  </a:cubicBezTo>
                  <a:cubicBezTo>
                    <a:pt x="179" y="109"/>
                    <a:pt x="180" y="111"/>
                    <a:pt x="181" y="109"/>
                  </a:cubicBezTo>
                  <a:cubicBezTo>
                    <a:pt x="183" y="108"/>
                    <a:pt x="184" y="109"/>
                    <a:pt x="185" y="107"/>
                  </a:cubicBezTo>
                  <a:cubicBezTo>
                    <a:pt x="186" y="105"/>
                    <a:pt x="187" y="106"/>
                    <a:pt x="188" y="104"/>
                  </a:cubicBezTo>
                  <a:cubicBezTo>
                    <a:pt x="189" y="103"/>
                    <a:pt x="190" y="103"/>
                    <a:pt x="191" y="101"/>
                  </a:cubicBezTo>
                  <a:cubicBezTo>
                    <a:pt x="193" y="98"/>
                    <a:pt x="193" y="100"/>
                    <a:pt x="195" y="99"/>
                  </a:cubicBezTo>
                  <a:cubicBezTo>
                    <a:pt x="197" y="98"/>
                    <a:pt x="196" y="98"/>
                    <a:pt x="197" y="96"/>
                  </a:cubicBezTo>
                  <a:cubicBezTo>
                    <a:pt x="197" y="94"/>
                    <a:pt x="198" y="92"/>
                    <a:pt x="199" y="91"/>
                  </a:cubicBezTo>
                  <a:cubicBezTo>
                    <a:pt x="200" y="89"/>
                    <a:pt x="202" y="86"/>
                    <a:pt x="202" y="84"/>
                  </a:cubicBezTo>
                  <a:cubicBezTo>
                    <a:pt x="203" y="82"/>
                    <a:pt x="203" y="82"/>
                    <a:pt x="204" y="80"/>
                  </a:cubicBezTo>
                  <a:cubicBezTo>
                    <a:pt x="205" y="79"/>
                    <a:pt x="205" y="79"/>
                    <a:pt x="208" y="79"/>
                  </a:cubicBezTo>
                  <a:cubicBezTo>
                    <a:pt x="210" y="79"/>
                    <a:pt x="209" y="79"/>
                    <a:pt x="209" y="77"/>
                  </a:cubicBezTo>
                  <a:cubicBezTo>
                    <a:pt x="210" y="76"/>
                    <a:pt x="210" y="76"/>
                    <a:pt x="210" y="74"/>
                  </a:cubicBezTo>
                  <a:cubicBezTo>
                    <a:pt x="210" y="72"/>
                    <a:pt x="211" y="73"/>
                    <a:pt x="212" y="72"/>
                  </a:cubicBezTo>
                  <a:cubicBezTo>
                    <a:pt x="214" y="71"/>
                    <a:pt x="215" y="71"/>
                    <a:pt x="216" y="70"/>
                  </a:cubicBezTo>
                  <a:cubicBezTo>
                    <a:pt x="217" y="69"/>
                    <a:pt x="216" y="69"/>
                    <a:pt x="216" y="66"/>
                  </a:cubicBezTo>
                  <a:cubicBezTo>
                    <a:pt x="215" y="64"/>
                    <a:pt x="218" y="63"/>
                    <a:pt x="221" y="59"/>
                  </a:cubicBezTo>
                  <a:cubicBezTo>
                    <a:pt x="224" y="55"/>
                    <a:pt x="224" y="56"/>
                    <a:pt x="226" y="52"/>
                  </a:cubicBezTo>
                  <a:cubicBezTo>
                    <a:pt x="226" y="52"/>
                    <a:pt x="225" y="50"/>
                    <a:pt x="224" y="48"/>
                  </a:cubicBezTo>
                  <a:cubicBezTo>
                    <a:pt x="223" y="47"/>
                    <a:pt x="223" y="46"/>
                    <a:pt x="223" y="44"/>
                  </a:cubicBezTo>
                  <a:cubicBezTo>
                    <a:pt x="222" y="42"/>
                    <a:pt x="221" y="42"/>
                    <a:pt x="220" y="39"/>
                  </a:cubicBezTo>
                  <a:cubicBezTo>
                    <a:pt x="219" y="37"/>
                    <a:pt x="221" y="38"/>
                    <a:pt x="221" y="36"/>
                  </a:cubicBezTo>
                  <a:cubicBezTo>
                    <a:pt x="221" y="33"/>
                    <a:pt x="222" y="36"/>
                    <a:pt x="223" y="35"/>
                  </a:cubicBezTo>
                  <a:cubicBezTo>
                    <a:pt x="224" y="35"/>
                    <a:pt x="227" y="34"/>
                    <a:pt x="229" y="33"/>
                  </a:cubicBezTo>
                  <a:cubicBezTo>
                    <a:pt x="230" y="31"/>
                    <a:pt x="228" y="32"/>
                    <a:pt x="227" y="31"/>
                  </a:cubicBezTo>
                  <a:close/>
                  <a:moveTo>
                    <a:pt x="35" y="205"/>
                  </a:moveTo>
                  <a:cubicBezTo>
                    <a:pt x="34" y="206"/>
                    <a:pt x="33" y="206"/>
                    <a:pt x="32" y="205"/>
                  </a:cubicBezTo>
                  <a:cubicBezTo>
                    <a:pt x="31" y="203"/>
                    <a:pt x="31" y="205"/>
                    <a:pt x="29" y="205"/>
                  </a:cubicBezTo>
                  <a:cubicBezTo>
                    <a:pt x="28" y="206"/>
                    <a:pt x="26" y="205"/>
                    <a:pt x="24" y="202"/>
                  </a:cubicBezTo>
                  <a:cubicBezTo>
                    <a:pt x="22" y="200"/>
                    <a:pt x="25" y="201"/>
                    <a:pt x="26" y="201"/>
                  </a:cubicBezTo>
                  <a:cubicBezTo>
                    <a:pt x="26" y="201"/>
                    <a:pt x="27" y="202"/>
                    <a:pt x="28" y="202"/>
                  </a:cubicBezTo>
                  <a:cubicBezTo>
                    <a:pt x="30" y="201"/>
                    <a:pt x="30" y="201"/>
                    <a:pt x="32" y="201"/>
                  </a:cubicBezTo>
                  <a:cubicBezTo>
                    <a:pt x="32" y="201"/>
                    <a:pt x="34" y="202"/>
                    <a:pt x="35" y="202"/>
                  </a:cubicBezTo>
                  <a:cubicBezTo>
                    <a:pt x="36" y="203"/>
                    <a:pt x="35" y="204"/>
                    <a:pt x="35" y="205"/>
                  </a:cubicBezTo>
                  <a:close/>
                  <a:moveTo>
                    <a:pt x="40" y="182"/>
                  </a:moveTo>
                  <a:cubicBezTo>
                    <a:pt x="40" y="183"/>
                    <a:pt x="40" y="184"/>
                    <a:pt x="39" y="186"/>
                  </a:cubicBezTo>
                  <a:cubicBezTo>
                    <a:pt x="39" y="187"/>
                    <a:pt x="39" y="188"/>
                    <a:pt x="38" y="189"/>
                  </a:cubicBezTo>
                  <a:cubicBezTo>
                    <a:pt x="38" y="190"/>
                    <a:pt x="39" y="191"/>
                    <a:pt x="39" y="192"/>
                  </a:cubicBezTo>
                  <a:cubicBezTo>
                    <a:pt x="39" y="194"/>
                    <a:pt x="39" y="196"/>
                    <a:pt x="38" y="197"/>
                  </a:cubicBezTo>
                  <a:cubicBezTo>
                    <a:pt x="37" y="198"/>
                    <a:pt x="37" y="198"/>
                    <a:pt x="34" y="197"/>
                  </a:cubicBezTo>
                  <a:cubicBezTo>
                    <a:pt x="32" y="197"/>
                    <a:pt x="31" y="197"/>
                    <a:pt x="29" y="195"/>
                  </a:cubicBezTo>
                  <a:cubicBezTo>
                    <a:pt x="27" y="194"/>
                    <a:pt x="30" y="194"/>
                    <a:pt x="31" y="194"/>
                  </a:cubicBezTo>
                  <a:cubicBezTo>
                    <a:pt x="32" y="194"/>
                    <a:pt x="32" y="195"/>
                    <a:pt x="34" y="196"/>
                  </a:cubicBezTo>
                  <a:cubicBezTo>
                    <a:pt x="35" y="197"/>
                    <a:pt x="34" y="196"/>
                    <a:pt x="36" y="195"/>
                  </a:cubicBezTo>
                  <a:cubicBezTo>
                    <a:pt x="37" y="194"/>
                    <a:pt x="36" y="193"/>
                    <a:pt x="35" y="191"/>
                  </a:cubicBezTo>
                  <a:cubicBezTo>
                    <a:pt x="34" y="190"/>
                    <a:pt x="34" y="191"/>
                    <a:pt x="32" y="190"/>
                  </a:cubicBezTo>
                  <a:cubicBezTo>
                    <a:pt x="31" y="189"/>
                    <a:pt x="30" y="189"/>
                    <a:pt x="31" y="186"/>
                  </a:cubicBezTo>
                  <a:cubicBezTo>
                    <a:pt x="31" y="183"/>
                    <a:pt x="31" y="186"/>
                    <a:pt x="32" y="187"/>
                  </a:cubicBezTo>
                  <a:cubicBezTo>
                    <a:pt x="33" y="187"/>
                    <a:pt x="33" y="188"/>
                    <a:pt x="34" y="188"/>
                  </a:cubicBezTo>
                  <a:cubicBezTo>
                    <a:pt x="35" y="188"/>
                    <a:pt x="36" y="188"/>
                    <a:pt x="35" y="186"/>
                  </a:cubicBezTo>
                  <a:cubicBezTo>
                    <a:pt x="34" y="185"/>
                    <a:pt x="35" y="184"/>
                    <a:pt x="37" y="185"/>
                  </a:cubicBezTo>
                  <a:cubicBezTo>
                    <a:pt x="37" y="185"/>
                    <a:pt x="37" y="183"/>
                    <a:pt x="37" y="182"/>
                  </a:cubicBezTo>
                  <a:cubicBezTo>
                    <a:pt x="37" y="180"/>
                    <a:pt x="38" y="180"/>
                    <a:pt x="40" y="179"/>
                  </a:cubicBezTo>
                  <a:cubicBezTo>
                    <a:pt x="42" y="178"/>
                    <a:pt x="41" y="180"/>
                    <a:pt x="40" y="182"/>
                  </a:cubicBezTo>
                  <a:close/>
                  <a:moveTo>
                    <a:pt x="65" y="192"/>
                  </a:moveTo>
                  <a:cubicBezTo>
                    <a:pt x="63" y="192"/>
                    <a:pt x="64" y="190"/>
                    <a:pt x="64" y="188"/>
                  </a:cubicBezTo>
                  <a:cubicBezTo>
                    <a:pt x="64" y="186"/>
                    <a:pt x="64" y="186"/>
                    <a:pt x="62" y="185"/>
                  </a:cubicBezTo>
                  <a:cubicBezTo>
                    <a:pt x="60" y="184"/>
                    <a:pt x="60" y="185"/>
                    <a:pt x="57" y="185"/>
                  </a:cubicBezTo>
                  <a:cubicBezTo>
                    <a:pt x="54" y="185"/>
                    <a:pt x="55" y="183"/>
                    <a:pt x="54" y="181"/>
                  </a:cubicBezTo>
                  <a:cubicBezTo>
                    <a:pt x="52" y="179"/>
                    <a:pt x="51" y="178"/>
                    <a:pt x="53" y="176"/>
                  </a:cubicBezTo>
                  <a:cubicBezTo>
                    <a:pt x="55" y="174"/>
                    <a:pt x="55" y="178"/>
                    <a:pt x="55" y="179"/>
                  </a:cubicBezTo>
                  <a:cubicBezTo>
                    <a:pt x="55" y="180"/>
                    <a:pt x="57" y="181"/>
                    <a:pt x="58" y="181"/>
                  </a:cubicBezTo>
                  <a:cubicBezTo>
                    <a:pt x="58" y="182"/>
                    <a:pt x="59" y="182"/>
                    <a:pt x="61" y="181"/>
                  </a:cubicBezTo>
                  <a:cubicBezTo>
                    <a:pt x="63" y="181"/>
                    <a:pt x="63" y="182"/>
                    <a:pt x="64" y="182"/>
                  </a:cubicBezTo>
                  <a:cubicBezTo>
                    <a:pt x="65" y="183"/>
                    <a:pt x="65" y="184"/>
                    <a:pt x="66" y="185"/>
                  </a:cubicBezTo>
                  <a:cubicBezTo>
                    <a:pt x="66" y="185"/>
                    <a:pt x="67" y="188"/>
                    <a:pt x="67" y="190"/>
                  </a:cubicBezTo>
                  <a:cubicBezTo>
                    <a:pt x="67" y="191"/>
                    <a:pt x="67" y="192"/>
                    <a:pt x="65" y="192"/>
                  </a:cubicBezTo>
                  <a:close/>
                  <a:moveTo>
                    <a:pt x="76" y="168"/>
                  </a:moveTo>
                  <a:cubicBezTo>
                    <a:pt x="75" y="169"/>
                    <a:pt x="73" y="168"/>
                    <a:pt x="71" y="166"/>
                  </a:cubicBezTo>
                  <a:cubicBezTo>
                    <a:pt x="70" y="164"/>
                    <a:pt x="72" y="164"/>
                    <a:pt x="73" y="162"/>
                  </a:cubicBezTo>
                  <a:cubicBezTo>
                    <a:pt x="74" y="160"/>
                    <a:pt x="73" y="161"/>
                    <a:pt x="73" y="158"/>
                  </a:cubicBezTo>
                  <a:cubicBezTo>
                    <a:pt x="73" y="155"/>
                    <a:pt x="74" y="154"/>
                    <a:pt x="75" y="154"/>
                  </a:cubicBezTo>
                  <a:cubicBezTo>
                    <a:pt x="76" y="154"/>
                    <a:pt x="76" y="155"/>
                    <a:pt x="76" y="155"/>
                  </a:cubicBezTo>
                  <a:cubicBezTo>
                    <a:pt x="76" y="155"/>
                    <a:pt x="75" y="156"/>
                    <a:pt x="76" y="158"/>
                  </a:cubicBezTo>
                  <a:cubicBezTo>
                    <a:pt x="76" y="159"/>
                    <a:pt x="76" y="160"/>
                    <a:pt x="75" y="161"/>
                  </a:cubicBezTo>
                  <a:cubicBezTo>
                    <a:pt x="75" y="162"/>
                    <a:pt x="74" y="164"/>
                    <a:pt x="74" y="165"/>
                  </a:cubicBezTo>
                  <a:cubicBezTo>
                    <a:pt x="74" y="166"/>
                    <a:pt x="75" y="165"/>
                    <a:pt x="76" y="165"/>
                  </a:cubicBezTo>
                  <a:cubicBezTo>
                    <a:pt x="77" y="164"/>
                    <a:pt x="76" y="167"/>
                    <a:pt x="76" y="168"/>
                  </a:cubicBezTo>
                  <a:close/>
                  <a:moveTo>
                    <a:pt x="83" y="158"/>
                  </a:moveTo>
                  <a:cubicBezTo>
                    <a:pt x="82" y="159"/>
                    <a:pt x="81" y="160"/>
                    <a:pt x="80" y="162"/>
                  </a:cubicBezTo>
                  <a:cubicBezTo>
                    <a:pt x="80" y="164"/>
                    <a:pt x="80" y="164"/>
                    <a:pt x="79" y="165"/>
                  </a:cubicBezTo>
                  <a:cubicBezTo>
                    <a:pt x="78" y="167"/>
                    <a:pt x="78" y="161"/>
                    <a:pt x="78" y="160"/>
                  </a:cubicBezTo>
                  <a:cubicBezTo>
                    <a:pt x="78" y="160"/>
                    <a:pt x="79" y="158"/>
                    <a:pt x="80" y="157"/>
                  </a:cubicBezTo>
                  <a:cubicBezTo>
                    <a:pt x="81" y="156"/>
                    <a:pt x="81" y="154"/>
                    <a:pt x="83" y="154"/>
                  </a:cubicBezTo>
                  <a:cubicBezTo>
                    <a:pt x="83" y="154"/>
                    <a:pt x="83" y="157"/>
                    <a:pt x="83" y="158"/>
                  </a:cubicBezTo>
                  <a:close/>
                  <a:moveTo>
                    <a:pt x="106" y="142"/>
                  </a:moveTo>
                  <a:cubicBezTo>
                    <a:pt x="106" y="144"/>
                    <a:pt x="106" y="145"/>
                    <a:pt x="106" y="147"/>
                  </a:cubicBezTo>
                  <a:cubicBezTo>
                    <a:pt x="106" y="148"/>
                    <a:pt x="106" y="150"/>
                    <a:pt x="106" y="151"/>
                  </a:cubicBezTo>
                  <a:cubicBezTo>
                    <a:pt x="105" y="151"/>
                    <a:pt x="104" y="150"/>
                    <a:pt x="104" y="149"/>
                  </a:cubicBezTo>
                  <a:cubicBezTo>
                    <a:pt x="103" y="148"/>
                    <a:pt x="103" y="147"/>
                    <a:pt x="104" y="146"/>
                  </a:cubicBezTo>
                  <a:cubicBezTo>
                    <a:pt x="104" y="145"/>
                    <a:pt x="104" y="144"/>
                    <a:pt x="103" y="142"/>
                  </a:cubicBezTo>
                  <a:cubicBezTo>
                    <a:pt x="103" y="140"/>
                    <a:pt x="102" y="137"/>
                    <a:pt x="103" y="137"/>
                  </a:cubicBezTo>
                  <a:cubicBezTo>
                    <a:pt x="103" y="137"/>
                    <a:pt x="105" y="135"/>
                    <a:pt x="106" y="137"/>
                  </a:cubicBezTo>
                  <a:cubicBezTo>
                    <a:pt x="106" y="138"/>
                    <a:pt x="107" y="141"/>
                    <a:pt x="106" y="142"/>
                  </a:cubicBezTo>
                  <a:close/>
                </a:path>
              </a:pathLst>
            </a:custGeom>
            <a:solidFill>
              <a:schemeClr val="accent1"/>
            </a:solidFill>
            <a:ln w="3175" cap="rnd">
              <a:solidFill>
                <a:schemeClr val="bg1"/>
              </a:solidFill>
              <a:round/>
              <a:headEnd/>
              <a:tailEnd/>
            </a:ln>
          </p:spPr>
          <p:txBody>
            <a:bodyPr/>
            <a:lstStyle/>
            <a:p>
              <a:endParaRPr lang="de-DE"/>
            </a:p>
          </p:txBody>
        </p:sp>
        <p:sp>
          <p:nvSpPr>
            <p:cNvPr id="6662" name="Freeform 1481"/>
            <p:cNvSpPr>
              <a:spLocks/>
            </p:cNvSpPr>
            <p:nvPr/>
          </p:nvSpPr>
          <p:spPr bwMode="gray">
            <a:xfrm>
              <a:off x="4825" y="3740"/>
              <a:ext cx="4" cy="3"/>
            </a:xfrm>
            <a:custGeom>
              <a:avLst/>
              <a:gdLst>
                <a:gd name="T0" fmla="*/ 1 w 7"/>
                <a:gd name="T1" fmla="*/ 1 h 6"/>
                <a:gd name="T2" fmla="*/ 1 w 7"/>
                <a:gd name="T3" fmla="*/ 1 h 6"/>
                <a:gd name="T4" fmla="*/ 1 w 7"/>
                <a:gd name="T5" fmla="*/ 1 h 6"/>
                <a:gd name="T6" fmla="*/ 1 w 7"/>
                <a:gd name="T7" fmla="*/ 1 h 6"/>
                <a:gd name="T8" fmla="*/ 1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4" y="1"/>
                  </a:moveTo>
                  <a:cubicBezTo>
                    <a:pt x="2" y="2"/>
                    <a:pt x="0" y="1"/>
                    <a:pt x="1" y="3"/>
                  </a:cubicBezTo>
                  <a:cubicBezTo>
                    <a:pt x="2" y="6"/>
                    <a:pt x="3" y="6"/>
                    <a:pt x="5" y="6"/>
                  </a:cubicBezTo>
                  <a:cubicBezTo>
                    <a:pt x="6" y="6"/>
                    <a:pt x="7" y="4"/>
                    <a:pt x="7" y="3"/>
                  </a:cubicBezTo>
                  <a:cubicBezTo>
                    <a:pt x="7" y="2"/>
                    <a:pt x="5" y="0"/>
                    <a:pt x="4" y="1"/>
                  </a:cubicBezTo>
                  <a:close/>
                </a:path>
              </a:pathLst>
            </a:custGeom>
            <a:solidFill>
              <a:schemeClr val="accent1"/>
            </a:solidFill>
            <a:ln w="3175" cap="rnd">
              <a:solidFill>
                <a:schemeClr val="bg1"/>
              </a:solidFill>
              <a:round/>
              <a:headEnd/>
              <a:tailEnd/>
            </a:ln>
          </p:spPr>
          <p:txBody>
            <a:bodyPr/>
            <a:lstStyle/>
            <a:p>
              <a:endParaRPr lang="de-DE"/>
            </a:p>
          </p:txBody>
        </p:sp>
        <p:sp>
          <p:nvSpPr>
            <p:cNvPr id="6663" name="Freeform 1482"/>
            <p:cNvSpPr>
              <a:spLocks/>
            </p:cNvSpPr>
            <p:nvPr/>
          </p:nvSpPr>
          <p:spPr bwMode="gray">
            <a:xfrm>
              <a:off x="4841" y="3763"/>
              <a:ext cx="13" cy="15"/>
            </a:xfrm>
            <a:custGeom>
              <a:avLst/>
              <a:gdLst>
                <a:gd name="T0" fmla="*/ 1 w 23"/>
                <a:gd name="T1" fmla="*/ 1 h 26"/>
                <a:gd name="T2" fmla="*/ 1 w 23"/>
                <a:gd name="T3" fmla="*/ 1 h 26"/>
                <a:gd name="T4" fmla="*/ 1 w 23"/>
                <a:gd name="T5" fmla="*/ 1 h 26"/>
                <a:gd name="T6" fmla="*/ 1 w 23"/>
                <a:gd name="T7" fmla="*/ 1 h 26"/>
                <a:gd name="T8" fmla="*/ 1 w 23"/>
                <a:gd name="T9" fmla="*/ 2 h 26"/>
                <a:gd name="T10" fmla="*/ 1 w 23"/>
                <a:gd name="T11" fmla="*/ 2 h 26"/>
                <a:gd name="T12" fmla="*/ 1 w 23"/>
                <a:gd name="T13" fmla="*/ 2 h 26"/>
                <a:gd name="T14" fmla="*/ 1 w 23"/>
                <a:gd name="T15" fmla="*/ 2 h 26"/>
                <a:gd name="T16" fmla="*/ 1 w 23"/>
                <a:gd name="T17" fmla="*/ 2 h 26"/>
                <a:gd name="T18" fmla="*/ 1 w 23"/>
                <a:gd name="T19" fmla="*/ 3 h 26"/>
                <a:gd name="T20" fmla="*/ 1 w 23"/>
                <a:gd name="T21" fmla="*/ 3 h 26"/>
                <a:gd name="T22" fmla="*/ 1 w 23"/>
                <a:gd name="T23" fmla="*/ 3 h 26"/>
                <a:gd name="T24" fmla="*/ 1 w 23"/>
                <a:gd name="T25" fmla="*/ 2 h 26"/>
                <a:gd name="T26" fmla="*/ 1 w 23"/>
                <a:gd name="T27" fmla="*/ 2 h 26"/>
                <a:gd name="T28" fmla="*/ 2 w 23"/>
                <a:gd name="T29" fmla="*/ 2 h 26"/>
                <a:gd name="T30" fmla="*/ 2 w 23"/>
                <a:gd name="T31" fmla="*/ 2 h 26"/>
                <a:gd name="T32" fmla="*/ 2 w 23"/>
                <a:gd name="T33" fmla="*/ 1 h 26"/>
                <a:gd name="T34" fmla="*/ 2 w 23"/>
                <a:gd name="T35" fmla="*/ 1 h 26"/>
                <a:gd name="T36" fmla="*/ 2 w 23"/>
                <a:gd name="T37" fmla="*/ 1 h 26"/>
                <a:gd name="T38" fmla="*/ 2 w 23"/>
                <a:gd name="T39" fmla="*/ 1 h 26"/>
                <a:gd name="T40" fmla="*/ 2 w 23"/>
                <a:gd name="T41" fmla="*/ 1 h 26"/>
                <a:gd name="T42" fmla="*/ 2 w 23"/>
                <a:gd name="T43" fmla="*/ 1 h 26"/>
                <a:gd name="T44" fmla="*/ 2 w 23"/>
                <a:gd name="T45" fmla="*/ 1 h 26"/>
                <a:gd name="T46" fmla="*/ 1 w 23"/>
                <a:gd name="T47" fmla="*/ 1 h 26"/>
                <a:gd name="T48" fmla="*/ 1 w 23"/>
                <a:gd name="T49" fmla="*/ 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26"/>
                <a:gd name="T77" fmla="*/ 23 w 23"/>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26">
                  <a:moveTo>
                    <a:pt x="12" y="2"/>
                  </a:moveTo>
                  <a:cubicBezTo>
                    <a:pt x="10" y="2"/>
                    <a:pt x="9" y="1"/>
                    <a:pt x="8" y="2"/>
                  </a:cubicBezTo>
                  <a:cubicBezTo>
                    <a:pt x="7" y="3"/>
                    <a:pt x="6" y="3"/>
                    <a:pt x="7" y="5"/>
                  </a:cubicBezTo>
                  <a:cubicBezTo>
                    <a:pt x="9" y="8"/>
                    <a:pt x="9" y="8"/>
                    <a:pt x="10" y="10"/>
                  </a:cubicBezTo>
                  <a:cubicBezTo>
                    <a:pt x="10" y="13"/>
                    <a:pt x="11" y="13"/>
                    <a:pt x="9" y="14"/>
                  </a:cubicBezTo>
                  <a:cubicBezTo>
                    <a:pt x="8" y="14"/>
                    <a:pt x="6" y="12"/>
                    <a:pt x="7" y="14"/>
                  </a:cubicBezTo>
                  <a:cubicBezTo>
                    <a:pt x="8" y="16"/>
                    <a:pt x="9" y="15"/>
                    <a:pt x="7" y="16"/>
                  </a:cubicBezTo>
                  <a:cubicBezTo>
                    <a:pt x="6" y="17"/>
                    <a:pt x="5" y="17"/>
                    <a:pt x="4" y="17"/>
                  </a:cubicBezTo>
                  <a:cubicBezTo>
                    <a:pt x="4" y="17"/>
                    <a:pt x="1" y="18"/>
                    <a:pt x="3" y="20"/>
                  </a:cubicBezTo>
                  <a:cubicBezTo>
                    <a:pt x="4" y="22"/>
                    <a:pt x="5" y="23"/>
                    <a:pt x="4" y="24"/>
                  </a:cubicBezTo>
                  <a:cubicBezTo>
                    <a:pt x="2" y="26"/>
                    <a:pt x="0" y="26"/>
                    <a:pt x="3" y="26"/>
                  </a:cubicBezTo>
                  <a:cubicBezTo>
                    <a:pt x="5" y="26"/>
                    <a:pt x="7" y="26"/>
                    <a:pt x="7" y="25"/>
                  </a:cubicBezTo>
                  <a:cubicBezTo>
                    <a:pt x="7" y="25"/>
                    <a:pt x="6" y="22"/>
                    <a:pt x="7" y="22"/>
                  </a:cubicBezTo>
                  <a:cubicBezTo>
                    <a:pt x="9" y="21"/>
                    <a:pt x="8" y="19"/>
                    <a:pt x="11" y="20"/>
                  </a:cubicBezTo>
                  <a:cubicBezTo>
                    <a:pt x="13" y="22"/>
                    <a:pt x="12" y="22"/>
                    <a:pt x="16" y="20"/>
                  </a:cubicBezTo>
                  <a:cubicBezTo>
                    <a:pt x="20" y="19"/>
                    <a:pt x="23" y="18"/>
                    <a:pt x="22" y="16"/>
                  </a:cubicBezTo>
                  <a:cubicBezTo>
                    <a:pt x="22" y="14"/>
                    <a:pt x="22" y="12"/>
                    <a:pt x="21" y="12"/>
                  </a:cubicBezTo>
                  <a:cubicBezTo>
                    <a:pt x="20" y="12"/>
                    <a:pt x="21" y="10"/>
                    <a:pt x="19" y="12"/>
                  </a:cubicBezTo>
                  <a:cubicBezTo>
                    <a:pt x="18" y="14"/>
                    <a:pt x="17" y="13"/>
                    <a:pt x="16" y="12"/>
                  </a:cubicBezTo>
                  <a:cubicBezTo>
                    <a:pt x="15" y="12"/>
                    <a:pt x="14" y="8"/>
                    <a:pt x="16" y="9"/>
                  </a:cubicBezTo>
                  <a:cubicBezTo>
                    <a:pt x="18" y="10"/>
                    <a:pt x="20" y="10"/>
                    <a:pt x="21" y="10"/>
                  </a:cubicBezTo>
                  <a:cubicBezTo>
                    <a:pt x="21" y="9"/>
                    <a:pt x="21" y="8"/>
                    <a:pt x="19" y="7"/>
                  </a:cubicBezTo>
                  <a:cubicBezTo>
                    <a:pt x="17" y="6"/>
                    <a:pt x="16" y="5"/>
                    <a:pt x="15" y="3"/>
                  </a:cubicBezTo>
                  <a:cubicBezTo>
                    <a:pt x="14" y="2"/>
                    <a:pt x="14" y="0"/>
                    <a:pt x="13" y="1"/>
                  </a:cubicBezTo>
                  <a:cubicBezTo>
                    <a:pt x="12" y="2"/>
                    <a:pt x="12" y="2"/>
                    <a:pt x="12" y="2"/>
                  </a:cubicBezTo>
                  <a:close/>
                </a:path>
              </a:pathLst>
            </a:custGeom>
            <a:solidFill>
              <a:schemeClr val="accent1"/>
            </a:solidFill>
            <a:ln w="3175" cap="rnd">
              <a:solidFill>
                <a:schemeClr val="bg1"/>
              </a:solidFill>
              <a:round/>
              <a:headEnd/>
              <a:tailEnd/>
            </a:ln>
          </p:spPr>
          <p:txBody>
            <a:bodyPr/>
            <a:lstStyle/>
            <a:p>
              <a:endParaRPr lang="de-DE"/>
            </a:p>
          </p:txBody>
        </p:sp>
        <p:sp>
          <p:nvSpPr>
            <p:cNvPr id="6664" name="Freeform 1483"/>
            <p:cNvSpPr>
              <a:spLocks noEditPoints="1"/>
            </p:cNvSpPr>
            <p:nvPr/>
          </p:nvSpPr>
          <p:spPr bwMode="gray">
            <a:xfrm>
              <a:off x="4928" y="3487"/>
              <a:ext cx="104" cy="167"/>
            </a:xfrm>
            <a:custGeom>
              <a:avLst/>
              <a:gdLst>
                <a:gd name="T0" fmla="*/ 17 w 186"/>
                <a:gd name="T1" fmla="*/ 13 h 300"/>
                <a:gd name="T2" fmla="*/ 14 w 186"/>
                <a:gd name="T3" fmla="*/ 15 h 300"/>
                <a:gd name="T4" fmla="*/ 11 w 186"/>
                <a:gd name="T5" fmla="*/ 13 h 300"/>
                <a:gd name="T6" fmla="*/ 10 w 186"/>
                <a:gd name="T7" fmla="*/ 12 h 300"/>
                <a:gd name="T8" fmla="*/ 10 w 186"/>
                <a:gd name="T9" fmla="*/ 9 h 300"/>
                <a:gd name="T10" fmla="*/ 9 w 186"/>
                <a:gd name="T11" fmla="*/ 9 h 300"/>
                <a:gd name="T12" fmla="*/ 9 w 186"/>
                <a:gd name="T13" fmla="*/ 9 h 300"/>
                <a:gd name="T14" fmla="*/ 9 w 186"/>
                <a:gd name="T15" fmla="*/ 11 h 300"/>
                <a:gd name="T16" fmla="*/ 7 w 186"/>
                <a:gd name="T17" fmla="*/ 10 h 300"/>
                <a:gd name="T18" fmla="*/ 6 w 186"/>
                <a:gd name="T19" fmla="*/ 10 h 300"/>
                <a:gd name="T20" fmla="*/ 6 w 186"/>
                <a:gd name="T21" fmla="*/ 9 h 300"/>
                <a:gd name="T22" fmla="*/ 7 w 186"/>
                <a:gd name="T23" fmla="*/ 8 h 300"/>
                <a:gd name="T24" fmla="*/ 6 w 186"/>
                <a:gd name="T25" fmla="*/ 6 h 300"/>
                <a:gd name="T26" fmla="*/ 6 w 186"/>
                <a:gd name="T27" fmla="*/ 6 h 300"/>
                <a:gd name="T28" fmla="*/ 6 w 186"/>
                <a:gd name="T29" fmla="*/ 5 h 300"/>
                <a:gd name="T30" fmla="*/ 6 w 186"/>
                <a:gd name="T31" fmla="*/ 4 h 300"/>
                <a:gd name="T32" fmla="*/ 5 w 186"/>
                <a:gd name="T33" fmla="*/ 4 h 300"/>
                <a:gd name="T34" fmla="*/ 4 w 186"/>
                <a:gd name="T35" fmla="*/ 3 h 300"/>
                <a:gd name="T36" fmla="*/ 4 w 186"/>
                <a:gd name="T37" fmla="*/ 3 h 300"/>
                <a:gd name="T38" fmla="*/ 3 w 186"/>
                <a:gd name="T39" fmla="*/ 2 h 300"/>
                <a:gd name="T40" fmla="*/ 2 w 186"/>
                <a:gd name="T41" fmla="*/ 2 h 300"/>
                <a:gd name="T42" fmla="*/ 2 w 186"/>
                <a:gd name="T43" fmla="*/ 2 h 300"/>
                <a:gd name="T44" fmla="*/ 1 w 186"/>
                <a:gd name="T45" fmla="*/ 1 h 300"/>
                <a:gd name="T46" fmla="*/ 1 w 186"/>
                <a:gd name="T47" fmla="*/ 1 h 300"/>
                <a:gd name="T48" fmla="*/ 2 w 186"/>
                <a:gd name="T49" fmla="*/ 2 h 300"/>
                <a:gd name="T50" fmla="*/ 2 w 186"/>
                <a:gd name="T51" fmla="*/ 4 h 300"/>
                <a:gd name="T52" fmla="*/ 3 w 186"/>
                <a:gd name="T53" fmla="*/ 4 h 300"/>
                <a:gd name="T54" fmla="*/ 4 w 186"/>
                <a:gd name="T55" fmla="*/ 8 h 300"/>
                <a:gd name="T56" fmla="*/ 5 w 186"/>
                <a:gd name="T57" fmla="*/ 7 h 300"/>
                <a:gd name="T58" fmla="*/ 6 w 186"/>
                <a:gd name="T59" fmla="*/ 7 h 300"/>
                <a:gd name="T60" fmla="*/ 6 w 186"/>
                <a:gd name="T61" fmla="*/ 8 h 300"/>
                <a:gd name="T62" fmla="*/ 6 w 186"/>
                <a:gd name="T63" fmla="*/ 9 h 300"/>
                <a:gd name="T64" fmla="*/ 4 w 186"/>
                <a:gd name="T65" fmla="*/ 8 h 300"/>
                <a:gd name="T66" fmla="*/ 6 w 186"/>
                <a:gd name="T67" fmla="*/ 10 h 300"/>
                <a:gd name="T68" fmla="*/ 6 w 186"/>
                <a:gd name="T69" fmla="*/ 11 h 300"/>
                <a:gd name="T70" fmla="*/ 6 w 186"/>
                <a:gd name="T71" fmla="*/ 13 h 300"/>
                <a:gd name="T72" fmla="*/ 6 w 186"/>
                <a:gd name="T73" fmla="*/ 14 h 300"/>
                <a:gd name="T74" fmla="*/ 6 w 186"/>
                <a:gd name="T75" fmla="*/ 15 h 300"/>
                <a:gd name="T76" fmla="*/ 6 w 186"/>
                <a:gd name="T77" fmla="*/ 17 h 300"/>
                <a:gd name="T78" fmla="*/ 4 w 186"/>
                <a:gd name="T79" fmla="*/ 18 h 300"/>
                <a:gd name="T80" fmla="*/ 3 w 186"/>
                <a:gd name="T81" fmla="*/ 19 h 300"/>
                <a:gd name="T82" fmla="*/ 7 w 186"/>
                <a:gd name="T83" fmla="*/ 23 h 300"/>
                <a:gd name="T84" fmla="*/ 6 w 186"/>
                <a:gd name="T85" fmla="*/ 26 h 300"/>
                <a:gd name="T86" fmla="*/ 6 w 186"/>
                <a:gd name="T87" fmla="*/ 28 h 300"/>
                <a:gd name="T88" fmla="*/ 7 w 186"/>
                <a:gd name="T89" fmla="*/ 28 h 300"/>
                <a:gd name="T90" fmla="*/ 10 w 186"/>
                <a:gd name="T91" fmla="*/ 26 h 300"/>
                <a:gd name="T92" fmla="*/ 11 w 186"/>
                <a:gd name="T93" fmla="*/ 24 h 300"/>
                <a:gd name="T94" fmla="*/ 13 w 186"/>
                <a:gd name="T95" fmla="*/ 22 h 300"/>
                <a:gd name="T96" fmla="*/ 12 w 186"/>
                <a:gd name="T97" fmla="*/ 21 h 300"/>
                <a:gd name="T98" fmla="*/ 15 w 186"/>
                <a:gd name="T99" fmla="*/ 19 h 300"/>
                <a:gd name="T100" fmla="*/ 16 w 186"/>
                <a:gd name="T101" fmla="*/ 18 h 300"/>
                <a:gd name="T102" fmla="*/ 17 w 186"/>
                <a:gd name="T103" fmla="*/ 17 h 300"/>
                <a:gd name="T104" fmla="*/ 17 w 186"/>
                <a:gd name="T105" fmla="*/ 16 h 300"/>
                <a:gd name="T106" fmla="*/ 10 w 186"/>
                <a:gd name="T107" fmla="*/ 18 h 300"/>
                <a:gd name="T108" fmla="*/ 9 w 186"/>
                <a:gd name="T109" fmla="*/ 17 h 300"/>
                <a:gd name="T110" fmla="*/ 10 w 186"/>
                <a:gd name="T111" fmla="*/ 18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6"/>
                <a:gd name="T169" fmla="*/ 0 h 300"/>
                <a:gd name="T170" fmla="*/ 186 w 186"/>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6" h="300">
                  <a:moveTo>
                    <a:pt x="184" y="145"/>
                  </a:moveTo>
                  <a:cubicBezTo>
                    <a:pt x="183" y="143"/>
                    <a:pt x="179" y="144"/>
                    <a:pt x="179" y="142"/>
                  </a:cubicBezTo>
                  <a:cubicBezTo>
                    <a:pt x="179" y="140"/>
                    <a:pt x="176" y="137"/>
                    <a:pt x="174" y="138"/>
                  </a:cubicBezTo>
                  <a:cubicBezTo>
                    <a:pt x="172" y="139"/>
                    <a:pt x="170" y="136"/>
                    <a:pt x="168" y="138"/>
                  </a:cubicBezTo>
                  <a:cubicBezTo>
                    <a:pt x="166" y="141"/>
                    <a:pt x="163" y="144"/>
                    <a:pt x="162" y="143"/>
                  </a:cubicBezTo>
                  <a:cubicBezTo>
                    <a:pt x="161" y="142"/>
                    <a:pt x="160" y="143"/>
                    <a:pt x="158" y="145"/>
                  </a:cubicBezTo>
                  <a:cubicBezTo>
                    <a:pt x="157" y="147"/>
                    <a:pt x="144" y="157"/>
                    <a:pt x="142" y="155"/>
                  </a:cubicBezTo>
                  <a:cubicBezTo>
                    <a:pt x="140" y="154"/>
                    <a:pt x="139" y="156"/>
                    <a:pt x="139" y="156"/>
                  </a:cubicBezTo>
                  <a:cubicBezTo>
                    <a:pt x="139" y="156"/>
                    <a:pt x="139" y="153"/>
                    <a:pt x="135" y="152"/>
                  </a:cubicBezTo>
                  <a:cubicBezTo>
                    <a:pt x="131" y="151"/>
                    <a:pt x="125" y="151"/>
                    <a:pt x="123" y="148"/>
                  </a:cubicBezTo>
                  <a:cubicBezTo>
                    <a:pt x="121" y="144"/>
                    <a:pt x="117" y="142"/>
                    <a:pt x="115" y="141"/>
                  </a:cubicBezTo>
                  <a:cubicBezTo>
                    <a:pt x="113" y="139"/>
                    <a:pt x="109" y="138"/>
                    <a:pt x="109" y="140"/>
                  </a:cubicBezTo>
                  <a:cubicBezTo>
                    <a:pt x="110" y="141"/>
                    <a:pt x="104" y="138"/>
                    <a:pt x="103" y="136"/>
                  </a:cubicBezTo>
                  <a:cubicBezTo>
                    <a:pt x="102" y="133"/>
                    <a:pt x="103" y="132"/>
                    <a:pt x="102" y="131"/>
                  </a:cubicBezTo>
                  <a:cubicBezTo>
                    <a:pt x="101" y="130"/>
                    <a:pt x="105" y="130"/>
                    <a:pt x="104" y="128"/>
                  </a:cubicBezTo>
                  <a:cubicBezTo>
                    <a:pt x="103" y="125"/>
                    <a:pt x="101" y="125"/>
                    <a:pt x="101" y="119"/>
                  </a:cubicBezTo>
                  <a:cubicBezTo>
                    <a:pt x="101" y="113"/>
                    <a:pt x="103" y="112"/>
                    <a:pt x="101" y="110"/>
                  </a:cubicBezTo>
                  <a:cubicBezTo>
                    <a:pt x="99" y="109"/>
                    <a:pt x="99" y="105"/>
                    <a:pt x="98" y="104"/>
                  </a:cubicBezTo>
                  <a:cubicBezTo>
                    <a:pt x="96" y="103"/>
                    <a:pt x="99" y="102"/>
                    <a:pt x="99" y="101"/>
                  </a:cubicBezTo>
                  <a:cubicBezTo>
                    <a:pt x="100" y="101"/>
                    <a:pt x="101" y="100"/>
                    <a:pt x="100" y="99"/>
                  </a:cubicBezTo>
                  <a:cubicBezTo>
                    <a:pt x="99" y="98"/>
                    <a:pt x="97" y="102"/>
                    <a:pt x="95" y="101"/>
                  </a:cubicBezTo>
                  <a:cubicBezTo>
                    <a:pt x="94" y="99"/>
                    <a:pt x="93" y="98"/>
                    <a:pt x="92" y="97"/>
                  </a:cubicBezTo>
                  <a:cubicBezTo>
                    <a:pt x="91" y="97"/>
                    <a:pt x="94" y="94"/>
                    <a:pt x="92" y="93"/>
                  </a:cubicBezTo>
                  <a:cubicBezTo>
                    <a:pt x="91" y="93"/>
                    <a:pt x="91" y="91"/>
                    <a:pt x="89" y="90"/>
                  </a:cubicBezTo>
                  <a:cubicBezTo>
                    <a:pt x="88" y="90"/>
                    <a:pt x="86" y="88"/>
                    <a:pt x="84" y="89"/>
                  </a:cubicBezTo>
                  <a:cubicBezTo>
                    <a:pt x="83" y="90"/>
                    <a:pt x="86" y="94"/>
                    <a:pt x="87" y="94"/>
                  </a:cubicBezTo>
                  <a:cubicBezTo>
                    <a:pt x="89" y="95"/>
                    <a:pt x="90" y="98"/>
                    <a:pt x="89" y="98"/>
                  </a:cubicBezTo>
                  <a:cubicBezTo>
                    <a:pt x="88" y="99"/>
                    <a:pt x="89" y="100"/>
                    <a:pt x="89" y="101"/>
                  </a:cubicBezTo>
                  <a:cubicBezTo>
                    <a:pt x="90" y="101"/>
                    <a:pt x="89" y="101"/>
                    <a:pt x="88" y="102"/>
                  </a:cubicBezTo>
                  <a:cubicBezTo>
                    <a:pt x="87" y="102"/>
                    <a:pt x="86" y="103"/>
                    <a:pt x="87" y="105"/>
                  </a:cubicBezTo>
                  <a:cubicBezTo>
                    <a:pt x="89" y="107"/>
                    <a:pt x="91" y="109"/>
                    <a:pt x="90" y="110"/>
                  </a:cubicBezTo>
                  <a:cubicBezTo>
                    <a:pt x="90" y="112"/>
                    <a:pt x="91" y="113"/>
                    <a:pt x="90" y="115"/>
                  </a:cubicBezTo>
                  <a:cubicBezTo>
                    <a:pt x="89" y="117"/>
                    <a:pt x="88" y="120"/>
                    <a:pt x="86" y="119"/>
                  </a:cubicBezTo>
                  <a:cubicBezTo>
                    <a:pt x="83" y="117"/>
                    <a:pt x="81" y="116"/>
                    <a:pt x="81" y="113"/>
                  </a:cubicBezTo>
                  <a:cubicBezTo>
                    <a:pt x="81" y="110"/>
                    <a:pt x="83" y="108"/>
                    <a:pt x="81" y="108"/>
                  </a:cubicBezTo>
                  <a:cubicBezTo>
                    <a:pt x="78" y="108"/>
                    <a:pt x="75" y="108"/>
                    <a:pt x="75" y="106"/>
                  </a:cubicBezTo>
                  <a:cubicBezTo>
                    <a:pt x="75" y="105"/>
                    <a:pt x="75" y="105"/>
                    <a:pt x="73" y="105"/>
                  </a:cubicBezTo>
                  <a:cubicBezTo>
                    <a:pt x="71" y="106"/>
                    <a:pt x="70" y="104"/>
                    <a:pt x="69" y="103"/>
                  </a:cubicBezTo>
                  <a:cubicBezTo>
                    <a:pt x="67" y="101"/>
                    <a:pt x="65" y="101"/>
                    <a:pt x="65" y="103"/>
                  </a:cubicBezTo>
                  <a:cubicBezTo>
                    <a:pt x="64" y="105"/>
                    <a:pt x="62" y="104"/>
                    <a:pt x="62" y="102"/>
                  </a:cubicBezTo>
                  <a:cubicBezTo>
                    <a:pt x="63" y="100"/>
                    <a:pt x="65" y="101"/>
                    <a:pt x="66" y="100"/>
                  </a:cubicBezTo>
                  <a:cubicBezTo>
                    <a:pt x="67" y="98"/>
                    <a:pt x="65" y="96"/>
                    <a:pt x="66" y="95"/>
                  </a:cubicBezTo>
                  <a:cubicBezTo>
                    <a:pt x="67" y="95"/>
                    <a:pt x="68" y="95"/>
                    <a:pt x="68" y="94"/>
                  </a:cubicBezTo>
                  <a:cubicBezTo>
                    <a:pt x="68" y="93"/>
                    <a:pt x="64" y="96"/>
                    <a:pt x="65" y="93"/>
                  </a:cubicBezTo>
                  <a:cubicBezTo>
                    <a:pt x="65" y="91"/>
                    <a:pt x="64" y="89"/>
                    <a:pt x="65" y="89"/>
                  </a:cubicBezTo>
                  <a:cubicBezTo>
                    <a:pt x="67" y="88"/>
                    <a:pt x="65" y="86"/>
                    <a:pt x="65" y="85"/>
                  </a:cubicBezTo>
                  <a:cubicBezTo>
                    <a:pt x="66" y="84"/>
                    <a:pt x="69" y="85"/>
                    <a:pt x="69" y="84"/>
                  </a:cubicBezTo>
                  <a:cubicBezTo>
                    <a:pt x="69" y="83"/>
                    <a:pt x="67" y="82"/>
                    <a:pt x="67" y="82"/>
                  </a:cubicBezTo>
                  <a:cubicBezTo>
                    <a:pt x="67" y="81"/>
                    <a:pt x="69" y="81"/>
                    <a:pt x="69" y="80"/>
                  </a:cubicBezTo>
                  <a:cubicBezTo>
                    <a:pt x="69" y="79"/>
                    <a:pt x="64" y="79"/>
                    <a:pt x="64" y="76"/>
                  </a:cubicBezTo>
                  <a:cubicBezTo>
                    <a:pt x="63" y="72"/>
                    <a:pt x="64" y="70"/>
                    <a:pt x="61" y="69"/>
                  </a:cubicBezTo>
                  <a:cubicBezTo>
                    <a:pt x="58" y="69"/>
                    <a:pt x="57" y="67"/>
                    <a:pt x="57" y="65"/>
                  </a:cubicBezTo>
                  <a:cubicBezTo>
                    <a:pt x="58" y="63"/>
                    <a:pt x="59" y="62"/>
                    <a:pt x="57" y="61"/>
                  </a:cubicBezTo>
                  <a:cubicBezTo>
                    <a:pt x="55" y="60"/>
                    <a:pt x="53" y="60"/>
                    <a:pt x="53" y="59"/>
                  </a:cubicBezTo>
                  <a:cubicBezTo>
                    <a:pt x="54" y="58"/>
                    <a:pt x="55" y="57"/>
                    <a:pt x="57" y="58"/>
                  </a:cubicBezTo>
                  <a:cubicBezTo>
                    <a:pt x="58" y="59"/>
                    <a:pt x="60" y="58"/>
                    <a:pt x="60" y="60"/>
                  </a:cubicBezTo>
                  <a:cubicBezTo>
                    <a:pt x="60" y="61"/>
                    <a:pt x="61" y="63"/>
                    <a:pt x="61" y="62"/>
                  </a:cubicBezTo>
                  <a:cubicBezTo>
                    <a:pt x="62" y="61"/>
                    <a:pt x="62" y="60"/>
                    <a:pt x="62" y="58"/>
                  </a:cubicBezTo>
                  <a:cubicBezTo>
                    <a:pt x="62" y="57"/>
                    <a:pt x="63" y="56"/>
                    <a:pt x="61" y="55"/>
                  </a:cubicBezTo>
                  <a:cubicBezTo>
                    <a:pt x="60" y="53"/>
                    <a:pt x="61" y="52"/>
                    <a:pt x="60" y="51"/>
                  </a:cubicBezTo>
                  <a:cubicBezTo>
                    <a:pt x="60" y="49"/>
                    <a:pt x="61" y="51"/>
                    <a:pt x="59" y="49"/>
                  </a:cubicBezTo>
                  <a:cubicBezTo>
                    <a:pt x="58" y="47"/>
                    <a:pt x="59" y="47"/>
                    <a:pt x="58" y="46"/>
                  </a:cubicBezTo>
                  <a:cubicBezTo>
                    <a:pt x="56" y="45"/>
                    <a:pt x="55" y="46"/>
                    <a:pt x="55" y="44"/>
                  </a:cubicBezTo>
                  <a:cubicBezTo>
                    <a:pt x="55" y="43"/>
                    <a:pt x="55" y="42"/>
                    <a:pt x="55" y="42"/>
                  </a:cubicBezTo>
                  <a:cubicBezTo>
                    <a:pt x="55" y="42"/>
                    <a:pt x="57" y="42"/>
                    <a:pt x="56" y="41"/>
                  </a:cubicBezTo>
                  <a:cubicBezTo>
                    <a:pt x="54" y="40"/>
                    <a:pt x="54" y="41"/>
                    <a:pt x="54" y="40"/>
                  </a:cubicBezTo>
                  <a:cubicBezTo>
                    <a:pt x="54" y="38"/>
                    <a:pt x="57" y="36"/>
                    <a:pt x="54" y="37"/>
                  </a:cubicBezTo>
                  <a:cubicBezTo>
                    <a:pt x="51" y="37"/>
                    <a:pt x="51" y="38"/>
                    <a:pt x="50" y="38"/>
                  </a:cubicBezTo>
                  <a:cubicBezTo>
                    <a:pt x="49" y="38"/>
                    <a:pt x="49" y="38"/>
                    <a:pt x="49" y="38"/>
                  </a:cubicBezTo>
                  <a:cubicBezTo>
                    <a:pt x="49" y="38"/>
                    <a:pt x="48" y="37"/>
                    <a:pt x="49" y="39"/>
                  </a:cubicBezTo>
                  <a:cubicBezTo>
                    <a:pt x="49" y="40"/>
                    <a:pt x="48" y="42"/>
                    <a:pt x="47" y="40"/>
                  </a:cubicBezTo>
                  <a:cubicBezTo>
                    <a:pt x="46" y="38"/>
                    <a:pt x="48" y="36"/>
                    <a:pt x="46" y="36"/>
                  </a:cubicBezTo>
                  <a:cubicBezTo>
                    <a:pt x="44" y="35"/>
                    <a:pt x="42" y="33"/>
                    <a:pt x="44" y="33"/>
                  </a:cubicBezTo>
                  <a:cubicBezTo>
                    <a:pt x="46" y="33"/>
                    <a:pt x="47" y="35"/>
                    <a:pt x="47" y="34"/>
                  </a:cubicBezTo>
                  <a:cubicBezTo>
                    <a:pt x="48" y="33"/>
                    <a:pt x="47" y="31"/>
                    <a:pt x="46" y="31"/>
                  </a:cubicBezTo>
                  <a:cubicBezTo>
                    <a:pt x="44" y="31"/>
                    <a:pt x="41" y="33"/>
                    <a:pt x="42" y="31"/>
                  </a:cubicBezTo>
                  <a:cubicBezTo>
                    <a:pt x="42" y="29"/>
                    <a:pt x="43" y="26"/>
                    <a:pt x="40" y="26"/>
                  </a:cubicBezTo>
                  <a:cubicBezTo>
                    <a:pt x="38" y="26"/>
                    <a:pt x="35" y="27"/>
                    <a:pt x="35" y="28"/>
                  </a:cubicBezTo>
                  <a:cubicBezTo>
                    <a:pt x="34" y="29"/>
                    <a:pt x="35" y="26"/>
                    <a:pt x="33" y="25"/>
                  </a:cubicBezTo>
                  <a:cubicBezTo>
                    <a:pt x="32" y="24"/>
                    <a:pt x="31" y="23"/>
                    <a:pt x="30" y="24"/>
                  </a:cubicBezTo>
                  <a:cubicBezTo>
                    <a:pt x="29" y="24"/>
                    <a:pt x="30" y="26"/>
                    <a:pt x="28" y="25"/>
                  </a:cubicBezTo>
                  <a:cubicBezTo>
                    <a:pt x="26" y="25"/>
                    <a:pt x="24" y="24"/>
                    <a:pt x="24" y="22"/>
                  </a:cubicBezTo>
                  <a:cubicBezTo>
                    <a:pt x="25" y="20"/>
                    <a:pt x="26" y="19"/>
                    <a:pt x="25" y="18"/>
                  </a:cubicBezTo>
                  <a:cubicBezTo>
                    <a:pt x="24" y="17"/>
                    <a:pt x="23" y="18"/>
                    <a:pt x="22" y="19"/>
                  </a:cubicBezTo>
                  <a:cubicBezTo>
                    <a:pt x="21" y="20"/>
                    <a:pt x="21" y="22"/>
                    <a:pt x="22" y="22"/>
                  </a:cubicBezTo>
                  <a:cubicBezTo>
                    <a:pt x="23" y="23"/>
                    <a:pt x="23" y="27"/>
                    <a:pt x="21" y="26"/>
                  </a:cubicBezTo>
                  <a:cubicBezTo>
                    <a:pt x="19" y="24"/>
                    <a:pt x="21" y="23"/>
                    <a:pt x="20" y="22"/>
                  </a:cubicBezTo>
                  <a:cubicBezTo>
                    <a:pt x="19" y="20"/>
                    <a:pt x="16" y="20"/>
                    <a:pt x="17" y="18"/>
                  </a:cubicBezTo>
                  <a:cubicBezTo>
                    <a:pt x="17" y="17"/>
                    <a:pt x="17" y="17"/>
                    <a:pt x="15" y="15"/>
                  </a:cubicBezTo>
                  <a:cubicBezTo>
                    <a:pt x="13" y="13"/>
                    <a:pt x="12" y="11"/>
                    <a:pt x="12" y="10"/>
                  </a:cubicBezTo>
                  <a:cubicBezTo>
                    <a:pt x="12" y="8"/>
                    <a:pt x="12" y="7"/>
                    <a:pt x="11" y="7"/>
                  </a:cubicBezTo>
                  <a:cubicBezTo>
                    <a:pt x="10" y="8"/>
                    <a:pt x="9" y="8"/>
                    <a:pt x="9" y="6"/>
                  </a:cubicBezTo>
                  <a:cubicBezTo>
                    <a:pt x="10" y="5"/>
                    <a:pt x="12" y="7"/>
                    <a:pt x="12" y="5"/>
                  </a:cubicBezTo>
                  <a:cubicBezTo>
                    <a:pt x="12" y="4"/>
                    <a:pt x="12" y="4"/>
                    <a:pt x="12" y="3"/>
                  </a:cubicBezTo>
                  <a:cubicBezTo>
                    <a:pt x="13" y="2"/>
                    <a:pt x="14" y="0"/>
                    <a:pt x="12" y="1"/>
                  </a:cubicBezTo>
                  <a:cubicBezTo>
                    <a:pt x="12" y="1"/>
                    <a:pt x="10" y="2"/>
                    <a:pt x="8" y="1"/>
                  </a:cubicBezTo>
                  <a:cubicBezTo>
                    <a:pt x="7" y="0"/>
                    <a:pt x="7" y="2"/>
                    <a:pt x="6" y="2"/>
                  </a:cubicBezTo>
                  <a:cubicBezTo>
                    <a:pt x="5" y="2"/>
                    <a:pt x="2" y="0"/>
                    <a:pt x="1" y="1"/>
                  </a:cubicBezTo>
                  <a:cubicBezTo>
                    <a:pt x="0" y="3"/>
                    <a:pt x="0" y="4"/>
                    <a:pt x="1" y="5"/>
                  </a:cubicBezTo>
                  <a:cubicBezTo>
                    <a:pt x="3" y="6"/>
                    <a:pt x="16" y="21"/>
                    <a:pt x="16" y="25"/>
                  </a:cubicBezTo>
                  <a:cubicBezTo>
                    <a:pt x="16" y="28"/>
                    <a:pt x="17" y="31"/>
                    <a:pt x="15" y="31"/>
                  </a:cubicBezTo>
                  <a:cubicBezTo>
                    <a:pt x="14" y="31"/>
                    <a:pt x="12" y="32"/>
                    <a:pt x="14" y="34"/>
                  </a:cubicBezTo>
                  <a:cubicBezTo>
                    <a:pt x="15" y="35"/>
                    <a:pt x="16" y="36"/>
                    <a:pt x="16" y="37"/>
                  </a:cubicBezTo>
                  <a:cubicBezTo>
                    <a:pt x="15" y="38"/>
                    <a:pt x="22" y="47"/>
                    <a:pt x="23" y="45"/>
                  </a:cubicBezTo>
                  <a:cubicBezTo>
                    <a:pt x="23" y="43"/>
                    <a:pt x="24" y="41"/>
                    <a:pt x="26" y="41"/>
                  </a:cubicBezTo>
                  <a:cubicBezTo>
                    <a:pt x="27" y="41"/>
                    <a:pt x="29" y="40"/>
                    <a:pt x="29" y="39"/>
                  </a:cubicBezTo>
                  <a:cubicBezTo>
                    <a:pt x="29" y="38"/>
                    <a:pt x="30" y="39"/>
                    <a:pt x="31" y="40"/>
                  </a:cubicBezTo>
                  <a:cubicBezTo>
                    <a:pt x="31" y="41"/>
                    <a:pt x="31" y="42"/>
                    <a:pt x="29" y="42"/>
                  </a:cubicBezTo>
                  <a:cubicBezTo>
                    <a:pt x="28" y="42"/>
                    <a:pt x="25" y="42"/>
                    <a:pt x="24" y="44"/>
                  </a:cubicBezTo>
                  <a:cubicBezTo>
                    <a:pt x="24" y="46"/>
                    <a:pt x="21" y="48"/>
                    <a:pt x="23" y="49"/>
                  </a:cubicBezTo>
                  <a:cubicBezTo>
                    <a:pt x="25" y="50"/>
                    <a:pt x="38" y="67"/>
                    <a:pt x="41" y="78"/>
                  </a:cubicBezTo>
                  <a:cubicBezTo>
                    <a:pt x="43" y="84"/>
                    <a:pt x="43" y="83"/>
                    <a:pt x="45" y="83"/>
                  </a:cubicBezTo>
                  <a:cubicBezTo>
                    <a:pt x="47" y="83"/>
                    <a:pt x="49" y="80"/>
                    <a:pt x="47" y="79"/>
                  </a:cubicBezTo>
                  <a:cubicBezTo>
                    <a:pt x="45" y="77"/>
                    <a:pt x="41" y="73"/>
                    <a:pt x="44" y="73"/>
                  </a:cubicBezTo>
                  <a:cubicBezTo>
                    <a:pt x="47" y="74"/>
                    <a:pt x="48" y="74"/>
                    <a:pt x="48" y="75"/>
                  </a:cubicBezTo>
                  <a:cubicBezTo>
                    <a:pt x="48" y="77"/>
                    <a:pt x="49" y="78"/>
                    <a:pt x="50" y="77"/>
                  </a:cubicBezTo>
                  <a:cubicBezTo>
                    <a:pt x="51" y="76"/>
                    <a:pt x="49" y="72"/>
                    <a:pt x="50" y="72"/>
                  </a:cubicBezTo>
                  <a:cubicBezTo>
                    <a:pt x="51" y="73"/>
                    <a:pt x="51" y="76"/>
                    <a:pt x="53" y="75"/>
                  </a:cubicBezTo>
                  <a:cubicBezTo>
                    <a:pt x="54" y="75"/>
                    <a:pt x="56" y="74"/>
                    <a:pt x="55" y="76"/>
                  </a:cubicBezTo>
                  <a:cubicBezTo>
                    <a:pt x="53" y="77"/>
                    <a:pt x="52" y="77"/>
                    <a:pt x="53" y="78"/>
                  </a:cubicBezTo>
                  <a:cubicBezTo>
                    <a:pt x="53" y="79"/>
                    <a:pt x="55" y="78"/>
                    <a:pt x="55" y="79"/>
                  </a:cubicBezTo>
                  <a:cubicBezTo>
                    <a:pt x="55" y="81"/>
                    <a:pt x="53" y="81"/>
                    <a:pt x="52" y="81"/>
                  </a:cubicBezTo>
                  <a:cubicBezTo>
                    <a:pt x="52" y="80"/>
                    <a:pt x="50" y="80"/>
                    <a:pt x="50" y="82"/>
                  </a:cubicBezTo>
                  <a:cubicBezTo>
                    <a:pt x="50" y="83"/>
                    <a:pt x="52" y="85"/>
                    <a:pt x="53" y="84"/>
                  </a:cubicBezTo>
                  <a:cubicBezTo>
                    <a:pt x="54" y="83"/>
                    <a:pt x="56" y="82"/>
                    <a:pt x="56" y="83"/>
                  </a:cubicBezTo>
                  <a:cubicBezTo>
                    <a:pt x="56" y="85"/>
                    <a:pt x="54" y="85"/>
                    <a:pt x="55" y="87"/>
                  </a:cubicBezTo>
                  <a:cubicBezTo>
                    <a:pt x="56" y="89"/>
                    <a:pt x="56" y="91"/>
                    <a:pt x="56" y="92"/>
                  </a:cubicBezTo>
                  <a:cubicBezTo>
                    <a:pt x="55" y="93"/>
                    <a:pt x="54" y="94"/>
                    <a:pt x="53" y="93"/>
                  </a:cubicBezTo>
                  <a:cubicBezTo>
                    <a:pt x="52" y="93"/>
                    <a:pt x="55" y="90"/>
                    <a:pt x="53" y="90"/>
                  </a:cubicBezTo>
                  <a:cubicBezTo>
                    <a:pt x="52" y="90"/>
                    <a:pt x="51" y="89"/>
                    <a:pt x="51" y="87"/>
                  </a:cubicBezTo>
                  <a:cubicBezTo>
                    <a:pt x="50" y="86"/>
                    <a:pt x="50" y="86"/>
                    <a:pt x="49" y="86"/>
                  </a:cubicBezTo>
                  <a:cubicBezTo>
                    <a:pt x="48" y="86"/>
                    <a:pt x="46" y="86"/>
                    <a:pt x="47" y="87"/>
                  </a:cubicBezTo>
                  <a:cubicBezTo>
                    <a:pt x="48" y="88"/>
                    <a:pt x="51" y="91"/>
                    <a:pt x="51" y="93"/>
                  </a:cubicBezTo>
                  <a:cubicBezTo>
                    <a:pt x="52" y="95"/>
                    <a:pt x="57" y="106"/>
                    <a:pt x="57" y="108"/>
                  </a:cubicBezTo>
                  <a:cubicBezTo>
                    <a:pt x="57" y="110"/>
                    <a:pt x="59" y="111"/>
                    <a:pt x="60" y="109"/>
                  </a:cubicBezTo>
                  <a:cubicBezTo>
                    <a:pt x="62" y="108"/>
                    <a:pt x="63" y="105"/>
                    <a:pt x="64" y="106"/>
                  </a:cubicBezTo>
                  <a:cubicBezTo>
                    <a:pt x="65" y="108"/>
                    <a:pt x="66" y="108"/>
                    <a:pt x="67" y="109"/>
                  </a:cubicBezTo>
                  <a:cubicBezTo>
                    <a:pt x="69" y="110"/>
                    <a:pt x="70" y="111"/>
                    <a:pt x="68" y="112"/>
                  </a:cubicBezTo>
                  <a:cubicBezTo>
                    <a:pt x="67" y="112"/>
                    <a:pt x="64" y="113"/>
                    <a:pt x="63" y="112"/>
                  </a:cubicBezTo>
                  <a:cubicBezTo>
                    <a:pt x="63" y="112"/>
                    <a:pt x="62" y="111"/>
                    <a:pt x="61" y="111"/>
                  </a:cubicBezTo>
                  <a:cubicBezTo>
                    <a:pt x="59" y="111"/>
                    <a:pt x="57" y="111"/>
                    <a:pt x="58" y="113"/>
                  </a:cubicBezTo>
                  <a:cubicBezTo>
                    <a:pt x="60" y="115"/>
                    <a:pt x="61" y="118"/>
                    <a:pt x="62" y="121"/>
                  </a:cubicBezTo>
                  <a:cubicBezTo>
                    <a:pt x="63" y="125"/>
                    <a:pt x="62" y="127"/>
                    <a:pt x="63" y="130"/>
                  </a:cubicBezTo>
                  <a:cubicBezTo>
                    <a:pt x="64" y="133"/>
                    <a:pt x="65" y="135"/>
                    <a:pt x="65" y="137"/>
                  </a:cubicBezTo>
                  <a:cubicBezTo>
                    <a:pt x="66" y="139"/>
                    <a:pt x="67" y="141"/>
                    <a:pt x="68" y="140"/>
                  </a:cubicBezTo>
                  <a:cubicBezTo>
                    <a:pt x="69" y="140"/>
                    <a:pt x="71" y="141"/>
                    <a:pt x="69" y="142"/>
                  </a:cubicBezTo>
                  <a:cubicBezTo>
                    <a:pt x="67" y="142"/>
                    <a:pt x="63" y="141"/>
                    <a:pt x="63" y="144"/>
                  </a:cubicBezTo>
                  <a:cubicBezTo>
                    <a:pt x="64" y="147"/>
                    <a:pt x="63" y="149"/>
                    <a:pt x="65" y="149"/>
                  </a:cubicBezTo>
                  <a:cubicBezTo>
                    <a:pt x="66" y="148"/>
                    <a:pt x="68" y="149"/>
                    <a:pt x="66" y="150"/>
                  </a:cubicBezTo>
                  <a:cubicBezTo>
                    <a:pt x="64" y="151"/>
                    <a:pt x="64" y="151"/>
                    <a:pt x="64" y="152"/>
                  </a:cubicBezTo>
                  <a:cubicBezTo>
                    <a:pt x="65" y="153"/>
                    <a:pt x="67" y="152"/>
                    <a:pt x="68" y="153"/>
                  </a:cubicBezTo>
                  <a:cubicBezTo>
                    <a:pt x="68" y="154"/>
                    <a:pt x="67" y="154"/>
                    <a:pt x="65" y="155"/>
                  </a:cubicBezTo>
                  <a:cubicBezTo>
                    <a:pt x="64" y="155"/>
                    <a:pt x="61" y="153"/>
                    <a:pt x="61" y="155"/>
                  </a:cubicBezTo>
                  <a:cubicBezTo>
                    <a:pt x="61" y="157"/>
                    <a:pt x="62" y="161"/>
                    <a:pt x="60" y="163"/>
                  </a:cubicBezTo>
                  <a:cubicBezTo>
                    <a:pt x="59" y="164"/>
                    <a:pt x="58" y="164"/>
                    <a:pt x="58" y="166"/>
                  </a:cubicBezTo>
                  <a:cubicBezTo>
                    <a:pt x="58" y="169"/>
                    <a:pt x="58" y="180"/>
                    <a:pt x="56" y="182"/>
                  </a:cubicBezTo>
                  <a:cubicBezTo>
                    <a:pt x="55" y="184"/>
                    <a:pt x="53" y="188"/>
                    <a:pt x="52" y="188"/>
                  </a:cubicBezTo>
                  <a:cubicBezTo>
                    <a:pt x="51" y="189"/>
                    <a:pt x="48" y="190"/>
                    <a:pt x="48" y="189"/>
                  </a:cubicBezTo>
                  <a:cubicBezTo>
                    <a:pt x="48" y="188"/>
                    <a:pt x="47" y="188"/>
                    <a:pt x="46" y="189"/>
                  </a:cubicBezTo>
                  <a:cubicBezTo>
                    <a:pt x="45" y="189"/>
                    <a:pt x="43" y="188"/>
                    <a:pt x="43" y="189"/>
                  </a:cubicBezTo>
                  <a:cubicBezTo>
                    <a:pt x="42" y="191"/>
                    <a:pt x="41" y="191"/>
                    <a:pt x="40" y="191"/>
                  </a:cubicBezTo>
                  <a:cubicBezTo>
                    <a:pt x="39" y="191"/>
                    <a:pt x="39" y="191"/>
                    <a:pt x="37" y="192"/>
                  </a:cubicBezTo>
                  <a:cubicBezTo>
                    <a:pt x="36" y="193"/>
                    <a:pt x="32" y="194"/>
                    <a:pt x="31" y="196"/>
                  </a:cubicBezTo>
                  <a:cubicBezTo>
                    <a:pt x="30" y="198"/>
                    <a:pt x="28" y="202"/>
                    <a:pt x="31" y="205"/>
                  </a:cubicBezTo>
                  <a:cubicBezTo>
                    <a:pt x="35" y="208"/>
                    <a:pt x="40" y="211"/>
                    <a:pt x="43" y="213"/>
                  </a:cubicBezTo>
                  <a:cubicBezTo>
                    <a:pt x="46" y="215"/>
                    <a:pt x="48" y="218"/>
                    <a:pt x="49" y="219"/>
                  </a:cubicBezTo>
                  <a:cubicBezTo>
                    <a:pt x="51" y="221"/>
                    <a:pt x="56" y="224"/>
                    <a:pt x="62" y="226"/>
                  </a:cubicBezTo>
                  <a:cubicBezTo>
                    <a:pt x="68" y="227"/>
                    <a:pt x="72" y="229"/>
                    <a:pt x="72" y="238"/>
                  </a:cubicBezTo>
                  <a:cubicBezTo>
                    <a:pt x="73" y="246"/>
                    <a:pt x="74" y="246"/>
                    <a:pt x="73" y="249"/>
                  </a:cubicBezTo>
                  <a:cubicBezTo>
                    <a:pt x="71" y="251"/>
                    <a:pt x="70" y="251"/>
                    <a:pt x="71" y="254"/>
                  </a:cubicBezTo>
                  <a:cubicBezTo>
                    <a:pt x="71" y="257"/>
                    <a:pt x="72" y="258"/>
                    <a:pt x="69" y="262"/>
                  </a:cubicBezTo>
                  <a:cubicBezTo>
                    <a:pt x="67" y="265"/>
                    <a:pt x="65" y="266"/>
                    <a:pt x="64" y="269"/>
                  </a:cubicBezTo>
                  <a:cubicBezTo>
                    <a:pt x="64" y="272"/>
                    <a:pt x="65" y="270"/>
                    <a:pt x="62" y="272"/>
                  </a:cubicBezTo>
                  <a:cubicBezTo>
                    <a:pt x="60" y="274"/>
                    <a:pt x="58" y="278"/>
                    <a:pt x="56" y="279"/>
                  </a:cubicBezTo>
                  <a:cubicBezTo>
                    <a:pt x="53" y="280"/>
                    <a:pt x="51" y="280"/>
                    <a:pt x="53" y="282"/>
                  </a:cubicBezTo>
                  <a:cubicBezTo>
                    <a:pt x="54" y="285"/>
                    <a:pt x="56" y="287"/>
                    <a:pt x="58" y="286"/>
                  </a:cubicBezTo>
                  <a:cubicBezTo>
                    <a:pt x="61" y="285"/>
                    <a:pt x="60" y="290"/>
                    <a:pt x="62" y="288"/>
                  </a:cubicBezTo>
                  <a:cubicBezTo>
                    <a:pt x="65" y="286"/>
                    <a:pt x="68" y="287"/>
                    <a:pt x="69" y="289"/>
                  </a:cubicBezTo>
                  <a:cubicBezTo>
                    <a:pt x="69" y="290"/>
                    <a:pt x="68" y="294"/>
                    <a:pt x="70" y="294"/>
                  </a:cubicBezTo>
                  <a:cubicBezTo>
                    <a:pt x="72" y="294"/>
                    <a:pt x="71" y="300"/>
                    <a:pt x="74" y="297"/>
                  </a:cubicBezTo>
                  <a:cubicBezTo>
                    <a:pt x="77" y="294"/>
                    <a:pt x="83" y="294"/>
                    <a:pt x="86" y="290"/>
                  </a:cubicBezTo>
                  <a:cubicBezTo>
                    <a:pt x="89" y="286"/>
                    <a:pt x="92" y="285"/>
                    <a:pt x="94" y="284"/>
                  </a:cubicBezTo>
                  <a:cubicBezTo>
                    <a:pt x="96" y="283"/>
                    <a:pt x="94" y="279"/>
                    <a:pt x="97" y="278"/>
                  </a:cubicBezTo>
                  <a:cubicBezTo>
                    <a:pt x="100" y="278"/>
                    <a:pt x="98" y="273"/>
                    <a:pt x="100" y="272"/>
                  </a:cubicBezTo>
                  <a:cubicBezTo>
                    <a:pt x="103" y="271"/>
                    <a:pt x="102" y="269"/>
                    <a:pt x="105" y="265"/>
                  </a:cubicBezTo>
                  <a:cubicBezTo>
                    <a:pt x="107" y="261"/>
                    <a:pt x="108" y="263"/>
                    <a:pt x="110" y="261"/>
                  </a:cubicBezTo>
                  <a:cubicBezTo>
                    <a:pt x="111" y="260"/>
                    <a:pt x="109" y="258"/>
                    <a:pt x="111" y="257"/>
                  </a:cubicBezTo>
                  <a:cubicBezTo>
                    <a:pt x="113" y="256"/>
                    <a:pt x="115" y="256"/>
                    <a:pt x="116" y="254"/>
                  </a:cubicBezTo>
                  <a:cubicBezTo>
                    <a:pt x="117" y="253"/>
                    <a:pt x="115" y="251"/>
                    <a:pt x="117" y="250"/>
                  </a:cubicBezTo>
                  <a:cubicBezTo>
                    <a:pt x="119" y="249"/>
                    <a:pt x="117" y="247"/>
                    <a:pt x="119" y="246"/>
                  </a:cubicBezTo>
                  <a:cubicBezTo>
                    <a:pt x="120" y="245"/>
                    <a:pt x="122" y="245"/>
                    <a:pt x="123" y="241"/>
                  </a:cubicBezTo>
                  <a:cubicBezTo>
                    <a:pt x="125" y="237"/>
                    <a:pt x="128" y="233"/>
                    <a:pt x="130" y="229"/>
                  </a:cubicBezTo>
                  <a:cubicBezTo>
                    <a:pt x="133" y="225"/>
                    <a:pt x="130" y="224"/>
                    <a:pt x="132" y="224"/>
                  </a:cubicBezTo>
                  <a:cubicBezTo>
                    <a:pt x="134" y="224"/>
                    <a:pt x="133" y="222"/>
                    <a:pt x="131" y="222"/>
                  </a:cubicBezTo>
                  <a:cubicBezTo>
                    <a:pt x="130" y="222"/>
                    <a:pt x="128" y="221"/>
                    <a:pt x="128" y="218"/>
                  </a:cubicBezTo>
                  <a:cubicBezTo>
                    <a:pt x="129" y="216"/>
                    <a:pt x="128" y="215"/>
                    <a:pt x="128" y="213"/>
                  </a:cubicBezTo>
                  <a:cubicBezTo>
                    <a:pt x="127" y="212"/>
                    <a:pt x="127" y="211"/>
                    <a:pt x="128" y="210"/>
                  </a:cubicBezTo>
                  <a:cubicBezTo>
                    <a:pt x="129" y="209"/>
                    <a:pt x="130" y="205"/>
                    <a:pt x="132" y="204"/>
                  </a:cubicBezTo>
                  <a:cubicBezTo>
                    <a:pt x="135" y="202"/>
                    <a:pt x="137" y="200"/>
                    <a:pt x="141" y="200"/>
                  </a:cubicBezTo>
                  <a:cubicBezTo>
                    <a:pt x="145" y="199"/>
                    <a:pt x="154" y="199"/>
                    <a:pt x="155" y="199"/>
                  </a:cubicBezTo>
                  <a:cubicBezTo>
                    <a:pt x="156" y="199"/>
                    <a:pt x="158" y="202"/>
                    <a:pt x="159" y="201"/>
                  </a:cubicBezTo>
                  <a:cubicBezTo>
                    <a:pt x="160" y="200"/>
                    <a:pt x="160" y="198"/>
                    <a:pt x="160" y="196"/>
                  </a:cubicBezTo>
                  <a:cubicBezTo>
                    <a:pt x="160" y="194"/>
                    <a:pt x="159" y="191"/>
                    <a:pt x="161" y="190"/>
                  </a:cubicBezTo>
                  <a:cubicBezTo>
                    <a:pt x="164" y="189"/>
                    <a:pt x="160" y="185"/>
                    <a:pt x="162" y="184"/>
                  </a:cubicBezTo>
                  <a:cubicBezTo>
                    <a:pt x="164" y="183"/>
                    <a:pt x="165" y="187"/>
                    <a:pt x="167" y="185"/>
                  </a:cubicBezTo>
                  <a:cubicBezTo>
                    <a:pt x="169" y="184"/>
                    <a:pt x="169" y="184"/>
                    <a:pt x="171" y="182"/>
                  </a:cubicBezTo>
                  <a:cubicBezTo>
                    <a:pt x="173" y="179"/>
                    <a:pt x="175" y="180"/>
                    <a:pt x="174" y="178"/>
                  </a:cubicBezTo>
                  <a:cubicBezTo>
                    <a:pt x="174" y="175"/>
                    <a:pt x="175" y="176"/>
                    <a:pt x="176" y="175"/>
                  </a:cubicBezTo>
                  <a:cubicBezTo>
                    <a:pt x="176" y="174"/>
                    <a:pt x="176" y="172"/>
                    <a:pt x="176" y="170"/>
                  </a:cubicBezTo>
                  <a:cubicBezTo>
                    <a:pt x="177" y="169"/>
                    <a:pt x="176" y="168"/>
                    <a:pt x="176" y="167"/>
                  </a:cubicBezTo>
                  <a:cubicBezTo>
                    <a:pt x="176" y="166"/>
                    <a:pt x="176" y="163"/>
                    <a:pt x="177" y="163"/>
                  </a:cubicBezTo>
                  <a:cubicBezTo>
                    <a:pt x="178" y="164"/>
                    <a:pt x="177" y="159"/>
                    <a:pt x="178" y="159"/>
                  </a:cubicBezTo>
                  <a:cubicBezTo>
                    <a:pt x="179" y="160"/>
                    <a:pt x="179" y="157"/>
                    <a:pt x="180" y="156"/>
                  </a:cubicBezTo>
                  <a:cubicBezTo>
                    <a:pt x="181" y="155"/>
                    <a:pt x="180" y="152"/>
                    <a:pt x="182" y="151"/>
                  </a:cubicBezTo>
                  <a:cubicBezTo>
                    <a:pt x="184" y="150"/>
                    <a:pt x="186" y="147"/>
                    <a:pt x="184" y="145"/>
                  </a:cubicBezTo>
                  <a:close/>
                  <a:moveTo>
                    <a:pt x="102" y="186"/>
                  </a:moveTo>
                  <a:cubicBezTo>
                    <a:pt x="100" y="186"/>
                    <a:pt x="100" y="190"/>
                    <a:pt x="99" y="191"/>
                  </a:cubicBezTo>
                  <a:cubicBezTo>
                    <a:pt x="98" y="191"/>
                    <a:pt x="93" y="190"/>
                    <a:pt x="93" y="188"/>
                  </a:cubicBezTo>
                  <a:cubicBezTo>
                    <a:pt x="94" y="185"/>
                    <a:pt x="95" y="185"/>
                    <a:pt x="95" y="184"/>
                  </a:cubicBezTo>
                  <a:cubicBezTo>
                    <a:pt x="94" y="183"/>
                    <a:pt x="92" y="184"/>
                    <a:pt x="91" y="182"/>
                  </a:cubicBezTo>
                  <a:cubicBezTo>
                    <a:pt x="90" y="181"/>
                    <a:pt x="94" y="180"/>
                    <a:pt x="95" y="178"/>
                  </a:cubicBezTo>
                  <a:cubicBezTo>
                    <a:pt x="96" y="177"/>
                    <a:pt x="98" y="179"/>
                    <a:pt x="99" y="180"/>
                  </a:cubicBezTo>
                  <a:cubicBezTo>
                    <a:pt x="100" y="181"/>
                    <a:pt x="102" y="180"/>
                    <a:pt x="103" y="179"/>
                  </a:cubicBezTo>
                  <a:cubicBezTo>
                    <a:pt x="103" y="179"/>
                    <a:pt x="105" y="181"/>
                    <a:pt x="105" y="183"/>
                  </a:cubicBezTo>
                  <a:cubicBezTo>
                    <a:pt x="105" y="184"/>
                    <a:pt x="104" y="185"/>
                    <a:pt x="102" y="186"/>
                  </a:cubicBezTo>
                  <a:close/>
                </a:path>
              </a:pathLst>
            </a:custGeom>
            <a:solidFill>
              <a:schemeClr val="accent1"/>
            </a:solidFill>
            <a:ln w="3175" cap="rnd">
              <a:solidFill>
                <a:schemeClr val="bg1"/>
              </a:solidFill>
              <a:round/>
              <a:headEnd/>
              <a:tailEnd/>
            </a:ln>
          </p:spPr>
          <p:txBody>
            <a:bodyPr/>
            <a:lstStyle/>
            <a:p>
              <a:endParaRPr lang="de-DE"/>
            </a:p>
          </p:txBody>
        </p:sp>
      </p:grpSp>
      <p:sp>
        <p:nvSpPr>
          <p:cNvPr id="712646" name="Freeform 1990"/>
          <p:cNvSpPr>
            <a:spLocks/>
          </p:cNvSpPr>
          <p:nvPr/>
        </p:nvSpPr>
        <p:spPr bwMode="gray">
          <a:xfrm rot="347379">
            <a:off x="3787775" y="4027488"/>
            <a:ext cx="157163" cy="190500"/>
          </a:xfrm>
          <a:custGeom>
            <a:avLst/>
            <a:gdLst>
              <a:gd name="T0" fmla="*/ 2147483647 w 169"/>
              <a:gd name="T1" fmla="*/ 2147483647 h 199"/>
              <a:gd name="T2" fmla="*/ 2147483647 w 169"/>
              <a:gd name="T3" fmla="*/ 2147483647 h 199"/>
              <a:gd name="T4" fmla="*/ 2147483647 w 169"/>
              <a:gd name="T5" fmla="*/ 2147483647 h 199"/>
              <a:gd name="T6" fmla="*/ 2147483647 w 169"/>
              <a:gd name="T7" fmla="*/ 2147483647 h 199"/>
              <a:gd name="T8" fmla="*/ 2147483647 w 169"/>
              <a:gd name="T9" fmla="*/ 2147483647 h 199"/>
              <a:gd name="T10" fmla="*/ 2147483647 w 169"/>
              <a:gd name="T11" fmla="*/ 2147483647 h 199"/>
              <a:gd name="T12" fmla="*/ 2147483647 w 169"/>
              <a:gd name="T13" fmla="*/ 2147483647 h 199"/>
              <a:gd name="T14" fmla="*/ 2147483647 w 169"/>
              <a:gd name="T15" fmla="*/ 2147483647 h 199"/>
              <a:gd name="T16" fmla="*/ 2147483647 w 169"/>
              <a:gd name="T17" fmla="*/ 2147483647 h 199"/>
              <a:gd name="T18" fmla="*/ 2147483647 w 169"/>
              <a:gd name="T19" fmla="*/ 2147483647 h 199"/>
              <a:gd name="T20" fmla="*/ 2147483647 w 169"/>
              <a:gd name="T21" fmla="*/ 2147483647 h 199"/>
              <a:gd name="T22" fmla="*/ 2147483647 w 169"/>
              <a:gd name="T23" fmla="*/ 2147483647 h 199"/>
              <a:gd name="T24" fmla="*/ 2147483647 w 169"/>
              <a:gd name="T25" fmla="*/ 2147483647 h 199"/>
              <a:gd name="T26" fmla="*/ 2147483647 w 169"/>
              <a:gd name="T27" fmla="*/ 2147483647 h 199"/>
              <a:gd name="T28" fmla="*/ 2147483647 w 169"/>
              <a:gd name="T29" fmla="*/ 2147483647 h 199"/>
              <a:gd name="T30" fmla="*/ 2147483647 w 169"/>
              <a:gd name="T31" fmla="*/ 2147483647 h 199"/>
              <a:gd name="T32" fmla="*/ 2147483647 w 169"/>
              <a:gd name="T33" fmla="*/ 2147483647 h 199"/>
              <a:gd name="T34" fmla="*/ 2147483647 w 169"/>
              <a:gd name="T35" fmla="*/ 2147483647 h 199"/>
              <a:gd name="T36" fmla="*/ 2147483647 w 169"/>
              <a:gd name="T37" fmla="*/ 2147483647 h 199"/>
              <a:gd name="T38" fmla="*/ 2147483647 w 169"/>
              <a:gd name="T39" fmla="*/ 2147483647 h 199"/>
              <a:gd name="T40" fmla="*/ 2147483647 w 169"/>
              <a:gd name="T41" fmla="*/ 2147483647 h 199"/>
              <a:gd name="T42" fmla="*/ 2147483647 w 169"/>
              <a:gd name="T43" fmla="*/ 2147483647 h 199"/>
              <a:gd name="T44" fmla="*/ 2147483647 w 169"/>
              <a:gd name="T45" fmla="*/ 2147483647 h 199"/>
              <a:gd name="T46" fmla="*/ 2147483647 w 169"/>
              <a:gd name="T47" fmla="*/ 2147483647 h 199"/>
              <a:gd name="T48" fmla="*/ 2147483647 w 169"/>
              <a:gd name="T49" fmla="*/ 2147483647 h 199"/>
              <a:gd name="T50" fmla="*/ 2147483647 w 169"/>
              <a:gd name="T51" fmla="*/ 2147483647 h 199"/>
              <a:gd name="T52" fmla="*/ 2147483647 w 169"/>
              <a:gd name="T53" fmla="*/ 2147483647 h 199"/>
              <a:gd name="T54" fmla="*/ 2147483647 w 169"/>
              <a:gd name="T55" fmla="*/ 2147483647 h 199"/>
              <a:gd name="T56" fmla="*/ 2147483647 w 169"/>
              <a:gd name="T57" fmla="*/ 2147483647 h 199"/>
              <a:gd name="T58" fmla="*/ 2147483647 w 169"/>
              <a:gd name="T59" fmla="*/ 2147483647 h 199"/>
              <a:gd name="T60" fmla="*/ 2147483647 w 169"/>
              <a:gd name="T61" fmla="*/ 2147483647 h 199"/>
              <a:gd name="T62" fmla="*/ 2147483647 w 169"/>
              <a:gd name="T63" fmla="*/ 2147483647 h 199"/>
              <a:gd name="T64" fmla="*/ 2147483647 w 169"/>
              <a:gd name="T65" fmla="*/ 2147483647 h 199"/>
              <a:gd name="T66" fmla="*/ 2147483647 w 169"/>
              <a:gd name="T67" fmla="*/ 2147483647 h 199"/>
              <a:gd name="T68" fmla="*/ 2147483647 w 169"/>
              <a:gd name="T69" fmla="*/ 2147483647 h 199"/>
              <a:gd name="T70" fmla="*/ 2147483647 w 169"/>
              <a:gd name="T71" fmla="*/ 2147483647 h 199"/>
              <a:gd name="T72" fmla="*/ 2147483647 w 169"/>
              <a:gd name="T73" fmla="*/ 2147483647 h 199"/>
              <a:gd name="T74" fmla="*/ 2147483647 w 169"/>
              <a:gd name="T75" fmla="*/ 2147483647 h 199"/>
              <a:gd name="T76" fmla="*/ 2147483647 w 169"/>
              <a:gd name="T77" fmla="*/ 2147483647 h 199"/>
              <a:gd name="T78" fmla="*/ 2147483647 w 169"/>
              <a:gd name="T79" fmla="*/ 2147483647 h 199"/>
              <a:gd name="T80" fmla="*/ 2147483647 w 169"/>
              <a:gd name="T81" fmla="*/ 2147483647 h 199"/>
              <a:gd name="T82" fmla="*/ 2147483647 w 169"/>
              <a:gd name="T83" fmla="*/ 2147483647 h 199"/>
              <a:gd name="T84" fmla="*/ 2147483647 w 169"/>
              <a:gd name="T85" fmla="*/ 2147483647 h 199"/>
              <a:gd name="T86" fmla="*/ 2147483647 w 169"/>
              <a:gd name="T87" fmla="*/ 2147483647 h 199"/>
              <a:gd name="T88" fmla="*/ 2147483647 w 169"/>
              <a:gd name="T89" fmla="*/ 2147483647 h 199"/>
              <a:gd name="T90" fmla="*/ 2147483647 w 169"/>
              <a:gd name="T91" fmla="*/ 2147483647 h 199"/>
              <a:gd name="T92" fmla="*/ 2147483647 w 169"/>
              <a:gd name="T93" fmla="*/ 2147483647 h 199"/>
              <a:gd name="T94" fmla="*/ 2147483647 w 169"/>
              <a:gd name="T95" fmla="*/ 2147483647 h 199"/>
              <a:gd name="T96" fmla="*/ 2147483647 w 169"/>
              <a:gd name="T97" fmla="*/ 2147483647 h 199"/>
              <a:gd name="T98" fmla="*/ 2147483647 w 169"/>
              <a:gd name="T99" fmla="*/ 2147483647 h 199"/>
              <a:gd name="T100" fmla="*/ 2147483647 w 169"/>
              <a:gd name="T101" fmla="*/ 2147483647 h 199"/>
              <a:gd name="T102" fmla="*/ 2147483647 w 169"/>
              <a:gd name="T103" fmla="*/ 2147483647 h 199"/>
              <a:gd name="T104" fmla="*/ 2147483647 w 169"/>
              <a:gd name="T105" fmla="*/ 2147483647 h 199"/>
              <a:gd name="T106" fmla="*/ 2147483647 w 169"/>
              <a:gd name="T107" fmla="*/ 2147483647 h 199"/>
              <a:gd name="T108" fmla="*/ 2147483647 w 169"/>
              <a:gd name="T109" fmla="*/ 2147483647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9"/>
              <a:gd name="T166" fmla="*/ 0 h 199"/>
              <a:gd name="T167" fmla="*/ 169 w 169"/>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9" h="199">
                <a:moveTo>
                  <a:pt x="16" y="42"/>
                </a:moveTo>
                <a:cubicBezTo>
                  <a:pt x="16" y="50"/>
                  <a:pt x="20" y="58"/>
                  <a:pt x="14" y="66"/>
                </a:cubicBezTo>
                <a:cubicBezTo>
                  <a:pt x="11" y="69"/>
                  <a:pt x="10" y="72"/>
                  <a:pt x="8" y="75"/>
                </a:cubicBezTo>
                <a:cubicBezTo>
                  <a:pt x="6" y="76"/>
                  <a:pt x="3" y="78"/>
                  <a:pt x="1" y="80"/>
                </a:cubicBezTo>
                <a:cubicBezTo>
                  <a:pt x="0" y="80"/>
                  <a:pt x="0" y="80"/>
                  <a:pt x="0" y="80"/>
                </a:cubicBezTo>
                <a:cubicBezTo>
                  <a:pt x="1" y="81"/>
                  <a:pt x="1" y="82"/>
                  <a:pt x="1" y="86"/>
                </a:cubicBezTo>
                <a:cubicBezTo>
                  <a:pt x="0" y="94"/>
                  <a:pt x="2" y="97"/>
                  <a:pt x="6" y="99"/>
                </a:cubicBezTo>
                <a:cubicBezTo>
                  <a:pt x="11" y="101"/>
                  <a:pt x="11" y="100"/>
                  <a:pt x="15" y="103"/>
                </a:cubicBezTo>
                <a:cubicBezTo>
                  <a:pt x="18" y="106"/>
                  <a:pt x="17" y="106"/>
                  <a:pt x="20" y="113"/>
                </a:cubicBezTo>
                <a:cubicBezTo>
                  <a:pt x="23" y="120"/>
                  <a:pt x="22" y="120"/>
                  <a:pt x="26" y="122"/>
                </a:cubicBezTo>
                <a:cubicBezTo>
                  <a:pt x="29" y="124"/>
                  <a:pt x="29" y="130"/>
                  <a:pt x="34" y="128"/>
                </a:cubicBezTo>
                <a:cubicBezTo>
                  <a:pt x="39" y="127"/>
                  <a:pt x="41" y="130"/>
                  <a:pt x="45" y="128"/>
                </a:cubicBezTo>
                <a:cubicBezTo>
                  <a:pt x="49" y="127"/>
                  <a:pt x="53" y="127"/>
                  <a:pt x="57" y="128"/>
                </a:cubicBezTo>
                <a:cubicBezTo>
                  <a:pt x="61" y="128"/>
                  <a:pt x="66" y="126"/>
                  <a:pt x="68" y="130"/>
                </a:cubicBezTo>
                <a:cubicBezTo>
                  <a:pt x="70" y="134"/>
                  <a:pt x="68" y="138"/>
                  <a:pt x="73" y="136"/>
                </a:cubicBezTo>
                <a:cubicBezTo>
                  <a:pt x="78" y="134"/>
                  <a:pt x="80" y="130"/>
                  <a:pt x="83" y="137"/>
                </a:cubicBezTo>
                <a:cubicBezTo>
                  <a:pt x="83" y="137"/>
                  <a:pt x="70" y="141"/>
                  <a:pt x="68" y="139"/>
                </a:cubicBezTo>
                <a:cubicBezTo>
                  <a:pt x="66" y="138"/>
                  <a:pt x="64" y="139"/>
                  <a:pt x="61" y="136"/>
                </a:cubicBezTo>
                <a:cubicBezTo>
                  <a:pt x="57" y="132"/>
                  <a:pt x="56" y="134"/>
                  <a:pt x="54" y="134"/>
                </a:cubicBezTo>
                <a:cubicBezTo>
                  <a:pt x="51" y="133"/>
                  <a:pt x="44" y="130"/>
                  <a:pt x="42" y="129"/>
                </a:cubicBezTo>
                <a:cubicBezTo>
                  <a:pt x="41" y="128"/>
                  <a:pt x="40" y="131"/>
                  <a:pt x="39" y="130"/>
                </a:cubicBezTo>
                <a:cubicBezTo>
                  <a:pt x="37" y="129"/>
                  <a:pt x="37" y="130"/>
                  <a:pt x="35" y="131"/>
                </a:cubicBezTo>
                <a:cubicBezTo>
                  <a:pt x="32" y="132"/>
                  <a:pt x="32" y="133"/>
                  <a:pt x="31" y="133"/>
                </a:cubicBezTo>
                <a:cubicBezTo>
                  <a:pt x="29" y="133"/>
                  <a:pt x="26" y="143"/>
                  <a:pt x="25" y="147"/>
                </a:cubicBezTo>
                <a:cubicBezTo>
                  <a:pt x="24" y="151"/>
                  <a:pt x="27" y="148"/>
                  <a:pt x="30" y="150"/>
                </a:cubicBezTo>
                <a:cubicBezTo>
                  <a:pt x="32" y="151"/>
                  <a:pt x="35" y="154"/>
                  <a:pt x="39" y="155"/>
                </a:cubicBezTo>
                <a:cubicBezTo>
                  <a:pt x="43" y="155"/>
                  <a:pt x="41" y="161"/>
                  <a:pt x="41" y="162"/>
                </a:cubicBezTo>
                <a:cubicBezTo>
                  <a:pt x="41" y="164"/>
                  <a:pt x="40" y="168"/>
                  <a:pt x="39" y="173"/>
                </a:cubicBezTo>
                <a:cubicBezTo>
                  <a:pt x="39" y="178"/>
                  <a:pt x="42" y="181"/>
                  <a:pt x="44" y="182"/>
                </a:cubicBezTo>
                <a:cubicBezTo>
                  <a:pt x="46" y="183"/>
                  <a:pt x="46" y="174"/>
                  <a:pt x="47" y="172"/>
                </a:cubicBezTo>
                <a:cubicBezTo>
                  <a:pt x="47" y="170"/>
                  <a:pt x="51" y="176"/>
                  <a:pt x="54" y="176"/>
                </a:cubicBezTo>
                <a:cubicBezTo>
                  <a:pt x="56" y="177"/>
                  <a:pt x="56" y="181"/>
                  <a:pt x="56" y="183"/>
                </a:cubicBezTo>
                <a:cubicBezTo>
                  <a:pt x="56" y="186"/>
                  <a:pt x="58" y="194"/>
                  <a:pt x="61" y="196"/>
                </a:cubicBezTo>
                <a:cubicBezTo>
                  <a:pt x="65" y="199"/>
                  <a:pt x="63" y="191"/>
                  <a:pt x="62" y="185"/>
                </a:cubicBezTo>
                <a:cubicBezTo>
                  <a:pt x="60" y="178"/>
                  <a:pt x="64" y="181"/>
                  <a:pt x="66" y="180"/>
                </a:cubicBezTo>
                <a:cubicBezTo>
                  <a:pt x="68" y="179"/>
                  <a:pt x="67" y="182"/>
                  <a:pt x="69" y="183"/>
                </a:cubicBezTo>
                <a:cubicBezTo>
                  <a:pt x="70" y="184"/>
                  <a:pt x="71" y="188"/>
                  <a:pt x="75" y="189"/>
                </a:cubicBezTo>
                <a:cubicBezTo>
                  <a:pt x="79" y="191"/>
                  <a:pt x="78" y="189"/>
                  <a:pt x="78" y="183"/>
                </a:cubicBezTo>
                <a:cubicBezTo>
                  <a:pt x="79" y="177"/>
                  <a:pt x="77" y="179"/>
                  <a:pt x="76" y="172"/>
                </a:cubicBezTo>
                <a:cubicBezTo>
                  <a:pt x="74" y="165"/>
                  <a:pt x="75" y="167"/>
                  <a:pt x="73" y="162"/>
                </a:cubicBezTo>
                <a:cubicBezTo>
                  <a:pt x="71" y="158"/>
                  <a:pt x="73" y="158"/>
                  <a:pt x="75" y="158"/>
                </a:cubicBezTo>
                <a:cubicBezTo>
                  <a:pt x="78" y="159"/>
                  <a:pt x="77" y="162"/>
                  <a:pt x="78" y="163"/>
                </a:cubicBezTo>
                <a:cubicBezTo>
                  <a:pt x="79" y="165"/>
                  <a:pt x="83" y="162"/>
                  <a:pt x="84" y="160"/>
                </a:cubicBezTo>
                <a:cubicBezTo>
                  <a:pt x="85" y="158"/>
                  <a:pt x="84" y="151"/>
                  <a:pt x="82" y="152"/>
                </a:cubicBezTo>
                <a:cubicBezTo>
                  <a:pt x="79" y="152"/>
                  <a:pt x="79" y="146"/>
                  <a:pt x="79" y="144"/>
                </a:cubicBezTo>
                <a:cubicBezTo>
                  <a:pt x="79" y="141"/>
                  <a:pt x="82" y="142"/>
                  <a:pt x="84" y="142"/>
                </a:cubicBezTo>
                <a:cubicBezTo>
                  <a:pt x="87" y="141"/>
                  <a:pt x="87" y="141"/>
                  <a:pt x="87" y="141"/>
                </a:cubicBezTo>
                <a:cubicBezTo>
                  <a:pt x="87" y="141"/>
                  <a:pt x="92" y="147"/>
                  <a:pt x="96" y="148"/>
                </a:cubicBezTo>
                <a:cubicBezTo>
                  <a:pt x="100" y="148"/>
                  <a:pt x="99" y="149"/>
                  <a:pt x="103" y="151"/>
                </a:cubicBezTo>
                <a:cubicBezTo>
                  <a:pt x="107" y="153"/>
                  <a:pt x="109" y="150"/>
                  <a:pt x="109" y="150"/>
                </a:cubicBezTo>
                <a:cubicBezTo>
                  <a:pt x="109" y="150"/>
                  <a:pt x="100" y="142"/>
                  <a:pt x="99" y="139"/>
                </a:cubicBezTo>
                <a:cubicBezTo>
                  <a:pt x="98" y="137"/>
                  <a:pt x="96" y="133"/>
                  <a:pt x="96" y="131"/>
                </a:cubicBezTo>
                <a:cubicBezTo>
                  <a:pt x="97" y="128"/>
                  <a:pt x="103" y="130"/>
                  <a:pt x="92" y="123"/>
                </a:cubicBezTo>
                <a:cubicBezTo>
                  <a:pt x="80" y="115"/>
                  <a:pt x="77" y="113"/>
                  <a:pt x="75" y="114"/>
                </a:cubicBezTo>
                <a:cubicBezTo>
                  <a:pt x="74" y="114"/>
                  <a:pt x="71" y="113"/>
                  <a:pt x="71" y="113"/>
                </a:cubicBezTo>
                <a:cubicBezTo>
                  <a:pt x="71" y="113"/>
                  <a:pt x="66" y="111"/>
                  <a:pt x="66" y="110"/>
                </a:cubicBezTo>
                <a:cubicBezTo>
                  <a:pt x="67" y="108"/>
                  <a:pt x="70" y="107"/>
                  <a:pt x="74" y="108"/>
                </a:cubicBezTo>
                <a:cubicBezTo>
                  <a:pt x="79" y="109"/>
                  <a:pt x="81" y="112"/>
                  <a:pt x="83" y="113"/>
                </a:cubicBezTo>
                <a:cubicBezTo>
                  <a:pt x="85" y="114"/>
                  <a:pt x="88" y="117"/>
                  <a:pt x="92" y="118"/>
                </a:cubicBezTo>
                <a:cubicBezTo>
                  <a:pt x="96" y="120"/>
                  <a:pt x="97" y="122"/>
                  <a:pt x="99" y="125"/>
                </a:cubicBezTo>
                <a:cubicBezTo>
                  <a:pt x="101" y="129"/>
                  <a:pt x="101" y="134"/>
                  <a:pt x="105" y="137"/>
                </a:cubicBezTo>
                <a:cubicBezTo>
                  <a:pt x="110" y="139"/>
                  <a:pt x="109" y="140"/>
                  <a:pt x="111" y="139"/>
                </a:cubicBezTo>
                <a:cubicBezTo>
                  <a:pt x="114" y="138"/>
                  <a:pt x="117" y="142"/>
                  <a:pt x="117" y="138"/>
                </a:cubicBezTo>
                <a:cubicBezTo>
                  <a:pt x="118" y="135"/>
                  <a:pt x="124" y="128"/>
                  <a:pt x="116" y="129"/>
                </a:cubicBezTo>
                <a:cubicBezTo>
                  <a:pt x="108" y="130"/>
                  <a:pt x="107" y="130"/>
                  <a:pt x="106" y="125"/>
                </a:cubicBezTo>
                <a:cubicBezTo>
                  <a:pt x="105" y="121"/>
                  <a:pt x="105" y="118"/>
                  <a:pt x="103" y="117"/>
                </a:cubicBezTo>
                <a:cubicBezTo>
                  <a:pt x="101" y="116"/>
                  <a:pt x="104" y="116"/>
                  <a:pt x="99" y="114"/>
                </a:cubicBezTo>
                <a:cubicBezTo>
                  <a:pt x="95" y="113"/>
                  <a:pt x="88" y="116"/>
                  <a:pt x="86" y="107"/>
                </a:cubicBezTo>
                <a:cubicBezTo>
                  <a:pt x="84" y="99"/>
                  <a:pt x="80" y="106"/>
                  <a:pt x="76" y="99"/>
                </a:cubicBezTo>
                <a:cubicBezTo>
                  <a:pt x="72" y="93"/>
                  <a:pt x="71" y="85"/>
                  <a:pt x="78" y="92"/>
                </a:cubicBezTo>
                <a:cubicBezTo>
                  <a:pt x="85" y="99"/>
                  <a:pt x="88" y="103"/>
                  <a:pt x="86" y="96"/>
                </a:cubicBezTo>
                <a:cubicBezTo>
                  <a:pt x="84" y="89"/>
                  <a:pt x="78" y="82"/>
                  <a:pt x="74" y="82"/>
                </a:cubicBezTo>
                <a:cubicBezTo>
                  <a:pt x="70" y="81"/>
                  <a:pt x="71" y="78"/>
                  <a:pt x="69" y="73"/>
                </a:cubicBezTo>
                <a:cubicBezTo>
                  <a:pt x="67" y="68"/>
                  <a:pt x="60" y="66"/>
                  <a:pt x="63" y="60"/>
                </a:cubicBezTo>
                <a:cubicBezTo>
                  <a:pt x="66" y="54"/>
                  <a:pt x="62" y="47"/>
                  <a:pt x="68" y="48"/>
                </a:cubicBezTo>
                <a:cubicBezTo>
                  <a:pt x="75" y="49"/>
                  <a:pt x="76" y="45"/>
                  <a:pt x="77" y="53"/>
                </a:cubicBezTo>
                <a:cubicBezTo>
                  <a:pt x="78" y="61"/>
                  <a:pt x="79" y="62"/>
                  <a:pt x="83" y="64"/>
                </a:cubicBezTo>
                <a:cubicBezTo>
                  <a:pt x="86" y="65"/>
                  <a:pt x="78" y="73"/>
                  <a:pt x="84" y="75"/>
                </a:cubicBezTo>
                <a:cubicBezTo>
                  <a:pt x="91" y="78"/>
                  <a:pt x="92" y="78"/>
                  <a:pt x="93" y="76"/>
                </a:cubicBezTo>
                <a:cubicBezTo>
                  <a:pt x="93" y="73"/>
                  <a:pt x="90" y="68"/>
                  <a:pt x="90" y="64"/>
                </a:cubicBezTo>
                <a:cubicBezTo>
                  <a:pt x="90" y="61"/>
                  <a:pt x="94" y="72"/>
                  <a:pt x="97" y="70"/>
                </a:cubicBezTo>
                <a:cubicBezTo>
                  <a:pt x="101" y="68"/>
                  <a:pt x="99" y="62"/>
                  <a:pt x="96" y="62"/>
                </a:cubicBezTo>
                <a:cubicBezTo>
                  <a:pt x="93" y="62"/>
                  <a:pt x="92" y="58"/>
                  <a:pt x="95" y="58"/>
                </a:cubicBezTo>
                <a:cubicBezTo>
                  <a:pt x="97" y="58"/>
                  <a:pt x="97" y="57"/>
                  <a:pt x="101" y="61"/>
                </a:cubicBezTo>
                <a:cubicBezTo>
                  <a:pt x="105" y="66"/>
                  <a:pt x="108" y="70"/>
                  <a:pt x="109" y="66"/>
                </a:cubicBezTo>
                <a:cubicBezTo>
                  <a:pt x="111" y="62"/>
                  <a:pt x="109" y="56"/>
                  <a:pt x="106" y="55"/>
                </a:cubicBezTo>
                <a:cubicBezTo>
                  <a:pt x="104" y="55"/>
                  <a:pt x="100" y="53"/>
                  <a:pt x="98" y="50"/>
                </a:cubicBezTo>
                <a:cubicBezTo>
                  <a:pt x="97" y="47"/>
                  <a:pt x="91" y="45"/>
                  <a:pt x="96" y="44"/>
                </a:cubicBezTo>
                <a:cubicBezTo>
                  <a:pt x="102" y="44"/>
                  <a:pt x="101" y="41"/>
                  <a:pt x="105" y="44"/>
                </a:cubicBezTo>
                <a:cubicBezTo>
                  <a:pt x="108" y="46"/>
                  <a:pt x="110" y="43"/>
                  <a:pt x="110" y="43"/>
                </a:cubicBezTo>
                <a:cubicBezTo>
                  <a:pt x="110" y="43"/>
                  <a:pt x="113" y="38"/>
                  <a:pt x="118" y="40"/>
                </a:cubicBezTo>
                <a:cubicBezTo>
                  <a:pt x="123" y="42"/>
                  <a:pt x="120" y="45"/>
                  <a:pt x="126" y="40"/>
                </a:cubicBezTo>
                <a:cubicBezTo>
                  <a:pt x="131" y="36"/>
                  <a:pt x="141" y="36"/>
                  <a:pt x="143" y="37"/>
                </a:cubicBezTo>
                <a:cubicBezTo>
                  <a:pt x="144" y="38"/>
                  <a:pt x="140" y="40"/>
                  <a:pt x="146" y="40"/>
                </a:cubicBezTo>
                <a:cubicBezTo>
                  <a:pt x="152" y="40"/>
                  <a:pt x="144" y="31"/>
                  <a:pt x="152" y="40"/>
                </a:cubicBezTo>
                <a:cubicBezTo>
                  <a:pt x="156" y="43"/>
                  <a:pt x="156" y="43"/>
                  <a:pt x="156" y="43"/>
                </a:cubicBezTo>
                <a:cubicBezTo>
                  <a:pt x="159" y="36"/>
                  <a:pt x="164" y="31"/>
                  <a:pt x="167" y="23"/>
                </a:cubicBezTo>
                <a:cubicBezTo>
                  <a:pt x="168" y="19"/>
                  <a:pt x="169" y="15"/>
                  <a:pt x="168" y="11"/>
                </a:cubicBezTo>
                <a:cubicBezTo>
                  <a:pt x="167" y="8"/>
                  <a:pt x="164" y="3"/>
                  <a:pt x="165" y="0"/>
                </a:cubicBezTo>
                <a:cubicBezTo>
                  <a:pt x="165" y="1"/>
                  <a:pt x="165" y="1"/>
                  <a:pt x="165" y="1"/>
                </a:cubicBezTo>
                <a:cubicBezTo>
                  <a:pt x="158" y="5"/>
                  <a:pt x="152" y="13"/>
                  <a:pt x="147" y="18"/>
                </a:cubicBezTo>
                <a:cubicBezTo>
                  <a:pt x="140" y="24"/>
                  <a:pt x="141" y="24"/>
                  <a:pt x="133" y="23"/>
                </a:cubicBezTo>
                <a:cubicBezTo>
                  <a:pt x="127" y="23"/>
                  <a:pt x="120" y="24"/>
                  <a:pt x="115" y="21"/>
                </a:cubicBezTo>
                <a:cubicBezTo>
                  <a:pt x="111" y="19"/>
                  <a:pt x="109" y="16"/>
                  <a:pt x="104" y="15"/>
                </a:cubicBezTo>
                <a:cubicBezTo>
                  <a:pt x="97" y="13"/>
                  <a:pt x="85" y="21"/>
                  <a:pt x="78" y="19"/>
                </a:cubicBezTo>
                <a:cubicBezTo>
                  <a:pt x="77" y="17"/>
                  <a:pt x="77" y="17"/>
                  <a:pt x="77" y="17"/>
                </a:cubicBezTo>
                <a:cubicBezTo>
                  <a:pt x="75" y="22"/>
                  <a:pt x="71" y="25"/>
                  <a:pt x="67" y="27"/>
                </a:cubicBezTo>
                <a:cubicBezTo>
                  <a:pt x="63" y="28"/>
                  <a:pt x="60" y="30"/>
                  <a:pt x="56" y="31"/>
                </a:cubicBezTo>
                <a:cubicBezTo>
                  <a:pt x="54" y="31"/>
                  <a:pt x="50" y="30"/>
                  <a:pt x="48" y="31"/>
                </a:cubicBezTo>
                <a:cubicBezTo>
                  <a:pt x="44" y="32"/>
                  <a:pt x="43" y="38"/>
                  <a:pt x="40" y="42"/>
                </a:cubicBezTo>
                <a:cubicBezTo>
                  <a:pt x="33" y="37"/>
                  <a:pt x="24" y="39"/>
                  <a:pt x="16" y="41"/>
                </a:cubicBezTo>
              </a:path>
            </a:pathLst>
          </a:custGeom>
          <a:solidFill>
            <a:srgbClr val="ED1651"/>
          </a:solidFill>
          <a:ln w="3175" cap="rnd">
            <a:solidFill>
              <a:schemeClr val="bg1"/>
            </a:solidFill>
            <a:round/>
            <a:headEnd/>
            <a:tailEnd/>
          </a:ln>
        </p:spPr>
        <p:txBody>
          <a:bodyPr/>
          <a:lstStyle/>
          <a:p>
            <a:endParaRPr lang="de-DE"/>
          </a:p>
        </p:txBody>
      </p:sp>
      <p:sp>
        <p:nvSpPr>
          <p:cNvPr id="6149" name="Line 1991"/>
          <p:cNvSpPr>
            <a:spLocks noChangeShapeType="1"/>
          </p:cNvSpPr>
          <p:nvPr/>
        </p:nvSpPr>
        <p:spPr bwMode="gray">
          <a:xfrm rot="347379">
            <a:off x="1217613" y="4818063"/>
            <a:ext cx="1587" cy="1587"/>
          </a:xfrm>
          <a:prstGeom prst="line">
            <a:avLst/>
          </a:prstGeom>
          <a:noFill/>
          <a:ln w="9525">
            <a:noFill/>
            <a:round/>
            <a:headEnd/>
            <a:tailEnd/>
          </a:ln>
        </p:spPr>
        <p:txBody>
          <a:bodyPr/>
          <a:lstStyle/>
          <a:p>
            <a:endParaRPr lang="es-AR"/>
          </a:p>
        </p:txBody>
      </p:sp>
      <p:sp>
        <p:nvSpPr>
          <p:cNvPr id="6150" name="Line 1992"/>
          <p:cNvSpPr>
            <a:spLocks noChangeShapeType="1"/>
          </p:cNvSpPr>
          <p:nvPr/>
        </p:nvSpPr>
        <p:spPr bwMode="gray">
          <a:xfrm rot="347379">
            <a:off x="3313113" y="4387850"/>
            <a:ext cx="1587" cy="1588"/>
          </a:xfrm>
          <a:prstGeom prst="line">
            <a:avLst/>
          </a:prstGeom>
          <a:noFill/>
          <a:ln w="9525">
            <a:noFill/>
            <a:round/>
            <a:headEnd/>
            <a:tailEnd/>
          </a:ln>
        </p:spPr>
        <p:txBody>
          <a:bodyPr/>
          <a:lstStyle/>
          <a:p>
            <a:endParaRPr lang="es-AR"/>
          </a:p>
        </p:txBody>
      </p:sp>
      <p:sp>
        <p:nvSpPr>
          <p:cNvPr id="6151" name="Line 1993"/>
          <p:cNvSpPr>
            <a:spLocks noChangeShapeType="1"/>
          </p:cNvSpPr>
          <p:nvPr/>
        </p:nvSpPr>
        <p:spPr bwMode="gray">
          <a:xfrm rot="347379">
            <a:off x="1701800" y="4144963"/>
            <a:ext cx="1588" cy="3175"/>
          </a:xfrm>
          <a:prstGeom prst="line">
            <a:avLst/>
          </a:prstGeom>
          <a:noFill/>
          <a:ln w="9525">
            <a:noFill/>
            <a:round/>
            <a:headEnd/>
            <a:tailEnd/>
          </a:ln>
        </p:spPr>
        <p:txBody>
          <a:bodyPr/>
          <a:lstStyle/>
          <a:p>
            <a:endParaRPr lang="es-AR"/>
          </a:p>
        </p:txBody>
      </p:sp>
      <p:sp>
        <p:nvSpPr>
          <p:cNvPr id="6152" name="Line 1994"/>
          <p:cNvSpPr>
            <a:spLocks noChangeShapeType="1"/>
          </p:cNvSpPr>
          <p:nvPr/>
        </p:nvSpPr>
        <p:spPr bwMode="gray">
          <a:xfrm rot="347379">
            <a:off x="1725613" y="4235450"/>
            <a:ext cx="1587" cy="1588"/>
          </a:xfrm>
          <a:prstGeom prst="line">
            <a:avLst/>
          </a:prstGeom>
          <a:noFill/>
          <a:ln w="9525">
            <a:noFill/>
            <a:round/>
            <a:headEnd/>
            <a:tailEnd/>
          </a:ln>
        </p:spPr>
        <p:txBody>
          <a:bodyPr/>
          <a:lstStyle/>
          <a:p>
            <a:endParaRPr lang="es-AR"/>
          </a:p>
        </p:txBody>
      </p:sp>
      <p:sp>
        <p:nvSpPr>
          <p:cNvPr id="6153" name="Line 1995"/>
          <p:cNvSpPr>
            <a:spLocks noChangeShapeType="1"/>
          </p:cNvSpPr>
          <p:nvPr/>
        </p:nvSpPr>
        <p:spPr bwMode="gray">
          <a:xfrm rot="347379">
            <a:off x="3398838" y="3895725"/>
            <a:ext cx="1587" cy="1588"/>
          </a:xfrm>
          <a:prstGeom prst="line">
            <a:avLst/>
          </a:prstGeom>
          <a:noFill/>
          <a:ln w="9525">
            <a:noFill/>
            <a:round/>
            <a:headEnd/>
            <a:tailEnd/>
          </a:ln>
        </p:spPr>
        <p:txBody>
          <a:bodyPr/>
          <a:lstStyle/>
          <a:p>
            <a:endParaRPr lang="es-AR"/>
          </a:p>
        </p:txBody>
      </p:sp>
      <p:sp>
        <p:nvSpPr>
          <p:cNvPr id="6154" name="Line 1996"/>
          <p:cNvSpPr>
            <a:spLocks noChangeShapeType="1"/>
          </p:cNvSpPr>
          <p:nvPr/>
        </p:nvSpPr>
        <p:spPr bwMode="gray">
          <a:xfrm rot="347379">
            <a:off x="1636713" y="4837113"/>
            <a:ext cx="1587" cy="1587"/>
          </a:xfrm>
          <a:prstGeom prst="line">
            <a:avLst/>
          </a:prstGeom>
          <a:noFill/>
          <a:ln w="9525">
            <a:noFill/>
            <a:round/>
            <a:headEnd/>
            <a:tailEnd/>
          </a:ln>
        </p:spPr>
        <p:txBody>
          <a:bodyPr/>
          <a:lstStyle/>
          <a:p>
            <a:endParaRPr lang="es-AR"/>
          </a:p>
        </p:txBody>
      </p:sp>
      <p:sp>
        <p:nvSpPr>
          <p:cNvPr id="6155" name="Line 1997"/>
          <p:cNvSpPr>
            <a:spLocks noChangeShapeType="1"/>
          </p:cNvSpPr>
          <p:nvPr/>
        </p:nvSpPr>
        <p:spPr bwMode="gray">
          <a:xfrm rot="347379">
            <a:off x="3681413" y="4535488"/>
            <a:ext cx="1587" cy="1587"/>
          </a:xfrm>
          <a:prstGeom prst="line">
            <a:avLst/>
          </a:prstGeom>
          <a:noFill/>
          <a:ln w="9525">
            <a:noFill/>
            <a:round/>
            <a:headEnd/>
            <a:tailEnd/>
          </a:ln>
        </p:spPr>
        <p:txBody>
          <a:bodyPr/>
          <a:lstStyle/>
          <a:p>
            <a:endParaRPr lang="es-AR"/>
          </a:p>
        </p:txBody>
      </p:sp>
      <p:sp>
        <p:nvSpPr>
          <p:cNvPr id="712654" name="Freeform 1998"/>
          <p:cNvSpPr>
            <a:spLocks/>
          </p:cNvSpPr>
          <p:nvPr/>
        </p:nvSpPr>
        <p:spPr bwMode="gray">
          <a:xfrm rot="347379">
            <a:off x="977900" y="4559300"/>
            <a:ext cx="120650" cy="134938"/>
          </a:xfrm>
          <a:custGeom>
            <a:avLst/>
            <a:gdLst>
              <a:gd name="T0" fmla="*/ 2147483647 w 130"/>
              <a:gd name="T1" fmla="*/ 2147483647 h 138"/>
              <a:gd name="T2" fmla="*/ 2147483647 w 130"/>
              <a:gd name="T3" fmla="*/ 2147483647 h 138"/>
              <a:gd name="T4" fmla="*/ 2147483647 w 130"/>
              <a:gd name="T5" fmla="*/ 2147483647 h 138"/>
              <a:gd name="T6" fmla="*/ 2147483647 w 130"/>
              <a:gd name="T7" fmla="*/ 2147483647 h 138"/>
              <a:gd name="T8" fmla="*/ 2147483647 w 130"/>
              <a:gd name="T9" fmla="*/ 2147483647 h 138"/>
              <a:gd name="T10" fmla="*/ 2147483647 w 130"/>
              <a:gd name="T11" fmla="*/ 2147483647 h 138"/>
              <a:gd name="T12" fmla="*/ 2147483647 w 130"/>
              <a:gd name="T13" fmla="*/ 2147483647 h 138"/>
              <a:gd name="T14" fmla="*/ 2147483647 w 130"/>
              <a:gd name="T15" fmla="*/ 2147483647 h 138"/>
              <a:gd name="T16" fmla="*/ 2147483647 w 130"/>
              <a:gd name="T17" fmla="*/ 2147483647 h 138"/>
              <a:gd name="T18" fmla="*/ 2147483647 w 130"/>
              <a:gd name="T19" fmla="*/ 2147483647 h 138"/>
              <a:gd name="T20" fmla="*/ 2147483647 w 130"/>
              <a:gd name="T21" fmla="*/ 2147483647 h 138"/>
              <a:gd name="T22" fmla="*/ 2147483647 w 130"/>
              <a:gd name="T23" fmla="*/ 2147483647 h 138"/>
              <a:gd name="T24" fmla="*/ 2147483647 w 130"/>
              <a:gd name="T25" fmla="*/ 2147483647 h 138"/>
              <a:gd name="T26" fmla="*/ 2147483647 w 130"/>
              <a:gd name="T27" fmla="*/ 2147483647 h 138"/>
              <a:gd name="T28" fmla="*/ 2147483647 w 130"/>
              <a:gd name="T29" fmla="*/ 2147483647 h 138"/>
              <a:gd name="T30" fmla="*/ 2147483647 w 130"/>
              <a:gd name="T31" fmla="*/ 2147483647 h 138"/>
              <a:gd name="T32" fmla="*/ 2147483647 w 130"/>
              <a:gd name="T33" fmla="*/ 2147483647 h 138"/>
              <a:gd name="T34" fmla="*/ 2147483647 w 130"/>
              <a:gd name="T35" fmla="*/ 2147483647 h 138"/>
              <a:gd name="T36" fmla="*/ 2147483647 w 130"/>
              <a:gd name="T37" fmla="*/ 2147483647 h 138"/>
              <a:gd name="T38" fmla="*/ 2147483647 w 130"/>
              <a:gd name="T39" fmla="*/ 2147483647 h 138"/>
              <a:gd name="T40" fmla="*/ 2147483647 w 130"/>
              <a:gd name="T41" fmla="*/ 2147483647 h 138"/>
              <a:gd name="T42" fmla="*/ 0 w 130"/>
              <a:gd name="T43" fmla="*/ 2147483647 h 138"/>
              <a:gd name="T44" fmla="*/ 0 w 130"/>
              <a:gd name="T45" fmla="*/ 2147483647 h 138"/>
              <a:gd name="T46" fmla="*/ 2147483647 w 130"/>
              <a:gd name="T47" fmla="*/ 2147483647 h 138"/>
              <a:gd name="T48" fmla="*/ 2147483647 w 130"/>
              <a:gd name="T49" fmla="*/ 2147483647 h 138"/>
              <a:gd name="T50" fmla="*/ 2147483647 w 130"/>
              <a:gd name="T51" fmla="*/ 2147483647 h 138"/>
              <a:gd name="T52" fmla="*/ 2147483647 w 130"/>
              <a:gd name="T53" fmla="*/ 2147483647 h 138"/>
              <a:gd name="T54" fmla="*/ 2147483647 w 130"/>
              <a:gd name="T55" fmla="*/ 2147483647 h 138"/>
              <a:gd name="T56" fmla="*/ 2147483647 w 130"/>
              <a:gd name="T57" fmla="*/ 2147483647 h 138"/>
              <a:gd name="T58" fmla="*/ 2147483647 w 130"/>
              <a:gd name="T59" fmla="*/ 2147483647 h 138"/>
              <a:gd name="T60" fmla="*/ 2147483647 w 130"/>
              <a:gd name="T61" fmla="*/ 2147483647 h 138"/>
              <a:gd name="T62" fmla="*/ 2147483647 w 130"/>
              <a:gd name="T63" fmla="*/ 2147483647 h 138"/>
              <a:gd name="T64" fmla="*/ 2147483647 w 130"/>
              <a:gd name="T65" fmla="*/ 2147483647 h 138"/>
              <a:gd name="T66" fmla="*/ 2147483647 w 130"/>
              <a:gd name="T67" fmla="*/ 214748364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138"/>
              <a:gd name="T104" fmla="*/ 130 w 130"/>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138">
                <a:moveTo>
                  <a:pt x="102" y="10"/>
                </a:moveTo>
                <a:cubicBezTo>
                  <a:pt x="100" y="13"/>
                  <a:pt x="96" y="17"/>
                  <a:pt x="95" y="22"/>
                </a:cubicBezTo>
                <a:cubicBezTo>
                  <a:pt x="93" y="28"/>
                  <a:pt x="92" y="27"/>
                  <a:pt x="93" y="37"/>
                </a:cubicBezTo>
                <a:cubicBezTo>
                  <a:pt x="94" y="47"/>
                  <a:pt x="94" y="36"/>
                  <a:pt x="91" y="54"/>
                </a:cubicBezTo>
                <a:cubicBezTo>
                  <a:pt x="87" y="71"/>
                  <a:pt x="87" y="74"/>
                  <a:pt x="89" y="76"/>
                </a:cubicBezTo>
                <a:cubicBezTo>
                  <a:pt x="92" y="78"/>
                  <a:pt x="100" y="73"/>
                  <a:pt x="100" y="73"/>
                </a:cubicBezTo>
                <a:cubicBezTo>
                  <a:pt x="100" y="74"/>
                  <a:pt x="100" y="74"/>
                  <a:pt x="100" y="74"/>
                </a:cubicBezTo>
                <a:cubicBezTo>
                  <a:pt x="100" y="77"/>
                  <a:pt x="109" y="75"/>
                  <a:pt x="109" y="75"/>
                </a:cubicBezTo>
                <a:cubicBezTo>
                  <a:pt x="126" y="72"/>
                  <a:pt x="126" y="72"/>
                  <a:pt x="126" y="72"/>
                </a:cubicBezTo>
                <a:cubicBezTo>
                  <a:pt x="126" y="72"/>
                  <a:pt x="127" y="73"/>
                  <a:pt x="130" y="74"/>
                </a:cubicBezTo>
                <a:cubicBezTo>
                  <a:pt x="129" y="76"/>
                  <a:pt x="129" y="76"/>
                  <a:pt x="129" y="76"/>
                </a:cubicBezTo>
                <a:cubicBezTo>
                  <a:pt x="126" y="79"/>
                  <a:pt x="120" y="80"/>
                  <a:pt x="116" y="83"/>
                </a:cubicBezTo>
                <a:cubicBezTo>
                  <a:pt x="111" y="86"/>
                  <a:pt x="105" y="89"/>
                  <a:pt x="101" y="93"/>
                </a:cubicBezTo>
                <a:cubicBezTo>
                  <a:pt x="97" y="96"/>
                  <a:pt x="91" y="99"/>
                  <a:pt x="89" y="103"/>
                </a:cubicBezTo>
                <a:cubicBezTo>
                  <a:pt x="87" y="106"/>
                  <a:pt x="88" y="111"/>
                  <a:pt x="86" y="114"/>
                </a:cubicBezTo>
                <a:cubicBezTo>
                  <a:pt x="83" y="121"/>
                  <a:pt x="73" y="125"/>
                  <a:pt x="68" y="129"/>
                </a:cubicBezTo>
                <a:cubicBezTo>
                  <a:pt x="64" y="131"/>
                  <a:pt x="62" y="134"/>
                  <a:pt x="59" y="137"/>
                </a:cubicBezTo>
                <a:cubicBezTo>
                  <a:pt x="58" y="138"/>
                  <a:pt x="58" y="138"/>
                  <a:pt x="58" y="138"/>
                </a:cubicBezTo>
                <a:cubicBezTo>
                  <a:pt x="55" y="138"/>
                  <a:pt x="53" y="138"/>
                  <a:pt x="51" y="135"/>
                </a:cubicBezTo>
                <a:cubicBezTo>
                  <a:pt x="47" y="128"/>
                  <a:pt x="38" y="135"/>
                  <a:pt x="33" y="133"/>
                </a:cubicBezTo>
                <a:cubicBezTo>
                  <a:pt x="28" y="132"/>
                  <a:pt x="14" y="127"/>
                  <a:pt x="4" y="117"/>
                </a:cubicBezTo>
                <a:cubicBezTo>
                  <a:pt x="3" y="116"/>
                  <a:pt x="2" y="114"/>
                  <a:pt x="0" y="113"/>
                </a:cubicBezTo>
                <a:cubicBezTo>
                  <a:pt x="0" y="112"/>
                  <a:pt x="0" y="112"/>
                  <a:pt x="0" y="112"/>
                </a:cubicBezTo>
                <a:cubicBezTo>
                  <a:pt x="1" y="107"/>
                  <a:pt x="1" y="95"/>
                  <a:pt x="2" y="89"/>
                </a:cubicBezTo>
                <a:cubicBezTo>
                  <a:pt x="3" y="81"/>
                  <a:pt x="5" y="76"/>
                  <a:pt x="11" y="72"/>
                </a:cubicBezTo>
                <a:cubicBezTo>
                  <a:pt x="18" y="68"/>
                  <a:pt x="12" y="61"/>
                  <a:pt x="25" y="64"/>
                </a:cubicBezTo>
                <a:cubicBezTo>
                  <a:pt x="39" y="66"/>
                  <a:pt x="52" y="67"/>
                  <a:pt x="54" y="64"/>
                </a:cubicBezTo>
                <a:cubicBezTo>
                  <a:pt x="55" y="61"/>
                  <a:pt x="57" y="47"/>
                  <a:pt x="50" y="43"/>
                </a:cubicBezTo>
                <a:cubicBezTo>
                  <a:pt x="42" y="38"/>
                  <a:pt x="32" y="35"/>
                  <a:pt x="36" y="31"/>
                </a:cubicBezTo>
                <a:cubicBezTo>
                  <a:pt x="40" y="28"/>
                  <a:pt x="45" y="18"/>
                  <a:pt x="48" y="16"/>
                </a:cubicBezTo>
                <a:cubicBezTo>
                  <a:pt x="51" y="13"/>
                  <a:pt x="46" y="0"/>
                  <a:pt x="58" y="7"/>
                </a:cubicBezTo>
                <a:cubicBezTo>
                  <a:pt x="69" y="13"/>
                  <a:pt x="65" y="9"/>
                  <a:pt x="76" y="8"/>
                </a:cubicBezTo>
                <a:cubicBezTo>
                  <a:pt x="87" y="7"/>
                  <a:pt x="81" y="7"/>
                  <a:pt x="87" y="7"/>
                </a:cubicBezTo>
                <a:cubicBezTo>
                  <a:pt x="90" y="6"/>
                  <a:pt x="98" y="8"/>
                  <a:pt x="102" y="10"/>
                </a:cubicBezTo>
                <a:close/>
              </a:path>
            </a:pathLst>
          </a:custGeom>
          <a:solidFill>
            <a:srgbClr val="ED1651"/>
          </a:solidFill>
          <a:ln w="3175" cap="rnd">
            <a:solidFill>
              <a:schemeClr val="bg1"/>
            </a:solidFill>
            <a:round/>
            <a:headEnd/>
            <a:tailEnd/>
          </a:ln>
        </p:spPr>
        <p:txBody>
          <a:bodyPr/>
          <a:lstStyle/>
          <a:p>
            <a:endParaRPr lang="de-DE"/>
          </a:p>
        </p:txBody>
      </p:sp>
      <p:sp>
        <p:nvSpPr>
          <p:cNvPr id="712655" name="Freeform 1999"/>
          <p:cNvSpPr>
            <a:spLocks/>
          </p:cNvSpPr>
          <p:nvPr/>
        </p:nvSpPr>
        <p:spPr bwMode="gray">
          <a:xfrm rot="347379">
            <a:off x="1054100" y="4638675"/>
            <a:ext cx="163513" cy="93663"/>
          </a:xfrm>
          <a:custGeom>
            <a:avLst/>
            <a:gdLst>
              <a:gd name="T0" fmla="*/ 2147483647 w 176"/>
              <a:gd name="T1" fmla="*/ 2147483647 h 98"/>
              <a:gd name="T2" fmla="*/ 2147483647 w 176"/>
              <a:gd name="T3" fmla="*/ 2147483647 h 98"/>
              <a:gd name="T4" fmla="*/ 2147483647 w 176"/>
              <a:gd name="T5" fmla="*/ 2147483647 h 98"/>
              <a:gd name="T6" fmla="*/ 2147483647 w 176"/>
              <a:gd name="T7" fmla="*/ 2147483647 h 98"/>
              <a:gd name="T8" fmla="*/ 2147483647 w 176"/>
              <a:gd name="T9" fmla="*/ 2147483647 h 98"/>
              <a:gd name="T10" fmla="*/ 2147483647 w 176"/>
              <a:gd name="T11" fmla="*/ 2147483647 h 98"/>
              <a:gd name="T12" fmla="*/ 2147483647 w 176"/>
              <a:gd name="T13" fmla="*/ 2147483647 h 98"/>
              <a:gd name="T14" fmla="*/ 2147483647 w 176"/>
              <a:gd name="T15" fmla="*/ 2147483647 h 98"/>
              <a:gd name="T16" fmla="*/ 2147483647 w 176"/>
              <a:gd name="T17" fmla="*/ 2147483647 h 98"/>
              <a:gd name="T18" fmla="*/ 2147483647 w 176"/>
              <a:gd name="T19" fmla="*/ 2147483647 h 98"/>
              <a:gd name="T20" fmla="*/ 2147483647 w 176"/>
              <a:gd name="T21" fmla="*/ 2147483647 h 98"/>
              <a:gd name="T22" fmla="*/ 2147483647 w 176"/>
              <a:gd name="T23" fmla="*/ 2147483647 h 98"/>
              <a:gd name="T24" fmla="*/ 2147483647 w 176"/>
              <a:gd name="T25" fmla="*/ 2147483647 h 98"/>
              <a:gd name="T26" fmla="*/ 2147483647 w 176"/>
              <a:gd name="T27" fmla="*/ 2147483647 h 98"/>
              <a:gd name="T28" fmla="*/ 2147483647 w 176"/>
              <a:gd name="T29" fmla="*/ 2147483647 h 98"/>
              <a:gd name="T30" fmla="*/ 2147483647 w 176"/>
              <a:gd name="T31" fmla="*/ 2147483647 h 98"/>
              <a:gd name="T32" fmla="*/ 2147483647 w 176"/>
              <a:gd name="T33" fmla="*/ 2147483647 h 98"/>
              <a:gd name="T34" fmla="*/ 2147483647 w 176"/>
              <a:gd name="T35" fmla="*/ 2147483647 h 98"/>
              <a:gd name="T36" fmla="*/ 2147483647 w 176"/>
              <a:gd name="T37" fmla="*/ 2147483647 h 98"/>
              <a:gd name="T38" fmla="*/ 2147483647 w 176"/>
              <a:gd name="T39" fmla="*/ 2147483647 h 98"/>
              <a:gd name="T40" fmla="*/ 2147483647 w 176"/>
              <a:gd name="T41" fmla="*/ 2147483647 h 98"/>
              <a:gd name="T42" fmla="*/ 2147483647 w 176"/>
              <a:gd name="T43" fmla="*/ 2147483647 h 98"/>
              <a:gd name="T44" fmla="*/ 2147483647 w 176"/>
              <a:gd name="T45" fmla="*/ 2147483647 h 98"/>
              <a:gd name="T46" fmla="*/ 2147483647 w 176"/>
              <a:gd name="T47" fmla="*/ 2147483647 h 98"/>
              <a:gd name="T48" fmla="*/ 2147483647 w 176"/>
              <a:gd name="T49" fmla="*/ 2147483647 h 98"/>
              <a:gd name="T50" fmla="*/ 2147483647 w 176"/>
              <a:gd name="T51" fmla="*/ 2147483647 h 98"/>
              <a:gd name="T52" fmla="*/ 2147483647 w 176"/>
              <a:gd name="T53" fmla="*/ 2147483647 h 98"/>
              <a:gd name="T54" fmla="*/ 2147483647 w 176"/>
              <a:gd name="T55" fmla="*/ 2147483647 h 98"/>
              <a:gd name="T56" fmla="*/ 2147483647 w 176"/>
              <a:gd name="T57" fmla="*/ 2147483647 h 98"/>
              <a:gd name="T58" fmla="*/ 2147483647 w 176"/>
              <a:gd name="T59" fmla="*/ 2147483647 h 98"/>
              <a:gd name="T60" fmla="*/ 2147483647 w 176"/>
              <a:gd name="T61" fmla="*/ 2147483647 h 98"/>
              <a:gd name="T62" fmla="*/ 2147483647 w 176"/>
              <a:gd name="T63" fmla="*/ 2147483647 h 98"/>
              <a:gd name="T64" fmla="*/ 2147483647 w 176"/>
              <a:gd name="T65" fmla="*/ 2147483647 h 98"/>
              <a:gd name="T66" fmla="*/ 2147483647 w 176"/>
              <a:gd name="T67" fmla="*/ 2147483647 h 98"/>
              <a:gd name="T68" fmla="*/ 2147483647 w 176"/>
              <a:gd name="T69" fmla="*/ 2147483647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
              <a:gd name="T106" fmla="*/ 0 h 98"/>
              <a:gd name="T107" fmla="*/ 176 w 176"/>
              <a:gd name="T108" fmla="*/ 98 h 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 h="98">
                <a:moveTo>
                  <a:pt x="1" y="41"/>
                </a:moveTo>
                <a:cubicBezTo>
                  <a:pt x="0" y="46"/>
                  <a:pt x="4" y="52"/>
                  <a:pt x="8" y="56"/>
                </a:cubicBezTo>
                <a:cubicBezTo>
                  <a:pt x="15" y="65"/>
                  <a:pt x="22" y="72"/>
                  <a:pt x="33" y="69"/>
                </a:cubicBezTo>
                <a:cubicBezTo>
                  <a:pt x="35" y="74"/>
                  <a:pt x="43" y="71"/>
                  <a:pt x="45" y="76"/>
                </a:cubicBezTo>
                <a:cubicBezTo>
                  <a:pt x="45" y="78"/>
                  <a:pt x="43" y="86"/>
                  <a:pt x="42" y="89"/>
                </a:cubicBezTo>
                <a:cubicBezTo>
                  <a:pt x="49" y="90"/>
                  <a:pt x="49" y="90"/>
                  <a:pt x="49" y="90"/>
                </a:cubicBezTo>
                <a:cubicBezTo>
                  <a:pt x="52" y="90"/>
                  <a:pt x="57" y="95"/>
                  <a:pt x="56" y="98"/>
                </a:cubicBezTo>
                <a:cubicBezTo>
                  <a:pt x="58" y="98"/>
                  <a:pt x="58" y="98"/>
                  <a:pt x="58" y="98"/>
                </a:cubicBezTo>
                <a:cubicBezTo>
                  <a:pt x="63" y="97"/>
                  <a:pt x="68" y="96"/>
                  <a:pt x="72" y="93"/>
                </a:cubicBezTo>
                <a:cubicBezTo>
                  <a:pt x="76" y="89"/>
                  <a:pt x="76" y="84"/>
                  <a:pt x="78" y="79"/>
                </a:cubicBezTo>
                <a:cubicBezTo>
                  <a:pt x="81" y="73"/>
                  <a:pt x="82" y="71"/>
                  <a:pt x="89" y="71"/>
                </a:cubicBezTo>
                <a:cubicBezTo>
                  <a:pt x="92" y="72"/>
                  <a:pt x="94" y="73"/>
                  <a:pt x="96" y="72"/>
                </a:cubicBezTo>
                <a:cubicBezTo>
                  <a:pt x="99" y="71"/>
                  <a:pt x="99" y="67"/>
                  <a:pt x="103" y="67"/>
                </a:cubicBezTo>
                <a:cubicBezTo>
                  <a:pt x="105" y="67"/>
                  <a:pt x="106" y="70"/>
                  <a:pt x="109" y="70"/>
                </a:cubicBezTo>
                <a:cubicBezTo>
                  <a:pt x="114" y="70"/>
                  <a:pt x="116" y="63"/>
                  <a:pt x="118" y="59"/>
                </a:cubicBezTo>
                <a:cubicBezTo>
                  <a:pt x="125" y="50"/>
                  <a:pt x="127" y="47"/>
                  <a:pt x="138" y="47"/>
                </a:cubicBezTo>
                <a:cubicBezTo>
                  <a:pt x="143" y="47"/>
                  <a:pt x="149" y="49"/>
                  <a:pt x="153" y="47"/>
                </a:cubicBezTo>
                <a:cubicBezTo>
                  <a:pt x="157" y="47"/>
                  <a:pt x="160" y="44"/>
                  <a:pt x="163" y="43"/>
                </a:cubicBezTo>
                <a:cubicBezTo>
                  <a:pt x="166" y="42"/>
                  <a:pt x="168" y="42"/>
                  <a:pt x="170" y="41"/>
                </a:cubicBezTo>
                <a:cubicBezTo>
                  <a:pt x="172" y="40"/>
                  <a:pt x="173" y="39"/>
                  <a:pt x="175" y="39"/>
                </a:cubicBezTo>
                <a:cubicBezTo>
                  <a:pt x="176" y="39"/>
                  <a:pt x="176" y="39"/>
                  <a:pt x="176" y="39"/>
                </a:cubicBezTo>
                <a:cubicBezTo>
                  <a:pt x="175" y="35"/>
                  <a:pt x="174" y="32"/>
                  <a:pt x="174" y="32"/>
                </a:cubicBezTo>
                <a:cubicBezTo>
                  <a:pt x="163" y="22"/>
                  <a:pt x="163" y="22"/>
                  <a:pt x="163" y="22"/>
                </a:cubicBezTo>
                <a:cubicBezTo>
                  <a:pt x="163" y="22"/>
                  <a:pt x="145" y="23"/>
                  <a:pt x="141" y="14"/>
                </a:cubicBezTo>
                <a:cubicBezTo>
                  <a:pt x="138" y="5"/>
                  <a:pt x="139" y="0"/>
                  <a:pt x="129" y="1"/>
                </a:cubicBezTo>
                <a:cubicBezTo>
                  <a:pt x="119" y="3"/>
                  <a:pt x="114" y="4"/>
                  <a:pt x="105" y="7"/>
                </a:cubicBezTo>
                <a:cubicBezTo>
                  <a:pt x="96" y="10"/>
                  <a:pt x="94" y="5"/>
                  <a:pt x="85" y="4"/>
                </a:cubicBezTo>
                <a:cubicBezTo>
                  <a:pt x="76" y="4"/>
                  <a:pt x="63" y="7"/>
                  <a:pt x="55" y="7"/>
                </a:cubicBezTo>
                <a:cubicBezTo>
                  <a:pt x="51" y="7"/>
                  <a:pt x="47" y="5"/>
                  <a:pt x="43" y="4"/>
                </a:cubicBezTo>
                <a:cubicBezTo>
                  <a:pt x="42" y="6"/>
                  <a:pt x="42" y="6"/>
                  <a:pt x="42" y="6"/>
                </a:cubicBezTo>
                <a:cubicBezTo>
                  <a:pt x="39" y="9"/>
                  <a:pt x="33" y="10"/>
                  <a:pt x="29" y="13"/>
                </a:cubicBezTo>
                <a:cubicBezTo>
                  <a:pt x="23" y="16"/>
                  <a:pt x="18" y="19"/>
                  <a:pt x="13" y="23"/>
                </a:cubicBezTo>
                <a:cubicBezTo>
                  <a:pt x="10" y="26"/>
                  <a:pt x="4" y="29"/>
                  <a:pt x="2" y="33"/>
                </a:cubicBezTo>
                <a:cubicBezTo>
                  <a:pt x="1" y="35"/>
                  <a:pt x="1" y="37"/>
                  <a:pt x="1" y="39"/>
                </a:cubicBezTo>
                <a:lnTo>
                  <a:pt x="1" y="41"/>
                </a:lnTo>
                <a:close/>
              </a:path>
            </a:pathLst>
          </a:custGeom>
          <a:solidFill>
            <a:srgbClr val="ED1651"/>
          </a:solidFill>
          <a:ln w="3175" cap="rnd">
            <a:solidFill>
              <a:schemeClr val="bg1"/>
            </a:solidFill>
            <a:round/>
            <a:headEnd/>
            <a:tailEnd/>
          </a:ln>
        </p:spPr>
        <p:txBody>
          <a:bodyPr/>
          <a:lstStyle/>
          <a:p>
            <a:endParaRPr lang="de-DE"/>
          </a:p>
        </p:txBody>
      </p:sp>
      <p:sp>
        <p:nvSpPr>
          <p:cNvPr id="712656" name="Freeform 2000"/>
          <p:cNvSpPr>
            <a:spLocks/>
          </p:cNvSpPr>
          <p:nvPr/>
        </p:nvSpPr>
        <p:spPr bwMode="gray">
          <a:xfrm rot="347379">
            <a:off x="6534150" y="6637338"/>
            <a:ext cx="80963" cy="82550"/>
          </a:xfrm>
          <a:custGeom>
            <a:avLst/>
            <a:gdLst>
              <a:gd name="T0" fmla="*/ 2147483647 w 86"/>
              <a:gd name="T1" fmla="*/ 2147483647 h 87"/>
              <a:gd name="T2" fmla="*/ 2147483647 w 86"/>
              <a:gd name="T3" fmla="*/ 2147483647 h 87"/>
              <a:gd name="T4" fmla="*/ 2147483647 w 86"/>
              <a:gd name="T5" fmla="*/ 2147483647 h 87"/>
              <a:gd name="T6" fmla="*/ 2147483647 w 86"/>
              <a:gd name="T7" fmla="*/ 2147483647 h 87"/>
              <a:gd name="T8" fmla="*/ 2147483647 w 86"/>
              <a:gd name="T9" fmla="*/ 2147483647 h 87"/>
              <a:gd name="T10" fmla="*/ 2147483647 w 86"/>
              <a:gd name="T11" fmla="*/ 2147483647 h 87"/>
              <a:gd name="T12" fmla="*/ 2147483647 w 86"/>
              <a:gd name="T13" fmla="*/ 2147483647 h 87"/>
              <a:gd name="T14" fmla="*/ 2147483647 w 86"/>
              <a:gd name="T15" fmla="*/ 2147483647 h 87"/>
              <a:gd name="T16" fmla="*/ 2147483647 w 86"/>
              <a:gd name="T17" fmla="*/ 2147483647 h 87"/>
              <a:gd name="T18" fmla="*/ 2147483647 w 86"/>
              <a:gd name="T19" fmla="*/ 2147483647 h 87"/>
              <a:gd name="T20" fmla="*/ 2147483647 w 86"/>
              <a:gd name="T21" fmla="*/ 2147483647 h 87"/>
              <a:gd name="T22" fmla="*/ 2147483647 w 86"/>
              <a:gd name="T23" fmla="*/ 2147483647 h 87"/>
              <a:gd name="T24" fmla="*/ 2147483647 w 86"/>
              <a:gd name="T25" fmla="*/ 2147483647 h 87"/>
              <a:gd name="T26" fmla="*/ 2147483647 w 86"/>
              <a:gd name="T27" fmla="*/ 2147483647 h 87"/>
              <a:gd name="T28" fmla="*/ 2147483647 w 86"/>
              <a:gd name="T29" fmla="*/ 2147483647 h 87"/>
              <a:gd name="T30" fmla="*/ 2147483647 w 86"/>
              <a:gd name="T31" fmla="*/ 2147483647 h 87"/>
              <a:gd name="T32" fmla="*/ 2147483647 w 86"/>
              <a:gd name="T33" fmla="*/ 2147483647 h 87"/>
              <a:gd name="T34" fmla="*/ 2147483647 w 86"/>
              <a:gd name="T35" fmla="*/ 2147483647 h 87"/>
              <a:gd name="T36" fmla="*/ 2147483647 w 86"/>
              <a:gd name="T37" fmla="*/ 2147483647 h 87"/>
              <a:gd name="T38" fmla="*/ 2147483647 w 86"/>
              <a:gd name="T39" fmla="*/ 2147483647 h 87"/>
              <a:gd name="T40" fmla="*/ 2147483647 w 86"/>
              <a:gd name="T41" fmla="*/ 2147483647 h 87"/>
              <a:gd name="T42" fmla="*/ 2147483647 w 86"/>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7"/>
              <a:gd name="T68" fmla="*/ 86 w 86"/>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7">
                <a:moveTo>
                  <a:pt x="59" y="10"/>
                </a:moveTo>
                <a:cubicBezTo>
                  <a:pt x="56" y="6"/>
                  <a:pt x="53" y="11"/>
                  <a:pt x="48" y="12"/>
                </a:cubicBezTo>
                <a:cubicBezTo>
                  <a:pt x="42" y="14"/>
                  <a:pt x="35" y="13"/>
                  <a:pt x="31" y="10"/>
                </a:cubicBezTo>
                <a:cubicBezTo>
                  <a:pt x="27" y="7"/>
                  <a:pt x="15" y="0"/>
                  <a:pt x="10" y="1"/>
                </a:cubicBezTo>
                <a:cubicBezTo>
                  <a:pt x="5" y="2"/>
                  <a:pt x="5" y="6"/>
                  <a:pt x="5" y="10"/>
                </a:cubicBezTo>
                <a:cubicBezTo>
                  <a:pt x="6" y="14"/>
                  <a:pt x="0" y="16"/>
                  <a:pt x="7" y="23"/>
                </a:cubicBezTo>
                <a:cubicBezTo>
                  <a:pt x="14" y="29"/>
                  <a:pt x="18" y="29"/>
                  <a:pt x="19" y="36"/>
                </a:cubicBezTo>
                <a:cubicBezTo>
                  <a:pt x="19" y="44"/>
                  <a:pt x="19" y="46"/>
                  <a:pt x="18" y="51"/>
                </a:cubicBezTo>
                <a:cubicBezTo>
                  <a:pt x="18" y="55"/>
                  <a:pt x="13" y="55"/>
                  <a:pt x="18" y="58"/>
                </a:cubicBezTo>
                <a:cubicBezTo>
                  <a:pt x="23" y="61"/>
                  <a:pt x="32" y="61"/>
                  <a:pt x="31" y="66"/>
                </a:cubicBezTo>
                <a:cubicBezTo>
                  <a:pt x="29" y="71"/>
                  <a:pt x="27" y="87"/>
                  <a:pt x="32" y="86"/>
                </a:cubicBezTo>
                <a:cubicBezTo>
                  <a:pt x="38" y="86"/>
                  <a:pt x="50" y="86"/>
                  <a:pt x="51" y="81"/>
                </a:cubicBezTo>
                <a:cubicBezTo>
                  <a:pt x="52" y="75"/>
                  <a:pt x="50" y="67"/>
                  <a:pt x="55" y="68"/>
                </a:cubicBezTo>
                <a:cubicBezTo>
                  <a:pt x="61" y="68"/>
                  <a:pt x="63" y="71"/>
                  <a:pt x="64" y="69"/>
                </a:cubicBezTo>
                <a:cubicBezTo>
                  <a:pt x="66" y="68"/>
                  <a:pt x="65" y="57"/>
                  <a:pt x="69" y="66"/>
                </a:cubicBezTo>
                <a:cubicBezTo>
                  <a:pt x="73" y="76"/>
                  <a:pt x="78" y="73"/>
                  <a:pt x="75" y="67"/>
                </a:cubicBezTo>
                <a:cubicBezTo>
                  <a:pt x="72" y="60"/>
                  <a:pt x="72" y="55"/>
                  <a:pt x="73" y="52"/>
                </a:cubicBezTo>
                <a:cubicBezTo>
                  <a:pt x="75" y="49"/>
                  <a:pt x="75" y="47"/>
                  <a:pt x="78" y="42"/>
                </a:cubicBezTo>
                <a:cubicBezTo>
                  <a:pt x="81" y="37"/>
                  <a:pt x="82" y="30"/>
                  <a:pt x="83" y="25"/>
                </a:cubicBezTo>
                <a:cubicBezTo>
                  <a:pt x="84" y="20"/>
                  <a:pt x="86" y="16"/>
                  <a:pt x="85" y="11"/>
                </a:cubicBezTo>
                <a:cubicBezTo>
                  <a:pt x="84" y="7"/>
                  <a:pt x="82" y="5"/>
                  <a:pt x="79" y="4"/>
                </a:cubicBezTo>
                <a:cubicBezTo>
                  <a:pt x="77" y="2"/>
                  <a:pt x="62" y="14"/>
                  <a:pt x="59" y="10"/>
                </a:cubicBezTo>
                <a:close/>
              </a:path>
            </a:pathLst>
          </a:custGeom>
          <a:solidFill>
            <a:srgbClr val="ED1651"/>
          </a:solidFill>
          <a:ln w="3175" cap="rnd">
            <a:solidFill>
              <a:schemeClr val="bg1"/>
            </a:solidFill>
            <a:round/>
            <a:headEnd/>
            <a:tailEnd/>
          </a:ln>
        </p:spPr>
        <p:txBody>
          <a:bodyPr/>
          <a:lstStyle/>
          <a:p>
            <a:endParaRPr lang="de-DE"/>
          </a:p>
        </p:txBody>
      </p:sp>
      <p:sp>
        <p:nvSpPr>
          <p:cNvPr id="712657" name="Freeform 2001"/>
          <p:cNvSpPr>
            <a:spLocks/>
          </p:cNvSpPr>
          <p:nvPr/>
        </p:nvSpPr>
        <p:spPr bwMode="gray">
          <a:xfrm rot="347379">
            <a:off x="5829300" y="5761038"/>
            <a:ext cx="976313" cy="804862"/>
          </a:xfrm>
          <a:custGeom>
            <a:avLst/>
            <a:gdLst>
              <a:gd name="T0" fmla="*/ 2147483647 w 1042"/>
              <a:gd name="T1" fmla="*/ 2147483647 h 829"/>
              <a:gd name="T2" fmla="*/ 2147483647 w 1042"/>
              <a:gd name="T3" fmla="*/ 2147483647 h 829"/>
              <a:gd name="T4" fmla="*/ 2147483647 w 1042"/>
              <a:gd name="T5" fmla="*/ 2147483647 h 829"/>
              <a:gd name="T6" fmla="*/ 2147483647 w 1042"/>
              <a:gd name="T7" fmla="*/ 2147483647 h 829"/>
              <a:gd name="T8" fmla="*/ 2147483647 w 1042"/>
              <a:gd name="T9" fmla="*/ 2147483647 h 829"/>
              <a:gd name="T10" fmla="*/ 2147483647 w 1042"/>
              <a:gd name="T11" fmla="*/ 2147483647 h 829"/>
              <a:gd name="T12" fmla="*/ 2147483647 w 1042"/>
              <a:gd name="T13" fmla="*/ 2147483647 h 829"/>
              <a:gd name="T14" fmla="*/ 2147483647 w 1042"/>
              <a:gd name="T15" fmla="*/ 2147483647 h 829"/>
              <a:gd name="T16" fmla="*/ 2147483647 w 1042"/>
              <a:gd name="T17" fmla="*/ 2147483647 h 829"/>
              <a:gd name="T18" fmla="*/ 2147483647 w 1042"/>
              <a:gd name="T19" fmla="*/ 2147483647 h 829"/>
              <a:gd name="T20" fmla="*/ 2147483647 w 1042"/>
              <a:gd name="T21" fmla="*/ 2147483647 h 829"/>
              <a:gd name="T22" fmla="*/ 2147483647 w 1042"/>
              <a:gd name="T23" fmla="*/ 2147483647 h 829"/>
              <a:gd name="T24" fmla="*/ 2147483647 w 1042"/>
              <a:gd name="T25" fmla="*/ 2147483647 h 829"/>
              <a:gd name="T26" fmla="*/ 2147483647 w 1042"/>
              <a:gd name="T27" fmla="*/ 2147483647 h 829"/>
              <a:gd name="T28" fmla="*/ 2147483647 w 1042"/>
              <a:gd name="T29" fmla="*/ 2147483647 h 829"/>
              <a:gd name="T30" fmla="*/ 2147483647 w 1042"/>
              <a:gd name="T31" fmla="*/ 2147483647 h 829"/>
              <a:gd name="T32" fmla="*/ 2147483647 w 1042"/>
              <a:gd name="T33" fmla="*/ 2147483647 h 829"/>
              <a:gd name="T34" fmla="*/ 2147483647 w 1042"/>
              <a:gd name="T35" fmla="*/ 2147483647 h 829"/>
              <a:gd name="T36" fmla="*/ 2147483647 w 1042"/>
              <a:gd name="T37" fmla="*/ 2147483647 h 829"/>
              <a:gd name="T38" fmla="*/ 2147483647 w 1042"/>
              <a:gd name="T39" fmla="*/ 2147483647 h 829"/>
              <a:gd name="T40" fmla="*/ 2147483647 w 1042"/>
              <a:gd name="T41" fmla="*/ 2147483647 h 829"/>
              <a:gd name="T42" fmla="*/ 2147483647 w 1042"/>
              <a:gd name="T43" fmla="*/ 2147483647 h 829"/>
              <a:gd name="T44" fmla="*/ 2147483647 w 1042"/>
              <a:gd name="T45" fmla="*/ 2147483647 h 829"/>
              <a:gd name="T46" fmla="*/ 2147483647 w 1042"/>
              <a:gd name="T47" fmla="*/ 2147483647 h 829"/>
              <a:gd name="T48" fmla="*/ 2147483647 w 1042"/>
              <a:gd name="T49" fmla="*/ 2147483647 h 829"/>
              <a:gd name="T50" fmla="*/ 2147483647 w 1042"/>
              <a:gd name="T51" fmla="*/ 2147483647 h 829"/>
              <a:gd name="T52" fmla="*/ 2147483647 w 1042"/>
              <a:gd name="T53" fmla="*/ 2147483647 h 829"/>
              <a:gd name="T54" fmla="*/ 2147483647 w 1042"/>
              <a:gd name="T55" fmla="*/ 2147483647 h 829"/>
              <a:gd name="T56" fmla="*/ 2147483647 w 1042"/>
              <a:gd name="T57" fmla="*/ 2147483647 h 829"/>
              <a:gd name="T58" fmla="*/ 2147483647 w 1042"/>
              <a:gd name="T59" fmla="*/ 2147483647 h 829"/>
              <a:gd name="T60" fmla="*/ 2147483647 w 1042"/>
              <a:gd name="T61" fmla="*/ 2147483647 h 829"/>
              <a:gd name="T62" fmla="*/ 2147483647 w 1042"/>
              <a:gd name="T63" fmla="*/ 2147483647 h 829"/>
              <a:gd name="T64" fmla="*/ 2147483647 w 1042"/>
              <a:gd name="T65" fmla="*/ 2147483647 h 829"/>
              <a:gd name="T66" fmla="*/ 2147483647 w 1042"/>
              <a:gd name="T67" fmla="*/ 2147483647 h 829"/>
              <a:gd name="T68" fmla="*/ 2147483647 w 1042"/>
              <a:gd name="T69" fmla="*/ 2147483647 h 829"/>
              <a:gd name="T70" fmla="*/ 2147483647 w 1042"/>
              <a:gd name="T71" fmla="*/ 2147483647 h 829"/>
              <a:gd name="T72" fmla="*/ 2147483647 w 1042"/>
              <a:gd name="T73" fmla="*/ 2147483647 h 829"/>
              <a:gd name="T74" fmla="*/ 2147483647 w 1042"/>
              <a:gd name="T75" fmla="*/ 2147483647 h 829"/>
              <a:gd name="T76" fmla="*/ 2147483647 w 1042"/>
              <a:gd name="T77" fmla="*/ 2147483647 h 829"/>
              <a:gd name="T78" fmla="*/ 2147483647 w 1042"/>
              <a:gd name="T79" fmla="*/ 2147483647 h 829"/>
              <a:gd name="T80" fmla="*/ 2147483647 w 1042"/>
              <a:gd name="T81" fmla="*/ 2147483647 h 829"/>
              <a:gd name="T82" fmla="*/ 2147483647 w 1042"/>
              <a:gd name="T83" fmla="*/ 2147483647 h 829"/>
              <a:gd name="T84" fmla="*/ 2147483647 w 1042"/>
              <a:gd name="T85" fmla="*/ 2147483647 h 829"/>
              <a:gd name="T86" fmla="*/ 2147483647 w 1042"/>
              <a:gd name="T87" fmla="*/ 2147483647 h 829"/>
              <a:gd name="T88" fmla="*/ 2147483647 w 1042"/>
              <a:gd name="T89" fmla="*/ 2147483647 h 829"/>
              <a:gd name="T90" fmla="*/ 2147483647 w 1042"/>
              <a:gd name="T91" fmla="*/ 2147483647 h 829"/>
              <a:gd name="T92" fmla="*/ 2147483647 w 1042"/>
              <a:gd name="T93" fmla="*/ 2147483647 h 829"/>
              <a:gd name="T94" fmla="*/ 2147483647 w 1042"/>
              <a:gd name="T95" fmla="*/ 2147483647 h 829"/>
              <a:gd name="T96" fmla="*/ 2147483647 w 1042"/>
              <a:gd name="T97" fmla="*/ 2147483647 h 829"/>
              <a:gd name="T98" fmla="*/ 2147483647 w 1042"/>
              <a:gd name="T99" fmla="*/ 2147483647 h 829"/>
              <a:gd name="T100" fmla="*/ 2147483647 w 1042"/>
              <a:gd name="T101" fmla="*/ 2147483647 h 829"/>
              <a:gd name="T102" fmla="*/ 2147483647 w 1042"/>
              <a:gd name="T103" fmla="*/ 2147483647 h 829"/>
              <a:gd name="T104" fmla="*/ 2147483647 w 1042"/>
              <a:gd name="T105" fmla="*/ 2147483647 h 829"/>
              <a:gd name="T106" fmla="*/ 2147483647 w 1042"/>
              <a:gd name="T107" fmla="*/ 2147483647 h 829"/>
              <a:gd name="T108" fmla="*/ 2147483647 w 1042"/>
              <a:gd name="T109" fmla="*/ 2147483647 h 829"/>
              <a:gd name="T110" fmla="*/ 2147483647 w 1042"/>
              <a:gd name="T111" fmla="*/ 2147483647 h 829"/>
              <a:gd name="T112" fmla="*/ 2147483647 w 1042"/>
              <a:gd name="T113" fmla="*/ 2147483647 h 829"/>
              <a:gd name="T114" fmla="*/ 2147483647 w 1042"/>
              <a:gd name="T115" fmla="*/ 2147483647 h 829"/>
              <a:gd name="T116" fmla="*/ 2147483647 w 1042"/>
              <a:gd name="T117" fmla="*/ 2147483647 h 829"/>
              <a:gd name="T118" fmla="*/ 2147483647 w 1042"/>
              <a:gd name="T119" fmla="*/ 2147483647 h 829"/>
              <a:gd name="T120" fmla="*/ 2147483647 w 1042"/>
              <a:gd name="T121" fmla="*/ 2147483647 h 8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2"/>
              <a:gd name="T184" fmla="*/ 0 h 829"/>
              <a:gd name="T185" fmla="*/ 1042 w 1042"/>
              <a:gd name="T186" fmla="*/ 829 h 8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2" h="829">
                <a:moveTo>
                  <a:pt x="732" y="793"/>
                </a:moveTo>
                <a:cubicBezTo>
                  <a:pt x="741" y="799"/>
                  <a:pt x="737" y="802"/>
                  <a:pt x="746" y="802"/>
                </a:cubicBezTo>
                <a:cubicBezTo>
                  <a:pt x="755" y="802"/>
                  <a:pt x="751" y="793"/>
                  <a:pt x="762" y="801"/>
                </a:cubicBezTo>
                <a:cubicBezTo>
                  <a:pt x="774" y="810"/>
                  <a:pt x="764" y="803"/>
                  <a:pt x="780" y="807"/>
                </a:cubicBezTo>
                <a:cubicBezTo>
                  <a:pt x="795" y="811"/>
                  <a:pt x="794" y="808"/>
                  <a:pt x="801" y="803"/>
                </a:cubicBezTo>
                <a:cubicBezTo>
                  <a:pt x="808" y="798"/>
                  <a:pt x="801" y="788"/>
                  <a:pt x="810" y="794"/>
                </a:cubicBezTo>
                <a:cubicBezTo>
                  <a:pt x="820" y="799"/>
                  <a:pt x="817" y="796"/>
                  <a:pt x="818" y="802"/>
                </a:cubicBezTo>
                <a:cubicBezTo>
                  <a:pt x="818" y="809"/>
                  <a:pt x="817" y="803"/>
                  <a:pt x="826" y="802"/>
                </a:cubicBezTo>
                <a:cubicBezTo>
                  <a:pt x="836" y="802"/>
                  <a:pt x="832" y="805"/>
                  <a:pt x="830" y="810"/>
                </a:cubicBezTo>
                <a:cubicBezTo>
                  <a:pt x="829" y="815"/>
                  <a:pt x="837" y="816"/>
                  <a:pt x="837" y="816"/>
                </a:cubicBezTo>
                <a:cubicBezTo>
                  <a:pt x="837" y="816"/>
                  <a:pt x="843" y="811"/>
                  <a:pt x="844" y="817"/>
                </a:cubicBezTo>
                <a:cubicBezTo>
                  <a:pt x="845" y="823"/>
                  <a:pt x="849" y="824"/>
                  <a:pt x="851" y="820"/>
                </a:cubicBezTo>
                <a:cubicBezTo>
                  <a:pt x="853" y="816"/>
                  <a:pt x="856" y="809"/>
                  <a:pt x="857" y="817"/>
                </a:cubicBezTo>
                <a:cubicBezTo>
                  <a:pt x="858" y="825"/>
                  <a:pt x="859" y="829"/>
                  <a:pt x="861" y="826"/>
                </a:cubicBezTo>
                <a:cubicBezTo>
                  <a:pt x="863" y="824"/>
                  <a:pt x="863" y="810"/>
                  <a:pt x="863" y="810"/>
                </a:cubicBezTo>
                <a:cubicBezTo>
                  <a:pt x="865" y="804"/>
                  <a:pt x="865" y="804"/>
                  <a:pt x="865" y="804"/>
                </a:cubicBezTo>
                <a:cubicBezTo>
                  <a:pt x="865" y="804"/>
                  <a:pt x="873" y="801"/>
                  <a:pt x="874" y="797"/>
                </a:cubicBezTo>
                <a:cubicBezTo>
                  <a:pt x="875" y="792"/>
                  <a:pt x="878" y="790"/>
                  <a:pt x="880" y="790"/>
                </a:cubicBezTo>
                <a:cubicBezTo>
                  <a:pt x="883" y="790"/>
                  <a:pt x="892" y="787"/>
                  <a:pt x="895" y="790"/>
                </a:cubicBezTo>
                <a:cubicBezTo>
                  <a:pt x="898" y="793"/>
                  <a:pt x="901" y="789"/>
                  <a:pt x="907" y="789"/>
                </a:cubicBezTo>
                <a:cubicBezTo>
                  <a:pt x="913" y="788"/>
                  <a:pt x="921" y="791"/>
                  <a:pt x="923" y="784"/>
                </a:cubicBezTo>
                <a:cubicBezTo>
                  <a:pt x="925" y="777"/>
                  <a:pt x="928" y="778"/>
                  <a:pt x="931" y="777"/>
                </a:cubicBezTo>
                <a:cubicBezTo>
                  <a:pt x="934" y="776"/>
                  <a:pt x="933" y="769"/>
                  <a:pt x="931" y="760"/>
                </a:cubicBezTo>
                <a:cubicBezTo>
                  <a:pt x="929" y="752"/>
                  <a:pt x="930" y="747"/>
                  <a:pt x="934" y="742"/>
                </a:cubicBezTo>
                <a:cubicBezTo>
                  <a:pt x="939" y="737"/>
                  <a:pt x="938" y="730"/>
                  <a:pt x="943" y="722"/>
                </a:cubicBezTo>
                <a:cubicBezTo>
                  <a:pt x="948" y="714"/>
                  <a:pt x="949" y="710"/>
                  <a:pt x="953" y="704"/>
                </a:cubicBezTo>
                <a:cubicBezTo>
                  <a:pt x="958" y="698"/>
                  <a:pt x="959" y="708"/>
                  <a:pt x="961" y="691"/>
                </a:cubicBezTo>
                <a:cubicBezTo>
                  <a:pt x="964" y="675"/>
                  <a:pt x="983" y="658"/>
                  <a:pt x="987" y="654"/>
                </a:cubicBezTo>
                <a:cubicBezTo>
                  <a:pt x="992" y="649"/>
                  <a:pt x="998" y="643"/>
                  <a:pt x="1001" y="640"/>
                </a:cubicBezTo>
                <a:cubicBezTo>
                  <a:pt x="1004" y="637"/>
                  <a:pt x="1009" y="630"/>
                  <a:pt x="1006" y="629"/>
                </a:cubicBezTo>
                <a:cubicBezTo>
                  <a:pt x="1002" y="628"/>
                  <a:pt x="1006" y="621"/>
                  <a:pt x="1006" y="621"/>
                </a:cubicBezTo>
                <a:cubicBezTo>
                  <a:pt x="1006" y="621"/>
                  <a:pt x="1014" y="616"/>
                  <a:pt x="1014" y="613"/>
                </a:cubicBezTo>
                <a:cubicBezTo>
                  <a:pt x="1014" y="609"/>
                  <a:pt x="1015" y="606"/>
                  <a:pt x="1018" y="604"/>
                </a:cubicBezTo>
                <a:cubicBezTo>
                  <a:pt x="1020" y="601"/>
                  <a:pt x="1020" y="592"/>
                  <a:pt x="1018" y="590"/>
                </a:cubicBezTo>
                <a:cubicBezTo>
                  <a:pt x="1016" y="589"/>
                  <a:pt x="1016" y="583"/>
                  <a:pt x="1020" y="582"/>
                </a:cubicBezTo>
                <a:cubicBezTo>
                  <a:pt x="1024" y="581"/>
                  <a:pt x="1020" y="564"/>
                  <a:pt x="1024" y="563"/>
                </a:cubicBezTo>
                <a:cubicBezTo>
                  <a:pt x="1029" y="562"/>
                  <a:pt x="1027" y="559"/>
                  <a:pt x="1030" y="555"/>
                </a:cubicBezTo>
                <a:cubicBezTo>
                  <a:pt x="1033" y="551"/>
                  <a:pt x="1029" y="548"/>
                  <a:pt x="1035" y="544"/>
                </a:cubicBezTo>
                <a:cubicBezTo>
                  <a:pt x="1041" y="540"/>
                  <a:pt x="1038" y="547"/>
                  <a:pt x="1040" y="534"/>
                </a:cubicBezTo>
                <a:cubicBezTo>
                  <a:pt x="1042" y="521"/>
                  <a:pt x="1041" y="516"/>
                  <a:pt x="1039" y="510"/>
                </a:cubicBezTo>
                <a:cubicBezTo>
                  <a:pt x="1039" y="510"/>
                  <a:pt x="1039" y="510"/>
                  <a:pt x="1039" y="510"/>
                </a:cubicBezTo>
                <a:cubicBezTo>
                  <a:pt x="1038" y="505"/>
                  <a:pt x="1039" y="499"/>
                  <a:pt x="1036" y="500"/>
                </a:cubicBezTo>
                <a:cubicBezTo>
                  <a:pt x="1033" y="501"/>
                  <a:pt x="1027" y="501"/>
                  <a:pt x="1026" y="495"/>
                </a:cubicBezTo>
                <a:cubicBezTo>
                  <a:pt x="1025" y="489"/>
                  <a:pt x="1025" y="482"/>
                  <a:pt x="1026" y="480"/>
                </a:cubicBezTo>
                <a:cubicBezTo>
                  <a:pt x="1026" y="478"/>
                  <a:pt x="1027" y="444"/>
                  <a:pt x="1026" y="440"/>
                </a:cubicBezTo>
                <a:cubicBezTo>
                  <a:pt x="1026" y="437"/>
                  <a:pt x="1024" y="437"/>
                  <a:pt x="1023" y="434"/>
                </a:cubicBezTo>
                <a:cubicBezTo>
                  <a:pt x="1022" y="431"/>
                  <a:pt x="1022" y="425"/>
                  <a:pt x="1018" y="424"/>
                </a:cubicBezTo>
                <a:cubicBezTo>
                  <a:pt x="1015" y="422"/>
                  <a:pt x="1007" y="417"/>
                  <a:pt x="1007" y="417"/>
                </a:cubicBezTo>
                <a:cubicBezTo>
                  <a:pt x="1007" y="417"/>
                  <a:pt x="1001" y="410"/>
                  <a:pt x="1002" y="408"/>
                </a:cubicBezTo>
                <a:cubicBezTo>
                  <a:pt x="1003" y="406"/>
                  <a:pt x="1004" y="400"/>
                  <a:pt x="1003" y="398"/>
                </a:cubicBezTo>
                <a:cubicBezTo>
                  <a:pt x="1003" y="397"/>
                  <a:pt x="999" y="393"/>
                  <a:pt x="999" y="393"/>
                </a:cubicBezTo>
                <a:cubicBezTo>
                  <a:pt x="999" y="393"/>
                  <a:pt x="979" y="379"/>
                  <a:pt x="979" y="372"/>
                </a:cubicBezTo>
                <a:cubicBezTo>
                  <a:pt x="980" y="366"/>
                  <a:pt x="977" y="365"/>
                  <a:pt x="977" y="359"/>
                </a:cubicBezTo>
                <a:cubicBezTo>
                  <a:pt x="978" y="352"/>
                  <a:pt x="979" y="340"/>
                  <a:pt x="970" y="343"/>
                </a:cubicBezTo>
                <a:cubicBezTo>
                  <a:pt x="961" y="346"/>
                  <a:pt x="961" y="348"/>
                  <a:pt x="960" y="344"/>
                </a:cubicBezTo>
                <a:cubicBezTo>
                  <a:pt x="958" y="340"/>
                  <a:pt x="957" y="329"/>
                  <a:pt x="954" y="337"/>
                </a:cubicBezTo>
                <a:cubicBezTo>
                  <a:pt x="951" y="345"/>
                  <a:pt x="951" y="355"/>
                  <a:pt x="946" y="351"/>
                </a:cubicBezTo>
                <a:cubicBezTo>
                  <a:pt x="942" y="348"/>
                  <a:pt x="942" y="341"/>
                  <a:pt x="942" y="341"/>
                </a:cubicBezTo>
                <a:cubicBezTo>
                  <a:pt x="942" y="332"/>
                  <a:pt x="942" y="332"/>
                  <a:pt x="942" y="332"/>
                </a:cubicBezTo>
                <a:cubicBezTo>
                  <a:pt x="942" y="332"/>
                  <a:pt x="946" y="321"/>
                  <a:pt x="940" y="317"/>
                </a:cubicBezTo>
                <a:cubicBezTo>
                  <a:pt x="934" y="313"/>
                  <a:pt x="933" y="309"/>
                  <a:pt x="933" y="309"/>
                </a:cubicBezTo>
                <a:cubicBezTo>
                  <a:pt x="933" y="309"/>
                  <a:pt x="940" y="299"/>
                  <a:pt x="934" y="298"/>
                </a:cubicBezTo>
                <a:cubicBezTo>
                  <a:pt x="928" y="298"/>
                  <a:pt x="926" y="299"/>
                  <a:pt x="923" y="295"/>
                </a:cubicBezTo>
                <a:cubicBezTo>
                  <a:pt x="921" y="292"/>
                  <a:pt x="921" y="287"/>
                  <a:pt x="923" y="286"/>
                </a:cubicBezTo>
                <a:cubicBezTo>
                  <a:pt x="926" y="284"/>
                  <a:pt x="927" y="280"/>
                  <a:pt x="922" y="278"/>
                </a:cubicBezTo>
                <a:cubicBezTo>
                  <a:pt x="918" y="275"/>
                  <a:pt x="914" y="269"/>
                  <a:pt x="912" y="271"/>
                </a:cubicBezTo>
                <a:cubicBezTo>
                  <a:pt x="910" y="272"/>
                  <a:pt x="906" y="263"/>
                  <a:pt x="903" y="265"/>
                </a:cubicBezTo>
                <a:cubicBezTo>
                  <a:pt x="900" y="267"/>
                  <a:pt x="898" y="262"/>
                  <a:pt x="895" y="261"/>
                </a:cubicBezTo>
                <a:cubicBezTo>
                  <a:pt x="892" y="260"/>
                  <a:pt x="887" y="254"/>
                  <a:pt x="887" y="254"/>
                </a:cubicBezTo>
                <a:cubicBezTo>
                  <a:pt x="887" y="254"/>
                  <a:pt x="884" y="243"/>
                  <a:pt x="881" y="249"/>
                </a:cubicBezTo>
                <a:cubicBezTo>
                  <a:pt x="878" y="255"/>
                  <a:pt x="872" y="251"/>
                  <a:pt x="872" y="251"/>
                </a:cubicBezTo>
                <a:cubicBezTo>
                  <a:pt x="865" y="246"/>
                  <a:pt x="865" y="246"/>
                  <a:pt x="865" y="246"/>
                </a:cubicBezTo>
                <a:cubicBezTo>
                  <a:pt x="860" y="237"/>
                  <a:pt x="860" y="237"/>
                  <a:pt x="860" y="237"/>
                </a:cubicBezTo>
                <a:cubicBezTo>
                  <a:pt x="859" y="226"/>
                  <a:pt x="859" y="226"/>
                  <a:pt x="859" y="226"/>
                </a:cubicBezTo>
                <a:cubicBezTo>
                  <a:pt x="856" y="215"/>
                  <a:pt x="856" y="215"/>
                  <a:pt x="856" y="215"/>
                </a:cubicBezTo>
                <a:cubicBezTo>
                  <a:pt x="856" y="215"/>
                  <a:pt x="860" y="206"/>
                  <a:pt x="858" y="201"/>
                </a:cubicBezTo>
                <a:cubicBezTo>
                  <a:pt x="856" y="196"/>
                  <a:pt x="854" y="193"/>
                  <a:pt x="850" y="189"/>
                </a:cubicBezTo>
                <a:cubicBezTo>
                  <a:pt x="846" y="185"/>
                  <a:pt x="843" y="176"/>
                  <a:pt x="843" y="173"/>
                </a:cubicBezTo>
                <a:cubicBezTo>
                  <a:pt x="843" y="170"/>
                  <a:pt x="833" y="174"/>
                  <a:pt x="834" y="168"/>
                </a:cubicBezTo>
                <a:cubicBezTo>
                  <a:pt x="835" y="163"/>
                  <a:pt x="841" y="153"/>
                  <a:pt x="836" y="151"/>
                </a:cubicBezTo>
                <a:cubicBezTo>
                  <a:pt x="832" y="150"/>
                  <a:pt x="830" y="140"/>
                  <a:pt x="833" y="136"/>
                </a:cubicBezTo>
                <a:cubicBezTo>
                  <a:pt x="835" y="133"/>
                  <a:pt x="837" y="124"/>
                  <a:pt x="834" y="122"/>
                </a:cubicBezTo>
                <a:cubicBezTo>
                  <a:pt x="832" y="120"/>
                  <a:pt x="833" y="114"/>
                  <a:pt x="829" y="116"/>
                </a:cubicBezTo>
                <a:cubicBezTo>
                  <a:pt x="825" y="118"/>
                  <a:pt x="833" y="114"/>
                  <a:pt x="818" y="109"/>
                </a:cubicBezTo>
                <a:cubicBezTo>
                  <a:pt x="804" y="104"/>
                  <a:pt x="808" y="98"/>
                  <a:pt x="804" y="104"/>
                </a:cubicBezTo>
                <a:cubicBezTo>
                  <a:pt x="799" y="109"/>
                  <a:pt x="798" y="110"/>
                  <a:pt x="794" y="105"/>
                </a:cubicBezTo>
                <a:cubicBezTo>
                  <a:pt x="790" y="100"/>
                  <a:pt x="788" y="90"/>
                  <a:pt x="789" y="86"/>
                </a:cubicBezTo>
                <a:cubicBezTo>
                  <a:pt x="790" y="81"/>
                  <a:pt x="789" y="76"/>
                  <a:pt x="789" y="73"/>
                </a:cubicBezTo>
                <a:cubicBezTo>
                  <a:pt x="788" y="69"/>
                  <a:pt x="787" y="66"/>
                  <a:pt x="784" y="63"/>
                </a:cubicBezTo>
                <a:cubicBezTo>
                  <a:pt x="781" y="61"/>
                  <a:pt x="777" y="61"/>
                  <a:pt x="780" y="55"/>
                </a:cubicBezTo>
                <a:cubicBezTo>
                  <a:pt x="783" y="50"/>
                  <a:pt x="787" y="46"/>
                  <a:pt x="781" y="47"/>
                </a:cubicBezTo>
                <a:cubicBezTo>
                  <a:pt x="774" y="48"/>
                  <a:pt x="771" y="44"/>
                  <a:pt x="774" y="40"/>
                </a:cubicBezTo>
                <a:cubicBezTo>
                  <a:pt x="776" y="36"/>
                  <a:pt x="777" y="33"/>
                  <a:pt x="773" y="31"/>
                </a:cubicBezTo>
                <a:cubicBezTo>
                  <a:pt x="769" y="29"/>
                  <a:pt x="767" y="30"/>
                  <a:pt x="766" y="25"/>
                </a:cubicBezTo>
                <a:cubicBezTo>
                  <a:pt x="765" y="20"/>
                  <a:pt x="764" y="19"/>
                  <a:pt x="762" y="15"/>
                </a:cubicBezTo>
                <a:cubicBezTo>
                  <a:pt x="760" y="10"/>
                  <a:pt x="761" y="0"/>
                  <a:pt x="755" y="4"/>
                </a:cubicBezTo>
                <a:cubicBezTo>
                  <a:pt x="748" y="7"/>
                  <a:pt x="744" y="7"/>
                  <a:pt x="746" y="16"/>
                </a:cubicBezTo>
                <a:cubicBezTo>
                  <a:pt x="747" y="25"/>
                  <a:pt x="743" y="23"/>
                  <a:pt x="740" y="31"/>
                </a:cubicBezTo>
                <a:cubicBezTo>
                  <a:pt x="738" y="38"/>
                  <a:pt x="735" y="32"/>
                  <a:pt x="735" y="39"/>
                </a:cubicBezTo>
                <a:cubicBezTo>
                  <a:pt x="735" y="46"/>
                  <a:pt x="735" y="51"/>
                  <a:pt x="736" y="59"/>
                </a:cubicBezTo>
                <a:cubicBezTo>
                  <a:pt x="738" y="68"/>
                  <a:pt x="739" y="63"/>
                  <a:pt x="738" y="73"/>
                </a:cubicBezTo>
                <a:cubicBezTo>
                  <a:pt x="737" y="83"/>
                  <a:pt x="737" y="82"/>
                  <a:pt x="735" y="89"/>
                </a:cubicBezTo>
                <a:cubicBezTo>
                  <a:pt x="732" y="95"/>
                  <a:pt x="729" y="110"/>
                  <a:pt x="733" y="115"/>
                </a:cubicBezTo>
                <a:cubicBezTo>
                  <a:pt x="736" y="120"/>
                  <a:pt x="731" y="124"/>
                  <a:pt x="735" y="127"/>
                </a:cubicBezTo>
                <a:cubicBezTo>
                  <a:pt x="738" y="130"/>
                  <a:pt x="744" y="130"/>
                  <a:pt x="740" y="133"/>
                </a:cubicBezTo>
                <a:cubicBezTo>
                  <a:pt x="735" y="137"/>
                  <a:pt x="731" y="140"/>
                  <a:pt x="730" y="147"/>
                </a:cubicBezTo>
                <a:cubicBezTo>
                  <a:pt x="729" y="153"/>
                  <a:pt x="728" y="169"/>
                  <a:pt x="723" y="174"/>
                </a:cubicBezTo>
                <a:cubicBezTo>
                  <a:pt x="719" y="178"/>
                  <a:pt x="719" y="179"/>
                  <a:pt x="719" y="184"/>
                </a:cubicBezTo>
                <a:cubicBezTo>
                  <a:pt x="719" y="189"/>
                  <a:pt x="722" y="186"/>
                  <a:pt x="717" y="192"/>
                </a:cubicBezTo>
                <a:cubicBezTo>
                  <a:pt x="712" y="198"/>
                  <a:pt x="688" y="212"/>
                  <a:pt x="678" y="202"/>
                </a:cubicBezTo>
                <a:cubicBezTo>
                  <a:pt x="669" y="193"/>
                  <a:pt x="676" y="194"/>
                  <a:pt x="669" y="193"/>
                </a:cubicBezTo>
                <a:cubicBezTo>
                  <a:pt x="662" y="192"/>
                  <a:pt x="662" y="185"/>
                  <a:pt x="661" y="182"/>
                </a:cubicBezTo>
                <a:cubicBezTo>
                  <a:pt x="659" y="178"/>
                  <a:pt x="646" y="178"/>
                  <a:pt x="641" y="178"/>
                </a:cubicBezTo>
                <a:cubicBezTo>
                  <a:pt x="640" y="178"/>
                  <a:pt x="639" y="178"/>
                  <a:pt x="638" y="178"/>
                </a:cubicBezTo>
                <a:cubicBezTo>
                  <a:pt x="637" y="178"/>
                  <a:pt x="637" y="178"/>
                  <a:pt x="637" y="178"/>
                </a:cubicBezTo>
                <a:cubicBezTo>
                  <a:pt x="636" y="177"/>
                  <a:pt x="636" y="177"/>
                  <a:pt x="636" y="177"/>
                </a:cubicBezTo>
                <a:cubicBezTo>
                  <a:pt x="635" y="177"/>
                  <a:pt x="634" y="176"/>
                  <a:pt x="633" y="173"/>
                </a:cubicBezTo>
                <a:cubicBezTo>
                  <a:pt x="630" y="169"/>
                  <a:pt x="627" y="163"/>
                  <a:pt x="627" y="163"/>
                </a:cubicBezTo>
                <a:cubicBezTo>
                  <a:pt x="627" y="163"/>
                  <a:pt x="626" y="161"/>
                  <a:pt x="618" y="161"/>
                </a:cubicBezTo>
                <a:cubicBezTo>
                  <a:pt x="611" y="160"/>
                  <a:pt x="618" y="161"/>
                  <a:pt x="606" y="156"/>
                </a:cubicBezTo>
                <a:cubicBezTo>
                  <a:pt x="593" y="151"/>
                  <a:pt x="594" y="143"/>
                  <a:pt x="586" y="144"/>
                </a:cubicBezTo>
                <a:cubicBezTo>
                  <a:pt x="579" y="144"/>
                  <a:pt x="572" y="143"/>
                  <a:pt x="574" y="140"/>
                </a:cubicBezTo>
                <a:cubicBezTo>
                  <a:pt x="576" y="136"/>
                  <a:pt x="582" y="138"/>
                  <a:pt x="573" y="130"/>
                </a:cubicBezTo>
                <a:cubicBezTo>
                  <a:pt x="565" y="122"/>
                  <a:pt x="563" y="121"/>
                  <a:pt x="564" y="119"/>
                </a:cubicBezTo>
                <a:cubicBezTo>
                  <a:pt x="565" y="117"/>
                  <a:pt x="575" y="109"/>
                  <a:pt x="575" y="102"/>
                </a:cubicBezTo>
                <a:cubicBezTo>
                  <a:pt x="576" y="94"/>
                  <a:pt x="571" y="94"/>
                  <a:pt x="573" y="89"/>
                </a:cubicBezTo>
                <a:cubicBezTo>
                  <a:pt x="575" y="84"/>
                  <a:pt x="579" y="72"/>
                  <a:pt x="582" y="79"/>
                </a:cubicBezTo>
                <a:cubicBezTo>
                  <a:pt x="585" y="86"/>
                  <a:pt x="585" y="85"/>
                  <a:pt x="588" y="79"/>
                </a:cubicBezTo>
                <a:cubicBezTo>
                  <a:pt x="592" y="73"/>
                  <a:pt x="591" y="69"/>
                  <a:pt x="593" y="64"/>
                </a:cubicBezTo>
                <a:cubicBezTo>
                  <a:pt x="595" y="59"/>
                  <a:pt x="596" y="61"/>
                  <a:pt x="598" y="55"/>
                </a:cubicBezTo>
                <a:cubicBezTo>
                  <a:pt x="600" y="50"/>
                  <a:pt x="607" y="46"/>
                  <a:pt x="600" y="48"/>
                </a:cubicBezTo>
                <a:cubicBezTo>
                  <a:pt x="594" y="50"/>
                  <a:pt x="592" y="55"/>
                  <a:pt x="591" y="50"/>
                </a:cubicBezTo>
                <a:cubicBezTo>
                  <a:pt x="591" y="45"/>
                  <a:pt x="586" y="43"/>
                  <a:pt x="584" y="46"/>
                </a:cubicBezTo>
                <a:cubicBezTo>
                  <a:pt x="582" y="50"/>
                  <a:pt x="582" y="59"/>
                  <a:pt x="579" y="58"/>
                </a:cubicBezTo>
                <a:cubicBezTo>
                  <a:pt x="576" y="56"/>
                  <a:pt x="572" y="58"/>
                  <a:pt x="572" y="53"/>
                </a:cubicBezTo>
                <a:cubicBezTo>
                  <a:pt x="573" y="48"/>
                  <a:pt x="573" y="42"/>
                  <a:pt x="573" y="42"/>
                </a:cubicBezTo>
                <a:cubicBezTo>
                  <a:pt x="573" y="42"/>
                  <a:pt x="572" y="34"/>
                  <a:pt x="567" y="42"/>
                </a:cubicBezTo>
                <a:cubicBezTo>
                  <a:pt x="561" y="49"/>
                  <a:pt x="556" y="47"/>
                  <a:pt x="556" y="47"/>
                </a:cubicBezTo>
                <a:cubicBezTo>
                  <a:pt x="556" y="47"/>
                  <a:pt x="555" y="41"/>
                  <a:pt x="553" y="46"/>
                </a:cubicBezTo>
                <a:cubicBezTo>
                  <a:pt x="552" y="50"/>
                  <a:pt x="556" y="52"/>
                  <a:pt x="553" y="54"/>
                </a:cubicBezTo>
                <a:cubicBezTo>
                  <a:pt x="549" y="55"/>
                  <a:pt x="549" y="54"/>
                  <a:pt x="546" y="51"/>
                </a:cubicBezTo>
                <a:cubicBezTo>
                  <a:pt x="544" y="49"/>
                  <a:pt x="544" y="47"/>
                  <a:pt x="544" y="47"/>
                </a:cubicBezTo>
                <a:cubicBezTo>
                  <a:pt x="544" y="47"/>
                  <a:pt x="536" y="57"/>
                  <a:pt x="535" y="53"/>
                </a:cubicBezTo>
                <a:cubicBezTo>
                  <a:pt x="534" y="49"/>
                  <a:pt x="534" y="40"/>
                  <a:pt x="532" y="43"/>
                </a:cubicBezTo>
                <a:cubicBezTo>
                  <a:pt x="530" y="47"/>
                  <a:pt x="524" y="45"/>
                  <a:pt x="521" y="46"/>
                </a:cubicBezTo>
                <a:cubicBezTo>
                  <a:pt x="518" y="46"/>
                  <a:pt x="516" y="46"/>
                  <a:pt x="513" y="44"/>
                </a:cubicBezTo>
                <a:cubicBezTo>
                  <a:pt x="510" y="42"/>
                  <a:pt x="506" y="38"/>
                  <a:pt x="506" y="38"/>
                </a:cubicBezTo>
                <a:cubicBezTo>
                  <a:pt x="495" y="34"/>
                  <a:pt x="495" y="34"/>
                  <a:pt x="495" y="34"/>
                </a:cubicBezTo>
                <a:cubicBezTo>
                  <a:pt x="490" y="31"/>
                  <a:pt x="490" y="31"/>
                  <a:pt x="490" y="31"/>
                </a:cubicBezTo>
                <a:cubicBezTo>
                  <a:pt x="490" y="31"/>
                  <a:pt x="483" y="19"/>
                  <a:pt x="477" y="24"/>
                </a:cubicBezTo>
                <a:cubicBezTo>
                  <a:pt x="471" y="28"/>
                  <a:pt x="474" y="24"/>
                  <a:pt x="468" y="26"/>
                </a:cubicBezTo>
                <a:cubicBezTo>
                  <a:pt x="462" y="27"/>
                  <a:pt x="452" y="26"/>
                  <a:pt x="456" y="30"/>
                </a:cubicBezTo>
                <a:cubicBezTo>
                  <a:pt x="461" y="34"/>
                  <a:pt x="467" y="35"/>
                  <a:pt x="471" y="37"/>
                </a:cubicBezTo>
                <a:cubicBezTo>
                  <a:pt x="476" y="39"/>
                  <a:pt x="478" y="44"/>
                  <a:pt x="478" y="44"/>
                </a:cubicBezTo>
                <a:cubicBezTo>
                  <a:pt x="478" y="44"/>
                  <a:pt x="479" y="45"/>
                  <a:pt x="484" y="51"/>
                </a:cubicBezTo>
                <a:cubicBezTo>
                  <a:pt x="489" y="58"/>
                  <a:pt x="496" y="61"/>
                  <a:pt x="488" y="61"/>
                </a:cubicBezTo>
                <a:cubicBezTo>
                  <a:pt x="480" y="61"/>
                  <a:pt x="472" y="55"/>
                  <a:pt x="472" y="55"/>
                </a:cubicBezTo>
                <a:cubicBezTo>
                  <a:pt x="472" y="55"/>
                  <a:pt x="474" y="43"/>
                  <a:pt x="464" y="54"/>
                </a:cubicBezTo>
                <a:cubicBezTo>
                  <a:pt x="455" y="64"/>
                  <a:pt x="461" y="57"/>
                  <a:pt x="449" y="61"/>
                </a:cubicBezTo>
                <a:cubicBezTo>
                  <a:pt x="437" y="64"/>
                  <a:pt x="447" y="52"/>
                  <a:pt x="443" y="53"/>
                </a:cubicBezTo>
                <a:cubicBezTo>
                  <a:pt x="439" y="54"/>
                  <a:pt x="432" y="53"/>
                  <a:pt x="432" y="58"/>
                </a:cubicBezTo>
                <a:cubicBezTo>
                  <a:pt x="431" y="63"/>
                  <a:pt x="432" y="67"/>
                  <a:pt x="432" y="67"/>
                </a:cubicBezTo>
                <a:cubicBezTo>
                  <a:pt x="432" y="67"/>
                  <a:pt x="429" y="69"/>
                  <a:pt x="425" y="70"/>
                </a:cubicBezTo>
                <a:cubicBezTo>
                  <a:pt x="422" y="71"/>
                  <a:pt x="420" y="71"/>
                  <a:pt x="420" y="71"/>
                </a:cubicBezTo>
                <a:cubicBezTo>
                  <a:pt x="420" y="71"/>
                  <a:pt x="418" y="73"/>
                  <a:pt x="416" y="79"/>
                </a:cubicBezTo>
                <a:cubicBezTo>
                  <a:pt x="414" y="85"/>
                  <a:pt x="419" y="86"/>
                  <a:pt x="416" y="90"/>
                </a:cubicBezTo>
                <a:cubicBezTo>
                  <a:pt x="413" y="94"/>
                  <a:pt x="411" y="95"/>
                  <a:pt x="411" y="95"/>
                </a:cubicBezTo>
                <a:cubicBezTo>
                  <a:pt x="411" y="95"/>
                  <a:pt x="406" y="96"/>
                  <a:pt x="405" y="101"/>
                </a:cubicBezTo>
                <a:cubicBezTo>
                  <a:pt x="403" y="105"/>
                  <a:pt x="404" y="111"/>
                  <a:pt x="404" y="111"/>
                </a:cubicBezTo>
                <a:cubicBezTo>
                  <a:pt x="404" y="111"/>
                  <a:pt x="397" y="112"/>
                  <a:pt x="396" y="116"/>
                </a:cubicBezTo>
                <a:cubicBezTo>
                  <a:pt x="396" y="119"/>
                  <a:pt x="395" y="122"/>
                  <a:pt x="395" y="122"/>
                </a:cubicBezTo>
                <a:cubicBezTo>
                  <a:pt x="395" y="122"/>
                  <a:pt x="400" y="124"/>
                  <a:pt x="399" y="130"/>
                </a:cubicBezTo>
                <a:cubicBezTo>
                  <a:pt x="399" y="136"/>
                  <a:pt x="399" y="138"/>
                  <a:pt x="398" y="141"/>
                </a:cubicBezTo>
                <a:cubicBezTo>
                  <a:pt x="397" y="143"/>
                  <a:pt x="394" y="142"/>
                  <a:pt x="394" y="142"/>
                </a:cubicBezTo>
                <a:cubicBezTo>
                  <a:pt x="394" y="142"/>
                  <a:pt x="391" y="137"/>
                  <a:pt x="390" y="139"/>
                </a:cubicBezTo>
                <a:cubicBezTo>
                  <a:pt x="389" y="141"/>
                  <a:pt x="386" y="141"/>
                  <a:pt x="386" y="141"/>
                </a:cubicBezTo>
                <a:cubicBezTo>
                  <a:pt x="386" y="141"/>
                  <a:pt x="386" y="141"/>
                  <a:pt x="386" y="141"/>
                </a:cubicBezTo>
                <a:cubicBezTo>
                  <a:pt x="370" y="137"/>
                  <a:pt x="370" y="137"/>
                  <a:pt x="370" y="137"/>
                </a:cubicBezTo>
                <a:cubicBezTo>
                  <a:pt x="370" y="137"/>
                  <a:pt x="365" y="147"/>
                  <a:pt x="362" y="148"/>
                </a:cubicBezTo>
                <a:cubicBezTo>
                  <a:pt x="359" y="148"/>
                  <a:pt x="360" y="141"/>
                  <a:pt x="360" y="139"/>
                </a:cubicBezTo>
                <a:cubicBezTo>
                  <a:pt x="360" y="137"/>
                  <a:pt x="353" y="136"/>
                  <a:pt x="353" y="136"/>
                </a:cubicBezTo>
                <a:cubicBezTo>
                  <a:pt x="353" y="136"/>
                  <a:pt x="348" y="135"/>
                  <a:pt x="347" y="131"/>
                </a:cubicBezTo>
                <a:cubicBezTo>
                  <a:pt x="346" y="127"/>
                  <a:pt x="344" y="123"/>
                  <a:pt x="340" y="118"/>
                </a:cubicBezTo>
                <a:cubicBezTo>
                  <a:pt x="336" y="114"/>
                  <a:pt x="327" y="111"/>
                  <a:pt x="324" y="113"/>
                </a:cubicBezTo>
                <a:cubicBezTo>
                  <a:pt x="321" y="114"/>
                  <a:pt x="317" y="119"/>
                  <a:pt x="315" y="121"/>
                </a:cubicBezTo>
                <a:cubicBezTo>
                  <a:pt x="313" y="124"/>
                  <a:pt x="308" y="125"/>
                  <a:pt x="308" y="125"/>
                </a:cubicBezTo>
                <a:cubicBezTo>
                  <a:pt x="305" y="125"/>
                  <a:pt x="306" y="117"/>
                  <a:pt x="304" y="118"/>
                </a:cubicBezTo>
                <a:cubicBezTo>
                  <a:pt x="302" y="119"/>
                  <a:pt x="300" y="119"/>
                  <a:pt x="300" y="123"/>
                </a:cubicBezTo>
                <a:cubicBezTo>
                  <a:pt x="300" y="126"/>
                  <a:pt x="302" y="141"/>
                  <a:pt x="300" y="141"/>
                </a:cubicBezTo>
                <a:cubicBezTo>
                  <a:pt x="299" y="142"/>
                  <a:pt x="295" y="139"/>
                  <a:pt x="293" y="137"/>
                </a:cubicBezTo>
                <a:cubicBezTo>
                  <a:pt x="291" y="136"/>
                  <a:pt x="290" y="129"/>
                  <a:pt x="288" y="134"/>
                </a:cubicBezTo>
                <a:cubicBezTo>
                  <a:pt x="285" y="139"/>
                  <a:pt x="276" y="140"/>
                  <a:pt x="276" y="145"/>
                </a:cubicBezTo>
                <a:cubicBezTo>
                  <a:pt x="276" y="149"/>
                  <a:pt x="281" y="153"/>
                  <a:pt x="278" y="156"/>
                </a:cubicBezTo>
                <a:cubicBezTo>
                  <a:pt x="275" y="159"/>
                  <a:pt x="272" y="158"/>
                  <a:pt x="273" y="161"/>
                </a:cubicBezTo>
                <a:cubicBezTo>
                  <a:pt x="275" y="164"/>
                  <a:pt x="279" y="168"/>
                  <a:pt x="278" y="169"/>
                </a:cubicBezTo>
                <a:cubicBezTo>
                  <a:pt x="278" y="171"/>
                  <a:pt x="272" y="169"/>
                  <a:pt x="271" y="169"/>
                </a:cubicBezTo>
                <a:cubicBezTo>
                  <a:pt x="269" y="169"/>
                  <a:pt x="267" y="163"/>
                  <a:pt x="265" y="166"/>
                </a:cubicBezTo>
                <a:cubicBezTo>
                  <a:pt x="263" y="170"/>
                  <a:pt x="259" y="171"/>
                  <a:pt x="260" y="175"/>
                </a:cubicBezTo>
                <a:cubicBezTo>
                  <a:pt x="261" y="178"/>
                  <a:pt x="267" y="178"/>
                  <a:pt x="267" y="178"/>
                </a:cubicBezTo>
                <a:cubicBezTo>
                  <a:pt x="265" y="186"/>
                  <a:pt x="267" y="178"/>
                  <a:pt x="265" y="186"/>
                </a:cubicBezTo>
                <a:cubicBezTo>
                  <a:pt x="262" y="194"/>
                  <a:pt x="251" y="194"/>
                  <a:pt x="248" y="193"/>
                </a:cubicBezTo>
                <a:cubicBezTo>
                  <a:pt x="246" y="191"/>
                  <a:pt x="240" y="189"/>
                  <a:pt x="238" y="193"/>
                </a:cubicBezTo>
                <a:cubicBezTo>
                  <a:pt x="236" y="197"/>
                  <a:pt x="237" y="209"/>
                  <a:pt x="239" y="210"/>
                </a:cubicBezTo>
                <a:cubicBezTo>
                  <a:pt x="240" y="211"/>
                  <a:pt x="244" y="214"/>
                  <a:pt x="242" y="215"/>
                </a:cubicBezTo>
                <a:cubicBezTo>
                  <a:pt x="241" y="216"/>
                  <a:pt x="241" y="218"/>
                  <a:pt x="240" y="219"/>
                </a:cubicBezTo>
                <a:cubicBezTo>
                  <a:pt x="238" y="220"/>
                  <a:pt x="232" y="220"/>
                  <a:pt x="230" y="217"/>
                </a:cubicBezTo>
                <a:cubicBezTo>
                  <a:pt x="228" y="215"/>
                  <a:pt x="227" y="212"/>
                  <a:pt x="224" y="208"/>
                </a:cubicBezTo>
                <a:cubicBezTo>
                  <a:pt x="220" y="205"/>
                  <a:pt x="220" y="200"/>
                  <a:pt x="217" y="204"/>
                </a:cubicBezTo>
                <a:cubicBezTo>
                  <a:pt x="214" y="209"/>
                  <a:pt x="217" y="208"/>
                  <a:pt x="212" y="215"/>
                </a:cubicBezTo>
                <a:cubicBezTo>
                  <a:pt x="207" y="221"/>
                  <a:pt x="203" y="227"/>
                  <a:pt x="201" y="232"/>
                </a:cubicBezTo>
                <a:cubicBezTo>
                  <a:pt x="200" y="236"/>
                  <a:pt x="201" y="243"/>
                  <a:pt x="205" y="247"/>
                </a:cubicBezTo>
                <a:cubicBezTo>
                  <a:pt x="208" y="250"/>
                  <a:pt x="218" y="252"/>
                  <a:pt x="212" y="257"/>
                </a:cubicBezTo>
                <a:cubicBezTo>
                  <a:pt x="207" y="262"/>
                  <a:pt x="203" y="264"/>
                  <a:pt x="201" y="268"/>
                </a:cubicBezTo>
                <a:cubicBezTo>
                  <a:pt x="199" y="273"/>
                  <a:pt x="196" y="270"/>
                  <a:pt x="195" y="274"/>
                </a:cubicBezTo>
                <a:cubicBezTo>
                  <a:pt x="195" y="278"/>
                  <a:pt x="191" y="292"/>
                  <a:pt x="190" y="294"/>
                </a:cubicBezTo>
                <a:cubicBezTo>
                  <a:pt x="189" y="296"/>
                  <a:pt x="182" y="297"/>
                  <a:pt x="178" y="303"/>
                </a:cubicBezTo>
                <a:cubicBezTo>
                  <a:pt x="174" y="308"/>
                  <a:pt x="159" y="316"/>
                  <a:pt x="152" y="316"/>
                </a:cubicBezTo>
                <a:cubicBezTo>
                  <a:pt x="145" y="316"/>
                  <a:pt x="143" y="316"/>
                  <a:pt x="136" y="323"/>
                </a:cubicBezTo>
                <a:cubicBezTo>
                  <a:pt x="129" y="330"/>
                  <a:pt x="127" y="321"/>
                  <a:pt x="124" y="330"/>
                </a:cubicBezTo>
                <a:cubicBezTo>
                  <a:pt x="121" y="339"/>
                  <a:pt x="113" y="342"/>
                  <a:pt x="110" y="343"/>
                </a:cubicBezTo>
                <a:cubicBezTo>
                  <a:pt x="107" y="345"/>
                  <a:pt x="105" y="341"/>
                  <a:pt x="103" y="348"/>
                </a:cubicBezTo>
                <a:cubicBezTo>
                  <a:pt x="100" y="355"/>
                  <a:pt x="98" y="353"/>
                  <a:pt x="92" y="355"/>
                </a:cubicBezTo>
                <a:cubicBezTo>
                  <a:pt x="87" y="357"/>
                  <a:pt x="77" y="351"/>
                  <a:pt x="72" y="355"/>
                </a:cubicBezTo>
                <a:cubicBezTo>
                  <a:pt x="67" y="360"/>
                  <a:pt x="64" y="370"/>
                  <a:pt x="44" y="387"/>
                </a:cubicBezTo>
                <a:cubicBezTo>
                  <a:pt x="23" y="404"/>
                  <a:pt x="26" y="411"/>
                  <a:pt x="23" y="417"/>
                </a:cubicBezTo>
                <a:cubicBezTo>
                  <a:pt x="21" y="423"/>
                  <a:pt x="15" y="425"/>
                  <a:pt x="16" y="419"/>
                </a:cubicBezTo>
                <a:cubicBezTo>
                  <a:pt x="17" y="412"/>
                  <a:pt x="16" y="402"/>
                  <a:pt x="12" y="408"/>
                </a:cubicBezTo>
                <a:cubicBezTo>
                  <a:pt x="8" y="415"/>
                  <a:pt x="0" y="431"/>
                  <a:pt x="5" y="431"/>
                </a:cubicBezTo>
                <a:cubicBezTo>
                  <a:pt x="9" y="431"/>
                  <a:pt x="14" y="430"/>
                  <a:pt x="15" y="436"/>
                </a:cubicBezTo>
                <a:cubicBezTo>
                  <a:pt x="17" y="442"/>
                  <a:pt x="18" y="454"/>
                  <a:pt x="18" y="456"/>
                </a:cubicBezTo>
                <a:cubicBezTo>
                  <a:pt x="17" y="458"/>
                  <a:pt x="13" y="457"/>
                  <a:pt x="12" y="466"/>
                </a:cubicBezTo>
                <a:cubicBezTo>
                  <a:pt x="11" y="474"/>
                  <a:pt x="9" y="485"/>
                  <a:pt x="18" y="493"/>
                </a:cubicBezTo>
                <a:cubicBezTo>
                  <a:pt x="27" y="501"/>
                  <a:pt x="44" y="519"/>
                  <a:pt x="44" y="527"/>
                </a:cubicBezTo>
                <a:cubicBezTo>
                  <a:pt x="45" y="536"/>
                  <a:pt x="48" y="540"/>
                  <a:pt x="42" y="535"/>
                </a:cubicBezTo>
                <a:cubicBezTo>
                  <a:pt x="36" y="531"/>
                  <a:pt x="20" y="514"/>
                  <a:pt x="19" y="516"/>
                </a:cubicBezTo>
                <a:cubicBezTo>
                  <a:pt x="18" y="518"/>
                  <a:pt x="22" y="521"/>
                  <a:pt x="26" y="526"/>
                </a:cubicBezTo>
                <a:cubicBezTo>
                  <a:pt x="30" y="531"/>
                  <a:pt x="40" y="539"/>
                  <a:pt x="37" y="544"/>
                </a:cubicBezTo>
                <a:cubicBezTo>
                  <a:pt x="34" y="548"/>
                  <a:pt x="22" y="533"/>
                  <a:pt x="20" y="537"/>
                </a:cubicBezTo>
                <a:cubicBezTo>
                  <a:pt x="18" y="541"/>
                  <a:pt x="21" y="543"/>
                  <a:pt x="27" y="548"/>
                </a:cubicBezTo>
                <a:cubicBezTo>
                  <a:pt x="34" y="553"/>
                  <a:pt x="38" y="556"/>
                  <a:pt x="45" y="563"/>
                </a:cubicBezTo>
                <a:cubicBezTo>
                  <a:pt x="51" y="571"/>
                  <a:pt x="48" y="575"/>
                  <a:pt x="53" y="582"/>
                </a:cubicBezTo>
                <a:cubicBezTo>
                  <a:pt x="58" y="590"/>
                  <a:pt x="50" y="585"/>
                  <a:pt x="60" y="594"/>
                </a:cubicBezTo>
                <a:cubicBezTo>
                  <a:pt x="71" y="602"/>
                  <a:pt x="83" y="609"/>
                  <a:pt x="84" y="620"/>
                </a:cubicBezTo>
                <a:cubicBezTo>
                  <a:pt x="85" y="631"/>
                  <a:pt x="84" y="636"/>
                  <a:pt x="89" y="644"/>
                </a:cubicBezTo>
                <a:cubicBezTo>
                  <a:pt x="95" y="652"/>
                  <a:pt x="100" y="667"/>
                  <a:pt x="109" y="676"/>
                </a:cubicBezTo>
                <a:cubicBezTo>
                  <a:pt x="118" y="685"/>
                  <a:pt x="120" y="690"/>
                  <a:pt x="121" y="695"/>
                </a:cubicBezTo>
                <a:cubicBezTo>
                  <a:pt x="122" y="701"/>
                  <a:pt x="123" y="707"/>
                  <a:pt x="125" y="709"/>
                </a:cubicBezTo>
                <a:cubicBezTo>
                  <a:pt x="126" y="712"/>
                  <a:pt x="123" y="711"/>
                  <a:pt x="122" y="716"/>
                </a:cubicBezTo>
                <a:cubicBezTo>
                  <a:pt x="121" y="720"/>
                  <a:pt x="119" y="727"/>
                  <a:pt x="120" y="734"/>
                </a:cubicBezTo>
                <a:cubicBezTo>
                  <a:pt x="122" y="741"/>
                  <a:pt x="120" y="744"/>
                  <a:pt x="116" y="742"/>
                </a:cubicBezTo>
                <a:cubicBezTo>
                  <a:pt x="112" y="740"/>
                  <a:pt x="103" y="737"/>
                  <a:pt x="108" y="743"/>
                </a:cubicBezTo>
                <a:cubicBezTo>
                  <a:pt x="114" y="749"/>
                  <a:pt x="116" y="752"/>
                  <a:pt x="119" y="757"/>
                </a:cubicBezTo>
                <a:cubicBezTo>
                  <a:pt x="121" y="761"/>
                  <a:pt x="115" y="767"/>
                  <a:pt x="122" y="766"/>
                </a:cubicBezTo>
                <a:cubicBezTo>
                  <a:pt x="129" y="764"/>
                  <a:pt x="134" y="764"/>
                  <a:pt x="139" y="768"/>
                </a:cubicBezTo>
                <a:cubicBezTo>
                  <a:pt x="143" y="771"/>
                  <a:pt x="147" y="776"/>
                  <a:pt x="153" y="774"/>
                </a:cubicBezTo>
                <a:cubicBezTo>
                  <a:pt x="158" y="772"/>
                  <a:pt x="159" y="765"/>
                  <a:pt x="165" y="771"/>
                </a:cubicBezTo>
                <a:cubicBezTo>
                  <a:pt x="170" y="778"/>
                  <a:pt x="173" y="769"/>
                  <a:pt x="178" y="768"/>
                </a:cubicBezTo>
                <a:cubicBezTo>
                  <a:pt x="183" y="768"/>
                  <a:pt x="187" y="767"/>
                  <a:pt x="191" y="767"/>
                </a:cubicBezTo>
                <a:cubicBezTo>
                  <a:pt x="194" y="768"/>
                  <a:pt x="196" y="765"/>
                  <a:pt x="200" y="762"/>
                </a:cubicBezTo>
                <a:cubicBezTo>
                  <a:pt x="204" y="759"/>
                  <a:pt x="204" y="756"/>
                  <a:pt x="212" y="753"/>
                </a:cubicBezTo>
                <a:cubicBezTo>
                  <a:pt x="219" y="750"/>
                  <a:pt x="222" y="756"/>
                  <a:pt x="222" y="744"/>
                </a:cubicBezTo>
                <a:cubicBezTo>
                  <a:pt x="223" y="732"/>
                  <a:pt x="223" y="730"/>
                  <a:pt x="234" y="726"/>
                </a:cubicBezTo>
                <a:cubicBezTo>
                  <a:pt x="245" y="722"/>
                  <a:pt x="268" y="717"/>
                  <a:pt x="272" y="717"/>
                </a:cubicBezTo>
                <a:cubicBezTo>
                  <a:pt x="276" y="716"/>
                  <a:pt x="273" y="711"/>
                  <a:pt x="280" y="716"/>
                </a:cubicBezTo>
                <a:cubicBezTo>
                  <a:pt x="288" y="721"/>
                  <a:pt x="288" y="712"/>
                  <a:pt x="294" y="713"/>
                </a:cubicBezTo>
                <a:cubicBezTo>
                  <a:pt x="300" y="715"/>
                  <a:pt x="289" y="716"/>
                  <a:pt x="303" y="713"/>
                </a:cubicBezTo>
                <a:cubicBezTo>
                  <a:pt x="317" y="710"/>
                  <a:pt x="316" y="705"/>
                  <a:pt x="321" y="694"/>
                </a:cubicBezTo>
                <a:cubicBezTo>
                  <a:pt x="325" y="684"/>
                  <a:pt x="317" y="685"/>
                  <a:pt x="333" y="678"/>
                </a:cubicBezTo>
                <a:cubicBezTo>
                  <a:pt x="349" y="671"/>
                  <a:pt x="359" y="652"/>
                  <a:pt x="380" y="653"/>
                </a:cubicBezTo>
                <a:cubicBezTo>
                  <a:pt x="401" y="655"/>
                  <a:pt x="408" y="649"/>
                  <a:pt x="419" y="640"/>
                </a:cubicBezTo>
                <a:cubicBezTo>
                  <a:pt x="426" y="633"/>
                  <a:pt x="428" y="629"/>
                  <a:pt x="433" y="628"/>
                </a:cubicBezTo>
                <a:cubicBezTo>
                  <a:pt x="433" y="628"/>
                  <a:pt x="433" y="628"/>
                  <a:pt x="433" y="628"/>
                </a:cubicBezTo>
                <a:cubicBezTo>
                  <a:pt x="435" y="627"/>
                  <a:pt x="438" y="627"/>
                  <a:pt x="442" y="627"/>
                </a:cubicBezTo>
                <a:cubicBezTo>
                  <a:pt x="455" y="627"/>
                  <a:pt x="477" y="612"/>
                  <a:pt x="493" y="623"/>
                </a:cubicBezTo>
                <a:cubicBezTo>
                  <a:pt x="509" y="634"/>
                  <a:pt x="512" y="637"/>
                  <a:pt x="518" y="632"/>
                </a:cubicBezTo>
                <a:cubicBezTo>
                  <a:pt x="524" y="627"/>
                  <a:pt x="523" y="620"/>
                  <a:pt x="531" y="627"/>
                </a:cubicBezTo>
                <a:cubicBezTo>
                  <a:pt x="538" y="634"/>
                  <a:pt x="543" y="619"/>
                  <a:pt x="549" y="631"/>
                </a:cubicBezTo>
                <a:cubicBezTo>
                  <a:pt x="556" y="643"/>
                  <a:pt x="558" y="639"/>
                  <a:pt x="564" y="648"/>
                </a:cubicBezTo>
                <a:cubicBezTo>
                  <a:pt x="570" y="657"/>
                  <a:pt x="567" y="650"/>
                  <a:pt x="572" y="661"/>
                </a:cubicBezTo>
                <a:cubicBezTo>
                  <a:pt x="578" y="672"/>
                  <a:pt x="582" y="662"/>
                  <a:pt x="582" y="673"/>
                </a:cubicBezTo>
                <a:cubicBezTo>
                  <a:pt x="582" y="683"/>
                  <a:pt x="584" y="692"/>
                  <a:pt x="584" y="692"/>
                </a:cubicBezTo>
                <a:cubicBezTo>
                  <a:pt x="595" y="698"/>
                  <a:pt x="595" y="698"/>
                  <a:pt x="595" y="698"/>
                </a:cubicBezTo>
                <a:cubicBezTo>
                  <a:pt x="598" y="706"/>
                  <a:pt x="598" y="706"/>
                  <a:pt x="598" y="706"/>
                </a:cubicBezTo>
                <a:cubicBezTo>
                  <a:pt x="598" y="706"/>
                  <a:pt x="600" y="719"/>
                  <a:pt x="605" y="710"/>
                </a:cubicBezTo>
                <a:cubicBezTo>
                  <a:pt x="609" y="700"/>
                  <a:pt x="605" y="697"/>
                  <a:pt x="613" y="689"/>
                </a:cubicBezTo>
                <a:cubicBezTo>
                  <a:pt x="621" y="680"/>
                  <a:pt x="632" y="673"/>
                  <a:pt x="636" y="670"/>
                </a:cubicBezTo>
                <a:cubicBezTo>
                  <a:pt x="639" y="666"/>
                  <a:pt x="642" y="666"/>
                  <a:pt x="644" y="652"/>
                </a:cubicBezTo>
                <a:cubicBezTo>
                  <a:pt x="646" y="638"/>
                  <a:pt x="642" y="622"/>
                  <a:pt x="649" y="634"/>
                </a:cubicBezTo>
                <a:cubicBezTo>
                  <a:pt x="656" y="646"/>
                  <a:pt x="652" y="646"/>
                  <a:pt x="653" y="654"/>
                </a:cubicBezTo>
                <a:cubicBezTo>
                  <a:pt x="654" y="661"/>
                  <a:pt x="646" y="669"/>
                  <a:pt x="645" y="679"/>
                </a:cubicBezTo>
                <a:cubicBezTo>
                  <a:pt x="644" y="688"/>
                  <a:pt x="649" y="691"/>
                  <a:pt x="647" y="697"/>
                </a:cubicBezTo>
                <a:cubicBezTo>
                  <a:pt x="645" y="704"/>
                  <a:pt x="633" y="698"/>
                  <a:pt x="636" y="706"/>
                </a:cubicBezTo>
                <a:cubicBezTo>
                  <a:pt x="640" y="714"/>
                  <a:pt x="650" y="714"/>
                  <a:pt x="652" y="705"/>
                </a:cubicBezTo>
                <a:cubicBezTo>
                  <a:pt x="653" y="696"/>
                  <a:pt x="651" y="676"/>
                  <a:pt x="658" y="683"/>
                </a:cubicBezTo>
                <a:cubicBezTo>
                  <a:pt x="665" y="691"/>
                  <a:pt x="665" y="691"/>
                  <a:pt x="669" y="697"/>
                </a:cubicBezTo>
                <a:cubicBezTo>
                  <a:pt x="672" y="704"/>
                  <a:pt x="676" y="707"/>
                  <a:pt x="669" y="715"/>
                </a:cubicBezTo>
                <a:cubicBezTo>
                  <a:pt x="663" y="723"/>
                  <a:pt x="671" y="724"/>
                  <a:pt x="673" y="724"/>
                </a:cubicBezTo>
                <a:cubicBezTo>
                  <a:pt x="676" y="724"/>
                  <a:pt x="679" y="722"/>
                  <a:pt x="681" y="719"/>
                </a:cubicBezTo>
                <a:cubicBezTo>
                  <a:pt x="684" y="716"/>
                  <a:pt x="686" y="715"/>
                  <a:pt x="686" y="715"/>
                </a:cubicBezTo>
                <a:cubicBezTo>
                  <a:pt x="687" y="733"/>
                  <a:pt x="687" y="733"/>
                  <a:pt x="687" y="733"/>
                </a:cubicBezTo>
                <a:cubicBezTo>
                  <a:pt x="687" y="733"/>
                  <a:pt x="687" y="733"/>
                  <a:pt x="694" y="737"/>
                </a:cubicBezTo>
                <a:cubicBezTo>
                  <a:pt x="700" y="740"/>
                  <a:pt x="703" y="748"/>
                  <a:pt x="703" y="753"/>
                </a:cubicBezTo>
                <a:cubicBezTo>
                  <a:pt x="704" y="758"/>
                  <a:pt x="702" y="755"/>
                  <a:pt x="700" y="761"/>
                </a:cubicBezTo>
                <a:cubicBezTo>
                  <a:pt x="699" y="768"/>
                  <a:pt x="700" y="767"/>
                  <a:pt x="706" y="773"/>
                </a:cubicBezTo>
                <a:cubicBezTo>
                  <a:pt x="712" y="780"/>
                  <a:pt x="713" y="774"/>
                  <a:pt x="715" y="782"/>
                </a:cubicBezTo>
                <a:cubicBezTo>
                  <a:pt x="718" y="789"/>
                  <a:pt x="712" y="791"/>
                  <a:pt x="719" y="793"/>
                </a:cubicBezTo>
                <a:cubicBezTo>
                  <a:pt x="725" y="795"/>
                  <a:pt x="718" y="782"/>
                  <a:pt x="730" y="791"/>
                </a:cubicBezTo>
                <a:cubicBezTo>
                  <a:pt x="731" y="791"/>
                  <a:pt x="731" y="792"/>
                  <a:pt x="732" y="792"/>
                </a:cubicBezTo>
                <a:lnTo>
                  <a:pt x="732" y="793"/>
                </a:lnTo>
                <a:close/>
              </a:path>
            </a:pathLst>
          </a:custGeom>
          <a:solidFill>
            <a:srgbClr val="ED1651"/>
          </a:solidFill>
          <a:ln w="3175" cap="rnd">
            <a:solidFill>
              <a:schemeClr val="bg1"/>
            </a:solidFill>
            <a:round/>
            <a:headEnd/>
            <a:tailEnd/>
          </a:ln>
        </p:spPr>
        <p:txBody>
          <a:bodyPr/>
          <a:lstStyle/>
          <a:p>
            <a:endParaRPr lang="de-DE"/>
          </a:p>
        </p:txBody>
      </p:sp>
      <p:sp>
        <p:nvSpPr>
          <p:cNvPr id="712658" name="Freeform 2002"/>
          <p:cNvSpPr>
            <a:spLocks/>
          </p:cNvSpPr>
          <p:nvPr/>
        </p:nvSpPr>
        <p:spPr bwMode="gray">
          <a:xfrm rot="347379">
            <a:off x="1201738" y="4856163"/>
            <a:ext cx="176212" cy="74612"/>
          </a:xfrm>
          <a:custGeom>
            <a:avLst/>
            <a:gdLst>
              <a:gd name="T0" fmla="*/ 2147483647 w 188"/>
              <a:gd name="T1" fmla="*/ 2147483647 h 76"/>
              <a:gd name="T2" fmla="*/ 2147483647 w 188"/>
              <a:gd name="T3" fmla="*/ 2147483647 h 76"/>
              <a:gd name="T4" fmla="*/ 2147483647 w 188"/>
              <a:gd name="T5" fmla="*/ 2147483647 h 76"/>
              <a:gd name="T6" fmla="*/ 2147483647 w 188"/>
              <a:gd name="T7" fmla="*/ 2147483647 h 76"/>
              <a:gd name="T8" fmla="*/ 2147483647 w 188"/>
              <a:gd name="T9" fmla="*/ 2147483647 h 76"/>
              <a:gd name="T10" fmla="*/ 2147483647 w 188"/>
              <a:gd name="T11" fmla="*/ 2147483647 h 76"/>
              <a:gd name="T12" fmla="*/ 2147483647 w 188"/>
              <a:gd name="T13" fmla="*/ 2147483647 h 76"/>
              <a:gd name="T14" fmla="*/ 2147483647 w 188"/>
              <a:gd name="T15" fmla="*/ 2147483647 h 76"/>
              <a:gd name="T16" fmla="*/ 2147483647 w 188"/>
              <a:gd name="T17" fmla="*/ 2147483647 h 76"/>
              <a:gd name="T18" fmla="*/ 2147483647 w 188"/>
              <a:gd name="T19" fmla="*/ 2147483647 h 76"/>
              <a:gd name="T20" fmla="*/ 2147483647 w 188"/>
              <a:gd name="T21" fmla="*/ 2147483647 h 76"/>
              <a:gd name="T22" fmla="*/ 2147483647 w 188"/>
              <a:gd name="T23" fmla="*/ 2147483647 h 76"/>
              <a:gd name="T24" fmla="*/ 2147483647 w 188"/>
              <a:gd name="T25" fmla="*/ 2147483647 h 76"/>
              <a:gd name="T26" fmla="*/ 2147483647 w 188"/>
              <a:gd name="T27" fmla="*/ 2147483647 h 76"/>
              <a:gd name="T28" fmla="*/ 2147483647 w 188"/>
              <a:gd name="T29" fmla="*/ 0 h 76"/>
              <a:gd name="T30" fmla="*/ 2147483647 w 188"/>
              <a:gd name="T31" fmla="*/ 0 h 76"/>
              <a:gd name="T32" fmla="*/ 2147483647 w 188"/>
              <a:gd name="T33" fmla="*/ 2147483647 h 76"/>
              <a:gd name="T34" fmla="*/ 2147483647 w 188"/>
              <a:gd name="T35" fmla="*/ 2147483647 h 76"/>
              <a:gd name="T36" fmla="*/ 2147483647 w 188"/>
              <a:gd name="T37" fmla="*/ 2147483647 h 76"/>
              <a:gd name="T38" fmla="*/ 2147483647 w 188"/>
              <a:gd name="T39" fmla="*/ 2147483647 h 76"/>
              <a:gd name="T40" fmla="*/ 2147483647 w 188"/>
              <a:gd name="T41" fmla="*/ 2147483647 h 76"/>
              <a:gd name="T42" fmla="*/ 2147483647 w 188"/>
              <a:gd name="T43" fmla="*/ 2147483647 h 76"/>
              <a:gd name="T44" fmla="*/ 2147483647 w 188"/>
              <a:gd name="T45" fmla="*/ 2147483647 h 76"/>
              <a:gd name="T46" fmla="*/ 2147483647 w 188"/>
              <a:gd name="T47" fmla="*/ 2147483647 h 76"/>
              <a:gd name="T48" fmla="*/ 2147483647 w 188"/>
              <a:gd name="T49" fmla="*/ 2147483647 h 76"/>
              <a:gd name="T50" fmla="*/ 2147483647 w 188"/>
              <a:gd name="T51" fmla="*/ 2147483647 h 76"/>
              <a:gd name="T52" fmla="*/ 2147483647 w 188"/>
              <a:gd name="T53" fmla="*/ 2147483647 h 76"/>
              <a:gd name="T54" fmla="*/ 2147483647 w 188"/>
              <a:gd name="T55" fmla="*/ 2147483647 h 76"/>
              <a:gd name="T56" fmla="*/ 2147483647 w 188"/>
              <a:gd name="T57" fmla="*/ 2147483647 h 76"/>
              <a:gd name="T58" fmla="*/ 2147483647 w 188"/>
              <a:gd name="T59" fmla="*/ 2147483647 h 76"/>
              <a:gd name="T60" fmla="*/ 2147483647 w 188"/>
              <a:gd name="T61" fmla="*/ 2147483647 h 76"/>
              <a:gd name="T62" fmla="*/ 2147483647 w 188"/>
              <a:gd name="T63" fmla="*/ 2147483647 h 76"/>
              <a:gd name="T64" fmla="*/ 2147483647 w 188"/>
              <a:gd name="T65" fmla="*/ 2147483647 h 76"/>
              <a:gd name="T66" fmla="*/ 2147483647 w 188"/>
              <a:gd name="T67" fmla="*/ 2147483647 h 76"/>
              <a:gd name="T68" fmla="*/ 2147483647 w 188"/>
              <a:gd name="T69" fmla="*/ 2147483647 h 76"/>
              <a:gd name="T70" fmla="*/ 2147483647 w 188"/>
              <a:gd name="T71" fmla="*/ 2147483647 h 76"/>
              <a:gd name="T72" fmla="*/ 2147483647 w 188"/>
              <a:gd name="T73" fmla="*/ 2147483647 h 76"/>
              <a:gd name="T74" fmla="*/ 2147483647 w 188"/>
              <a:gd name="T75" fmla="*/ 2147483647 h 76"/>
              <a:gd name="T76" fmla="*/ 2147483647 w 188"/>
              <a:gd name="T77" fmla="*/ 2147483647 h 76"/>
              <a:gd name="T78" fmla="*/ 2147483647 w 188"/>
              <a:gd name="T79" fmla="*/ 2147483647 h 76"/>
              <a:gd name="T80" fmla="*/ 2147483647 w 188"/>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8"/>
              <a:gd name="T124" fmla="*/ 0 h 76"/>
              <a:gd name="T125" fmla="*/ 188 w 188"/>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8" h="76">
                <a:moveTo>
                  <a:pt x="163" y="72"/>
                </a:moveTo>
                <a:cubicBezTo>
                  <a:pt x="167" y="73"/>
                  <a:pt x="175" y="67"/>
                  <a:pt x="178" y="63"/>
                </a:cubicBezTo>
                <a:cubicBezTo>
                  <a:pt x="180" y="60"/>
                  <a:pt x="184" y="56"/>
                  <a:pt x="186" y="53"/>
                </a:cubicBezTo>
                <a:cubicBezTo>
                  <a:pt x="188" y="49"/>
                  <a:pt x="186" y="45"/>
                  <a:pt x="186" y="41"/>
                </a:cubicBezTo>
                <a:cubicBezTo>
                  <a:pt x="186" y="40"/>
                  <a:pt x="186" y="40"/>
                  <a:pt x="186" y="40"/>
                </a:cubicBezTo>
                <a:cubicBezTo>
                  <a:pt x="184" y="37"/>
                  <a:pt x="182" y="34"/>
                  <a:pt x="182" y="34"/>
                </a:cubicBezTo>
                <a:cubicBezTo>
                  <a:pt x="170" y="22"/>
                  <a:pt x="170" y="22"/>
                  <a:pt x="170" y="22"/>
                </a:cubicBezTo>
                <a:cubicBezTo>
                  <a:pt x="170" y="22"/>
                  <a:pt x="166" y="8"/>
                  <a:pt x="158" y="11"/>
                </a:cubicBezTo>
                <a:cubicBezTo>
                  <a:pt x="151" y="15"/>
                  <a:pt x="145" y="8"/>
                  <a:pt x="145" y="8"/>
                </a:cubicBezTo>
                <a:cubicBezTo>
                  <a:pt x="145" y="8"/>
                  <a:pt x="133" y="2"/>
                  <a:pt x="125" y="3"/>
                </a:cubicBezTo>
                <a:cubicBezTo>
                  <a:pt x="117" y="4"/>
                  <a:pt x="103" y="0"/>
                  <a:pt x="100" y="5"/>
                </a:cubicBezTo>
                <a:cubicBezTo>
                  <a:pt x="97" y="9"/>
                  <a:pt x="92" y="11"/>
                  <a:pt x="80" y="16"/>
                </a:cubicBezTo>
                <a:cubicBezTo>
                  <a:pt x="68" y="21"/>
                  <a:pt x="54" y="18"/>
                  <a:pt x="54" y="18"/>
                </a:cubicBezTo>
                <a:cubicBezTo>
                  <a:pt x="33" y="14"/>
                  <a:pt x="33" y="14"/>
                  <a:pt x="33" y="14"/>
                </a:cubicBezTo>
                <a:cubicBezTo>
                  <a:pt x="33" y="14"/>
                  <a:pt x="23" y="8"/>
                  <a:pt x="13" y="0"/>
                </a:cubicBezTo>
                <a:cubicBezTo>
                  <a:pt x="12" y="0"/>
                  <a:pt x="12" y="0"/>
                  <a:pt x="12" y="0"/>
                </a:cubicBezTo>
                <a:cubicBezTo>
                  <a:pt x="0" y="4"/>
                  <a:pt x="7" y="13"/>
                  <a:pt x="9" y="22"/>
                </a:cubicBezTo>
                <a:cubicBezTo>
                  <a:pt x="11" y="27"/>
                  <a:pt x="9" y="27"/>
                  <a:pt x="6" y="32"/>
                </a:cubicBezTo>
                <a:cubicBezTo>
                  <a:pt x="5" y="36"/>
                  <a:pt x="3" y="42"/>
                  <a:pt x="4" y="45"/>
                </a:cubicBezTo>
                <a:cubicBezTo>
                  <a:pt x="7" y="45"/>
                  <a:pt x="7" y="45"/>
                  <a:pt x="7" y="45"/>
                </a:cubicBezTo>
                <a:cubicBezTo>
                  <a:pt x="13" y="48"/>
                  <a:pt x="15" y="44"/>
                  <a:pt x="22" y="45"/>
                </a:cubicBezTo>
                <a:cubicBezTo>
                  <a:pt x="29" y="46"/>
                  <a:pt x="30" y="42"/>
                  <a:pt x="37" y="47"/>
                </a:cubicBezTo>
                <a:cubicBezTo>
                  <a:pt x="44" y="51"/>
                  <a:pt x="46" y="48"/>
                  <a:pt x="49" y="53"/>
                </a:cubicBezTo>
                <a:cubicBezTo>
                  <a:pt x="52" y="59"/>
                  <a:pt x="51" y="62"/>
                  <a:pt x="55" y="64"/>
                </a:cubicBezTo>
                <a:cubicBezTo>
                  <a:pt x="59" y="65"/>
                  <a:pt x="58" y="61"/>
                  <a:pt x="63" y="62"/>
                </a:cubicBezTo>
                <a:cubicBezTo>
                  <a:pt x="67" y="62"/>
                  <a:pt x="69" y="65"/>
                  <a:pt x="74" y="70"/>
                </a:cubicBezTo>
                <a:cubicBezTo>
                  <a:pt x="79" y="76"/>
                  <a:pt x="83" y="67"/>
                  <a:pt x="88" y="67"/>
                </a:cubicBezTo>
                <a:cubicBezTo>
                  <a:pt x="93" y="67"/>
                  <a:pt x="96" y="66"/>
                  <a:pt x="96" y="64"/>
                </a:cubicBezTo>
                <a:cubicBezTo>
                  <a:pt x="96" y="62"/>
                  <a:pt x="91" y="48"/>
                  <a:pt x="90" y="48"/>
                </a:cubicBezTo>
                <a:cubicBezTo>
                  <a:pt x="88" y="48"/>
                  <a:pt x="95" y="39"/>
                  <a:pt x="98" y="37"/>
                </a:cubicBezTo>
                <a:cubicBezTo>
                  <a:pt x="100" y="36"/>
                  <a:pt x="110" y="29"/>
                  <a:pt x="110" y="26"/>
                </a:cubicBezTo>
                <a:cubicBezTo>
                  <a:pt x="109" y="23"/>
                  <a:pt x="112" y="20"/>
                  <a:pt x="115" y="20"/>
                </a:cubicBezTo>
                <a:cubicBezTo>
                  <a:pt x="118" y="20"/>
                  <a:pt x="116" y="14"/>
                  <a:pt x="121" y="19"/>
                </a:cubicBezTo>
                <a:cubicBezTo>
                  <a:pt x="126" y="23"/>
                  <a:pt x="129" y="20"/>
                  <a:pt x="133" y="26"/>
                </a:cubicBezTo>
                <a:cubicBezTo>
                  <a:pt x="137" y="32"/>
                  <a:pt x="133" y="32"/>
                  <a:pt x="137" y="34"/>
                </a:cubicBezTo>
                <a:cubicBezTo>
                  <a:pt x="141" y="36"/>
                  <a:pt x="148" y="31"/>
                  <a:pt x="149" y="37"/>
                </a:cubicBezTo>
                <a:cubicBezTo>
                  <a:pt x="150" y="43"/>
                  <a:pt x="145" y="41"/>
                  <a:pt x="144" y="45"/>
                </a:cubicBezTo>
                <a:cubicBezTo>
                  <a:pt x="144" y="50"/>
                  <a:pt x="143" y="52"/>
                  <a:pt x="148" y="55"/>
                </a:cubicBezTo>
                <a:cubicBezTo>
                  <a:pt x="153" y="58"/>
                  <a:pt x="152" y="65"/>
                  <a:pt x="156" y="70"/>
                </a:cubicBezTo>
                <a:cubicBezTo>
                  <a:pt x="158" y="72"/>
                  <a:pt x="159" y="72"/>
                  <a:pt x="161" y="72"/>
                </a:cubicBezTo>
                <a:lnTo>
                  <a:pt x="163" y="72"/>
                </a:lnTo>
                <a:close/>
              </a:path>
            </a:pathLst>
          </a:custGeom>
          <a:solidFill>
            <a:srgbClr val="ED1651"/>
          </a:solidFill>
          <a:ln w="3175" cap="rnd">
            <a:solidFill>
              <a:schemeClr val="bg1"/>
            </a:solidFill>
            <a:round/>
            <a:headEnd/>
            <a:tailEnd/>
          </a:ln>
        </p:spPr>
        <p:txBody>
          <a:bodyPr/>
          <a:lstStyle/>
          <a:p>
            <a:endParaRPr lang="de-DE"/>
          </a:p>
        </p:txBody>
      </p:sp>
      <p:sp>
        <p:nvSpPr>
          <p:cNvPr id="712659" name="Freeform 2003"/>
          <p:cNvSpPr>
            <a:spLocks/>
          </p:cNvSpPr>
          <p:nvPr/>
        </p:nvSpPr>
        <p:spPr bwMode="gray">
          <a:xfrm rot="347379">
            <a:off x="1476375" y="4811713"/>
            <a:ext cx="388938" cy="346075"/>
          </a:xfrm>
          <a:custGeom>
            <a:avLst/>
            <a:gdLst>
              <a:gd name="T0" fmla="*/ 2147483647 w 415"/>
              <a:gd name="T1" fmla="*/ 2147483647 h 358"/>
              <a:gd name="T2" fmla="*/ 2147483647 w 415"/>
              <a:gd name="T3" fmla="*/ 2147483647 h 358"/>
              <a:gd name="T4" fmla="*/ 0 w 415"/>
              <a:gd name="T5" fmla="*/ 2147483647 h 358"/>
              <a:gd name="T6" fmla="*/ 2147483647 w 415"/>
              <a:gd name="T7" fmla="*/ 2147483647 h 358"/>
              <a:gd name="T8" fmla="*/ 2147483647 w 415"/>
              <a:gd name="T9" fmla="*/ 2147483647 h 358"/>
              <a:gd name="T10" fmla="*/ 2147483647 w 415"/>
              <a:gd name="T11" fmla="*/ 2147483647 h 358"/>
              <a:gd name="T12" fmla="*/ 2147483647 w 415"/>
              <a:gd name="T13" fmla="*/ 2147483647 h 358"/>
              <a:gd name="T14" fmla="*/ 2147483647 w 415"/>
              <a:gd name="T15" fmla="*/ 2147483647 h 358"/>
              <a:gd name="T16" fmla="*/ 2147483647 w 415"/>
              <a:gd name="T17" fmla="*/ 2147483647 h 358"/>
              <a:gd name="T18" fmla="*/ 2147483647 w 415"/>
              <a:gd name="T19" fmla="*/ 2147483647 h 358"/>
              <a:gd name="T20" fmla="*/ 2147483647 w 415"/>
              <a:gd name="T21" fmla="*/ 2147483647 h 358"/>
              <a:gd name="T22" fmla="*/ 2147483647 w 415"/>
              <a:gd name="T23" fmla="*/ 2147483647 h 358"/>
              <a:gd name="T24" fmla="*/ 2147483647 w 415"/>
              <a:gd name="T25" fmla="*/ 2147483647 h 358"/>
              <a:gd name="T26" fmla="*/ 2147483647 w 415"/>
              <a:gd name="T27" fmla="*/ 2147483647 h 358"/>
              <a:gd name="T28" fmla="*/ 2147483647 w 415"/>
              <a:gd name="T29" fmla="*/ 2147483647 h 358"/>
              <a:gd name="T30" fmla="*/ 2147483647 w 415"/>
              <a:gd name="T31" fmla="*/ 2147483647 h 358"/>
              <a:gd name="T32" fmla="*/ 2147483647 w 415"/>
              <a:gd name="T33" fmla="*/ 2147483647 h 358"/>
              <a:gd name="T34" fmla="*/ 2147483647 w 415"/>
              <a:gd name="T35" fmla="*/ 2147483647 h 358"/>
              <a:gd name="T36" fmla="*/ 2147483647 w 415"/>
              <a:gd name="T37" fmla="*/ 2147483647 h 358"/>
              <a:gd name="T38" fmla="*/ 2147483647 w 415"/>
              <a:gd name="T39" fmla="*/ 2147483647 h 358"/>
              <a:gd name="T40" fmla="*/ 2147483647 w 415"/>
              <a:gd name="T41" fmla="*/ 2147483647 h 358"/>
              <a:gd name="T42" fmla="*/ 2147483647 w 415"/>
              <a:gd name="T43" fmla="*/ 2147483647 h 358"/>
              <a:gd name="T44" fmla="*/ 2147483647 w 415"/>
              <a:gd name="T45" fmla="*/ 2147483647 h 358"/>
              <a:gd name="T46" fmla="*/ 2147483647 w 415"/>
              <a:gd name="T47" fmla="*/ 2147483647 h 358"/>
              <a:gd name="T48" fmla="*/ 2147483647 w 415"/>
              <a:gd name="T49" fmla="*/ 2147483647 h 358"/>
              <a:gd name="T50" fmla="*/ 2147483647 w 415"/>
              <a:gd name="T51" fmla="*/ 2147483647 h 358"/>
              <a:gd name="T52" fmla="*/ 2147483647 w 415"/>
              <a:gd name="T53" fmla="*/ 2147483647 h 358"/>
              <a:gd name="T54" fmla="*/ 2147483647 w 415"/>
              <a:gd name="T55" fmla="*/ 2147483647 h 358"/>
              <a:gd name="T56" fmla="*/ 2147483647 w 415"/>
              <a:gd name="T57" fmla="*/ 2147483647 h 358"/>
              <a:gd name="T58" fmla="*/ 2147483647 w 415"/>
              <a:gd name="T59" fmla="*/ 2147483647 h 358"/>
              <a:gd name="T60" fmla="*/ 2147483647 w 415"/>
              <a:gd name="T61" fmla="*/ 2147483647 h 358"/>
              <a:gd name="T62" fmla="*/ 2147483647 w 415"/>
              <a:gd name="T63" fmla="*/ 2147483647 h 358"/>
              <a:gd name="T64" fmla="*/ 2147483647 w 415"/>
              <a:gd name="T65" fmla="*/ 2147483647 h 358"/>
              <a:gd name="T66" fmla="*/ 2147483647 w 415"/>
              <a:gd name="T67" fmla="*/ 2147483647 h 358"/>
              <a:gd name="T68" fmla="*/ 2147483647 w 415"/>
              <a:gd name="T69" fmla="*/ 2147483647 h 358"/>
              <a:gd name="T70" fmla="*/ 2147483647 w 415"/>
              <a:gd name="T71" fmla="*/ 2147483647 h 358"/>
              <a:gd name="T72" fmla="*/ 2147483647 w 415"/>
              <a:gd name="T73" fmla="*/ 2147483647 h 358"/>
              <a:gd name="T74" fmla="*/ 2147483647 w 415"/>
              <a:gd name="T75" fmla="*/ 2147483647 h 358"/>
              <a:gd name="T76" fmla="*/ 2147483647 w 415"/>
              <a:gd name="T77" fmla="*/ 2147483647 h 358"/>
              <a:gd name="T78" fmla="*/ 2147483647 w 415"/>
              <a:gd name="T79" fmla="*/ 2147483647 h 3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5"/>
              <a:gd name="T121" fmla="*/ 0 h 358"/>
              <a:gd name="T122" fmla="*/ 415 w 415"/>
              <a:gd name="T123" fmla="*/ 358 h 3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5" h="358">
                <a:moveTo>
                  <a:pt x="37" y="28"/>
                </a:moveTo>
                <a:cubicBezTo>
                  <a:pt x="33" y="35"/>
                  <a:pt x="23" y="39"/>
                  <a:pt x="20" y="47"/>
                </a:cubicBezTo>
                <a:cubicBezTo>
                  <a:pt x="19" y="49"/>
                  <a:pt x="21" y="51"/>
                  <a:pt x="20" y="53"/>
                </a:cubicBezTo>
                <a:cubicBezTo>
                  <a:pt x="18" y="56"/>
                  <a:pt x="15" y="58"/>
                  <a:pt x="13" y="61"/>
                </a:cubicBezTo>
                <a:cubicBezTo>
                  <a:pt x="9" y="68"/>
                  <a:pt x="10" y="77"/>
                  <a:pt x="9" y="85"/>
                </a:cubicBezTo>
                <a:cubicBezTo>
                  <a:pt x="8" y="92"/>
                  <a:pt x="1" y="95"/>
                  <a:pt x="0" y="101"/>
                </a:cubicBezTo>
                <a:cubicBezTo>
                  <a:pt x="5" y="104"/>
                  <a:pt x="11" y="98"/>
                  <a:pt x="16" y="102"/>
                </a:cubicBezTo>
                <a:cubicBezTo>
                  <a:pt x="24" y="107"/>
                  <a:pt x="17" y="117"/>
                  <a:pt x="18" y="123"/>
                </a:cubicBezTo>
                <a:cubicBezTo>
                  <a:pt x="19" y="131"/>
                  <a:pt x="27" y="130"/>
                  <a:pt x="29" y="136"/>
                </a:cubicBezTo>
                <a:cubicBezTo>
                  <a:pt x="32" y="143"/>
                  <a:pt x="29" y="147"/>
                  <a:pt x="27" y="153"/>
                </a:cubicBezTo>
                <a:cubicBezTo>
                  <a:pt x="23" y="169"/>
                  <a:pt x="39" y="173"/>
                  <a:pt x="52" y="170"/>
                </a:cubicBezTo>
                <a:cubicBezTo>
                  <a:pt x="64" y="167"/>
                  <a:pt x="75" y="163"/>
                  <a:pt x="88" y="167"/>
                </a:cubicBezTo>
                <a:cubicBezTo>
                  <a:pt x="96" y="169"/>
                  <a:pt x="107" y="170"/>
                  <a:pt x="110" y="178"/>
                </a:cubicBezTo>
                <a:cubicBezTo>
                  <a:pt x="111" y="184"/>
                  <a:pt x="111" y="194"/>
                  <a:pt x="117" y="198"/>
                </a:cubicBezTo>
                <a:cubicBezTo>
                  <a:pt x="122" y="201"/>
                  <a:pt x="132" y="195"/>
                  <a:pt x="137" y="193"/>
                </a:cubicBezTo>
                <a:cubicBezTo>
                  <a:pt x="148" y="189"/>
                  <a:pt x="166" y="182"/>
                  <a:pt x="176" y="189"/>
                </a:cubicBezTo>
                <a:cubicBezTo>
                  <a:pt x="180" y="192"/>
                  <a:pt x="181" y="194"/>
                  <a:pt x="178" y="199"/>
                </a:cubicBezTo>
                <a:cubicBezTo>
                  <a:pt x="177" y="202"/>
                  <a:pt x="173" y="205"/>
                  <a:pt x="171" y="209"/>
                </a:cubicBezTo>
                <a:cubicBezTo>
                  <a:pt x="168" y="213"/>
                  <a:pt x="167" y="220"/>
                  <a:pt x="167" y="226"/>
                </a:cubicBezTo>
                <a:cubicBezTo>
                  <a:pt x="168" y="235"/>
                  <a:pt x="174" y="239"/>
                  <a:pt x="177" y="248"/>
                </a:cubicBezTo>
                <a:cubicBezTo>
                  <a:pt x="178" y="252"/>
                  <a:pt x="175" y="256"/>
                  <a:pt x="175" y="260"/>
                </a:cubicBezTo>
                <a:cubicBezTo>
                  <a:pt x="176" y="264"/>
                  <a:pt x="180" y="266"/>
                  <a:pt x="183" y="269"/>
                </a:cubicBezTo>
                <a:cubicBezTo>
                  <a:pt x="192" y="280"/>
                  <a:pt x="185" y="282"/>
                  <a:pt x="179" y="290"/>
                </a:cubicBezTo>
                <a:cubicBezTo>
                  <a:pt x="171" y="300"/>
                  <a:pt x="184" y="297"/>
                  <a:pt x="188" y="304"/>
                </a:cubicBezTo>
                <a:cubicBezTo>
                  <a:pt x="191" y="308"/>
                  <a:pt x="192" y="315"/>
                  <a:pt x="194" y="320"/>
                </a:cubicBezTo>
                <a:cubicBezTo>
                  <a:pt x="196" y="325"/>
                  <a:pt x="198" y="330"/>
                  <a:pt x="200" y="335"/>
                </a:cubicBezTo>
                <a:cubicBezTo>
                  <a:pt x="201" y="338"/>
                  <a:pt x="202" y="344"/>
                  <a:pt x="205" y="346"/>
                </a:cubicBezTo>
                <a:cubicBezTo>
                  <a:pt x="210" y="349"/>
                  <a:pt x="213" y="345"/>
                  <a:pt x="217" y="345"/>
                </a:cubicBezTo>
                <a:cubicBezTo>
                  <a:pt x="227" y="345"/>
                  <a:pt x="228" y="358"/>
                  <a:pt x="238" y="352"/>
                </a:cubicBezTo>
                <a:cubicBezTo>
                  <a:pt x="241" y="350"/>
                  <a:pt x="242" y="346"/>
                  <a:pt x="246" y="348"/>
                </a:cubicBezTo>
                <a:cubicBezTo>
                  <a:pt x="249" y="350"/>
                  <a:pt x="249" y="355"/>
                  <a:pt x="250" y="357"/>
                </a:cubicBezTo>
                <a:cubicBezTo>
                  <a:pt x="255" y="353"/>
                  <a:pt x="259" y="345"/>
                  <a:pt x="265" y="340"/>
                </a:cubicBezTo>
                <a:cubicBezTo>
                  <a:pt x="271" y="336"/>
                  <a:pt x="277" y="334"/>
                  <a:pt x="283" y="330"/>
                </a:cubicBezTo>
                <a:cubicBezTo>
                  <a:pt x="293" y="324"/>
                  <a:pt x="298" y="313"/>
                  <a:pt x="309" y="309"/>
                </a:cubicBezTo>
                <a:cubicBezTo>
                  <a:pt x="308" y="302"/>
                  <a:pt x="291" y="299"/>
                  <a:pt x="285" y="296"/>
                </a:cubicBezTo>
                <a:cubicBezTo>
                  <a:pt x="297" y="295"/>
                  <a:pt x="283" y="285"/>
                  <a:pt x="279" y="279"/>
                </a:cubicBezTo>
                <a:cubicBezTo>
                  <a:pt x="274" y="271"/>
                  <a:pt x="268" y="258"/>
                  <a:pt x="269" y="248"/>
                </a:cubicBezTo>
                <a:cubicBezTo>
                  <a:pt x="271" y="227"/>
                  <a:pt x="300" y="263"/>
                  <a:pt x="301" y="248"/>
                </a:cubicBezTo>
                <a:cubicBezTo>
                  <a:pt x="305" y="250"/>
                  <a:pt x="306" y="255"/>
                  <a:pt x="308" y="259"/>
                </a:cubicBezTo>
                <a:cubicBezTo>
                  <a:pt x="311" y="258"/>
                  <a:pt x="314" y="252"/>
                  <a:pt x="318" y="253"/>
                </a:cubicBezTo>
                <a:cubicBezTo>
                  <a:pt x="322" y="253"/>
                  <a:pt x="326" y="262"/>
                  <a:pt x="329" y="265"/>
                </a:cubicBezTo>
                <a:cubicBezTo>
                  <a:pt x="332" y="259"/>
                  <a:pt x="333" y="245"/>
                  <a:pt x="340" y="242"/>
                </a:cubicBezTo>
                <a:cubicBezTo>
                  <a:pt x="345" y="240"/>
                  <a:pt x="346" y="243"/>
                  <a:pt x="351" y="244"/>
                </a:cubicBezTo>
                <a:cubicBezTo>
                  <a:pt x="359" y="247"/>
                  <a:pt x="368" y="240"/>
                  <a:pt x="374" y="234"/>
                </a:cubicBezTo>
                <a:cubicBezTo>
                  <a:pt x="379" y="230"/>
                  <a:pt x="386" y="227"/>
                  <a:pt x="390" y="222"/>
                </a:cubicBezTo>
                <a:cubicBezTo>
                  <a:pt x="392" y="219"/>
                  <a:pt x="392" y="215"/>
                  <a:pt x="393" y="211"/>
                </a:cubicBezTo>
                <a:cubicBezTo>
                  <a:pt x="393" y="209"/>
                  <a:pt x="393" y="209"/>
                  <a:pt x="393" y="209"/>
                </a:cubicBezTo>
                <a:cubicBezTo>
                  <a:pt x="390" y="206"/>
                  <a:pt x="386" y="201"/>
                  <a:pt x="383" y="199"/>
                </a:cubicBezTo>
                <a:cubicBezTo>
                  <a:pt x="379" y="197"/>
                  <a:pt x="374" y="199"/>
                  <a:pt x="372" y="195"/>
                </a:cubicBezTo>
                <a:cubicBezTo>
                  <a:pt x="371" y="193"/>
                  <a:pt x="371" y="188"/>
                  <a:pt x="370" y="186"/>
                </a:cubicBezTo>
                <a:cubicBezTo>
                  <a:pt x="369" y="184"/>
                  <a:pt x="366" y="182"/>
                  <a:pt x="366" y="178"/>
                </a:cubicBezTo>
                <a:cubicBezTo>
                  <a:pt x="366" y="172"/>
                  <a:pt x="369" y="169"/>
                  <a:pt x="373" y="167"/>
                </a:cubicBezTo>
                <a:cubicBezTo>
                  <a:pt x="379" y="163"/>
                  <a:pt x="398" y="161"/>
                  <a:pt x="396" y="151"/>
                </a:cubicBezTo>
                <a:cubicBezTo>
                  <a:pt x="394" y="144"/>
                  <a:pt x="384" y="146"/>
                  <a:pt x="384" y="140"/>
                </a:cubicBezTo>
                <a:cubicBezTo>
                  <a:pt x="384" y="135"/>
                  <a:pt x="392" y="129"/>
                  <a:pt x="394" y="126"/>
                </a:cubicBezTo>
                <a:cubicBezTo>
                  <a:pt x="400" y="118"/>
                  <a:pt x="413" y="115"/>
                  <a:pt x="415" y="105"/>
                </a:cubicBezTo>
                <a:cubicBezTo>
                  <a:pt x="412" y="104"/>
                  <a:pt x="412" y="104"/>
                  <a:pt x="412" y="104"/>
                </a:cubicBezTo>
                <a:cubicBezTo>
                  <a:pt x="394" y="98"/>
                  <a:pt x="348" y="114"/>
                  <a:pt x="361" y="103"/>
                </a:cubicBezTo>
                <a:cubicBezTo>
                  <a:pt x="374" y="91"/>
                  <a:pt x="388" y="75"/>
                  <a:pt x="374" y="71"/>
                </a:cubicBezTo>
                <a:cubicBezTo>
                  <a:pt x="360" y="68"/>
                  <a:pt x="346" y="63"/>
                  <a:pt x="337" y="60"/>
                </a:cubicBezTo>
                <a:cubicBezTo>
                  <a:pt x="327" y="57"/>
                  <a:pt x="320" y="55"/>
                  <a:pt x="320" y="50"/>
                </a:cubicBezTo>
                <a:cubicBezTo>
                  <a:pt x="320" y="45"/>
                  <a:pt x="310" y="44"/>
                  <a:pt x="307" y="44"/>
                </a:cubicBezTo>
                <a:cubicBezTo>
                  <a:pt x="304" y="44"/>
                  <a:pt x="291" y="45"/>
                  <a:pt x="279" y="52"/>
                </a:cubicBezTo>
                <a:cubicBezTo>
                  <a:pt x="267" y="58"/>
                  <a:pt x="261" y="64"/>
                  <a:pt x="252" y="63"/>
                </a:cubicBezTo>
                <a:cubicBezTo>
                  <a:pt x="242" y="62"/>
                  <a:pt x="226" y="55"/>
                  <a:pt x="216" y="52"/>
                </a:cubicBezTo>
                <a:cubicBezTo>
                  <a:pt x="207" y="49"/>
                  <a:pt x="205" y="46"/>
                  <a:pt x="186" y="51"/>
                </a:cubicBezTo>
                <a:cubicBezTo>
                  <a:pt x="167" y="56"/>
                  <a:pt x="157" y="68"/>
                  <a:pt x="154" y="51"/>
                </a:cubicBezTo>
                <a:cubicBezTo>
                  <a:pt x="150" y="34"/>
                  <a:pt x="149" y="30"/>
                  <a:pt x="135" y="27"/>
                </a:cubicBezTo>
                <a:cubicBezTo>
                  <a:pt x="121" y="25"/>
                  <a:pt x="106" y="36"/>
                  <a:pt x="102" y="22"/>
                </a:cubicBezTo>
                <a:cubicBezTo>
                  <a:pt x="99" y="7"/>
                  <a:pt x="90" y="0"/>
                  <a:pt x="89" y="9"/>
                </a:cubicBezTo>
                <a:cubicBezTo>
                  <a:pt x="88" y="19"/>
                  <a:pt x="97" y="35"/>
                  <a:pt x="84" y="35"/>
                </a:cubicBezTo>
                <a:cubicBezTo>
                  <a:pt x="71" y="36"/>
                  <a:pt x="57" y="33"/>
                  <a:pt x="56" y="47"/>
                </a:cubicBezTo>
                <a:cubicBezTo>
                  <a:pt x="56" y="60"/>
                  <a:pt x="62" y="64"/>
                  <a:pt x="66" y="72"/>
                </a:cubicBezTo>
                <a:cubicBezTo>
                  <a:pt x="70" y="80"/>
                  <a:pt x="79" y="93"/>
                  <a:pt x="67" y="95"/>
                </a:cubicBezTo>
                <a:cubicBezTo>
                  <a:pt x="56" y="98"/>
                  <a:pt x="53" y="106"/>
                  <a:pt x="48" y="100"/>
                </a:cubicBezTo>
                <a:cubicBezTo>
                  <a:pt x="44" y="95"/>
                  <a:pt x="48" y="87"/>
                  <a:pt x="43" y="84"/>
                </a:cubicBezTo>
                <a:cubicBezTo>
                  <a:pt x="37" y="81"/>
                  <a:pt x="34" y="77"/>
                  <a:pt x="34" y="77"/>
                </a:cubicBezTo>
                <a:cubicBezTo>
                  <a:pt x="47" y="62"/>
                  <a:pt x="47" y="62"/>
                  <a:pt x="47" y="62"/>
                </a:cubicBezTo>
                <a:cubicBezTo>
                  <a:pt x="47" y="62"/>
                  <a:pt x="52" y="50"/>
                  <a:pt x="47" y="44"/>
                </a:cubicBezTo>
                <a:cubicBezTo>
                  <a:pt x="41" y="38"/>
                  <a:pt x="34" y="31"/>
                  <a:pt x="40" y="26"/>
                </a:cubicBezTo>
              </a:path>
            </a:pathLst>
          </a:custGeom>
          <a:solidFill>
            <a:schemeClr val="accent1"/>
          </a:solidFill>
          <a:ln w="3175" cap="rnd">
            <a:solidFill>
              <a:schemeClr val="bg1"/>
            </a:solidFill>
            <a:round/>
            <a:headEnd/>
            <a:tailEnd/>
          </a:ln>
        </p:spPr>
        <p:txBody>
          <a:bodyPr/>
          <a:lstStyle/>
          <a:p>
            <a:endParaRPr lang="de-DE"/>
          </a:p>
        </p:txBody>
      </p:sp>
      <p:sp>
        <p:nvSpPr>
          <p:cNvPr id="712660" name="Freeform 2004"/>
          <p:cNvSpPr>
            <a:spLocks/>
          </p:cNvSpPr>
          <p:nvPr/>
        </p:nvSpPr>
        <p:spPr bwMode="gray">
          <a:xfrm rot="347379">
            <a:off x="1476375" y="4811713"/>
            <a:ext cx="388938" cy="346075"/>
          </a:xfrm>
          <a:custGeom>
            <a:avLst/>
            <a:gdLst>
              <a:gd name="T0" fmla="*/ 2147483647 w 415"/>
              <a:gd name="T1" fmla="*/ 2147483647 h 358"/>
              <a:gd name="T2" fmla="*/ 2147483647 w 415"/>
              <a:gd name="T3" fmla="*/ 2147483647 h 358"/>
              <a:gd name="T4" fmla="*/ 0 w 415"/>
              <a:gd name="T5" fmla="*/ 2147483647 h 358"/>
              <a:gd name="T6" fmla="*/ 2147483647 w 415"/>
              <a:gd name="T7" fmla="*/ 2147483647 h 358"/>
              <a:gd name="T8" fmla="*/ 2147483647 w 415"/>
              <a:gd name="T9" fmla="*/ 2147483647 h 358"/>
              <a:gd name="T10" fmla="*/ 2147483647 w 415"/>
              <a:gd name="T11" fmla="*/ 2147483647 h 358"/>
              <a:gd name="T12" fmla="*/ 2147483647 w 415"/>
              <a:gd name="T13" fmla="*/ 2147483647 h 358"/>
              <a:gd name="T14" fmla="*/ 2147483647 w 415"/>
              <a:gd name="T15" fmla="*/ 2147483647 h 358"/>
              <a:gd name="T16" fmla="*/ 2147483647 w 415"/>
              <a:gd name="T17" fmla="*/ 2147483647 h 358"/>
              <a:gd name="T18" fmla="*/ 2147483647 w 415"/>
              <a:gd name="T19" fmla="*/ 2147483647 h 358"/>
              <a:gd name="T20" fmla="*/ 2147483647 w 415"/>
              <a:gd name="T21" fmla="*/ 2147483647 h 358"/>
              <a:gd name="T22" fmla="*/ 2147483647 w 415"/>
              <a:gd name="T23" fmla="*/ 2147483647 h 358"/>
              <a:gd name="T24" fmla="*/ 2147483647 w 415"/>
              <a:gd name="T25" fmla="*/ 2147483647 h 358"/>
              <a:gd name="T26" fmla="*/ 2147483647 w 415"/>
              <a:gd name="T27" fmla="*/ 2147483647 h 358"/>
              <a:gd name="T28" fmla="*/ 2147483647 w 415"/>
              <a:gd name="T29" fmla="*/ 2147483647 h 358"/>
              <a:gd name="T30" fmla="*/ 2147483647 w 415"/>
              <a:gd name="T31" fmla="*/ 2147483647 h 358"/>
              <a:gd name="T32" fmla="*/ 2147483647 w 415"/>
              <a:gd name="T33" fmla="*/ 2147483647 h 358"/>
              <a:gd name="T34" fmla="*/ 2147483647 w 415"/>
              <a:gd name="T35" fmla="*/ 2147483647 h 358"/>
              <a:gd name="T36" fmla="*/ 2147483647 w 415"/>
              <a:gd name="T37" fmla="*/ 2147483647 h 358"/>
              <a:gd name="T38" fmla="*/ 2147483647 w 415"/>
              <a:gd name="T39" fmla="*/ 2147483647 h 358"/>
              <a:gd name="T40" fmla="*/ 2147483647 w 415"/>
              <a:gd name="T41" fmla="*/ 2147483647 h 358"/>
              <a:gd name="T42" fmla="*/ 2147483647 w 415"/>
              <a:gd name="T43" fmla="*/ 2147483647 h 358"/>
              <a:gd name="T44" fmla="*/ 2147483647 w 415"/>
              <a:gd name="T45" fmla="*/ 2147483647 h 358"/>
              <a:gd name="T46" fmla="*/ 2147483647 w 415"/>
              <a:gd name="T47" fmla="*/ 2147483647 h 358"/>
              <a:gd name="T48" fmla="*/ 2147483647 w 415"/>
              <a:gd name="T49" fmla="*/ 2147483647 h 358"/>
              <a:gd name="T50" fmla="*/ 2147483647 w 415"/>
              <a:gd name="T51" fmla="*/ 2147483647 h 358"/>
              <a:gd name="T52" fmla="*/ 2147483647 w 415"/>
              <a:gd name="T53" fmla="*/ 2147483647 h 358"/>
              <a:gd name="T54" fmla="*/ 2147483647 w 415"/>
              <a:gd name="T55" fmla="*/ 2147483647 h 358"/>
              <a:gd name="T56" fmla="*/ 2147483647 w 415"/>
              <a:gd name="T57" fmla="*/ 2147483647 h 358"/>
              <a:gd name="T58" fmla="*/ 2147483647 w 415"/>
              <a:gd name="T59" fmla="*/ 2147483647 h 358"/>
              <a:gd name="T60" fmla="*/ 2147483647 w 415"/>
              <a:gd name="T61" fmla="*/ 2147483647 h 358"/>
              <a:gd name="T62" fmla="*/ 2147483647 w 415"/>
              <a:gd name="T63" fmla="*/ 2147483647 h 358"/>
              <a:gd name="T64" fmla="*/ 2147483647 w 415"/>
              <a:gd name="T65" fmla="*/ 2147483647 h 358"/>
              <a:gd name="T66" fmla="*/ 2147483647 w 415"/>
              <a:gd name="T67" fmla="*/ 2147483647 h 358"/>
              <a:gd name="T68" fmla="*/ 2147483647 w 415"/>
              <a:gd name="T69" fmla="*/ 2147483647 h 358"/>
              <a:gd name="T70" fmla="*/ 2147483647 w 415"/>
              <a:gd name="T71" fmla="*/ 2147483647 h 358"/>
              <a:gd name="T72" fmla="*/ 2147483647 w 415"/>
              <a:gd name="T73" fmla="*/ 2147483647 h 358"/>
              <a:gd name="T74" fmla="*/ 2147483647 w 415"/>
              <a:gd name="T75" fmla="*/ 2147483647 h 358"/>
              <a:gd name="T76" fmla="*/ 2147483647 w 415"/>
              <a:gd name="T77" fmla="*/ 2147483647 h 358"/>
              <a:gd name="T78" fmla="*/ 2147483647 w 415"/>
              <a:gd name="T79" fmla="*/ 2147483647 h 3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5"/>
              <a:gd name="T121" fmla="*/ 0 h 358"/>
              <a:gd name="T122" fmla="*/ 415 w 415"/>
              <a:gd name="T123" fmla="*/ 358 h 3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5" h="358">
                <a:moveTo>
                  <a:pt x="37" y="28"/>
                </a:moveTo>
                <a:cubicBezTo>
                  <a:pt x="33" y="35"/>
                  <a:pt x="23" y="39"/>
                  <a:pt x="20" y="47"/>
                </a:cubicBezTo>
                <a:cubicBezTo>
                  <a:pt x="19" y="49"/>
                  <a:pt x="21" y="51"/>
                  <a:pt x="20" y="53"/>
                </a:cubicBezTo>
                <a:cubicBezTo>
                  <a:pt x="18" y="56"/>
                  <a:pt x="15" y="58"/>
                  <a:pt x="13" y="61"/>
                </a:cubicBezTo>
                <a:cubicBezTo>
                  <a:pt x="9" y="68"/>
                  <a:pt x="10" y="77"/>
                  <a:pt x="9" y="85"/>
                </a:cubicBezTo>
                <a:cubicBezTo>
                  <a:pt x="8" y="92"/>
                  <a:pt x="1" y="95"/>
                  <a:pt x="0" y="101"/>
                </a:cubicBezTo>
                <a:cubicBezTo>
                  <a:pt x="5" y="104"/>
                  <a:pt x="11" y="98"/>
                  <a:pt x="16" y="102"/>
                </a:cubicBezTo>
                <a:cubicBezTo>
                  <a:pt x="24" y="107"/>
                  <a:pt x="17" y="117"/>
                  <a:pt x="18" y="123"/>
                </a:cubicBezTo>
                <a:cubicBezTo>
                  <a:pt x="19" y="131"/>
                  <a:pt x="27" y="130"/>
                  <a:pt x="29" y="136"/>
                </a:cubicBezTo>
                <a:cubicBezTo>
                  <a:pt x="32" y="143"/>
                  <a:pt x="29" y="147"/>
                  <a:pt x="27" y="153"/>
                </a:cubicBezTo>
                <a:cubicBezTo>
                  <a:pt x="23" y="169"/>
                  <a:pt x="39" y="173"/>
                  <a:pt x="52" y="170"/>
                </a:cubicBezTo>
                <a:cubicBezTo>
                  <a:pt x="64" y="167"/>
                  <a:pt x="75" y="163"/>
                  <a:pt x="88" y="167"/>
                </a:cubicBezTo>
                <a:cubicBezTo>
                  <a:pt x="96" y="169"/>
                  <a:pt x="107" y="170"/>
                  <a:pt x="110" y="178"/>
                </a:cubicBezTo>
                <a:cubicBezTo>
                  <a:pt x="111" y="184"/>
                  <a:pt x="111" y="194"/>
                  <a:pt x="117" y="198"/>
                </a:cubicBezTo>
                <a:cubicBezTo>
                  <a:pt x="122" y="201"/>
                  <a:pt x="132" y="195"/>
                  <a:pt x="137" y="193"/>
                </a:cubicBezTo>
                <a:cubicBezTo>
                  <a:pt x="148" y="189"/>
                  <a:pt x="166" y="182"/>
                  <a:pt x="176" y="189"/>
                </a:cubicBezTo>
                <a:cubicBezTo>
                  <a:pt x="180" y="192"/>
                  <a:pt x="181" y="194"/>
                  <a:pt x="178" y="199"/>
                </a:cubicBezTo>
                <a:cubicBezTo>
                  <a:pt x="177" y="202"/>
                  <a:pt x="173" y="205"/>
                  <a:pt x="171" y="209"/>
                </a:cubicBezTo>
                <a:cubicBezTo>
                  <a:pt x="168" y="213"/>
                  <a:pt x="167" y="220"/>
                  <a:pt x="167" y="226"/>
                </a:cubicBezTo>
                <a:cubicBezTo>
                  <a:pt x="168" y="235"/>
                  <a:pt x="174" y="239"/>
                  <a:pt x="177" y="248"/>
                </a:cubicBezTo>
                <a:cubicBezTo>
                  <a:pt x="178" y="252"/>
                  <a:pt x="175" y="256"/>
                  <a:pt x="175" y="260"/>
                </a:cubicBezTo>
                <a:cubicBezTo>
                  <a:pt x="176" y="264"/>
                  <a:pt x="180" y="266"/>
                  <a:pt x="183" y="269"/>
                </a:cubicBezTo>
                <a:cubicBezTo>
                  <a:pt x="192" y="280"/>
                  <a:pt x="185" y="282"/>
                  <a:pt x="179" y="290"/>
                </a:cubicBezTo>
                <a:cubicBezTo>
                  <a:pt x="171" y="300"/>
                  <a:pt x="184" y="297"/>
                  <a:pt x="188" y="304"/>
                </a:cubicBezTo>
                <a:cubicBezTo>
                  <a:pt x="191" y="308"/>
                  <a:pt x="192" y="315"/>
                  <a:pt x="194" y="320"/>
                </a:cubicBezTo>
                <a:cubicBezTo>
                  <a:pt x="196" y="325"/>
                  <a:pt x="198" y="330"/>
                  <a:pt x="200" y="335"/>
                </a:cubicBezTo>
                <a:cubicBezTo>
                  <a:pt x="201" y="338"/>
                  <a:pt x="202" y="344"/>
                  <a:pt x="205" y="346"/>
                </a:cubicBezTo>
                <a:cubicBezTo>
                  <a:pt x="210" y="349"/>
                  <a:pt x="213" y="345"/>
                  <a:pt x="217" y="345"/>
                </a:cubicBezTo>
                <a:cubicBezTo>
                  <a:pt x="227" y="345"/>
                  <a:pt x="228" y="358"/>
                  <a:pt x="238" y="352"/>
                </a:cubicBezTo>
                <a:cubicBezTo>
                  <a:pt x="241" y="350"/>
                  <a:pt x="242" y="346"/>
                  <a:pt x="246" y="348"/>
                </a:cubicBezTo>
                <a:cubicBezTo>
                  <a:pt x="249" y="350"/>
                  <a:pt x="249" y="355"/>
                  <a:pt x="250" y="357"/>
                </a:cubicBezTo>
                <a:cubicBezTo>
                  <a:pt x="255" y="353"/>
                  <a:pt x="259" y="345"/>
                  <a:pt x="265" y="340"/>
                </a:cubicBezTo>
                <a:cubicBezTo>
                  <a:pt x="271" y="336"/>
                  <a:pt x="277" y="334"/>
                  <a:pt x="283" y="330"/>
                </a:cubicBezTo>
                <a:cubicBezTo>
                  <a:pt x="293" y="324"/>
                  <a:pt x="298" y="313"/>
                  <a:pt x="309" y="309"/>
                </a:cubicBezTo>
                <a:cubicBezTo>
                  <a:pt x="308" y="302"/>
                  <a:pt x="291" y="299"/>
                  <a:pt x="285" y="296"/>
                </a:cubicBezTo>
                <a:cubicBezTo>
                  <a:pt x="297" y="295"/>
                  <a:pt x="283" y="285"/>
                  <a:pt x="279" y="279"/>
                </a:cubicBezTo>
                <a:cubicBezTo>
                  <a:pt x="274" y="271"/>
                  <a:pt x="268" y="258"/>
                  <a:pt x="269" y="248"/>
                </a:cubicBezTo>
                <a:cubicBezTo>
                  <a:pt x="271" y="227"/>
                  <a:pt x="300" y="263"/>
                  <a:pt x="301" y="248"/>
                </a:cubicBezTo>
                <a:cubicBezTo>
                  <a:pt x="305" y="250"/>
                  <a:pt x="306" y="255"/>
                  <a:pt x="308" y="259"/>
                </a:cubicBezTo>
                <a:cubicBezTo>
                  <a:pt x="311" y="258"/>
                  <a:pt x="314" y="252"/>
                  <a:pt x="318" y="253"/>
                </a:cubicBezTo>
                <a:cubicBezTo>
                  <a:pt x="322" y="253"/>
                  <a:pt x="326" y="262"/>
                  <a:pt x="329" y="265"/>
                </a:cubicBezTo>
                <a:cubicBezTo>
                  <a:pt x="332" y="259"/>
                  <a:pt x="333" y="245"/>
                  <a:pt x="340" y="242"/>
                </a:cubicBezTo>
                <a:cubicBezTo>
                  <a:pt x="345" y="240"/>
                  <a:pt x="346" y="243"/>
                  <a:pt x="351" y="244"/>
                </a:cubicBezTo>
                <a:cubicBezTo>
                  <a:pt x="359" y="247"/>
                  <a:pt x="368" y="240"/>
                  <a:pt x="374" y="234"/>
                </a:cubicBezTo>
                <a:cubicBezTo>
                  <a:pt x="379" y="230"/>
                  <a:pt x="386" y="227"/>
                  <a:pt x="390" y="222"/>
                </a:cubicBezTo>
                <a:cubicBezTo>
                  <a:pt x="392" y="219"/>
                  <a:pt x="392" y="215"/>
                  <a:pt x="393" y="211"/>
                </a:cubicBezTo>
                <a:cubicBezTo>
                  <a:pt x="393" y="209"/>
                  <a:pt x="393" y="209"/>
                  <a:pt x="393" y="209"/>
                </a:cubicBezTo>
                <a:cubicBezTo>
                  <a:pt x="390" y="206"/>
                  <a:pt x="386" y="201"/>
                  <a:pt x="383" y="199"/>
                </a:cubicBezTo>
                <a:cubicBezTo>
                  <a:pt x="379" y="197"/>
                  <a:pt x="374" y="199"/>
                  <a:pt x="372" y="195"/>
                </a:cubicBezTo>
                <a:cubicBezTo>
                  <a:pt x="371" y="193"/>
                  <a:pt x="371" y="188"/>
                  <a:pt x="370" y="186"/>
                </a:cubicBezTo>
                <a:cubicBezTo>
                  <a:pt x="369" y="184"/>
                  <a:pt x="366" y="182"/>
                  <a:pt x="366" y="178"/>
                </a:cubicBezTo>
                <a:cubicBezTo>
                  <a:pt x="366" y="172"/>
                  <a:pt x="369" y="169"/>
                  <a:pt x="373" y="167"/>
                </a:cubicBezTo>
                <a:cubicBezTo>
                  <a:pt x="379" y="163"/>
                  <a:pt x="398" y="161"/>
                  <a:pt x="396" y="151"/>
                </a:cubicBezTo>
                <a:cubicBezTo>
                  <a:pt x="394" y="144"/>
                  <a:pt x="384" y="146"/>
                  <a:pt x="384" y="140"/>
                </a:cubicBezTo>
                <a:cubicBezTo>
                  <a:pt x="384" y="135"/>
                  <a:pt x="392" y="129"/>
                  <a:pt x="394" y="126"/>
                </a:cubicBezTo>
                <a:cubicBezTo>
                  <a:pt x="400" y="118"/>
                  <a:pt x="413" y="115"/>
                  <a:pt x="415" y="105"/>
                </a:cubicBezTo>
                <a:cubicBezTo>
                  <a:pt x="412" y="104"/>
                  <a:pt x="412" y="104"/>
                  <a:pt x="412" y="104"/>
                </a:cubicBezTo>
                <a:cubicBezTo>
                  <a:pt x="394" y="98"/>
                  <a:pt x="348" y="114"/>
                  <a:pt x="361" y="103"/>
                </a:cubicBezTo>
                <a:cubicBezTo>
                  <a:pt x="374" y="91"/>
                  <a:pt x="388" y="75"/>
                  <a:pt x="374" y="71"/>
                </a:cubicBezTo>
                <a:cubicBezTo>
                  <a:pt x="360" y="68"/>
                  <a:pt x="346" y="63"/>
                  <a:pt x="337" y="60"/>
                </a:cubicBezTo>
                <a:cubicBezTo>
                  <a:pt x="327" y="57"/>
                  <a:pt x="320" y="55"/>
                  <a:pt x="320" y="50"/>
                </a:cubicBezTo>
                <a:cubicBezTo>
                  <a:pt x="320" y="45"/>
                  <a:pt x="310" y="44"/>
                  <a:pt x="307" y="44"/>
                </a:cubicBezTo>
                <a:cubicBezTo>
                  <a:pt x="304" y="44"/>
                  <a:pt x="291" y="45"/>
                  <a:pt x="279" y="52"/>
                </a:cubicBezTo>
                <a:cubicBezTo>
                  <a:pt x="267" y="58"/>
                  <a:pt x="261" y="64"/>
                  <a:pt x="252" y="63"/>
                </a:cubicBezTo>
                <a:cubicBezTo>
                  <a:pt x="242" y="62"/>
                  <a:pt x="226" y="55"/>
                  <a:pt x="216" y="52"/>
                </a:cubicBezTo>
                <a:cubicBezTo>
                  <a:pt x="207" y="49"/>
                  <a:pt x="205" y="46"/>
                  <a:pt x="186" y="51"/>
                </a:cubicBezTo>
                <a:cubicBezTo>
                  <a:pt x="167" y="56"/>
                  <a:pt x="157" y="68"/>
                  <a:pt x="154" y="51"/>
                </a:cubicBezTo>
                <a:cubicBezTo>
                  <a:pt x="150" y="34"/>
                  <a:pt x="149" y="30"/>
                  <a:pt x="135" y="27"/>
                </a:cubicBezTo>
                <a:cubicBezTo>
                  <a:pt x="121" y="25"/>
                  <a:pt x="106" y="36"/>
                  <a:pt x="102" y="22"/>
                </a:cubicBezTo>
                <a:cubicBezTo>
                  <a:pt x="99" y="7"/>
                  <a:pt x="90" y="0"/>
                  <a:pt x="89" y="9"/>
                </a:cubicBezTo>
                <a:cubicBezTo>
                  <a:pt x="88" y="19"/>
                  <a:pt x="97" y="35"/>
                  <a:pt x="84" y="35"/>
                </a:cubicBezTo>
                <a:cubicBezTo>
                  <a:pt x="71" y="36"/>
                  <a:pt x="57" y="33"/>
                  <a:pt x="56" y="47"/>
                </a:cubicBezTo>
                <a:cubicBezTo>
                  <a:pt x="56" y="60"/>
                  <a:pt x="62" y="64"/>
                  <a:pt x="66" y="72"/>
                </a:cubicBezTo>
                <a:cubicBezTo>
                  <a:pt x="70" y="80"/>
                  <a:pt x="79" y="93"/>
                  <a:pt x="67" y="95"/>
                </a:cubicBezTo>
                <a:cubicBezTo>
                  <a:pt x="56" y="98"/>
                  <a:pt x="53" y="106"/>
                  <a:pt x="48" y="100"/>
                </a:cubicBezTo>
                <a:cubicBezTo>
                  <a:pt x="44" y="95"/>
                  <a:pt x="48" y="87"/>
                  <a:pt x="43" y="84"/>
                </a:cubicBezTo>
                <a:cubicBezTo>
                  <a:pt x="37" y="81"/>
                  <a:pt x="34" y="77"/>
                  <a:pt x="34" y="77"/>
                </a:cubicBezTo>
                <a:cubicBezTo>
                  <a:pt x="47" y="62"/>
                  <a:pt x="47" y="62"/>
                  <a:pt x="47" y="62"/>
                </a:cubicBezTo>
                <a:cubicBezTo>
                  <a:pt x="47" y="62"/>
                  <a:pt x="52" y="50"/>
                  <a:pt x="47" y="44"/>
                </a:cubicBezTo>
                <a:cubicBezTo>
                  <a:pt x="41" y="38"/>
                  <a:pt x="34" y="31"/>
                  <a:pt x="40" y="26"/>
                </a:cubicBezTo>
              </a:path>
            </a:pathLst>
          </a:custGeom>
          <a:solidFill>
            <a:srgbClr val="ED1651"/>
          </a:solidFill>
          <a:ln w="3175" cap="rnd">
            <a:solidFill>
              <a:schemeClr val="bg1"/>
            </a:solidFill>
            <a:round/>
            <a:headEnd/>
            <a:tailEnd/>
          </a:ln>
        </p:spPr>
        <p:txBody>
          <a:bodyPr/>
          <a:lstStyle/>
          <a:p>
            <a:endParaRPr lang="de-DE"/>
          </a:p>
        </p:txBody>
      </p:sp>
      <p:sp>
        <p:nvSpPr>
          <p:cNvPr id="712661" name="Freeform 2005"/>
          <p:cNvSpPr>
            <a:spLocks/>
          </p:cNvSpPr>
          <p:nvPr/>
        </p:nvSpPr>
        <p:spPr bwMode="gray">
          <a:xfrm rot="347379">
            <a:off x="1908175" y="5003800"/>
            <a:ext cx="117475" cy="139700"/>
          </a:xfrm>
          <a:custGeom>
            <a:avLst/>
            <a:gdLst>
              <a:gd name="T0" fmla="*/ 2147483647 w 125"/>
              <a:gd name="T1" fmla="*/ 2147483647 h 143"/>
              <a:gd name="T2" fmla="*/ 2147483647 w 125"/>
              <a:gd name="T3" fmla="*/ 2147483647 h 143"/>
              <a:gd name="T4" fmla="*/ 2147483647 w 125"/>
              <a:gd name="T5" fmla="*/ 2147483647 h 143"/>
              <a:gd name="T6" fmla="*/ 2147483647 w 125"/>
              <a:gd name="T7" fmla="*/ 2147483647 h 143"/>
              <a:gd name="T8" fmla="*/ 2147483647 w 125"/>
              <a:gd name="T9" fmla="*/ 2147483647 h 143"/>
              <a:gd name="T10" fmla="*/ 2147483647 w 125"/>
              <a:gd name="T11" fmla="*/ 2147483647 h 143"/>
              <a:gd name="T12" fmla="*/ 2147483647 w 125"/>
              <a:gd name="T13" fmla="*/ 2147483647 h 143"/>
              <a:gd name="T14" fmla="*/ 2147483647 w 125"/>
              <a:gd name="T15" fmla="*/ 2147483647 h 143"/>
              <a:gd name="T16" fmla="*/ 2147483647 w 125"/>
              <a:gd name="T17" fmla="*/ 2147483647 h 143"/>
              <a:gd name="T18" fmla="*/ 2147483647 w 125"/>
              <a:gd name="T19" fmla="*/ 2147483647 h 143"/>
              <a:gd name="T20" fmla="*/ 2147483647 w 125"/>
              <a:gd name="T21" fmla="*/ 2147483647 h 143"/>
              <a:gd name="T22" fmla="*/ 2147483647 w 125"/>
              <a:gd name="T23" fmla="*/ 2147483647 h 143"/>
              <a:gd name="T24" fmla="*/ 2147483647 w 125"/>
              <a:gd name="T25" fmla="*/ 2147483647 h 143"/>
              <a:gd name="T26" fmla="*/ 2147483647 w 125"/>
              <a:gd name="T27" fmla="*/ 2147483647 h 143"/>
              <a:gd name="T28" fmla="*/ 2147483647 w 125"/>
              <a:gd name="T29" fmla="*/ 2147483647 h 143"/>
              <a:gd name="T30" fmla="*/ 2147483647 w 125"/>
              <a:gd name="T31" fmla="*/ 2147483647 h 143"/>
              <a:gd name="T32" fmla="*/ 2147483647 w 125"/>
              <a:gd name="T33" fmla="*/ 2147483647 h 143"/>
              <a:gd name="T34" fmla="*/ 2147483647 w 125"/>
              <a:gd name="T35" fmla="*/ 2147483647 h 143"/>
              <a:gd name="T36" fmla="*/ 2147483647 w 125"/>
              <a:gd name="T37" fmla="*/ 2147483647 h 143"/>
              <a:gd name="T38" fmla="*/ 2147483647 w 125"/>
              <a:gd name="T39" fmla="*/ 2147483647 h 143"/>
              <a:gd name="T40" fmla="*/ 2147483647 w 125"/>
              <a:gd name="T41" fmla="*/ 2147483647 h 143"/>
              <a:gd name="T42" fmla="*/ 2147483647 w 125"/>
              <a:gd name="T43" fmla="*/ 2147483647 h 143"/>
              <a:gd name="T44" fmla="*/ 2147483647 w 125"/>
              <a:gd name="T45" fmla="*/ 2147483647 h 143"/>
              <a:gd name="T46" fmla="*/ 2147483647 w 125"/>
              <a:gd name="T47" fmla="*/ 2147483647 h 143"/>
              <a:gd name="T48" fmla="*/ 2147483647 w 125"/>
              <a:gd name="T49" fmla="*/ 2147483647 h 143"/>
              <a:gd name="T50" fmla="*/ 2147483647 w 125"/>
              <a:gd name="T51" fmla="*/ 2147483647 h 143"/>
              <a:gd name="T52" fmla="*/ 2147483647 w 125"/>
              <a:gd name="T53" fmla="*/ 2147483647 h 143"/>
              <a:gd name="T54" fmla="*/ 2147483647 w 125"/>
              <a:gd name="T55" fmla="*/ 2147483647 h 143"/>
              <a:gd name="T56" fmla="*/ 2147483647 w 125"/>
              <a:gd name="T57" fmla="*/ 2147483647 h 143"/>
              <a:gd name="T58" fmla="*/ 2147483647 w 125"/>
              <a:gd name="T59" fmla="*/ 2147483647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5"/>
              <a:gd name="T91" fmla="*/ 0 h 143"/>
              <a:gd name="T92" fmla="*/ 125 w 125"/>
              <a:gd name="T93" fmla="*/ 143 h 1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5" h="143">
                <a:moveTo>
                  <a:pt x="50" y="130"/>
                </a:moveTo>
                <a:cubicBezTo>
                  <a:pt x="55" y="134"/>
                  <a:pt x="65" y="143"/>
                  <a:pt x="69" y="135"/>
                </a:cubicBezTo>
                <a:cubicBezTo>
                  <a:pt x="73" y="129"/>
                  <a:pt x="70" y="123"/>
                  <a:pt x="70" y="117"/>
                </a:cubicBezTo>
                <a:cubicBezTo>
                  <a:pt x="76" y="118"/>
                  <a:pt x="80" y="114"/>
                  <a:pt x="86" y="115"/>
                </a:cubicBezTo>
                <a:cubicBezTo>
                  <a:pt x="90" y="115"/>
                  <a:pt x="92" y="116"/>
                  <a:pt x="95" y="115"/>
                </a:cubicBezTo>
                <a:cubicBezTo>
                  <a:pt x="97" y="115"/>
                  <a:pt x="100" y="111"/>
                  <a:pt x="101" y="111"/>
                </a:cubicBezTo>
                <a:cubicBezTo>
                  <a:pt x="105" y="110"/>
                  <a:pt x="105" y="113"/>
                  <a:pt x="108" y="114"/>
                </a:cubicBezTo>
                <a:cubicBezTo>
                  <a:pt x="111" y="116"/>
                  <a:pt x="115" y="115"/>
                  <a:pt x="116" y="118"/>
                </a:cubicBezTo>
                <a:cubicBezTo>
                  <a:pt x="120" y="112"/>
                  <a:pt x="120" y="106"/>
                  <a:pt x="121" y="99"/>
                </a:cubicBezTo>
                <a:cubicBezTo>
                  <a:pt x="121" y="93"/>
                  <a:pt x="124" y="88"/>
                  <a:pt x="124" y="83"/>
                </a:cubicBezTo>
                <a:cubicBezTo>
                  <a:pt x="124" y="78"/>
                  <a:pt x="124" y="71"/>
                  <a:pt x="122" y="67"/>
                </a:cubicBezTo>
                <a:cubicBezTo>
                  <a:pt x="119" y="62"/>
                  <a:pt x="114" y="60"/>
                  <a:pt x="112" y="54"/>
                </a:cubicBezTo>
                <a:cubicBezTo>
                  <a:pt x="108" y="43"/>
                  <a:pt x="114" y="34"/>
                  <a:pt x="120" y="25"/>
                </a:cubicBezTo>
                <a:cubicBezTo>
                  <a:pt x="124" y="19"/>
                  <a:pt x="125" y="13"/>
                  <a:pt x="123" y="6"/>
                </a:cubicBezTo>
                <a:cubicBezTo>
                  <a:pt x="122" y="5"/>
                  <a:pt x="122" y="5"/>
                  <a:pt x="122" y="5"/>
                </a:cubicBezTo>
                <a:cubicBezTo>
                  <a:pt x="114" y="3"/>
                  <a:pt x="93" y="0"/>
                  <a:pt x="80" y="5"/>
                </a:cubicBezTo>
                <a:cubicBezTo>
                  <a:pt x="66" y="10"/>
                  <a:pt x="59" y="15"/>
                  <a:pt x="50" y="12"/>
                </a:cubicBezTo>
                <a:cubicBezTo>
                  <a:pt x="42" y="9"/>
                  <a:pt x="35" y="4"/>
                  <a:pt x="30" y="5"/>
                </a:cubicBezTo>
                <a:cubicBezTo>
                  <a:pt x="30" y="6"/>
                  <a:pt x="30" y="6"/>
                  <a:pt x="30" y="6"/>
                </a:cubicBezTo>
                <a:cubicBezTo>
                  <a:pt x="30" y="12"/>
                  <a:pt x="30" y="19"/>
                  <a:pt x="29" y="26"/>
                </a:cubicBezTo>
                <a:cubicBezTo>
                  <a:pt x="29" y="29"/>
                  <a:pt x="30" y="37"/>
                  <a:pt x="27" y="39"/>
                </a:cubicBezTo>
                <a:cubicBezTo>
                  <a:pt x="25" y="41"/>
                  <a:pt x="23" y="39"/>
                  <a:pt x="21" y="39"/>
                </a:cubicBezTo>
                <a:cubicBezTo>
                  <a:pt x="18" y="40"/>
                  <a:pt x="18" y="40"/>
                  <a:pt x="16" y="41"/>
                </a:cubicBezTo>
                <a:cubicBezTo>
                  <a:pt x="10" y="43"/>
                  <a:pt x="9" y="44"/>
                  <a:pt x="8" y="49"/>
                </a:cubicBezTo>
                <a:cubicBezTo>
                  <a:pt x="6" y="55"/>
                  <a:pt x="4" y="59"/>
                  <a:pt x="2" y="64"/>
                </a:cubicBezTo>
                <a:cubicBezTo>
                  <a:pt x="0" y="69"/>
                  <a:pt x="0" y="76"/>
                  <a:pt x="4" y="80"/>
                </a:cubicBezTo>
                <a:cubicBezTo>
                  <a:pt x="8" y="84"/>
                  <a:pt x="13" y="82"/>
                  <a:pt x="17" y="83"/>
                </a:cubicBezTo>
                <a:cubicBezTo>
                  <a:pt x="18" y="86"/>
                  <a:pt x="20" y="89"/>
                  <a:pt x="22" y="91"/>
                </a:cubicBezTo>
                <a:cubicBezTo>
                  <a:pt x="26" y="97"/>
                  <a:pt x="28" y="103"/>
                  <a:pt x="31" y="109"/>
                </a:cubicBezTo>
                <a:cubicBezTo>
                  <a:pt x="36" y="117"/>
                  <a:pt x="44" y="123"/>
                  <a:pt x="50" y="130"/>
                </a:cubicBezTo>
                <a:close/>
              </a:path>
            </a:pathLst>
          </a:custGeom>
          <a:solidFill>
            <a:srgbClr val="ED1651"/>
          </a:solidFill>
          <a:ln w="3175" cap="rnd">
            <a:solidFill>
              <a:schemeClr val="bg1"/>
            </a:solidFill>
            <a:round/>
            <a:headEnd/>
            <a:tailEnd/>
          </a:ln>
        </p:spPr>
        <p:txBody>
          <a:bodyPr/>
          <a:lstStyle/>
          <a:p>
            <a:endParaRPr lang="de-DE"/>
          </a:p>
        </p:txBody>
      </p:sp>
      <p:sp>
        <p:nvSpPr>
          <p:cNvPr id="712662" name="Freeform 2006"/>
          <p:cNvSpPr>
            <a:spLocks/>
          </p:cNvSpPr>
          <p:nvPr/>
        </p:nvSpPr>
        <p:spPr bwMode="gray">
          <a:xfrm rot="347379">
            <a:off x="1309688" y="4786313"/>
            <a:ext cx="341312" cy="506412"/>
          </a:xfrm>
          <a:custGeom>
            <a:avLst/>
            <a:gdLst>
              <a:gd name="T0" fmla="*/ 2147483647 w 366"/>
              <a:gd name="T1" fmla="*/ 2147483647 h 520"/>
              <a:gd name="T2" fmla="*/ 2147483647 w 366"/>
              <a:gd name="T3" fmla="*/ 2147483647 h 520"/>
              <a:gd name="T4" fmla="*/ 2147483647 w 366"/>
              <a:gd name="T5" fmla="*/ 2147483647 h 520"/>
              <a:gd name="T6" fmla="*/ 2147483647 w 366"/>
              <a:gd name="T7" fmla="*/ 2147483647 h 520"/>
              <a:gd name="T8" fmla="*/ 2147483647 w 366"/>
              <a:gd name="T9" fmla="*/ 2147483647 h 520"/>
              <a:gd name="T10" fmla="*/ 2147483647 w 366"/>
              <a:gd name="T11" fmla="*/ 2147483647 h 520"/>
              <a:gd name="T12" fmla="*/ 2147483647 w 366"/>
              <a:gd name="T13" fmla="*/ 2147483647 h 520"/>
              <a:gd name="T14" fmla="*/ 2147483647 w 366"/>
              <a:gd name="T15" fmla="*/ 2147483647 h 520"/>
              <a:gd name="T16" fmla="*/ 2147483647 w 366"/>
              <a:gd name="T17" fmla="*/ 2147483647 h 520"/>
              <a:gd name="T18" fmla="*/ 2147483647 w 366"/>
              <a:gd name="T19" fmla="*/ 2147483647 h 520"/>
              <a:gd name="T20" fmla="*/ 2147483647 w 366"/>
              <a:gd name="T21" fmla="*/ 2147483647 h 520"/>
              <a:gd name="T22" fmla="*/ 2147483647 w 366"/>
              <a:gd name="T23" fmla="*/ 2147483647 h 520"/>
              <a:gd name="T24" fmla="*/ 2147483647 w 366"/>
              <a:gd name="T25" fmla="*/ 2147483647 h 520"/>
              <a:gd name="T26" fmla="*/ 2147483647 w 366"/>
              <a:gd name="T27" fmla="*/ 2147483647 h 520"/>
              <a:gd name="T28" fmla="*/ 2147483647 w 366"/>
              <a:gd name="T29" fmla="*/ 2147483647 h 520"/>
              <a:gd name="T30" fmla="*/ 2147483647 w 366"/>
              <a:gd name="T31" fmla="*/ 2147483647 h 520"/>
              <a:gd name="T32" fmla="*/ 2147483647 w 366"/>
              <a:gd name="T33" fmla="*/ 2147483647 h 520"/>
              <a:gd name="T34" fmla="*/ 2147483647 w 366"/>
              <a:gd name="T35" fmla="*/ 2147483647 h 520"/>
              <a:gd name="T36" fmla="*/ 2147483647 w 366"/>
              <a:gd name="T37" fmla="*/ 2147483647 h 520"/>
              <a:gd name="T38" fmla="*/ 2147483647 w 366"/>
              <a:gd name="T39" fmla="*/ 2147483647 h 520"/>
              <a:gd name="T40" fmla="*/ 2147483647 w 366"/>
              <a:gd name="T41" fmla="*/ 2147483647 h 520"/>
              <a:gd name="T42" fmla="*/ 2147483647 w 366"/>
              <a:gd name="T43" fmla="*/ 2147483647 h 520"/>
              <a:gd name="T44" fmla="*/ 2147483647 w 366"/>
              <a:gd name="T45" fmla="*/ 2147483647 h 520"/>
              <a:gd name="T46" fmla="*/ 2147483647 w 366"/>
              <a:gd name="T47" fmla="*/ 2147483647 h 520"/>
              <a:gd name="T48" fmla="*/ 2147483647 w 366"/>
              <a:gd name="T49" fmla="*/ 2147483647 h 520"/>
              <a:gd name="T50" fmla="*/ 2147483647 w 366"/>
              <a:gd name="T51" fmla="*/ 2147483647 h 520"/>
              <a:gd name="T52" fmla="*/ 2147483647 w 366"/>
              <a:gd name="T53" fmla="*/ 2147483647 h 520"/>
              <a:gd name="T54" fmla="*/ 2147483647 w 366"/>
              <a:gd name="T55" fmla="*/ 2147483647 h 520"/>
              <a:gd name="T56" fmla="*/ 2147483647 w 366"/>
              <a:gd name="T57" fmla="*/ 2147483647 h 520"/>
              <a:gd name="T58" fmla="*/ 2147483647 w 366"/>
              <a:gd name="T59" fmla="*/ 2147483647 h 520"/>
              <a:gd name="T60" fmla="*/ 2147483647 w 366"/>
              <a:gd name="T61" fmla="*/ 2147483647 h 520"/>
              <a:gd name="T62" fmla="*/ 2147483647 w 366"/>
              <a:gd name="T63" fmla="*/ 2147483647 h 520"/>
              <a:gd name="T64" fmla="*/ 2147483647 w 366"/>
              <a:gd name="T65" fmla="*/ 2147483647 h 520"/>
              <a:gd name="T66" fmla="*/ 2147483647 w 366"/>
              <a:gd name="T67" fmla="*/ 2147483647 h 520"/>
              <a:gd name="T68" fmla="*/ 2147483647 w 366"/>
              <a:gd name="T69" fmla="*/ 2147483647 h 520"/>
              <a:gd name="T70" fmla="*/ 2147483647 w 366"/>
              <a:gd name="T71" fmla="*/ 2147483647 h 520"/>
              <a:gd name="T72" fmla="*/ 2147483647 w 366"/>
              <a:gd name="T73" fmla="*/ 2147483647 h 520"/>
              <a:gd name="T74" fmla="*/ 2147483647 w 366"/>
              <a:gd name="T75" fmla="*/ 2147483647 h 520"/>
              <a:gd name="T76" fmla="*/ 2147483647 w 366"/>
              <a:gd name="T77" fmla="*/ 2147483647 h 520"/>
              <a:gd name="T78" fmla="*/ 2147483647 w 366"/>
              <a:gd name="T79" fmla="*/ 2147483647 h 520"/>
              <a:gd name="T80" fmla="*/ 2147483647 w 366"/>
              <a:gd name="T81" fmla="*/ 2147483647 h 520"/>
              <a:gd name="T82" fmla="*/ 2147483647 w 366"/>
              <a:gd name="T83" fmla="*/ 2147483647 h 520"/>
              <a:gd name="T84" fmla="*/ 2147483647 w 366"/>
              <a:gd name="T85" fmla="*/ 2147483647 h 520"/>
              <a:gd name="T86" fmla="*/ 2147483647 w 366"/>
              <a:gd name="T87" fmla="*/ 2147483647 h 520"/>
              <a:gd name="T88" fmla="*/ 2147483647 w 366"/>
              <a:gd name="T89" fmla="*/ 2147483647 h 520"/>
              <a:gd name="T90" fmla="*/ 2147483647 w 366"/>
              <a:gd name="T91" fmla="*/ 2147483647 h 520"/>
              <a:gd name="T92" fmla="*/ 2147483647 w 366"/>
              <a:gd name="T93" fmla="*/ 2147483647 h 520"/>
              <a:gd name="T94" fmla="*/ 2147483647 w 366"/>
              <a:gd name="T95" fmla="*/ 2147483647 h 5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6"/>
              <a:gd name="T145" fmla="*/ 0 h 520"/>
              <a:gd name="T146" fmla="*/ 366 w 366"/>
              <a:gd name="T147" fmla="*/ 520 h 5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6" h="520">
                <a:moveTo>
                  <a:pt x="366" y="322"/>
                </a:moveTo>
                <a:cubicBezTo>
                  <a:pt x="364" y="317"/>
                  <a:pt x="364" y="313"/>
                  <a:pt x="361" y="309"/>
                </a:cubicBezTo>
                <a:cubicBezTo>
                  <a:pt x="357" y="302"/>
                  <a:pt x="344" y="305"/>
                  <a:pt x="352" y="295"/>
                </a:cubicBezTo>
                <a:cubicBezTo>
                  <a:pt x="358" y="287"/>
                  <a:pt x="365" y="285"/>
                  <a:pt x="356" y="274"/>
                </a:cubicBezTo>
                <a:cubicBezTo>
                  <a:pt x="353" y="271"/>
                  <a:pt x="349" y="269"/>
                  <a:pt x="348" y="265"/>
                </a:cubicBezTo>
                <a:cubicBezTo>
                  <a:pt x="348" y="261"/>
                  <a:pt x="351" y="257"/>
                  <a:pt x="350" y="253"/>
                </a:cubicBezTo>
                <a:cubicBezTo>
                  <a:pt x="347" y="244"/>
                  <a:pt x="341" y="241"/>
                  <a:pt x="340" y="231"/>
                </a:cubicBezTo>
                <a:cubicBezTo>
                  <a:pt x="340" y="225"/>
                  <a:pt x="341" y="219"/>
                  <a:pt x="344" y="214"/>
                </a:cubicBezTo>
                <a:cubicBezTo>
                  <a:pt x="346" y="210"/>
                  <a:pt x="350" y="207"/>
                  <a:pt x="351" y="204"/>
                </a:cubicBezTo>
                <a:cubicBezTo>
                  <a:pt x="354" y="199"/>
                  <a:pt x="353" y="197"/>
                  <a:pt x="349" y="194"/>
                </a:cubicBezTo>
                <a:cubicBezTo>
                  <a:pt x="339" y="187"/>
                  <a:pt x="321" y="194"/>
                  <a:pt x="310" y="198"/>
                </a:cubicBezTo>
                <a:cubicBezTo>
                  <a:pt x="305" y="200"/>
                  <a:pt x="295" y="206"/>
                  <a:pt x="290" y="203"/>
                </a:cubicBezTo>
                <a:cubicBezTo>
                  <a:pt x="284" y="199"/>
                  <a:pt x="284" y="189"/>
                  <a:pt x="283" y="183"/>
                </a:cubicBezTo>
                <a:cubicBezTo>
                  <a:pt x="280" y="175"/>
                  <a:pt x="269" y="174"/>
                  <a:pt x="261" y="172"/>
                </a:cubicBezTo>
                <a:cubicBezTo>
                  <a:pt x="248" y="168"/>
                  <a:pt x="237" y="172"/>
                  <a:pt x="225" y="175"/>
                </a:cubicBezTo>
                <a:cubicBezTo>
                  <a:pt x="212" y="178"/>
                  <a:pt x="196" y="174"/>
                  <a:pt x="200" y="158"/>
                </a:cubicBezTo>
                <a:cubicBezTo>
                  <a:pt x="202" y="152"/>
                  <a:pt x="205" y="148"/>
                  <a:pt x="202" y="141"/>
                </a:cubicBezTo>
                <a:cubicBezTo>
                  <a:pt x="200" y="135"/>
                  <a:pt x="192" y="136"/>
                  <a:pt x="191" y="128"/>
                </a:cubicBezTo>
                <a:cubicBezTo>
                  <a:pt x="190" y="122"/>
                  <a:pt x="197" y="112"/>
                  <a:pt x="189" y="107"/>
                </a:cubicBezTo>
                <a:cubicBezTo>
                  <a:pt x="184" y="104"/>
                  <a:pt x="178" y="109"/>
                  <a:pt x="173" y="106"/>
                </a:cubicBezTo>
                <a:cubicBezTo>
                  <a:pt x="174" y="100"/>
                  <a:pt x="181" y="97"/>
                  <a:pt x="182" y="90"/>
                </a:cubicBezTo>
                <a:cubicBezTo>
                  <a:pt x="183" y="82"/>
                  <a:pt x="182" y="73"/>
                  <a:pt x="186" y="66"/>
                </a:cubicBezTo>
                <a:cubicBezTo>
                  <a:pt x="188" y="63"/>
                  <a:pt x="192" y="61"/>
                  <a:pt x="193" y="58"/>
                </a:cubicBezTo>
                <a:cubicBezTo>
                  <a:pt x="194" y="56"/>
                  <a:pt x="192" y="54"/>
                  <a:pt x="193" y="52"/>
                </a:cubicBezTo>
                <a:cubicBezTo>
                  <a:pt x="196" y="44"/>
                  <a:pt x="206" y="40"/>
                  <a:pt x="210" y="33"/>
                </a:cubicBezTo>
                <a:cubicBezTo>
                  <a:pt x="213" y="31"/>
                  <a:pt x="213" y="31"/>
                  <a:pt x="213" y="31"/>
                </a:cubicBezTo>
                <a:cubicBezTo>
                  <a:pt x="219" y="25"/>
                  <a:pt x="221" y="21"/>
                  <a:pt x="226" y="20"/>
                </a:cubicBezTo>
                <a:cubicBezTo>
                  <a:pt x="230" y="19"/>
                  <a:pt x="235" y="13"/>
                  <a:pt x="235" y="13"/>
                </a:cubicBezTo>
                <a:cubicBezTo>
                  <a:pt x="235" y="13"/>
                  <a:pt x="235" y="0"/>
                  <a:pt x="227" y="2"/>
                </a:cubicBezTo>
                <a:cubicBezTo>
                  <a:pt x="219" y="4"/>
                  <a:pt x="204" y="13"/>
                  <a:pt x="204" y="13"/>
                </a:cubicBezTo>
                <a:cubicBezTo>
                  <a:pt x="204" y="13"/>
                  <a:pt x="203" y="21"/>
                  <a:pt x="194" y="25"/>
                </a:cubicBezTo>
                <a:cubicBezTo>
                  <a:pt x="185" y="30"/>
                  <a:pt x="174" y="34"/>
                  <a:pt x="169" y="36"/>
                </a:cubicBezTo>
                <a:cubicBezTo>
                  <a:pt x="163" y="39"/>
                  <a:pt x="162" y="44"/>
                  <a:pt x="153" y="40"/>
                </a:cubicBezTo>
                <a:cubicBezTo>
                  <a:pt x="144" y="36"/>
                  <a:pt x="141" y="37"/>
                  <a:pt x="141" y="37"/>
                </a:cubicBezTo>
                <a:cubicBezTo>
                  <a:pt x="141" y="37"/>
                  <a:pt x="146" y="54"/>
                  <a:pt x="138" y="55"/>
                </a:cubicBezTo>
                <a:cubicBezTo>
                  <a:pt x="131" y="57"/>
                  <a:pt x="125" y="51"/>
                  <a:pt x="125" y="51"/>
                </a:cubicBezTo>
                <a:cubicBezTo>
                  <a:pt x="125" y="51"/>
                  <a:pt x="127" y="35"/>
                  <a:pt x="120" y="45"/>
                </a:cubicBezTo>
                <a:cubicBezTo>
                  <a:pt x="114" y="55"/>
                  <a:pt x="93" y="69"/>
                  <a:pt x="97" y="75"/>
                </a:cubicBezTo>
                <a:cubicBezTo>
                  <a:pt x="101" y="81"/>
                  <a:pt x="103" y="89"/>
                  <a:pt x="103" y="89"/>
                </a:cubicBezTo>
                <a:cubicBezTo>
                  <a:pt x="94" y="100"/>
                  <a:pt x="94" y="100"/>
                  <a:pt x="94" y="100"/>
                </a:cubicBezTo>
                <a:cubicBezTo>
                  <a:pt x="94" y="100"/>
                  <a:pt x="84" y="102"/>
                  <a:pt x="79" y="105"/>
                </a:cubicBezTo>
                <a:cubicBezTo>
                  <a:pt x="74" y="109"/>
                  <a:pt x="67" y="114"/>
                  <a:pt x="69" y="118"/>
                </a:cubicBezTo>
                <a:cubicBezTo>
                  <a:pt x="71" y="123"/>
                  <a:pt x="66" y="127"/>
                  <a:pt x="66" y="127"/>
                </a:cubicBezTo>
                <a:cubicBezTo>
                  <a:pt x="66" y="127"/>
                  <a:pt x="68" y="141"/>
                  <a:pt x="64" y="140"/>
                </a:cubicBezTo>
                <a:cubicBezTo>
                  <a:pt x="62" y="139"/>
                  <a:pt x="59" y="137"/>
                  <a:pt x="57" y="134"/>
                </a:cubicBezTo>
                <a:cubicBezTo>
                  <a:pt x="56" y="133"/>
                  <a:pt x="56" y="133"/>
                  <a:pt x="56" y="133"/>
                </a:cubicBezTo>
                <a:cubicBezTo>
                  <a:pt x="55" y="137"/>
                  <a:pt x="57" y="142"/>
                  <a:pt x="55" y="146"/>
                </a:cubicBezTo>
                <a:cubicBezTo>
                  <a:pt x="54" y="149"/>
                  <a:pt x="50" y="153"/>
                  <a:pt x="48" y="156"/>
                </a:cubicBezTo>
                <a:cubicBezTo>
                  <a:pt x="44" y="160"/>
                  <a:pt x="37" y="165"/>
                  <a:pt x="32" y="164"/>
                </a:cubicBezTo>
                <a:cubicBezTo>
                  <a:pt x="30" y="165"/>
                  <a:pt x="30" y="165"/>
                  <a:pt x="30" y="165"/>
                </a:cubicBezTo>
                <a:cubicBezTo>
                  <a:pt x="31" y="166"/>
                  <a:pt x="31" y="166"/>
                  <a:pt x="31" y="166"/>
                </a:cubicBezTo>
                <a:cubicBezTo>
                  <a:pt x="33" y="166"/>
                  <a:pt x="34" y="167"/>
                  <a:pt x="36" y="169"/>
                </a:cubicBezTo>
                <a:cubicBezTo>
                  <a:pt x="40" y="175"/>
                  <a:pt x="37" y="175"/>
                  <a:pt x="41" y="183"/>
                </a:cubicBezTo>
                <a:cubicBezTo>
                  <a:pt x="45" y="191"/>
                  <a:pt x="49" y="193"/>
                  <a:pt x="48" y="199"/>
                </a:cubicBezTo>
                <a:cubicBezTo>
                  <a:pt x="47" y="204"/>
                  <a:pt x="41" y="205"/>
                  <a:pt x="44" y="213"/>
                </a:cubicBezTo>
                <a:cubicBezTo>
                  <a:pt x="47" y="221"/>
                  <a:pt x="48" y="235"/>
                  <a:pt x="50" y="240"/>
                </a:cubicBezTo>
                <a:cubicBezTo>
                  <a:pt x="52" y="245"/>
                  <a:pt x="47" y="249"/>
                  <a:pt x="49" y="256"/>
                </a:cubicBezTo>
                <a:cubicBezTo>
                  <a:pt x="51" y="263"/>
                  <a:pt x="58" y="270"/>
                  <a:pt x="56" y="276"/>
                </a:cubicBezTo>
                <a:cubicBezTo>
                  <a:pt x="53" y="282"/>
                  <a:pt x="46" y="283"/>
                  <a:pt x="44" y="290"/>
                </a:cubicBezTo>
                <a:cubicBezTo>
                  <a:pt x="42" y="297"/>
                  <a:pt x="42" y="297"/>
                  <a:pt x="39" y="305"/>
                </a:cubicBezTo>
                <a:cubicBezTo>
                  <a:pt x="35" y="313"/>
                  <a:pt x="33" y="314"/>
                  <a:pt x="28" y="314"/>
                </a:cubicBezTo>
                <a:cubicBezTo>
                  <a:pt x="23" y="315"/>
                  <a:pt x="22" y="302"/>
                  <a:pt x="15" y="313"/>
                </a:cubicBezTo>
                <a:cubicBezTo>
                  <a:pt x="9" y="324"/>
                  <a:pt x="12" y="327"/>
                  <a:pt x="11" y="330"/>
                </a:cubicBezTo>
                <a:cubicBezTo>
                  <a:pt x="11" y="333"/>
                  <a:pt x="7" y="334"/>
                  <a:pt x="3" y="336"/>
                </a:cubicBezTo>
                <a:cubicBezTo>
                  <a:pt x="0" y="338"/>
                  <a:pt x="2" y="345"/>
                  <a:pt x="2" y="349"/>
                </a:cubicBezTo>
                <a:cubicBezTo>
                  <a:pt x="3" y="349"/>
                  <a:pt x="3" y="349"/>
                  <a:pt x="3" y="349"/>
                </a:cubicBezTo>
                <a:cubicBezTo>
                  <a:pt x="13" y="355"/>
                  <a:pt x="23" y="364"/>
                  <a:pt x="32" y="370"/>
                </a:cubicBezTo>
                <a:cubicBezTo>
                  <a:pt x="36" y="373"/>
                  <a:pt x="39" y="376"/>
                  <a:pt x="44" y="376"/>
                </a:cubicBezTo>
                <a:cubicBezTo>
                  <a:pt x="51" y="377"/>
                  <a:pt x="51" y="374"/>
                  <a:pt x="58" y="379"/>
                </a:cubicBezTo>
                <a:cubicBezTo>
                  <a:pt x="63" y="381"/>
                  <a:pt x="65" y="385"/>
                  <a:pt x="71" y="386"/>
                </a:cubicBezTo>
                <a:cubicBezTo>
                  <a:pt x="77" y="386"/>
                  <a:pt x="84" y="379"/>
                  <a:pt x="91" y="380"/>
                </a:cubicBezTo>
                <a:cubicBezTo>
                  <a:pt x="103" y="381"/>
                  <a:pt x="116" y="394"/>
                  <a:pt x="127" y="399"/>
                </a:cubicBezTo>
                <a:cubicBezTo>
                  <a:pt x="138" y="404"/>
                  <a:pt x="153" y="411"/>
                  <a:pt x="159" y="422"/>
                </a:cubicBezTo>
                <a:cubicBezTo>
                  <a:pt x="165" y="434"/>
                  <a:pt x="170" y="449"/>
                  <a:pt x="178" y="460"/>
                </a:cubicBezTo>
                <a:cubicBezTo>
                  <a:pt x="185" y="470"/>
                  <a:pt x="197" y="464"/>
                  <a:pt x="208" y="461"/>
                </a:cubicBezTo>
                <a:cubicBezTo>
                  <a:pt x="212" y="460"/>
                  <a:pt x="218" y="457"/>
                  <a:pt x="223" y="458"/>
                </a:cubicBezTo>
                <a:cubicBezTo>
                  <a:pt x="229" y="459"/>
                  <a:pt x="232" y="464"/>
                  <a:pt x="237" y="464"/>
                </a:cubicBezTo>
                <a:cubicBezTo>
                  <a:pt x="241" y="465"/>
                  <a:pt x="246" y="462"/>
                  <a:pt x="251" y="463"/>
                </a:cubicBezTo>
                <a:cubicBezTo>
                  <a:pt x="257" y="464"/>
                  <a:pt x="262" y="464"/>
                  <a:pt x="265" y="469"/>
                </a:cubicBezTo>
                <a:cubicBezTo>
                  <a:pt x="270" y="477"/>
                  <a:pt x="264" y="494"/>
                  <a:pt x="261" y="502"/>
                </a:cubicBezTo>
                <a:cubicBezTo>
                  <a:pt x="267" y="507"/>
                  <a:pt x="276" y="512"/>
                  <a:pt x="279" y="520"/>
                </a:cubicBezTo>
                <a:cubicBezTo>
                  <a:pt x="282" y="517"/>
                  <a:pt x="282" y="503"/>
                  <a:pt x="283" y="497"/>
                </a:cubicBezTo>
                <a:cubicBezTo>
                  <a:pt x="285" y="484"/>
                  <a:pt x="288" y="472"/>
                  <a:pt x="290" y="460"/>
                </a:cubicBezTo>
                <a:cubicBezTo>
                  <a:pt x="292" y="451"/>
                  <a:pt x="293" y="442"/>
                  <a:pt x="296" y="432"/>
                </a:cubicBezTo>
                <a:cubicBezTo>
                  <a:pt x="297" y="426"/>
                  <a:pt x="299" y="418"/>
                  <a:pt x="296" y="413"/>
                </a:cubicBezTo>
                <a:cubicBezTo>
                  <a:pt x="289" y="400"/>
                  <a:pt x="272" y="397"/>
                  <a:pt x="275" y="379"/>
                </a:cubicBezTo>
                <a:cubicBezTo>
                  <a:pt x="277" y="366"/>
                  <a:pt x="291" y="367"/>
                  <a:pt x="301" y="373"/>
                </a:cubicBezTo>
                <a:cubicBezTo>
                  <a:pt x="301" y="369"/>
                  <a:pt x="300" y="365"/>
                  <a:pt x="298" y="362"/>
                </a:cubicBezTo>
                <a:cubicBezTo>
                  <a:pt x="294" y="357"/>
                  <a:pt x="289" y="359"/>
                  <a:pt x="285" y="356"/>
                </a:cubicBezTo>
                <a:cubicBezTo>
                  <a:pt x="274" y="348"/>
                  <a:pt x="288" y="332"/>
                  <a:pt x="300" y="333"/>
                </a:cubicBezTo>
                <a:cubicBezTo>
                  <a:pt x="307" y="334"/>
                  <a:pt x="316" y="339"/>
                  <a:pt x="324" y="338"/>
                </a:cubicBezTo>
                <a:cubicBezTo>
                  <a:pt x="327" y="338"/>
                  <a:pt x="329" y="337"/>
                  <a:pt x="331" y="337"/>
                </a:cubicBezTo>
                <a:cubicBezTo>
                  <a:pt x="333" y="336"/>
                  <a:pt x="334" y="334"/>
                  <a:pt x="337" y="334"/>
                </a:cubicBezTo>
                <a:cubicBezTo>
                  <a:pt x="338" y="334"/>
                  <a:pt x="339" y="335"/>
                  <a:pt x="340" y="335"/>
                </a:cubicBezTo>
                <a:cubicBezTo>
                  <a:pt x="350" y="334"/>
                  <a:pt x="356" y="328"/>
                  <a:pt x="363" y="324"/>
                </a:cubicBezTo>
                <a:lnTo>
                  <a:pt x="366" y="322"/>
                </a:lnTo>
                <a:close/>
              </a:path>
            </a:pathLst>
          </a:custGeom>
          <a:solidFill>
            <a:srgbClr val="ED1651"/>
          </a:solidFill>
          <a:ln w="3175" cap="rnd">
            <a:solidFill>
              <a:schemeClr val="bg1"/>
            </a:solidFill>
            <a:round/>
            <a:headEnd/>
            <a:tailEnd/>
          </a:ln>
        </p:spPr>
        <p:txBody>
          <a:bodyPr/>
          <a:lstStyle/>
          <a:p>
            <a:endParaRPr lang="de-DE"/>
          </a:p>
        </p:txBody>
      </p:sp>
      <p:sp>
        <p:nvSpPr>
          <p:cNvPr id="712663" name="Freeform 2007"/>
          <p:cNvSpPr>
            <a:spLocks/>
          </p:cNvSpPr>
          <p:nvPr/>
        </p:nvSpPr>
        <p:spPr bwMode="gray">
          <a:xfrm rot="347379">
            <a:off x="1231900" y="5108575"/>
            <a:ext cx="171450" cy="200025"/>
          </a:xfrm>
          <a:custGeom>
            <a:avLst/>
            <a:gdLst>
              <a:gd name="T0" fmla="*/ 2147483647 w 183"/>
              <a:gd name="T1" fmla="*/ 2147483647 h 206"/>
              <a:gd name="T2" fmla="*/ 2147483647 w 183"/>
              <a:gd name="T3" fmla="*/ 2147483647 h 206"/>
              <a:gd name="T4" fmla="*/ 2147483647 w 183"/>
              <a:gd name="T5" fmla="*/ 2147483647 h 206"/>
              <a:gd name="T6" fmla="*/ 2147483647 w 183"/>
              <a:gd name="T7" fmla="*/ 2147483647 h 206"/>
              <a:gd name="T8" fmla="*/ 2147483647 w 183"/>
              <a:gd name="T9" fmla="*/ 2147483647 h 206"/>
              <a:gd name="T10" fmla="*/ 2147483647 w 183"/>
              <a:gd name="T11" fmla="*/ 2147483647 h 206"/>
              <a:gd name="T12" fmla="*/ 2147483647 w 183"/>
              <a:gd name="T13" fmla="*/ 2147483647 h 206"/>
              <a:gd name="T14" fmla="*/ 2147483647 w 183"/>
              <a:gd name="T15" fmla="*/ 2147483647 h 206"/>
              <a:gd name="T16" fmla="*/ 2147483647 w 183"/>
              <a:gd name="T17" fmla="*/ 2147483647 h 206"/>
              <a:gd name="T18" fmla="*/ 2147483647 w 183"/>
              <a:gd name="T19" fmla="*/ 2147483647 h 206"/>
              <a:gd name="T20" fmla="*/ 2147483647 w 183"/>
              <a:gd name="T21" fmla="*/ 2147483647 h 206"/>
              <a:gd name="T22" fmla="*/ 2147483647 w 183"/>
              <a:gd name="T23" fmla="*/ 2147483647 h 206"/>
              <a:gd name="T24" fmla="*/ 2147483647 w 183"/>
              <a:gd name="T25" fmla="*/ 2147483647 h 206"/>
              <a:gd name="T26" fmla="*/ 2147483647 w 183"/>
              <a:gd name="T27" fmla="*/ 2147483647 h 206"/>
              <a:gd name="T28" fmla="*/ 2147483647 w 183"/>
              <a:gd name="T29" fmla="*/ 2147483647 h 206"/>
              <a:gd name="T30" fmla="*/ 2147483647 w 183"/>
              <a:gd name="T31" fmla="*/ 2147483647 h 206"/>
              <a:gd name="T32" fmla="*/ 2147483647 w 183"/>
              <a:gd name="T33" fmla="*/ 2147483647 h 206"/>
              <a:gd name="T34" fmla="*/ 2147483647 w 183"/>
              <a:gd name="T35" fmla="*/ 2147483647 h 206"/>
              <a:gd name="T36" fmla="*/ 2147483647 w 183"/>
              <a:gd name="T37" fmla="*/ 2147483647 h 206"/>
              <a:gd name="T38" fmla="*/ 2147483647 w 183"/>
              <a:gd name="T39" fmla="*/ 2147483647 h 206"/>
              <a:gd name="T40" fmla="*/ 2147483647 w 183"/>
              <a:gd name="T41" fmla="*/ 0 h 206"/>
              <a:gd name="T42" fmla="*/ 2147483647 w 183"/>
              <a:gd name="T43" fmla="*/ 2147483647 h 206"/>
              <a:gd name="T44" fmla="*/ 2147483647 w 183"/>
              <a:gd name="T45" fmla="*/ 2147483647 h 206"/>
              <a:gd name="T46" fmla="*/ 2147483647 w 183"/>
              <a:gd name="T47" fmla="*/ 2147483647 h 206"/>
              <a:gd name="T48" fmla="*/ 2147483647 w 183"/>
              <a:gd name="T49" fmla="*/ 2147483647 h 206"/>
              <a:gd name="T50" fmla="*/ 2147483647 w 183"/>
              <a:gd name="T51" fmla="*/ 2147483647 h 206"/>
              <a:gd name="T52" fmla="*/ 2147483647 w 183"/>
              <a:gd name="T53" fmla="*/ 2147483647 h 206"/>
              <a:gd name="T54" fmla="*/ 2147483647 w 183"/>
              <a:gd name="T55" fmla="*/ 2147483647 h 206"/>
              <a:gd name="T56" fmla="*/ 2147483647 w 183"/>
              <a:gd name="T57" fmla="*/ 2147483647 h 206"/>
              <a:gd name="T58" fmla="*/ 2147483647 w 183"/>
              <a:gd name="T59" fmla="*/ 2147483647 h 206"/>
              <a:gd name="T60" fmla="*/ 2147483647 w 183"/>
              <a:gd name="T61" fmla="*/ 2147483647 h 206"/>
              <a:gd name="T62" fmla="*/ 2147483647 w 183"/>
              <a:gd name="T63" fmla="*/ 2147483647 h 206"/>
              <a:gd name="T64" fmla="*/ 2147483647 w 183"/>
              <a:gd name="T65" fmla="*/ 2147483647 h 206"/>
              <a:gd name="T66" fmla="*/ 2147483647 w 183"/>
              <a:gd name="T67" fmla="*/ 2147483647 h 206"/>
              <a:gd name="T68" fmla="*/ 2147483647 w 183"/>
              <a:gd name="T69" fmla="*/ 2147483647 h 206"/>
              <a:gd name="T70" fmla="*/ 2147483647 w 183"/>
              <a:gd name="T71" fmla="*/ 2147483647 h 206"/>
              <a:gd name="T72" fmla="*/ 2147483647 w 183"/>
              <a:gd name="T73" fmla="*/ 2147483647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3"/>
              <a:gd name="T112" fmla="*/ 0 h 206"/>
              <a:gd name="T113" fmla="*/ 183 w 183"/>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3" h="206">
                <a:moveTo>
                  <a:pt x="14" y="153"/>
                </a:moveTo>
                <a:cubicBezTo>
                  <a:pt x="15" y="156"/>
                  <a:pt x="16" y="159"/>
                  <a:pt x="15" y="162"/>
                </a:cubicBezTo>
                <a:cubicBezTo>
                  <a:pt x="13" y="168"/>
                  <a:pt x="6" y="175"/>
                  <a:pt x="10" y="180"/>
                </a:cubicBezTo>
                <a:cubicBezTo>
                  <a:pt x="12" y="182"/>
                  <a:pt x="20" y="184"/>
                  <a:pt x="23" y="184"/>
                </a:cubicBezTo>
                <a:cubicBezTo>
                  <a:pt x="27" y="185"/>
                  <a:pt x="33" y="182"/>
                  <a:pt x="36" y="183"/>
                </a:cubicBezTo>
                <a:cubicBezTo>
                  <a:pt x="40" y="184"/>
                  <a:pt x="41" y="187"/>
                  <a:pt x="44" y="191"/>
                </a:cubicBezTo>
                <a:cubicBezTo>
                  <a:pt x="51" y="200"/>
                  <a:pt x="56" y="206"/>
                  <a:pt x="65" y="195"/>
                </a:cubicBezTo>
                <a:cubicBezTo>
                  <a:pt x="74" y="184"/>
                  <a:pt x="80" y="169"/>
                  <a:pt x="86" y="156"/>
                </a:cubicBezTo>
                <a:cubicBezTo>
                  <a:pt x="92" y="143"/>
                  <a:pt x="95" y="145"/>
                  <a:pt x="108" y="143"/>
                </a:cubicBezTo>
                <a:cubicBezTo>
                  <a:pt x="122" y="140"/>
                  <a:pt x="135" y="129"/>
                  <a:pt x="146" y="119"/>
                </a:cubicBezTo>
                <a:cubicBezTo>
                  <a:pt x="158" y="109"/>
                  <a:pt x="168" y="95"/>
                  <a:pt x="176" y="81"/>
                </a:cubicBezTo>
                <a:cubicBezTo>
                  <a:pt x="180" y="74"/>
                  <a:pt x="183" y="70"/>
                  <a:pt x="182" y="63"/>
                </a:cubicBezTo>
                <a:cubicBezTo>
                  <a:pt x="181" y="55"/>
                  <a:pt x="176" y="44"/>
                  <a:pt x="170" y="39"/>
                </a:cubicBezTo>
                <a:cubicBezTo>
                  <a:pt x="165" y="34"/>
                  <a:pt x="165" y="34"/>
                  <a:pt x="165" y="34"/>
                </a:cubicBezTo>
                <a:cubicBezTo>
                  <a:pt x="162" y="32"/>
                  <a:pt x="159" y="31"/>
                  <a:pt x="156" y="31"/>
                </a:cubicBezTo>
                <a:cubicBezTo>
                  <a:pt x="149" y="30"/>
                  <a:pt x="142" y="37"/>
                  <a:pt x="136" y="36"/>
                </a:cubicBezTo>
                <a:cubicBezTo>
                  <a:pt x="130" y="36"/>
                  <a:pt x="128" y="32"/>
                  <a:pt x="123" y="30"/>
                </a:cubicBezTo>
                <a:cubicBezTo>
                  <a:pt x="116" y="25"/>
                  <a:pt x="116" y="28"/>
                  <a:pt x="109" y="27"/>
                </a:cubicBezTo>
                <a:cubicBezTo>
                  <a:pt x="104" y="27"/>
                  <a:pt x="101" y="24"/>
                  <a:pt x="97" y="21"/>
                </a:cubicBezTo>
                <a:cubicBezTo>
                  <a:pt x="88" y="15"/>
                  <a:pt x="79" y="6"/>
                  <a:pt x="69" y="1"/>
                </a:cubicBezTo>
                <a:cubicBezTo>
                  <a:pt x="67" y="0"/>
                  <a:pt x="67" y="0"/>
                  <a:pt x="67" y="0"/>
                </a:cubicBezTo>
                <a:cubicBezTo>
                  <a:pt x="67" y="1"/>
                  <a:pt x="67" y="1"/>
                  <a:pt x="66" y="2"/>
                </a:cubicBezTo>
                <a:cubicBezTo>
                  <a:pt x="64" y="5"/>
                  <a:pt x="52" y="9"/>
                  <a:pt x="50" y="9"/>
                </a:cubicBezTo>
                <a:cubicBezTo>
                  <a:pt x="49" y="9"/>
                  <a:pt x="46" y="7"/>
                  <a:pt x="40" y="10"/>
                </a:cubicBezTo>
                <a:cubicBezTo>
                  <a:pt x="34" y="14"/>
                  <a:pt x="29" y="26"/>
                  <a:pt x="30" y="32"/>
                </a:cubicBezTo>
                <a:cubicBezTo>
                  <a:pt x="31" y="37"/>
                  <a:pt x="29" y="50"/>
                  <a:pt x="25" y="51"/>
                </a:cubicBezTo>
                <a:cubicBezTo>
                  <a:pt x="22" y="52"/>
                  <a:pt x="14" y="51"/>
                  <a:pt x="13" y="56"/>
                </a:cubicBezTo>
                <a:cubicBezTo>
                  <a:pt x="11" y="62"/>
                  <a:pt x="11" y="75"/>
                  <a:pt x="11" y="79"/>
                </a:cubicBezTo>
                <a:cubicBezTo>
                  <a:pt x="12" y="83"/>
                  <a:pt x="7" y="89"/>
                  <a:pt x="6" y="92"/>
                </a:cubicBezTo>
                <a:cubicBezTo>
                  <a:pt x="5" y="94"/>
                  <a:pt x="7" y="102"/>
                  <a:pt x="6" y="104"/>
                </a:cubicBezTo>
                <a:cubicBezTo>
                  <a:pt x="5" y="107"/>
                  <a:pt x="0" y="112"/>
                  <a:pt x="5" y="114"/>
                </a:cubicBezTo>
                <a:cubicBezTo>
                  <a:pt x="9" y="115"/>
                  <a:pt x="13" y="114"/>
                  <a:pt x="18" y="115"/>
                </a:cubicBezTo>
                <a:cubicBezTo>
                  <a:pt x="22" y="116"/>
                  <a:pt x="35" y="100"/>
                  <a:pt x="37" y="108"/>
                </a:cubicBezTo>
                <a:cubicBezTo>
                  <a:pt x="39" y="117"/>
                  <a:pt x="36" y="118"/>
                  <a:pt x="36" y="125"/>
                </a:cubicBezTo>
                <a:cubicBezTo>
                  <a:pt x="35" y="131"/>
                  <a:pt x="30" y="140"/>
                  <a:pt x="27" y="143"/>
                </a:cubicBezTo>
                <a:cubicBezTo>
                  <a:pt x="24" y="147"/>
                  <a:pt x="15" y="147"/>
                  <a:pt x="14" y="151"/>
                </a:cubicBezTo>
                <a:lnTo>
                  <a:pt x="14" y="153"/>
                </a:lnTo>
                <a:close/>
              </a:path>
            </a:pathLst>
          </a:custGeom>
          <a:solidFill>
            <a:srgbClr val="ED1651"/>
          </a:solidFill>
          <a:ln w="3175" cap="rnd">
            <a:solidFill>
              <a:schemeClr val="bg1"/>
            </a:solidFill>
            <a:round/>
            <a:headEnd/>
            <a:tailEnd/>
          </a:ln>
        </p:spPr>
        <p:txBody>
          <a:bodyPr/>
          <a:lstStyle/>
          <a:p>
            <a:endParaRPr lang="de-DE"/>
          </a:p>
        </p:txBody>
      </p:sp>
      <p:sp>
        <p:nvSpPr>
          <p:cNvPr id="712664" name="Freeform 2008"/>
          <p:cNvSpPr>
            <a:spLocks/>
          </p:cNvSpPr>
          <p:nvPr/>
        </p:nvSpPr>
        <p:spPr bwMode="gray">
          <a:xfrm rot="347379">
            <a:off x="1395413" y="5046663"/>
            <a:ext cx="1146175" cy="1147762"/>
          </a:xfrm>
          <a:custGeom>
            <a:avLst/>
            <a:gdLst>
              <a:gd name="T0" fmla="*/ 2147483647 w 1226"/>
              <a:gd name="T1" fmla="*/ 2147483647 h 1183"/>
              <a:gd name="T2" fmla="*/ 2147483647 w 1226"/>
              <a:gd name="T3" fmla="*/ 2147483647 h 1183"/>
              <a:gd name="T4" fmla="*/ 2147483647 w 1226"/>
              <a:gd name="T5" fmla="*/ 2147483647 h 1183"/>
              <a:gd name="T6" fmla="*/ 2147483647 w 1226"/>
              <a:gd name="T7" fmla="*/ 2147483647 h 1183"/>
              <a:gd name="T8" fmla="*/ 2147483647 w 1226"/>
              <a:gd name="T9" fmla="*/ 2147483647 h 1183"/>
              <a:gd name="T10" fmla="*/ 2147483647 w 1226"/>
              <a:gd name="T11" fmla="*/ 2147483647 h 1183"/>
              <a:gd name="T12" fmla="*/ 2147483647 w 1226"/>
              <a:gd name="T13" fmla="*/ 2147483647 h 1183"/>
              <a:gd name="T14" fmla="*/ 2147483647 w 1226"/>
              <a:gd name="T15" fmla="*/ 2147483647 h 1183"/>
              <a:gd name="T16" fmla="*/ 2147483647 w 1226"/>
              <a:gd name="T17" fmla="*/ 2147483647 h 1183"/>
              <a:gd name="T18" fmla="*/ 2147483647 w 1226"/>
              <a:gd name="T19" fmla="*/ 2147483647 h 1183"/>
              <a:gd name="T20" fmla="*/ 2147483647 w 1226"/>
              <a:gd name="T21" fmla="*/ 2147483647 h 1183"/>
              <a:gd name="T22" fmla="*/ 2147483647 w 1226"/>
              <a:gd name="T23" fmla="*/ 2147483647 h 1183"/>
              <a:gd name="T24" fmla="*/ 2147483647 w 1226"/>
              <a:gd name="T25" fmla="*/ 2147483647 h 1183"/>
              <a:gd name="T26" fmla="*/ 2147483647 w 1226"/>
              <a:gd name="T27" fmla="*/ 2147483647 h 1183"/>
              <a:gd name="T28" fmla="*/ 2147483647 w 1226"/>
              <a:gd name="T29" fmla="*/ 2147483647 h 1183"/>
              <a:gd name="T30" fmla="*/ 2147483647 w 1226"/>
              <a:gd name="T31" fmla="*/ 2147483647 h 1183"/>
              <a:gd name="T32" fmla="*/ 2147483647 w 1226"/>
              <a:gd name="T33" fmla="*/ 2147483647 h 1183"/>
              <a:gd name="T34" fmla="*/ 2147483647 w 1226"/>
              <a:gd name="T35" fmla="*/ 2147483647 h 1183"/>
              <a:gd name="T36" fmla="*/ 2147483647 w 1226"/>
              <a:gd name="T37" fmla="*/ 2147483647 h 1183"/>
              <a:gd name="T38" fmla="*/ 2147483647 w 1226"/>
              <a:gd name="T39" fmla="*/ 2147483647 h 1183"/>
              <a:gd name="T40" fmla="*/ 2147483647 w 1226"/>
              <a:gd name="T41" fmla="*/ 2147483647 h 1183"/>
              <a:gd name="T42" fmla="*/ 2147483647 w 1226"/>
              <a:gd name="T43" fmla="*/ 2147483647 h 1183"/>
              <a:gd name="T44" fmla="*/ 2147483647 w 1226"/>
              <a:gd name="T45" fmla="*/ 2147483647 h 1183"/>
              <a:gd name="T46" fmla="*/ 2147483647 w 1226"/>
              <a:gd name="T47" fmla="*/ 2147483647 h 1183"/>
              <a:gd name="T48" fmla="*/ 2147483647 w 1226"/>
              <a:gd name="T49" fmla="*/ 2147483647 h 1183"/>
              <a:gd name="T50" fmla="*/ 2147483647 w 1226"/>
              <a:gd name="T51" fmla="*/ 2147483647 h 1183"/>
              <a:gd name="T52" fmla="*/ 2147483647 w 1226"/>
              <a:gd name="T53" fmla="*/ 2147483647 h 1183"/>
              <a:gd name="T54" fmla="*/ 2147483647 w 1226"/>
              <a:gd name="T55" fmla="*/ 2147483647 h 1183"/>
              <a:gd name="T56" fmla="*/ 2147483647 w 1226"/>
              <a:gd name="T57" fmla="*/ 2147483647 h 1183"/>
              <a:gd name="T58" fmla="*/ 2147483647 w 1226"/>
              <a:gd name="T59" fmla="*/ 2147483647 h 1183"/>
              <a:gd name="T60" fmla="*/ 2147483647 w 1226"/>
              <a:gd name="T61" fmla="*/ 2147483647 h 1183"/>
              <a:gd name="T62" fmla="*/ 2147483647 w 1226"/>
              <a:gd name="T63" fmla="*/ 2147483647 h 1183"/>
              <a:gd name="T64" fmla="*/ 2147483647 w 1226"/>
              <a:gd name="T65" fmla="*/ 2147483647 h 1183"/>
              <a:gd name="T66" fmla="*/ 2147483647 w 1226"/>
              <a:gd name="T67" fmla="*/ 2147483647 h 1183"/>
              <a:gd name="T68" fmla="*/ 2147483647 w 1226"/>
              <a:gd name="T69" fmla="*/ 2147483647 h 1183"/>
              <a:gd name="T70" fmla="*/ 2147483647 w 1226"/>
              <a:gd name="T71" fmla="*/ 2147483647 h 1183"/>
              <a:gd name="T72" fmla="*/ 2147483647 w 1226"/>
              <a:gd name="T73" fmla="*/ 2147483647 h 1183"/>
              <a:gd name="T74" fmla="*/ 2147483647 w 1226"/>
              <a:gd name="T75" fmla="*/ 2147483647 h 1183"/>
              <a:gd name="T76" fmla="*/ 2147483647 w 1226"/>
              <a:gd name="T77" fmla="*/ 2147483647 h 1183"/>
              <a:gd name="T78" fmla="*/ 2147483647 w 1226"/>
              <a:gd name="T79" fmla="*/ 2147483647 h 1183"/>
              <a:gd name="T80" fmla="*/ 2147483647 w 1226"/>
              <a:gd name="T81" fmla="*/ 2147483647 h 1183"/>
              <a:gd name="T82" fmla="*/ 2147483647 w 1226"/>
              <a:gd name="T83" fmla="*/ 2147483647 h 1183"/>
              <a:gd name="T84" fmla="*/ 2147483647 w 1226"/>
              <a:gd name="T85" fmla="*/ 2147483647 h 1183"/>
              <a:gd name="T86" fmla="*/ 2147483647 w 1226"/>
              <a:gd name="T87" fmla="*/ 2147483647 h 1183"/>
              <a:gd name="T88" fmla="*/ 2147483647 w 1226"/>
              <a:gd name="T89" fmla="*/ 2147483647 h 1183"/>
              <a:gd name="T90" fmla="*/ 2147483647 w 1226"/>
              <a:gd name="T91" fmla="*/ 2147483647 h 1183"/>
              <a:gd name="T92" fmla="*/ 2147483647 w 1226"/>
              <a:gd name="T93" fmla="*/ 2147483647 h 1183"/>
              <a:gd name="T94" fmla="*/ 2147483647 w 1226"/>
              <a:gd name="T95" fmla="*/ 2147483647 h 1183"/>
              <a:gd name="T96" fmla="*/ 2147483647 w 1226"/>
              <a:gd name="T97" fmla="*/ 2147483647 h 1183"/>
              <a:gd name="T98" fmla="*/ 2147483647 w 1226"/>
              <a:gd name="T99" fmla="*/ 2147483647 h 1183"/>
              <a:gd name="T100" fmla="*/ 2147483647 w 1226"/>
              <a:gd name="T101" fmla="*/ 2147483647 h 1183"/>
              <a:gd name="T102" fmla="*/ 2147483647 w 1226"/>
              <a:gd name="T103" fmla="*/ 2147483647 h 1183"/>
              <a:gd name="T104" fmla="*/ 2147483647 w 1226"/>
              <a:gd name="T105" fmla="*/ 2147483647 h 1183"/>
              <a:gd name="T106" fmla="*/ 2147483647 w 1226"/>
              <a:gd name="T107" fmla="*/ 2147483647 h 11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6"/>
              <a:gd name="T163" fmla="*/ 0 h 1183"/>
              <a:gd name="T164" fmla="*/ 1226 w 1226"/>
              <a:gd name="T165" fmla="*/ 1183 h 11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6" h="1183">
                <a:moveTo>
                  <a:pt x="569" y="1182"/>
                </a:moveTo>
                <a:cubicBezTo>
                  <a:pt x="568" y="1177"/>
                  <a:pt x="569" y="1173"/>
                  <a:pt x="571" y="1169"/>
                </a:cubicBezTo>
                <a:cubicBezTo>
                  <a:pt x="572" y="1163"/>
                  <a:pt x="578" y="1159"/>
                  <a:pt x="579" y="1154"/>
                </a:cubicBezTo>
                <a:cubicBezTo>
                  <a:pt x="582" y="1144"/>
                  <a:pt x="567" y="1134"/>
                  <a:pt x="561" y="1128"/>
                </a:cubicBezTo>
                <a:cubicBezTo>
                  <a:pt x="552" y="1121"/>
                  <a:pt x="543" y="1116"/>
                  <a:pt x="533" y="1111"/>
                </a:cubicBezTo>
                <a:cubicBezTo>
                  <a:pt x="531" y="1109"/>
                  <a:pt x="529" y="1107"/>
                  <a:pt x="526" y="1106"/>
                </a:cubicBezTo>
                <a:cubicBezTo>
                  <a:pt x="522" y="1105"/>
                  <a:pt x="516" y="1106"/>
                  <a:pt x="513" y="1105"/>
                </a:cubicBezTo>
                <a:cubicBezTo>
                  <a:pt x="505" y="1101"/>
                  <a:pt x="502" y="1085"/>
                  <a:pt x="496" y="1077"/>
                </a:cubicBezTo>
                <a:cubicBezTo>
                  <a:pt x="492" y="1071"/>
                  <a:pt x="488" y="1071"/>
                  <a:pt x="482" y="1071"/>
                </a:cubicBezTo>
                <a:cubicBezTo>
                  <a:pt x="481" y="1071"/>
                  <a:pt x="481" y="1071"/>
                  <a:pt x="481" y="1071"/>
                </a:cubicBezTo>
                <a:cubicBezTo>
                  <a:pt x="486" y="1067"/>
                  <a:pt x="491" y="1063"/>
                  <a:pt x="495" y="1059"/>
                </a:cubicBezTo>
                <a:cubicBezTo>
                  <a:pt x="506" y="1048"/>
                  <a:pt x="516" y="1038"/>
                  <a:pt x="529" y="1030"/>
                </a:cubicBezTo>
                <a:cubicBezTo>
                  <a:pt x="543" y="1020"/>
                  <a:pt x="556" y="1011"/>
                  <a:pt x="569" y="999"/>
                </a:cubicBezTo>
                <a:cubicBezTo>
                  <a:pt x="577" y="992"/>
                  <a:pt x="589" y="988"/>
                  <a:pt x="592" y="978"/>
                </a:cubicBezTo>
                <a:cubicBezTo>
                  <a:pt x="597" y="967"/>
                  <a:pt x="593" y="954"/>
                  <a:pt x="593" y="942"/>
                </a:cubicBezTo>
                <a:cubicBezTo>
                  <a:pt x="588" y="942"/>
                  <a:pt x="583" y="941"/>
                  <a:pt x="578" y="941"/>
                </a:cubicBezTo>
                <a:cubicBezTo>
                  <a:pt x="575" y="941"/>
                  <a:pt x="575" y="941"/>
                  <a:pt x="572" y="941"/>
                </a:cubicBezTo>
                <a:cubicBezTo>
                  <a:pt x="571" y="940"/>
                  <a:pt x="571" y="940"/>
                  <a:pt x="571" y="940"/>
                </a:cubicBezTo>
                <a:cubicBezTo>
                  <a:pt x="572" y="935"/>
                  <a:pt x="573" y="931"/>
                  <a:pt x="575" y="927"/>
                </a:cubicBezTo>
                <a:cubicBezTo>
                  <a:pt x="577" y="920"/>
                  <a:pt x="585" y="911"/>
                  <a:pt x="586" y="903"/>
                </a:cubicBezTo>
                <a:cubicBezTo>
                  <a:pt x="586" y="882"/>
                  <a:pt x="567" y="895"/>
                  <a:pt x="557" y="899"/>
                </a:cubicBezTo>
                <a:cubicBezTo>
                  <a:pt x="553" y="892"/>
                  <a:pt x="551" y="888"/>
                  <a:pt x="552" y="879"/>
                </a:cubicBezTo>
                <a:cubicBezTo>
                  <a:pt x="552" y="871"/>
                  <a:pt x="557" y="860"/>
                  <a:pt x="551" y="853"/>
                </a:cubicBezTo>
                <a:cubicBezTo>
                  <a:pt x="539" y="838"/>
                  <a:pt x="526" y="842"/>
                  <a:pt x="511" y="845"/>
                </a:cubicBezTo>
                <a:cubicBezTo>
                  <a:pt x="504" y="847"/>
                  <a:pt x="489" y="847"/>
                  <a:pt x="484" y="840"/>
                </a:cubicBezTo>
                <a:cubicBezTo>
                  <a:pt x="479" y="833"/>
                  <a:pt x="484" y="815"/>
                  <a:pt x="485" y="806"/>
                </a:cubicBezTo>
                <a:cubicBezTo>
                  <a:pt x="485" y="796"/>
                  <a:pt x="488" y="780"/>
                  <a:pt x="480" y="773"/>
                </a:cubicBezTo>
                <a:cubicBezTo>
                  <a:pt x="481" y="772"/>
                  <a:pt x="481" y="772"/>
                  <a:pt x="481" y="772"/>
                </a:cubicBezTo>
                <a:cubicBezTo>
                  <a:pt x="487" y="765"/>
                  <a:pt x="490" y="756"/>
                  <a:pt x="492" y="747"/>
                </a:cubicBezTo>
                <a:cubicBezTo>
                  <a:pt x="493" y="741"/>
                  <a:pt x="494" y="735"/>
                  <a:pt x="495" y="729"/>
                </a:cubicBezTo>
                <a:cubicBezTo>
                  <a:pt x="496" y="723"/>
                  <a:pt x="500" y="718"/>
                  <a:pt x="500" y="711"/>
                </a:cubicBezTo>
                <a:cubicBezTo>
                  <a:pt x="499" y="700"/>
                  <a:pt x="489" y="702"/>
                  <a:pt x="483" y="695"/>
                </a:cubicBezTo>
                <a:cubicBezTo>
                  <a:pt x="476" y="688"/>
                  <a:pt x="483" y="676"/>
                  <a:pt x="482" y="668"/>
                </a:cubicBezTo>
                <a:cubicBezTo>
                  <a:pt x="473" y="668"/>
                  <a:pt x="463" y="667"/>
                  <a:pt x="454" y="666"/>
                </a:cubicBezTo>
                <a:cubicBezTo>
                  <a:pt x="444" y="664"/>
                  <a:pt x="431" y="668"/>
                  <a:pt x="425" y="657"/>
                </a:cubicBezTo>
                <a:cubicBezTo>
                  <a:pt x="422" y="652"/>
                  <a:pt x="424" y="641"/>
                  <a:pt x="424" y="635"/>
                </a:cubicBezTo>
                <a:cubicBezTo>
                  <a:pt x="424" y="626"/>
                  <a:pt x="424" y="616"/>
                  <a:pt x="422" y="607"/>
                </a:cubicBezTo>
                <a:cubicBezTo>
                  <a:pt x="420" y="602"/>
                  <a:pt x="417" y="594"/>
                  <a:pt x="411" y="592"/>
                </a:cubicBezTo>
                <a:cubicBezTo>
                  <a:pt x="406" y="589"/>
                  <a:pt x="400" y="593"/>
                  <a:pt x="395" y="591"/>
                </a:cubicBezTo>
                <a:cubicBezTo>
                  <a:pt x="391" y="590"/>
                  <a:pt x="385" y="584"/>
                  <a:pt x="381" y="582"/>
                </a:cubicBezTo>
                <a:cubicBezTo>
                  <a:pt x="372" y="577"/>
                  <a:pt x="365" y="574"/>
                  <a:pt x="356" y="571"/>
                </a:cubicBezTo>
                <a:cubicBezTo>
                  <a:pt x="348" y="568"/>
                  <a:pt x="340" y="564"/>
                  <a:pt x="331" y="564"/>
                </a:cubicBezTo>
                <a:cubicBezTo>
                  <a:pt x="325" y="565"/>
                  <a:pt x="319" y="568"/>
                  <a:pt x="313" y="567"/>
                </a:cubicBezTo>
                <a:cubicBezTo>
                  <a:pt x="306" y="566"/>
                  <a:pt x="297" y="559"/>
                  <a:pt x="292" y="555"/>
                </a:cubicBezTo>
                <a:cubicBezTo>
                  <a:pt x="289" y="552"/>
                  <a:pt x="287" y="549"/>
                  <a:pt x="283" y="547"/>
                </a:cubicBezTo>
                <a:cubicBezTo>
                  <a:pt x="282" y="546"/>
                  <a:pt x="277" y="546"/>
                  <a:pt x="276" y="545"/>
                </a:cubicBezTo>
                <a:cubicBezTo>
                  <a:pt x="271" y="540"/>
                  <a:pt x="271" y="524"/>
                  <a:pt x="271" y="517"/>
                </a:cubicBezTo>
                <a:cubicBezTo>
                  <a:pt x="270" y="506"/>
                  <a:pt x="271" y="495"/>
                  <a:pt x="272" y="483"/>
                </a:cubicBezTo>
                <a:cubicBezTo>
                  <a:pt x="274" y="466"/>
                  <a:pt x="262" y="468"/>
                  <a:pt x="247" y="471"/>
                </a:cubicBezTo>
                <a:cubicBezTo>
                  <a:pt x="226" y="477"/>
                  <a:pt x="214" y="489"/>
                  <a:pt x="196" y="500"/>
                </a:cubicBezTo>
                <a:cubicBezTo>
                  <a:pt x="184" y="508"/>
                  <a:pt x="178" y="520"/>
                  <a:pt x="162" y="518"/>
                </a:cubicBezTo>
                <a:cubicBezTo>
                  <a:pt x="155" y="517"/>
                  <a:pt x="122" y="513"/>
                  <a:pt x="113" y="513"/>
                </a:cubicBezTo>
                <a:cubicBezTo>
                  <a:pt x="111" y="512"/>
                  <a:pt x="111" y="512"/>
                  <a:pt x="111" y="512"/>
                </a:cubicBezTo>
                <a:cubicBezTo>
                  <a:pt x="104" y="499"/>
                  <a:pt x="110" y="475"/>
                  <a:pt x="109" y="462"/>
                </a:cubicBezTo>
                <a:cubicBezTo>
                  <a:pt x="95" y="468"/>
                  <a:pt x="85" y="485"/>
                  <a:pt x="68" y="485"/>
                </a:cubicBezTo>
                <a:cubicBezTo>
                  <a:pt x="59" y="485"/>
                  <a:pt x="60" y="481"/>
                  <a:pt x="56" y="474"/>
                </a:cubicBezTo>
                <a:cubicBezTo>
                  <a:pt x="54" y="472"/>
                  <a:pt x="51" y="467"/>
                  <a:pt x="47" y="467"/>
                </a:cubicBezTo>
                <a:cubicBezTo>
                  <a:pt x="44" y="466"/>
                  <a:pt x="43" y="470"/>
                  <a:pt x="40" y="470"/>
                </a:cubicBezTo>
                <a:cubicBezTo>
                  <a:pt x="32" y="470"/>
                  <a:pt x="34" y="463"/>
                  <a:pt x="31" y="458"/>
                </a:cubicBezTo>
                <a:cubicBezTo>
                  <a:pt x="28" y="450"/>
                  <a:pt x="22" y="445"/>
                  <a:pt x="18" y="439"/>
                </a:cubicBezTo>
                <a:cubicBezTo>
                  <a:pt x="11" y="426"/>
                  <a:pt x="0" y="410"/>
                  <a:pt x="9" y="397"/>
                </a:cubicBezTo>
                <a:cubicBezTo>
                  <a:pt x="13" y="392"/>
                  <a:pt x="23" y="388"/>
                  <a:pt x="25" y="384"/>
                </a:cubicBezTo>
                <a:cubicBezTo>
                  <a:pt x="26" y="382"/>
                  <a:pt x="26" y="373"/>
                  <a:pt x="25" y="371"/>
                </a:cubicBezTo>
                <a:cubicBezTo>
                  <a:pt x="24" y="365"/>
                  <a:pt x="22" y="362"/>
                  <a:pt x="26" y="356"/>
                </a:cubicBezTo>
                <a:cubicBezTo>
                  <a:pt x="30" y="349"/>
                  <a:pt x="39" y="343"/>
                  <a:pt x="45" y="338"/>
                </a:cubicBezTo>
                <a:cubicBezTo>
                  <a:pt x="53" y="332"/>
                  <a:pt x="62" y="328"/>
                  <a:pt x="71" y="323"/>
                </a:cubicBezTo>
                <a:cubicBezTo>
                  <a:pt x="76" y="320"/>
                  <a:pt x="81" y="316"/>
                  <a:pt x="86" y="314"/>
                </a:cubicBezTo>
                <a:cubicBezTo>
                  <a:pt x="93" y="311"/>
                  <a:pt x="102" y="306"/>
                  <a:pt x="109" y="306"/>
                </a:cubicBezTo>
                <a:cubicBezTo>
                  <a:pt x="114" y="305"/>
                  <a:pt x="120" y="308"/>
                  <a:pt x="124" y="305"/>
                </a:cubicBezTo>
                <a:cubicBezTo>
                  <a:pt x="126" y="303"/>
                  <a:pt x="126" y="303"/>
                  <a:pt x="126" y="303"/>
                </a:cubicBezTo>
                <a:cubicBezTo>
                  <a:pt x="127" y="304"/>
                  <a:pt x="127" y="305"/>
                  <a:pt x="128" y="306"/>
                </a:cubicBezTo>
                <a:cubicBezTo>
                  <a:pt x="131" y="303"/>
                  <a:pt x="131" y="289"/>
                  <a:pt x="132" y="283"/>
                </a:cubicBezTo>
                <a:cubicBezTo>
                  <a:pt x="134" y="271"/>
                  <a:pt x="137" y="259"/>
                  <a:pt x="139" y="246"/>
                </a:cubicBezTo>
                <a:cubicBezTo>
                  <a:pt x="141" y="237"/>
                  <a:pt x="142" y="228"/>
                  <a:pt x="145" y="219"/>
                </a:cubicBezTo>
                <a:cubicBezTo>
                  <a:pt x="146" y="213"/>
                  <a:pt x="148" y="205"/>
                  <a:pt x="145" y="199"/>
                </a:cubicBezTo>
                <a:cubicBezTo>
                  <a:pt x="138" y="186"/>
                  <a:pt x="121" y="183"/>
                  <a:pt x="124" y="165"/>
                </a:cubicBezTo>
                <a:cubicBezTo>
                  <a:pt x="126" y="152"/>
                  <a:pt x="140" y="153"/>
                  <a:pt x="150" y="159"/>
                </a:cubicBezTo>
                <a:cubicBezTo>
                  <a:pt x="150" y="155"/>
                  <a:pt x="149" y="151"/>
                  <a:pt x="147" y="148"/>
                </a:cubicBezTo>
                <a:cubicBezTo>
                  <a:pt x="143" y="143"/>
                  <a:pt x="138" y="145"/>
                  <a:pt x="134" y="142"/>
                </a:cubicBezTo>
                <a:cubicBezTo>
                  <a:pt x="123" y="134"/>
                  <a:pt x="137" y="118"/>
                  <a:pt x="149" y="119"/>
                </a:cubicBezTo>
                <a:cubicBezTo>
                  <a:pt x="156" y="120"/>
                  <a:pt x="165" y="125"/>
                  <a:pt x="173" y="125"/>
                </a:cubicBezTo>
                <a:cubicBezTo>
                  <a:pt x="176" y="124"/>
                  <a:pt x="178" y="124"/>
                  <a:pt x="180" y="123"/>
                </a:cubicBezTo>
                <a:cubicBezTo>
                  <a:pt x="182" y="123"/>
                  <a:pt x="183" y="120"/>
                  <a:pt x="186" y="120"/>
                </a:cubicBezTo>
                <a:cubicBezTo>
                  <a:pt x="187" y="120"/>
                  <a:pt x="188" y="121"/>
                  <a:pt x="189" y="121"/>
                </a:cubicBezTo>
                <a:cubicBezTo>
                  <a:pt x="199" y="120"/>
                  <a:pt x="205" y="114"/>
                  <a:pt x="212" y="110"/>
                </a:cubicBezTo>
                <a:cubicBezTo>
                  <a:pt x="215" y="108"/>
                  <a:pt x="215" y="108"/>
                  <a:pt x="215" y="108"/>
                </a:cubicBezTo>
                <a:cubicBezTo>
                  <a:pt x="215" y="109"/>
                  <a:pt x="215" y="110"/>
                  <a:pt x="216" y="111"/>
                </a:cubicBezTo>
                <a:cubicBezTo>
                  <a:pt x="218" y="116"/>
                  <a:pt x="220" y="121"/>
                  <a:pt x="222" y="126"/>
                </a:cubicBezTo>
                <a:cubicBezTo>
                  <a:pt x="223" y="130"/>
                  <a:pt x="224" y="135"/>
                  <a:pt x="227" y="137"/>
                </a:cubicBezTo>
                <a:cubicBezTo>
                  <a:pt x="232" y="140"/>
                  <a:pt x="235" y="137"/>
                  <a:pt x="239" y="136"/>
                </a:cubicBezTo>
                <a:cubicBezTo>
                  <a:pt x="249" y="136"/>
                  <a:pt x="250" y="149"/>
                  <a:pt x="260" y="143"/>
                </a:cubicBezTo>
                <a:cubicBezTo>
                  <a:pt x="263" y="141"/>
                  <a:pt x="264" y="137"/>
                  <a:pt x="268" y="140"/>
                </a:cubicBezTo>
                <a:cubicBezTo>
                  <a:pt x="271" y="141"/>
                  <a:pt x="271" y="146"/>
                  <a:pt x="272" y="149"/>
                </a:cubicBezTo>
                <a:cubicBezTo>
                  <a:pt x="277" y="144"/>
                  <a:pt x="281" y="136"/>
                  <a:pt x="287" y="132"/>
                </a:cubicBezTo>
                <a:cubicBezTo>
                  <a:pt x="293" y="127"/>
                  <a:pt x="299" y="125"/>
                  <a:pt x="305" y="122"/>
                </a:cubicBezTo>
                <a:cubicBezTo>
                  <a:pt x="315" y="115"/>
                  <a:pt x="320" y="104"/>
                  <a:pt x="331" y="100"/>
                </a:cubicBezTo>
                <a:cubicBezTo>
                  <a:pt x="330" y="93"/>
                  <a:pt x="313" y="90"/>
                  <a:pt x="307" y="88"/>
                </a:cubicBezTo>
                <a:cubicBezTo>
                  <a:pt x="319" y="86"/>
                  <a:pt x="305" y="76"/>
                  <a:pt x="301" y="70"/>
                </a:cubicBezTo>
                <a:cubicBezTo>
                  <a:pt x="296" y="62"/>
                  <a:pt x="290" y="49"/>
                  <a:pt x="291" y="39"/>
                </a:cubicBezTo>
                <a:cubicBezTo>
                  <a:pt x="293" y="18"/>
                  <a:pt x="322" y="54"/>
                  <a:pt x="323" y="39"/>
                </a:cubicBezTo>
                <a:cubicBezTo>
                  <a:pt x="327" y="41"/>
                  <a:pt x="328" y="46"/>
                  <a:pt x="330" y="50"/>
                </a:cubicBezTo>
                <a:cubicBezTo>
                  <a:pt x="333" y="49"/>
                  <a:pt x="336" y="44"/>
                  <a:pt x="340" y="44"/>
                </a:cubicBezTo>
                <a:cubicBezTo>
                  <a:pt x="344" y="45"/>
                  <a:pt x="348" y="53"/>
                  <a:pt x="351" y="56"/>
                </a:cubicBezTo>
                <a:cubicBezTo>
                  <a:pt x="354" y="50"/>
                  <a:pt x="355" y="36"/>
                  <a:pt x="362" y="33"/>
                </a:cubicBezTo>
                <a:cubicBezTo>
                  <a:pt x="367" y="31"/>
                  <a:pt x="368" y="34"/>
                  <a:pt x="373" y="36"/>
                </a:cubicBezTo>
                <a:cubicBezTo>
                  <a:pt x="381" y="38"/>
                  <a:pt x="390" y="31"/>
                  <a:pt x="396" y="25"/>
                </a:cubicBezTo>
                <a:cubicBezTo>
                  <a:pt x="401" y="21"/>
                  <a:pt x="408" y="18"/>
                  <a:pt x="412" y="13"/>
                </a:cubicBezTo>
                <a:cubicBezTo>
                  <a:pt x="414" y="10"/>
                  <a:pt x="414" y="5"/>
                  <a:pt x="415" y="1"/>
                </a:cubicBezTo>
                <a:cubicBezTo>
                  <a:pt x="416" y="2"/>
                  <a:pt x="416" y="2"/>
                  <a:pt x="416" y="2"/>
                </a:cubicBezTo>
                <a:cubicBezTo>
                  <a:pt x="417" y="3"/>
                  <a:pt x="418" y="4"/>
                  <a:pt x="419" y="5"/>
                </a:cubicBezTo>
                <a:cubicBezTo>
                  <a:pt x="425" y="5"/>
                  <a:pt x="432" y="0"/>
                  <a:pt x="437" y="7"/>
                </a:cubicBezTo>
                <a:cubicBezTo>
                  <a:pt x="439" y="11"/>
                  <a:pt x="437" y="15"/>
                  <a:pt x="437" y="19"/>
                </a:cubicBezTo>
                <a:cubicBezTo>
                  <a:pt x="437" y="23"/>
                  <a:pt x="439" y="26"/>
                  <a:pt x="440" y="30"/>
                </a:cubicBezTo>
                <a:cubicBezTo>
                  <a:pt x="447" y="30"/>
                  <a:pt x="452" y="34"/>
                  <a:pt x="450" y="42"/>
                </a:cubicBezTo>
                <a:cubicBezTo>
                  <a:pt x="449" y="47"/>
                  <a:pt x="447" y="47"/>
                  <a:pt x="443" y="51"/>
                </a:cubicBezTo>
                <a:cubicBezTo>
                  <a:pt x="440" y="55"/>
                  <a:pt x="439" y="59"/>
                  <a:pt x="438" y="64"/>
                </a:cubicBezTo>
                <a:cubicBezTo>
                  <a:pt x="436" y="73"/>
                  <a:pt x="444" y="75"/>
                  <a:pt x="446" y="84"/>
                </a:cubicBezTo>
                <a:cubicBezTo>
                  <a:pt x="448" y="90"/>
                  <a:pt x="451" y="99"/>
                  <a:pt x="455" y="105"/>
                </a:cubicBezTo>
                <a:cubicBezTo>
                  <a:pt x="458" y="109"/>
                  <a:pt x="464" y="115"/>
                  <a:pt x="468" y="117"/>
                </a:cubicBezTo>
                <a:cubicBezTo>
                  <a:pt x="474" y="121"/>
                  <a:pt x="485" y="114"/>
                  <a:pt x="491" y="110"/>
                </a:cubicBezTo>
                <a:cubicBezTo>
                  <a:pt x="498" y="107"/>
                  <a:pt x="504" y="102"/>
                  <a:pt x="511" y="100"/>
                </a:cubicBezTo>
                <a:cubicBezTo>
                  <a:pt x="514" y="99"/>
                  <a:pt x="518" y="99"/>
                  <a:pt x="521" y="98"/>
                </a:cubicBezTo>
                <a:cubicBezTo>
                  <a:pt x="525" y="97"/>
                  <a:pt x="527" y="93"/>
                  <a:pt x="531" y="92"/>
                </a:cubicBezTo>
                <a:cubicBezTo>
                  <a:pt x="534" y="91"/>
                  <a:pt x="539" y="91"/>
                  <a:pt x="541" y="89"/>
                </a:cubicBezTo>
                <a:cubicBezTo>
                  <a:pt x="541" y="88"/>
                  <a:pt x="541" y="88"/>
                  <a:pt x="541" y="88"/>
                </a:cubicBezTo>
                <a:cubicBezTo>
                  <a:pt x="546" y="92"/>
                  <a:pt x="556" y="102"/>
                  <a:pt x="560" y="94"/>
                </a:cubicBezTo>
                <a:cubicBezTo>
                  <a:pt x="564" y="88"/>
                  <a:pt x="561" y="82"/>
                  <a:pt x="561" y="76"/>
                </a:cubicBezTo>
                <a:cubicBezTo>
                  <a:pt x="567" y="77"/>
                  <a:pt x="571" y="73"/>
                  <a:pt x="577" y="74"/>
                </a:cubicBezTo>
                <a:cubicBezTo>
                  <a:pt x="581" y="74"/>
                  <a:pt x="583" y="75"/>
                  <a:pt x="586" y="74"/>
                </a:cubicBezTo>
                <a:cubicBezTo>
                  <a:pt x="588" y="74"/>
                  <a:pt x="591" y="70"/>
                  <a:pt x="592" y="70"/>
                </a:cubicBezTo>
                <a:cubicBezTo>
                  <a:pt x="597" y="69"/>
                  <a:pt x="596" y="72"/>
                  <a:pt x="599" y="73"/>
                </a:cubicBezTo>
                <a:cubicBezTo>
                  <a:pt x="602" y="75"/>
                  <a:pt x="606" y="74"/>
                  <a:pt x="608" y="77"/>
                </a:cubicBezTo>
                <a:cubicBezTo>
                  <a:pt x="608" y="79"/>
                  <a:pt x="608" y="79"/>
                  <a:pt x="608" y="79"/>
                </a:cubicBezTo>
                <a:cubicBezTo>
                  <a:pt x="610" y="80"/>
                  <a:pt x="613" y="82"/>
                  <a:pt x="614" y="82"/>
                </a:cubicBezTo>
                <a:cubicBezTo>
                  <a:pt x="618" y="83"/>
                  <a:pt x="617" y="82"/>
                  <a:pt x="620" y="80"/>
                </a:cubicBezTo>
                <a:cubicBezTo>
                  <a:pt x="625" y="78"/>
                  <a:pt x="631" y="72"/>
                  <a:pt x="635" y="72"/>
                </a:cubicBezTo>
                <a:cubicBezTo>
                  <a:pt x="639" y="72"/>
                  <a:pt x="643" y="76"/>
                  <a:pt x="647" y="74"/>
                </a:cubicBezTo>
                <a:cubicBezTo>
                  <a:pt x="650" y="73"/>
                  <a:pt x="650" y="71"/>
                  <a:pt x="652" y="70"/>
                </a:cubicBezTo>
                <a:cubicBezTo>
                  <a:pt x="655" y="69"/>
                  <a:pt x="657" y="72"/>
                  <a:pt x="660" y="71"/>
                </a:cubicBezTo>
                <a:cubicBezTo>
                  <a:pt x="665" y="70"/>
                  <a:pt x="666" y="59"/>
                  <a:pt x="668" y="55"/>
                </a:cubicBezTo>
                <a:cubicBezTo>
                  <a:pt x="671" y="47"/>
                  <a:pt x="676" y="41"/>
                  <a:pt x="680" y="34"/>
                </a:cubicBezTo>
                <a:cubicBezTo>
                  <a:pt x="684" y="26"/>
                  <a:pt x="693" y="16"/>
                  <a:pt x="694" y="7"/>
                </a:cubicBezTo>
                <a:cubicBezTo>
                  <a:pt x="695" y="7"/>
                  <a:pt x="695" y="7"/>
                  <a:pt x="695" y="7"/>
                </a:cubicBezTo>
                <a:cubicBezTo>
                  <a:pt x="705" y="4"/>
                  <a:pt x="715" y="44"/>
                  <a:pt x="716" y="51"/>
                </a:cubicBezTo>
                <a:cubicBezTo>
                  <a:pt x="718" y="58"/>
                  <a:pt x="720" y="71"/>
                  <a:pt x="732" y="79"/>
                </a:cubicBezTo>
                <a:cubicBezTo>
                  <a:pt x="743" y="87"/>
                  <a:pt x="748" y="99"/>
                  <a:pt x="747" y="103"/>
                </a:cubicBezTo>
                <a:cubicBezTo>
                  <a:pt x="747" y="107"/>
                  <a:pt x="733" y="124"/>
                  <a:pt x="728" y="131"/>
                </a:cubicBezTo>
                <a:cubicBezTo>
                  <a:pt x="722" y="138"/>
                  <a:pt x="714" y="145"/>
                  <a:pt x="710" y="148"/>
                </a:cubicBezTo>
                <a:cubicBezTo>
                  <a:pt x="706" y="151"/>
                  <a:pt x="700" y="157"/>
                  <a:pt x="692" y="175"/>
                </a:cubicBezTo>
                <a:cubicBezTo>
                  <a:pt x="683" y="193"/>
                  <a:pt x="669" y="196"/>
                  <a:pt x="669" y="196"/>
                </a:cubicBezTo>
                <a:cubicBezTo>
                  <a:pt x="681" y="199"/>
                  <a:pt x="707" y="182"/>
                  <a:pt x="713" y="179"/>
                </a:cubicBezTo>
                <a:cubicBezTo>
                  <a:pt x="719" y="176"/>
                  <a:pt x="723" y="178"/>
                  <a:pt x="725" y="175"/>
                </a:cubicBezTo>
                <a:cubicBezTo>
                  <a:pt x="728" y="172"/>
                  <a:pt x="725" y="162"/>
                  <a:pt x="725" y="162"/>
                </a:cubicBezTo>
                <a:cubicBezTo>
                  <a:pt x="725" y="162"/>
                  <a:pt x="727" y="153"/>
                  <a:pt x="734" y="145"/>
                </a:cubicBezTo>
                <a:cubicBezTo>
                  <a:pt x="741" y="138"/>
                  <a:pt x="745" y="146"/>
                  <a:pt x="754" y="144"/>
                </a:cubicBezTo>
                <a:cubicBezTo>
                  <a:pt x="762" y="142"/>
                  <a:pt x="768" y="141"/>
                  <a:pt x="787" y="141"/>
                </a:cubicBezTo>
                <a:cubicBezTo>
                  <a:pt x="807" y="142"/>
                  <a:pt x="787" y="155"/>
                  <a:pt x="787" y="164"/>
                </a:cubicBezTo>
                <a:cubicBezTo>
                  <a:pt x="787" y="174"/>
                  <a:pt x="765" y="187"/>
                  <a:pt x="765" y="191"/>
                </a:cubicBezTo>
                <a:cubicBezTo>
                  <a:pt x="765" y="194"/>
                  <a:pt x="778" y="192"/>
                  <a:pt x="788" y="186"/>
                </a:cubicBezTo>
                <a:cubicBezTo>
                  <a:pt x="798" y="180"/>
                  <a:pt x="795" y="175"/>
                  <a:pt x="798" y="162"/>
                </a:cubicBezTo>
                <a:cubicBezTo>
                  <a:pt x="801" y="149"/>
                  <a:pt x="817" y="150"/>
                  <a:pt x="829" y="146"/>
                </a:cubicBezTo>
                <a:cubicBezTo>
                  <a:pt x="842" y="143"/>
                  <a:pt x="860" y="153"/>
                  <a:pt x="878" y="164"/>
                </a:cubicBezTo>
                <a:cubicBezTo>
                  <a:pt x="896" y="176"/>
                  <a:pt x="896" y="178"/>
                  <a:pt x="902" y="177"/>
                </a:cubicBezTo>
                <a:cubicBezTo>
                  <a:pt x="908" y="176"/>
                  <a:pt x="909" y="178"/>
                  <a:pt x="913" y="181"/>
                </a:cubicBezTo>
                <a:cubicBezTo>
                  <a:pt x="917" y="184"/>
                  <a:pt x="911" y="195"/>
                  <a:pt x="910" y="198"/>
                </a:cubicBezTo>
                <a:cubicBezTo>
                  <a:pt x="909" y="202"/>
                  <a:pt x="912" y="216"/>
                  <a:pt x="914" y="210"/>
                </a:cubicBezTo>
                <a:cubicBezTo>
                  <a:pt x="916" y="205"/>
                  <a:pt x="915" y="213"/>
                  <a:pt x="915" y="213"/>
                </a:cubicBezTo>
                <a:cubicBezTo>
                  <a:pt x="915" y="213"/>
                  <a:pt x="928" y="208"/>
                  <a:pt x="938" y="198"/>
                </a:cubicBezTo>
                <a:cubicBezTo>
                  <a:pt x="948" y="189"/>
                  <a:pt x="959" y="193"/>
                  <a:pt x="963" y="193"/>
                </a:cubicBezTo>
                <a:cubicBezTo>
                  <a:pt x="967" y="192"/>
                  <a:pt x="972" y="198"/>
                  <a:pt x="981" y="203"/>
                </a:cubicBezTo>
                <a:cubicBezTo>
                  <a:pt x="990" y="208"/>
                  <a:pt x="998" y="207"/>
                  <a:pt x="1011" y="205"/>
                </a:cubicBezTo>
                <a:cubicBezTo>
                  <a:pt x="1024" y="204"/>
                  <a:pt x="1024" y="198"/>
                  <a:pt x="1042" y="198"/>
                </a:cubicBezTo>
                <a:cubicBezTo>
                  <a:pt x="1059" y="198"/>
                  <a:pt x="1095" y="225"/>
                  <a:pt x="1110" y="240"/>
                </a:cubicBezTo>
                <a:cubicBezTo>
                  <a:pt x="1125" y="254"/>
                  <a:pt x="1148" y="255"/>
                  <a:pt x="1164" y="254"/>
                </a:cubicBezTo>
                <a:cubicBezTo>
                  <a:pt x="1180" y="252"/>
                  <a:pt x="1185" y="254"/>
                  <a:pt x="1196" y="287"/>
                </a:cubicBezTo>
                <a:cubicBezTo>
                  <a:pt x="1226" y="373"/>
                  <a:pt x="1169" y="409"/>
                  <a:pt x="1163" y="415"/>
                </a:cubicBezTo>
                <a:cubicBezTo>
                  <a:pt x="1158" y="422"/>
                  <a:pt x="1155" y="428"/>
                  <a:pt x="1145" y="437"/>
                </a:cubicBezTo>
                <a:cubicBezTo>
                  <a:pt x="1135" y="445"/>
                  <a:pt x="1130" y="449"/>
                  <a:pt x="1123" y="465"/>
                </a:cubicBezTo>
                <a:cubicBezTo>
                  <a:pt x="1117" y="481"/>
                  <a:pt x="1104" y="502"/>
                  <a:pt x="1098" y="514"/>
                </a:cubicBezTo>
                <a:cubicBezTo>
                  <a:pt x="1091" y="526"/>
                  <a:pt x="1091" y="523"/>
                  <a:pt x="1081" y="516"/>
                </a:cubicBezTo>
                <a:cubicBezTo>
                  <a:pt x="1070" y="510"/>
                  <a:pt x="1075" y="525"/>
                  <a:pt x="1067" y="533"/>
                </a:cubicBezTo>
                <a:cubicBezTo>
                  <a:pt x="1058" y="541"/>
                  <a:pt x="1063" y="566"/>
                  <a:pt x="1065" y="583"/>
                </a:cubicBezTo>
                <a:cubicBezTo>
                  <a:pt x="1067" y="601"/>
                  <a:pt x="1068" y="616"/>
                  <a:pt x="1065" y="622"/>
                </a:cubicBezTo>
                <a:cubicBezTo>
                  <a:pt x="1062" y="628"/>
                  <a:pt x="1061" y="635"/>
                  <a:pt x="1058" y="661"/>
                </a:cubicBezTo>
                <a:cubicBezTo>
                  <a:pt x="1055" y="687"/>
                  <a:pt x="1050" y="680"/>
                  <a:pt x="1038" y="689"/>
                </a:cubicBezTo>
                <a:cubicBezTo>
                  <a:pt x="1026" y="697"/>
                  <a:pt x="1036" y="702"/>
                  <a:pt x="1031" y="729"/>
                </a:cubicBezTo>
                <a:cubicBezTo>
                  <a:pt x="1026" y="757"/>
                  <a:pt x="1009" y="766"/>
                  <a:pt x="995" y="783"/>
                </a:cubicBezTo>
                <a:cubicBezTo>
                  <a:pt x="982" y="799"/>
                  <a:pt x="992" y="789"/>
                  <a:pt x="988" y="794"/>
                </a:cubicBezTo>
                <a:cubicBezTo>
                  <a:pt x="985" y="799"/>
                  <a:pt x="985" y="806"/>
                  <a:pt x="985" y="808"/>
                </a:cubicBezTo>
                <a:cubicBezTo>
                  <a:pt x="985" y="811"/>
                  <a:pt x="975" y="816"/>
                  <a:pt x="965" y="819"/>
                </a:cubicBezTo>
                <a:cubicBezTo>
                  <a:pt x="956" y="821"/>
                  <a:pt x="955" y="824"/>
                  <a:pt x="949" y="839"/>
                </a:cubicBezTo>
                <a:cubicBezTo>
                  <a:pt x="944" y="853"/>
                  <a:pt x="906" y="848"/>
                  <a:pt x="900" y="845"/>
                </a:cubicBezTo>
                <a:cubicBezTo>
                  <a:pt x="894" y="842"/>
                  <a:pt x="885" y="848"/>
                  <a:pt x="882" y="851"/>
                </a:cubicBezTo>
                <a:cubicBezTo>
                  <a:pt x="878" y="854"/>
                  <a:pt x="874" y="861"/>
                  <a:pt x="869" y="860"/>
                </a:cubicBezTo>
                <a:cubicBezTo>
                  <a:pt x="863" y="859"/>
                  <a:pt x="859" y="863"/>
                  <a:pt x="855" y="869"/>
                </a:cubicBezTo>
                <a:cubicBezTo>
                  <a:pt x="850" y="875"/>
                  <a:pt x="841" y="877"/>
                  <a:pt x="829" y="879"/>
                </a:cubicBezTo>
                <a:cubicBezTo>
                  <a:pt x="818" y="881"/>
                  <a:pt x="788" y="907"/>
                  <a:pt x="776" y="915"/>
                </a:cubicBezTo>
                <a:cubicBezTo>
                  <a:pt x="764" y="923"/>
                  <a:pt x="764" y="918"/>
                  <a:pt x="757" y="925"/>
                </a:cubicBezTo>
                <a:cubicBezTo>
                  <a:pt x="751" y="932"/>
                  <a:pt x="757" y="931"/>
                  <a:pt x="745" y="941"/>
                </a:cubicBezTo>
                <a:cubicBezTo>
                  <a:pt x="733" y="950"/>
                  <a:pt x="741" y="957"/>
                  <a:pt x="739" y="977"/>
                </a:cubicBezTo>
                <a:cubicBezTo>
                  <a:pt x="737" y="997"/>
                  <a:pt x="736" y="1014"/>
                  <a:pt x="736" y="1016"/>
                </a:cubicBezTo>
                <a:cubicBezTo>
                  <a:pt x="735" y="1018"/>
                  <a:pt x="729" y="1023"/>
                  <a:pt x="725" y="1026"/>
                </a:cubicBezTo>
                <a:cubicBezTo>
                  <a:pt x="721" y="1028"/>
                  <a:pt x="714" y="1037"/>
                  <a:pt x="706" y="1041"/>
                </a:cubicBezTo>
                <a:cubicBezTo>
                  <a:pt x="698" y="1045"/>
                  <a:pt x="695" y="1053"/>
                  <a:pt x="691" y="1053"/>
                </a:cubicBezTo>
                <a:cubicBezTo>
                  <a:pt x="687" y="1054"/>
                  <a:pt x="682" y="1069"/>
                  <a:pt x="680" y="1071"/>
                </a:cubicBezTo>
                <a:cubicBezTo>
                  <a:pt x="678" y="1073"/>
                  <a:pt x="686" y="1064"/>
                  <a:pt x="671" y="1089"/>
                </a:cubicBezTo>
                <a:cubicBezTo>
                  <a:pt x="656" y="1113"/>
                  <a:pt x="636" y="1118"/>
                  <a:pt x="636" y="1118"/>
                </a:cubicBezTo>
                <a:cubicBezTo>
                  <a:pt x="650" y="1110"/>
                  <a:pt x="665" y="1082"/>
                  <a:pt x="665" y="1079"/>
                </a:cubicBezTo>
                <a:cubicBezTo>
                  <a:pt x="665" y="1076"/>
                  <a:pt x="663" y="1080"/>
                  <a:pt x="656" y="1080"/>
                </a:cubicBezTo>
                <a:cubicBezTo>
                  <a:pt x="650" y="1081"/>
                  <a:pt x="653" y="1073"/>
                  <a:pt x="650" y="1074"/>
                </a:cubicBezTo>
                <a:cubicBezTo>
                  <a:pt x="646" y="1075"/>
                  <a:pt x="652" y="1080"/>
                  <a:pt x="650" y="1083"/>
                </a:cubicBezTo>
                <a:cubicBezTo>
                  <a:pt x="649" y="1087"/>
                  <a:pt x="643" y="1092"/>
                  <a:pt x="640" y="1095"/>
                </a:cubicBezTo>
                <a:cubicBezTo>
                  <a:pt x="637" y="1098"/>
                  <a:pt x="629" y="1105"/>
                  <a:pt x="624" y="1113"/>
                </a:cubicBezTo>
                <a:cubicBezTo>
                  <a:pt x="619" y="1120"/>
                  <a:pt x="621" y="1127"/>
                  <a:pt x="621" y="1127"/>
                </a:cubicBezTo>
                <a:cubicBezTo>
                  <a:pt x="621" y="1127"/>
                  <a:pt x="613" y="1130"/>
                  <a:pt x="606" y="1146"/>
                </a:cubicBezTo>
                <a:cubicBezTo>
                  <a:pt x="599" y="1162"/>
                  <a:pt x="603" y="1156"/>
                  <a:pt x="594" y="1164"/>
                </a:cubicBezTo>
                <a:cubicBezTo>
                  <a:pt x="584" y="1172"/>
                  <a:pt x="579" y="1176"/>
                  <a:pt x="574" y="1178"/>
                </a:cubicBezTo>
                <a:cubicBezTo>
                  <a:pt x="572" y="1179"/>
                  <a:pt x="571" y="1181"/>
                  <a:pt x="569" y="1183"/>
                </a:cubicBezTo>
                <a:lnTo>
                  <a:pt x="569" y="1182"/>
                </a:lnTo>
                <a:close/>
              </a:path>
            </a:pathLst>
          </a:custGeom>
          <a:solidFill>
            <a:srgbClr val="ED1651"/>
          </a:solidFill>
          <a:ln w="3175" cap="rnd">
            <a:solidFill>
              <a:schemeClr val="bg1"/>
            </a:solidFill>
            <a:round/>
            <a:headEnd/>
            <a:tailEnd/>
          </a:ln>
        </p:spPr>
        <p:txBody>
          <a:bodyPr/>
          <a:lstStyle/>
          <a:p>
            <a:endParaRPr lang="de-DE"/>
          </a:p>
        </p:txBody>
      </p:sp>
      <p:sp>
        <p:nvSpPr>
          <p:cNvPr id="712665" name="Freeform 2009"/>
          <p:cNvSpPr>
            <a:spLocks/>
          </p:cNvSpPr>
          <p:nvPr/>
        </p:nvSpPr>
        <p:spPr bwMode="gray">
          <a:xfrm rot="347379">
            <a:off x="1316038" y="5829300"/>
            <a:ext cx="573087" cy="833438"/>
          </a:xfrm>
          <a:custGeom>
            <a:avLst/>
            <a:gdLst>
              <a:gd name="T0" fmla="*/ 2147483647 w 613"/>
              <a:gd name="T1" fmla="*/ 2147483647 h 860"/>
              <a:gd name="T2" fmla="*/ 2147483647 w 613"/>
              <a:gd name="T3" fmla="*/ 2147483647 h 860"/>
              <a:gd name="T4" fmla="*/ 2147483647 w 613"/>
              <a:gd name="T5" fmla="*/ 2147483647 h 860"/>
              <a:gd name="T6" fmla="*/ 2147483647 w 613"/>
              <a:gd name="T7" fmla="*/ 2147483647 h 860"/>
              <a:gd name="T8" fmla="*/ 2147483647 w 613"/>
              <a:gd name="T9" fmla="*/ 2147483647 h 860"/>
              <a:gd name="T10" fmla="*/ 2147483647 w 613"/>
              <a:gd name="T11" fmla="*/ 2147483647 h 860"/>
              <a:gd name="T12" fmla="*/ 2147483647 w 613"/>
              <a:gd name="T13" fmla="*/ 2147483647 h 860"/>
              <a:gd name="T14" fmla="*/ 2147483647 w 613"/>
              <a:gd name="T15" fmla="*/ 2147483647 h 860"/>
              <a:gd name="T16" fmla="*/ 2147483647 w 613"/>
              <a:gd name="T17" fmla="*/ 2147483647 h 860"/>
              <a:gd name="T18" fmla="*/ 2147483647 w 613"/>
              <a:gd name="T19" fmla="*/ 2147483647 h 860"/>
              <a:gd name="T20" fmla="*/ 2147483647 w 613"/>
              <a:gd name="T21" fmla="*/ 2147483647 h 860"/>
              <a:gd name="T22" fmla="*/ 2147483647 w 613"/>
              <a:gd name="T23" fmla="*/ 2147483647 h 860"/>
              <a:gd name="T24" fmla="*/ 2147483647 w 613"/>
              <a:gd name="T25" fmla="*/ 2147483647 h 860"/>
              <a:gd name="T26" fmla="*/ 2147483647 w 613"/>
              <a:gd name="T27" fmla="*/ 2147483647 h 860"/>
              <a:gd name="T28" fmla="*/ 2147483647 w 613"/>
              <a:gd name="T29" fmla="*/ 2147483647 h 860"/>
              <a:gd name="T30" fmla="*/ 2147483647 w 613"/>
              <a:gd name="T31" fmla="*/ 2147483647 h 860"/>
              <a:gd name="T32" fmla="*/ 2147483647 w 613"/>
              <a:gd name="T33" fmla="*/ 2147483647 h 860"/>
              <a:gd name="T34" fmla="*/ 2147483647 w 613"/>
              <a:gd name="T35" fmla="*/ 2147483647 h 860"/>
              <a:gd name="T36" fmla="*/ 2147483647 w 613"/>
              <a:gd name="T37" fmla="*/ 2147483647 h 860"/>
              <a:gd name="T38" fmla="*/ 2147483647 w 613"/>
              <a:gd name="T39" fmla="*/ 2147483647 h 860"/>
              <a:gd name="T40" fmla="*/ 2147483647 w 613"/>
              <a:gd name="T41" fmla="*/ 2147483647 h 860"/>
              <a:gd name="T42" fmla="*/ 2147483647 w 613"/>
              <a:gd name="T43" fmla="*/ 2147483647 h 860"/>
              <a:gd name="T44" fmla="*/ 2147483647 w 613"/>
              <a:gd name="T45" fmla="*/ 2147483647 h 860"/>
              <a:gd name="T46" fmla="*/ 2147483647 w 613"/>
              <a:gd name="T47" fmla="*/ 2147483647 h 860"/>
              <a:gd name="T48" fmla="*/ 2147483647 w 613"/>
              <a:gd name="T49" fmla="*/ 2147483647 h 860"/>
              <a:gd name="T50" fmla="*/ 2147483647 w 613"/>
              <a:gd name="T51" fmla="*/ 2147483647 h 860"/>
              <a:gd name="T52" fmla="*/ 2147483647 w 613"/>
              <a:gd name="T53" fmla="*/ 2147483647 h 860"/>
              <a:gd name="T54" fmla="*/ 2147483647 w 613"/>
              <a:gd name="T55" fmla="*/ 2147483647 h 860"/>
              <a:gd name="T56" fmla="*/ 2147483647 w 613"/>
              <a:gd name="T57" fmla="*/ 2147483647 h 860"/>
              <a:gd name="T58" fmla="*/ 2147483647 w 613"/>
              <a:gd name="T59" fmla="*/ 2147483647 h 860"/>
              <a:gd name="T60" fmla="*/ 2147483647 w 613"/>
              <a:gd name="T61" fmla="*/ 2147483647 h 860"/>
              <a:gd name="T62" fmla="*/ 2147483647 w 613"/>
              <a:gd name="T63" fmla="*/ 2147483647 h 860"/>
              <a:gd name="T64" fmla="*/ 2147483647 w 613"/>
              <a:gd name="T65" fmla="*/ 2147483647 h 860"/>
              <a:gd name="T66" fmla="*/ 2147483647 w 613"/>
              <a:gd name="T67" fmla="*/ 2147483647 h 860"/>
              <a:gd name="T68" fmla="*/ 2147483647 w 613"/>
              <a:gd name="T69" fmla="*/ 2147483647 h 860"/>
              <a:gd name="T70" fmla="*/ 2147483647 w 613"/>
              <a:gd name="T71" fmla="*/ 2147483647 h 860"/>
              <a:gd name="T72" fmla="*/ 2147483647 w 613"/>
              <a:gd name="T73" fmla="*/ 2147483647 h 860"/>
              <a:gd name="T74" fmla="*/ 2147483647 w 613"/>
              <a:gd name="T75" fmla="*/ 2147483647 h 860"/>
              <a:gd name="T76" fmla="*/ 2147483647 w 613"/>
              <a:gd name="T77" fmla="*/ 2147483647 h 860"/>
              <a:gd name="T78" fmla="*/ 2147483647 w 613"/>
              <a:gd name="T79" fmla="*/ 2147483647 h 860"/>
              <a:gd name="T80" fmla="*/ 2147483647 w 613"/>
              <a:gd name="T81" fmla="*/ 2147483647 h 860"/>
              <a:gd name="T82" fmla="*/ 2147483647 w 613"/>
              <a:gd name="T83" fmla="*/ 2147483647 h 860"/>
              <a:gd name="T84" fmla="*/ 2147483647 w 613"/>
              <a:gd name="T85" fmla="*/ 2147483647 h 860"/>
              <a:gd name="T86" fmla="*/ 2147483647 w 613"/>
              <a:gd name="T87" fmla="*/ 2147483647 h 860"/>
              <a:gd name="T88" fmla="*/ 2147483647 w 613"/>
              <a:gd name="T89" fmla="*/ 2147483647 h 860"/>
              <a:gd name="T90" fmla="*/ 2147483647 w 613"/>
              <a:gd name="T91" fmla="*/ 2147483647 h 860"/>
              <a:gd name="T92" fmla="*/ 2147483647 w 613"/>
              <a:gd name="T93" fmla="*/ 2147483647 h 860"/>
              <a:gd name="T94" fmla="*/ 2147483647 w 613"/>
              <a:gd name="T95" fmla="*/ 2147483647 h 860"/>
              <a:gd name="T96" fmla="*/ 2147483647 w 613"/>
              <a:gd name="T97" fmla="*/ 2147483647 h 860"/>
              <a:gd name="T98" fmla="*/ 2147483647 w 613"/>
              <a:gd name="T99" fmla="*/ 2147483647 h 860"/>
              <a:gd name="T100" fmla="*/ 2147483647 w 613"/>
              <a:gd name="T101" fmla="*/ 2147483647 h 860"/>
              <a:gd name="T102" fmla="*/ 2147483647 w 613"/>
              <a:gd name="T103" fmla="*/ 2147483647 h 860"/>
              <a:gd name="T104" fmla="*/ 2147483647 w 613"/>
              <a:gd name="T105" fmla="*/ 2147483647 h 860"/>
              <a:gd name="T106" fmla="*/ 2147483647 w 613"/>
              <a:gd name="T107" fmla="*/ 2147483647 h 860"/>
              <a:gd name="T108" fmla="*/ 2147483647 w 613"/>
              <a:gd name="T109" fmla="*/ 2147483647 h 860"/>
              <a:gd name="T110" fmla="*/ 2147483647 w 613"/>
              <a:gd name="T111" fmla="*/ 2147483647 h 860"/>
              <a:gd name="T112" fmla="*/ 2147483647 w 613"/>
              <a:gd name="T113" fmla="*/ 2147483647 h 860"/>
              <a:gd name="T114" fmla="*/ 2147483647 w 613"/>
              <a:gd name="T115" fmla="*/ 2147483647 h 860"/>
              <a:gd name="T116" fmla="*/ 2147483647 w 613"/>
              <a:gd name="T117" fmla="*/ 2147483647 h 860"/>
              <a:gd name="T118" fmla="*/ 2147483647 w 613"/>
              <a:gd name="T119" fmla="*/ 2147483647 h 860"/>
              <a:gd name="T120" fmla="*/ 2147483647 w 613"/>
              <a:gd name="T121" fmla="*/ 2147483647 h 860"/>
              <a:gd name="T122" fmla="*/ 2147483647 w 613"/>
              <a:gd name="T123" fmla="*/ 2147483647 h 860"/>
              <a:gd name="T124" fmla="*/ 2147483647 w 613"/>
              <a:gd name="T125" fmla="*/ 2147483647 h 8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3"/>
              <a:gd name="T190" fmla="*/ 0 h 860"/>
              <a:gd name="T191" fmla="*/ 613 w 613"/>
              <a:gd name="T192" fmla="*/ 860 h 8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3" h="860">
                <a:moveTo>
                  <a:pt x="222" y="22"/>
                </a:moveTo>
                <a:cubicBezTo>
                  <a:pt x="222" y="25"/>
                  <a:pt x="221" y="31"/>
                  <a:pt x="220" y="42"/>
                </a:cubicBezTo>
                <a:cubicBezTo>
                  <a:pt x="219" y="60"/>
                  <a:pt x="218" y="65"/>
                  <a:pt x="199" y="74"/>
                </a:cubicBezTo>
                <a:cubicBezTo>
                  <a:pt x="181" y="83"/>
                  <a:pt x="173" y="71"/>
                  <a:pt x="177" y="88"/>
                </a:cubicBezTo>
                <a:cubicBezTo>
                  <a:pt x="180" y="105"/>
                  <a:pt x="185" y="119"/>
                  <a:pt x="182" y="126"/>
                </a:cubicBezTo>
                <a:cubicBezTo>
                  <a:pt x="180" y="133"/>
                  <a:pt x="172" y="140"/>
                  <a:pt x="174" y="143"/>
                </a:cubicBezTo>
                <a:cubicBezTo>
                  <a:pt x="177" y="146"/>
                  <a:pt x="187" y="145"/>
                  <a:pt x="182" y="151"/>
                </a:cubicBezTo>
                <a:cubicBezTo>
                  <a:pt x="178" y="157"/>
                  <a:pt x="160" y="163"/>
                  <a:pt x="154" y="169"/>
                </a:cubicBezTo>
                <a:cubicBezTo>
                  <a:pt x="147" y="175"/>
                  <a:pt x="149" y="182"/>
                  <a:pt x="146" y="189"/>
                </a:cubicBezTo>
                <a:cubicBezTo>
                  <a:pt x="143" y="196"/>
                  <a:pt x="126" y="230"/>
                  <a:pt x="127" y="234"/>
                </a:cubicBezTo>
                <a:cubicBezTo>
                  <a:pt x="129" y="238"/>
                  <a:pt x="132" y="251"/>
                  <a:pt x="125" y="256"/>
                </a:cubicBezTo>
                <a:cubicBezTo>
                  <a:pt x="117" y="261"/>
                  <a:pt x="107" y="267"/>
                  <a:pt x="110" y="277"/>
                </a:cubicBezTo>
                <a:cubicBezTo>
                  <a:pt x="114" y="288"/>
                  <a:pt x="129" y="324"/>
                  <a:pt x="129" y="332"/>
                </a:cubicBezTo>
                <a:cubicBezTo>
                  <a:pt x="128" y="340"/>
                  <a:pt x="127" y="349"/>
                  <a:pt x="123" y="359"/>
                </a:cubicBezTo>
                <a:cubicBezTo>
                  <a:pt x="118" y="369"/>
                  <a:pt x="106" y="371"/>
                  <a:pt x="105" y="383"/>
                </a:cubicBezTo>
                <a:cubicBezTo>
                  <a:pt x="104" y="395"/>
                  <a:pt x="107" y="398"/>
                  <a:pt x="105" y="410"/>
                </a:cubicBezTo>
                <a:cubicBezTo>
                  <a:pt x="102" y="421"/>
                  <a:pt x="103" y="408"/>
                  <a:pt x="92" y="428"/>
                </a:cubicBezTo>
                <a:cubicBezTo>
                  <a:pt x="80" y="448"/>
                  <a:pt x="82" y="455"/>
                  <a:pt x="83" y="463"/>
                </a:cubicBezTo>
                <a:cubicBezTo>
                  <a:pt x="84" y="471"/>
                  <a:pt x="85" y="472"/>
                  <a:pt x="86" y="477"/>
                </a:cubicBezTo>
                <a:cubicBezTo>
                  <a:pt x="88" y="482"/>
                  <a:pt x="99" y="480"/>
                  <a:pt x="86" y="489"/>
                </a:cubicBezTo>
                <a:cubicBezTo>
                  <a:pt x="74" y="499"/>
                  <a:pt x="66" y="496"/>
                  <a:pt x="63" y="505"/>
                </a:cubicBezTo>
                <a:cubicBezTo>
                  <a:pt x="60" y="514"/>
                  <a:pt x="62" y="505"/>
                  <a:pt x="62" y="520"/>
                </a:cubicBezTo>
                <a:cubicBezTo>
                  <a:pt x="61" y="536"/>
                  <a:pt x="60" y="533"/>
                  <a:pt x="60" y="551"/>
                </a:cubicBezTo>
                <a:cubicBezTo>
                  <a:pt x="60" y="568"/>
                  <a:pt x="58" y="571"/>
                  <a:pt x="54" y="579"/>
                </a:cubicBezTo>
                <a:cubicBezTo>
                  <a:pt x="51" y="586"/>
                  <a:pt x="38" y="594"/>
                  <a:pt x="40" y="601"/>
                </a:cubicBezTo>
                <a:cubicBezTo>
                  <a:pt x="43" y="608"/>
                  <a:pt x="55" y="607"/>
                  <a:pt x="52" y="620"/>
                </a:cubicBezTo>
                <a:cubicBezTo>
                  <a:pt x="48" y="633"/>
                  <a:pt x="46" y="633"/>
                  <a:pt x="53" y="638"/>
                </a:cubicBezTo>
                <a:cubicBezTo>
                  <a:pt x="61" y="643"/>
                  <a:pt x="70" y="643"/>
                  <a:pt x="68" y="647"/>
                </a:cubicBezTo>
                <a:cubicBezTo>
                  <a:pt x="67" y="651"/>
                  <a:pt x="58" y="661"/>
                  <a:pt x="54" y="661"/>
                </a:cubicBezTo>
                <a:cubicBezTo>
                  <a:pt x="50" y="662"/>
                  <a:pt x="42" y="664"/>
                  <a:pt x="45" y="666"/>
                </a:cubicBezTo>
                <a:cubicBezTo>
                  <a:pt x="49" y="667"/>
                  <a:pt x="60" y="665"/>
                  <a:pt x="59" y="673"/>
                </a:cubicBezTo>
                <a:cubicBezTo>
                  <a:pt x="59" y="680"/>
                  <a:pt x="45" y="684"/>
                  <a:pt x="47" y="691"/>
                </a:cubicBezTo>
                <a:cubicBezTo>
                  <a:pt x="49" y="698"/>
                  <a:pt x="51" y="697"/>
                  <a:pt x="50" y="702"/>
                </a:cubicBezTo>
                <a:cubicBezTo>
                  <a:pt x="49" y="706"/>
                  <a:pt x="44" y="709"/>
                  <a:pt x="44" y="714"/>
                </a:cubicBezTo>
                <a:cubicBezTo>
                  <a:pt x="45" y="720"/>
                  <a:pt x="44" y="721"/>
                  <a:pt x="39" y="729"/>
                </a:cubicBezTo>
                <a:cubicBezTo>
                  <a:pt x="34" y="737"/>
                  <a:pt x="27" y="740"/>
                  <a:pt x="28" y="746"/>
                </a:cubicBezTo>
                <a:cubicBezTo>
                  <a:pt x="28" y="752"/>
                  <a:pt x="0" y="774"/>
                  <a:pt x="1" y="784"/>
                </a:cubicBezTo>
                <a:cubicBezTo>
                  <a:pt x="1" y="793"/>
                  <a:pt x="3" y="803"/>
                  <a:pt x="9" y="807"/>
                </a:cubicBezTo>
                <a:cubicBezTo>
                  <a:pt x="15" y="810"/>
                  <a:pt x="22" y="795"/>
                  <a:pt x="26" y="806"/>
                </a:cubicBezTo>
                <a:cubicBezTo>
                  <a:pt x="30" y="816"/>
                  <a:pt x="20" y="810"/>
                  <a:pt x="25" y="825"/>
                </a:cubicBezTo>
                <a:cubicBezTo>
                  <a:pt x="30" y="840"/>
                  <a:pt x="26" y="840"/>
                  <a:pt x="39" y="843"/>
                </a:cubicBezTo>
                <a:cubicBezTo>
                  <a:pt x="52" y="846"/>
                  <a:pt x="82" y="837"/>
                  <a:pt x="87" y="848"/>
                </a:cubicBezTo>
                <a:cubicBezTo>
                  <a:pt x="88" y="848"/>
                  <a:pt x="88" y="848"/>
                  <a:pt x="88" y="848"/>
                </a:cubicBezTo>
                <a:cubicBezTo>
                  <a:pt x="89" y="847"/>
                  <a:pt x="91" y="847"/>
                  <a:pt x="94" y="850"/>
                </a:cubicBezTo>
                <a:cubicBezTo>
                  <a:pt x="101" y="857"/>
                  <a:pt x="111" y="860"/>
                  <a:pt x="112" y="858"/>
                </a:cubicBezTo>
                <a:cubicBezTo>
                  <a:pt x="113" y="857"/>
                  <a:pt x="101" y="842"/>
                  <a:pt x="100" y="840"/>
                </a:cubicBezTo>
                <a:cubicBezTo>
                  <a:pt x="99" y="839"/>
                  <a:pt x="99" y="836"/>
                  <a:pt x="96" y="836"/>
                </a:cubicBezTo>
                <a:cubicBezTo>
                  <a:pt x="93" y="837"/>
                  <a:pt x="96" y="818"/>
                  <a:pt x="96" y="816"/>
                </a:cubicBezTo>
                <a:cubicBezTo>
                  <a:pt x="97" y="814"/>
                  <a:pt x="100" y="803"/>
                  <a:pt x="105" y="804"/>
                </a:cubicBezTo>
                <a:cubicBezTo>
                  <a:pt x="111" y="805"/>
                  <a:pt x="115" y="795"/>
                  <a:pt x="117" y="797"/>
                </a:cubicBezTo>
                <a:cubicBezTo>
                  <a:pt x="119" y="798"/>
                  <a:pt x="127" y="800"/>
                  <a:pt x="130" y="794"/>
                </a:cubicBezTo>
                <a:cubicBezTo>
                  <a:pt x="133" y="789"/>
                  <a:pt x="133" y="785"/>
                  <a:pt x="135" y="782"/>
                </a:cubicBezTo>
                <a:cubicBezTo>
                  <a:pt x="136" y="779"/>
                  <a:pt x="144" y="768"/>
                  <a:pt x="147" y="766"/>
                </a:cubicBezTo>
                <a:cubicBezTo>
                  <a:pt x="151" y="764"/>
                  <a:pt x="160" y="759"/>
                  <a:pt x="165" y="756"/>
                </a:cubicBezTo>
                <a:cubicBezTo>
                  <a:pt x="169" y="752"/>
                  <a:pt x="188" y="743"/>
                  <a:pt x="183" y="739"/>
                </a:cubicBezTo>
                <a:cubicBezTo>
                  <a:pt x="179" y="734"/>
                  <a:pt x="199" y="720"/>
                  <a:pt x="190" y="716"/>
                </a:cubicBezTo>
                <a:cubicBezTo>
                  <a:pt x="182" y="713"/>
                  <a:pt x="160" y="706"/>
                  <a:pt x="158" y="702"/>
                </a:cubicBezTo>
                <a:cubicBezTo>
                  <a:pt x="155" y="698"/>
                  <a:pt x="154" y="683"/>
                  <a:pt x="158" y="679"/>
                </a:cubicBezTo>
                <a:cubicBezTo>
                  <a:pt x="161" y="674"/>
                  <a:pt x="175" y="665"/>
                  <a:pt x="179" y="665"/>
                </a:cubicBezTo>
                <a:cubicBezTo>
                  <a:pt x="183" y="664"/>
                  <a:pt x="199" y="662"/>
                  <a:pt x="204" y="658"/>
                </a:cubicBezTo>
                <a:cubicBezTo>
                  <a:pt x="210" y="654"/>
                  <a:pt x="217" y="643"/>
                  <a:pt x="218" y="640"/>
                </a:cubicBezTo>
                <a:cubicBezTo>
                  <a:pt x="219" y="638"/>
                  <a:pt x="219" y="633"/>
                  <a:pt x="220" y="626"/>
                </a:cubicBezTo>
                <a:cubicBezTo>
                  <a:pt x="220" y="619"/>
                  <a:pt x="219" y="613"/>
                  <a:pt x="225" y="612"/>
                </a:cubicBezTo>
                <a:cubicBezTo>
                  <a:pt x="231" y="610"/>
                  <a:pt x="233" y="608"/>
                  <a:pt x="237" y="608"/>
                </a:cubicBezTo>
                <a:cubicBezTo>
                  <a:pt x="241" y="608"/>
                  <a:pt x="245" y="607"/>
                  <a:pt x="245" y="605"/>
                </a:cubicBezTo>
                <a:cubicBezTo>
                  <a:pt x="244" y="602"/>
                  <a:pt x="240" y="595"/>
                  <a:pt x="240" y="595"/>
                </a:cubicBezTo>
                <a:cubicBezTo>
                  <a:pt x="247" y="590"/>
                  <a:pt x="247" y="590"/>
                  <a:pt x="247" y="590"/>
                </a:cubicBezTo>
                <a:cubicBezTo>
                  <a:pt x="247" y="590"/>
                  <a:pt x="242" y="583"/>
                  <a:pt x="239" y="580"/>
                </a:cubicBezTo>
                <a:cubicBezTo>
                  <a:pt x="236" y="576"/>
                  <a:pt x="238" y="567"/>
                  <a:pt x="238" y="563"/>
                </a:cubicBezTo>
                <a:cubicBezTo>
                  <a:pt x="238" y="558"/>
                  <a:pt x="233" y="552"/>
                  <a:pt x="238" y="545"/>
                </a:cubicBezTo>
                <a:cubicBezTo>
                  <a:pt x="242" y="538"/>
                  <a:pt x="250" y="532"/>
                  <a:pt x="254" y="541"/>
                </a:cubicBezTo>
                <a:cubicBezTo>
                  <a:pt x="257" y="550"/>
                  <a:pt x="260" y="552"/>
                  <a:pt x="268" y="554"/>
                </a:cubicBezTo>
                <a:cubicBezTo>
                  <a:pt x="277" y="556"/>
                  <a:pt x="284" y="552"/>
                  <a:pt x="284" y="552"/>
                </a:cubicBezTo>
                <a:cubicBezTo>
                  <a:pt x="284" y="552"/>
                  <a:pt x="312" y="543"/>
                  <a:pt x="309" y="539"/>
                </a:cubicBezTo>
                <a:cubicBezTo>
                  <a:pt x="305" y="534"/>
                  <a:pt x="306" y="530"/>
                  <a:pt x="310" y="528"/>
                </a:cubicBezTo>
                <a:cubicBezTo>
                  <a:pt x="313" y="525"/>
                  <a:pt x="321" y="519"/>
                  <a:pt x="322" y="516"/>
                </a:cubicBezTo>
                <a:cubicBezTo>
                  <a:pt x="323" y="512"/>
                  <a:pt x="319" y="509"/>
                  <a:pt x="316" y="503"/>
                </a:cubicBezTo>
                <a:cubicBezTo>
                  <a:pt x="314" y="497"/>
                  <a:pt x="316" y="486"/>
                  <a:pt x="320" y="487"/>
                </a:cubicBezTo>
                <a:cubicBezTo>
                  <a:pt x="323" y="488"/>
                  <a:pt x="324" y="486"/>
                  <a:pt x="331" y="493"/>
                </a:cubicBezTo>
                <a:cubicBezTo>
                  <a:pt x="338" y="501"/>
                  <a:pt x="338" y="493"/>
                  <a:pt x="350" y="494"/>
                </a:cubicBezTo>
                <a:cubicBezTo>
                  <a:pt x="361" y="494"/>
                  <a:pt x="369" y="492"/>
                  <a:pt x="375" y="490"/>
                </a:cubicBezTo>
                <a:cubicBezTo>
                  <a:pt x="381" y="488"/>
                  <a:pt x="382" y="483"/>
                  <a:pt x="393" y="484"/>
                </a:cubicBezTo>
                <a:cubicBezTo>
                  <a:pt x="403" y="484"/>
                  <a:pt x="463" y="460"/>
                  <a:pt x="470" y="446"/>
                </a:cubicBezTo>
                <a:cubicBezTo>
                  <a:pt x="476" y="433"/>
                  <a:pt x="483" y="427"/>
                  <a:pt x="477" y="423"/>
                </a:cubicBezTo>
                <a:cubicBezTo>
                  <a:pt x="471" y="420"/>
                  <a:pt x="466" y="423"/>
                  <a:pt x="464" y="416"/>
                </a:cubicBezTo>
                <a:cubicBezTo>
                  <a:pt x="461" y="410"/>
                  <a:pt x="461" y="404"/>
                  <a:pt x="466" y="401"/>
                </a:cubicBezTo>
                <a:cubicBezTo>
                  <a:pt x="472" y="399"/>
                  <a:pt x="482" y="391"/>
                  <a:pt x="474" y="388"/>
                </a:cubicBezTo>
                <a:cubicBezTo>
                  <a:pt x="465" y="384"/>
                  <a:pt x="462" y="382"/>
                  <a:pt x="462" y="382"/>
                </a:cubicBezTo>
                <a:cubicBezTo>
                  <a:pt x="462" y="382"/>
                  <a:pt x="444" y="379"/>
                  <a:pt x="443" y="373"/>
                </a:cubicBezTo>
                <a:cubicBezTo>
                  <a:pt x="442" y="366"/>
                  <a:pt x="441" y="359"/>
                  <a:pt x="444" y="356"/>
                </a:cubicBezTo>
                <a:cubicBezTo>
                  <a:pt x="445" y="355"/>
                  <a:pt x="446" y="354"/>
                  <a:pt x="447" y="354"/>
                </a:cubicBezTo>
                <a:cubicBezTo>
                  <a:pt x="447" y="350"/>
                  <a:pt x="447" y="350"/>
                  <a:pt x="447" y="350"/>
                </a:cubicBezTo>
                <a:cubicBezTo>
                  <a:pt x="448" y="342"/>
                  <a:pt x="452" y="337"/>
                  <a:pt x="455" y="330"/>
                </a:cubicBezTo>
                <a:cubicBezTo>
                  <a:pt x="459" y="316"/>
                  <a:pt x="460" y="300"/>
                  <a:pt x="463" y="286"/>
                </a:cubicBezTo>
                <a:cubicBezTo>
                  <a:pt x="465" y="272"/>
                  <a:pt x="468" y="260"/>
                  <a:pt x="478" y="249"/>
                </a:cubicBezTo>
                <a:cubicBezTo>
                  <a:pt x="487" y="238"/>
                  <a:pt x="500" y="230"/>
                  <a:pt x="511" y="220"/>
                </a:cubicBezTo>
                <a:cubicBezTo>
                  <a:pt x="522" y="209"/>
                  <a:pt x="532" y="199"/>
                  <a:pt x="545" y="190"/>
                </a:cubicBezTo>
                <a:cubicBezTo>
                  <a:pt x="559" y="181"/>
                  <a:pt x="572" y="171"/>
                  <a:pt x="585" y="160"/>
                </a:cubicBezTo>
                <a:cubicBezTo>
                  <a:pt x="593" y="153"/>
                  <a:pt x="605" y="149"/>
                  <a:pt x="608" y="139"/>
                </a:cubicBezTo>
                <a:cubicBezTo>
                  <a:pt x="613" y="127"/>
                  <a:pt x="609" y="115"/>
                  <a:pt x="609" y="103"/>
                </a:cubicBezTo>
                <a:cubicBezTo>
                  <a:pt x="604" y="103"/>
                  <a:pt x="599" y="101"/>
                  <a:pt x="594" y="101"/>
                </a:cubicBezTo>
                <a:cubicBezTo>
                  <a:pt x="593" y="101"/>
                  <a:pt x="591" y="101"/>
                  <a:pt x="589" y="101"/>
                </a:cubicBezTo>
                <a:cubicBezTo>
                  <a:pt x="587" y="101"/>
                  <a:pt x="587" y="101"/>
                  <a:pt x="587" y="101"/>
                </a:cubicBezTo>
                <a:cubicBezTo>
                  <a:pt x="586" y="107"/>
                  <a:pt x="585" y="112"/>
                  <a:pt x="582" y="118"/>
                </a:cubicBezTo>
                <a:cubicBezTo>
                  <a:pt x="577" y="127"/>
                  <a:pt x="569" y="139"/>
                  <a:pt x="561" y="146"/>
                </a:cubicBezTo>
                <a:cubicBezTo>
                  <a:pt x="555" y="151"/>
                  <a:pt x="547" y="161"/>
                  <a:pt x="539" y="162"/>
                </a:cubicBezTo>
                <a:cubicBezTo>
                  <a:pt x="529" y="164"/>
                  <a:pt x="514" y="159"/>
                  <a:pt x="503" y="157"/>
                </a:cubicBezTo>
                <a:cubicBezTo>
                  <a:pt x="489" y="155"/>
                  <a:pt x="474" y="157"/>
                  <a:pt x="461" y="154"/>
                </a:cubicBezTo>
                <a:cubicBezTo>
                  <a:pt x="467" y="147"/>
                  <a:pt x="472" y="137"/>
                  <a:pt x="478" y="130"/>
                </a:cubicBezTo>
                <a:cubicBezTo>
                  <a:pt x="484" y="120"/>
                  <a:pt x="496" y="111"/>
                  <a:pt x="500" y="100"/>
                </a:cubicBezTo>
                <a:cubicBezTo>
                  <a:pt x="506" y="80"/>
                  <a:pt x="483" y="74"/>
                  <a:pt x="467" y="69"/>
                </a:cubicBezTo>
                <a:cubicBezTo>
                  <a:pt x="460" y="67"/>
                  <a:pt x="452" y="65"/>
                  <a:pt x="445" y="65"/>
                </a:cubicBezTo>
                <a:cubicBezTo>
                  <a:pt x="440" y="64"/>
                  <a:pt x="436" y="66"/>
                  <a:pt x="431" y="66"/>
                </a:cubicBezTo>
                <a:cubicBezTo>
                  <a:pt x="422" y="65"/>
                  <a:pt x="414" y="59"/>
                  <a:pt x="406" y="56"/>
                </a:cubicBezTo>
                <a:cubicBezTo>
                  <a:pt x="397" y="53"/>
                  <a:pt x="389" y="52"/>
                  <a:pt x="382" y="45"/>
                </a:cubicBezTo>
                <a:cubicBezTo>
                  <a:pt x="371" y="34"/>
                  <a:pt x="363" y="18"/>
                  <a:pt x="353" y="5"/>
                </a:cubicBezTo>
                <a:cubicBezTo>
                  <a:pt x="353" y="5"/>
                  <a:pt x="353" y="5"/>
                  <a:pt x="353" y="5"/>
                </a:cubicBezTo>
                <a:cubicBezTo>
                  <a:pt x="350" y="6"/>
                  <a:pt x="345" y="4"/>
                  <a:pt x="342" y="3"/>
                </a:cubicBezTo>
                <a:cubicBezTo>
                  <a:pt x="336" y="2"/>
                  <a:pt x="328" y="0"/>
                  <a:pt x="323" y="1"/>
                </a:cubicBezTo>
                <a:cubicBezTo>
                  <a:pt x="316" y="2"/>
                  <a:pt x="317" y="3"/>
                  <a:pt x="313" y="8"/>
                </a:cubicBezTo>
                <a:cubicBezTo>
                  <a:pt x="306" y="16"/>
                  <a:pt x="305" y="25"/>
                  <a:pt x="296" y="18"/>
                </a:cubicBezTo>
                <a:cubicBezTo>
                  <a:pt x="292" y="16"/>
                  <a:pt x="290" y="11"/>
                  <a:pt x="285" y="9"/>
                </a:cubicBezTo>
                <a:cubicBezTo>
                  <a:pt x="281" y="8"/>
                  <a:pt x="274" y="9"/>
                  <a:pt x="269" y="8"/>
                </a:cubicBezTo>
                <a:cubicBezTo>
                  <a:pt x="264" y="7"/>
                  <a:pt x="258" y="8"/>
                  <a:pt x="254" y="6"/>
                </a:cubicBezTo>
                <a:cubicBezTo>
                  <a:pt x="248" y="3"/>
                  <a:pt x="249" y="0"/>
                  <a:pt x="242" y="3"/>
                </a:cubicBezTo>
                <a:cubicBezTo>
                  <a:pt x="234" y="8"/>
                  <a:pt x="230" y="17"/>
                  <a:pt x="222" y="21"/>
                </a:cubicBezTo>
                <a:lnTo>
                  <a:pt x="222" y="22"/>
                </a:lnTo>
                <a:close/>
              </a:path>
            </a:pathLst>
          </a:custGeom>
          <a:solidFill>
            <a:srgbClr val="ED1651"/>
          </a:solidFill>
          <a:ln w="3175" cap="rnd">
            <a:solidFill>
              <a:schemeClr val="bg1"/>
            </a:solidFill>
            <a:round/>
            <a:headEnd/>
            <a:tailEnd/>
          </a:ln>
        </p:spPr>
        <p:txBody>
          <a:bodyPr/>
          <a:lstStyle/>
          <a:p>
            <a:endParaRPr lang="de-DE"/>
          </a:p>
        </p:txBody>
      </p:sp>
      <p:sp>
        <p:nvSpPr>
          <p:cNvPr id="712666" name="Freeform 2010"/>
          <p:cNvSpPr>
            <a:spLocks/>
          </p:cNvSpPr>
          <p:nvPr/>
        </p:nvSpPr>
        <p:spPr bwMode="gray">
          <a:xfrm rot="347379">
            <a:off x="1354138" y="6650038"/>
            <a:ext cx="80962" cy="60325"/>
          </a:xfrm>
          <a:custGeom>
            <a:avLst/>
            <a:gdLst>
              <a:gd name="T0" fmla="*/ 2147483647 w 87"/>
              <a:gd name="T1" fmla="*/ 2147483647 h 64"/>
              <a:gd name="T2" fmla="*/ 2147483647 w 87"/>
              <a:gd name="T3" fmla="*/ 2147483647 h 64"/>
              <a:gd name="T4" fmla="*/ 2147483647 w 87"/>
              <a:gd name="T5" fmla="*/ 2147483647 h 64"/>
              <a:gd name="T6" fmla="*/ 2147483647 w 87"/>
              <a:gd name="T7" fmla="*/ 2147483647 h 64"/>
              <a:gd name="T8" fmla="*/ 2147483647 w 87"/>
              <a:gd name="T9" fmla="*/ 2147483647 h 64"/>
              <a:gd name="T10" fmla="*/ 2147483647 w 87"/>
              <a:gd name="T11" fmla="*/ 2147483647 h 64"/>
              <a:gd name="T12" fmla="*/ 2147483647 w 87"/>
              <a:gd name="T13" fmla="*/ 0 h 64"/>
              <a:gd name="T14" fmla="*/ 2147483647 w 87"/>
              <a:gd name="T15" fmla="*/ 2147483647 h 64"/>
              <a:gd name="T16" fmla="*/ 2147483647 w 87"/>
              <a:gd name="T17" fmla="*/ 2147483647 h 64"/>
              <a:gd name="T18" fmla="*/ 2147483647 w 87"/>
              <a:gd name="T19" fmla="*/ 2147483647 h 64"/>
              <a:gd name="T20" fmla="*/ 2147483647 w 87"/>
              <a:gd name="T21" fmla="*/ 2147483647 h 64"/>
              <a:gd name="T22" fmla="*/ 2147483647 w 87"/>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64"/>
              <a:gd name="T38" fmla="*/ 87 w 87"/>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64">
                <a:moveTo>
                  <a:pt x="60" y="64"/>
                </a:moveTo>
                <a:cubicBezTo>
                  <a:pt x="64" y="63"/>
                  <a:pt x="72" y="61"/>
                  <a:pt x="75" y="62"/>
                </a:cubicBezTo>
                <a:cubicBezTo>
                  <a:pt x="78" y="62"/>
                  <a:pt x="87" y="53"/>
                  <a:pt x="78" y="50"/>
                </a:cubicBezTo>
                <a:cubicBezTo>
                  <a:pt x="69" y="47"/>
                  <a:pt x="61" y="46"/>
                  <a:pt x="56" y="43"/>
                </a:cubicBezTo>
                <a:cubicBezTo>
                  <a:pt x="51" y="40"/>
                  <a:pt x="44" y="35"/>
                  <a:pt x="35" y="27"/>
                </a:cubicBezTo>
                <a:cubicBezTo>
                  <a:pt x="27" y="19"/>
                  <a:pt x="20" y="16"/>
                  <a:pt x="19" y="7"/>
                </a:cubicBezTo>
                <a:cubicBezTo>
                  <a:pt x="19" y="4"/>
                  <a:pt x="17" y="1"/>
                  <a:pt x="14" y="0"/>
                </a:cubicBezTo>
                <a:cubicBezTo>
                  <a:pt x="14" y="2"/>
                  <a:pt x="14" y="2"/>
                  <a:pt x="14" y="2"/>
                </a:cubicBezTo>
                <a:cubicBezTo>
                  <a:pt x="14" y="2"/>
                  <a:pt x="14" y="22"/>
                  <a:pt x="13" y="31"/>
                </a:cubicBezTo>
                <a:cubicBezTo>
                  <a:pt x="11" y="41"/>
                  <a:pt x="0" y="56"/>
                  <a:pt x="11" y="56"/>
                </a:cubicBezTo>
                <a:cubicBezTo>
                  <a:pt x="22" y="57"/>
                  <a:pt x="50" y="55"/>
                  <a:pt x="59" y="63"/>
                </a:cubicBezTo>
                <a:lnTo>
                  <a:pt x="60" y="64"/>
                </a:lnTo>
                <a:close/>
              </a:path>
            </a:pathLst>
          </a:custGeom>
          <a:solidFill>
            <a:srgbClr val="ED1651"/>
          </a:solidFill>
          <a:ln w="3175" cap="rnd">
            <a:solidFill>
              <a:schemeClr val="bg1"/>
            </a:solidFill>
            <a:round/>
            <a:headEnd/>
            <a:tailEnd/>
          </a:ln>
        </p:spPr>
        <p:txBody>
          <a:bodyPr/>
          <a:lstStyle/>
          <a:p>
            <a:endParaRPr lang="de-DE"/>
          </a:p>
        </p:txBody>
      </p:sp>
      <p:sp>
        <p:nvSpPr>
          <p:cNvPr id="712667" name="Freeform 2011"/>
          <p:cNvSpPr>
            <a:spLocks/>
          </p:cNvSpPr>
          <p:nvPr/>
        </p:nvSpPr>
        <p:spPr bwMode="gray">
          <a:xfrm rot="347379">
            <a:off x="1268413" y="5681663"/>
            <a:ext cx="257175" cy="1042987"/>
          </a:xfrm>
          <a:custGeom>
            <a:avLst/>
            <a:gdLst>
              <a:gd name="T0" fmla="*/ 2147483647 w 275"/>
              <a:gd name="T1" fmla="*/ 2147483647 h 1075"/>
              <a:gd name="T2" fmla="*/ 2147483647 w 275"/>
              <a:gd name="T3" fmla="*/ 2147483647 h 1075"/>
              <a:gd name="T4" fmla="*/ 2147483647 w 275"/>
              <a:gd name="T5" fmla="*/ 2147483647 h 1075"/>
              <a:gd name="T6" fmla="*/ 2147483647 w 275"/>
              <a:gd name="T7" fmla="*/ 2147483647 h 1075"/>
              <a:gd name="T8" fmla="*/ 2147483647 w 275"/>
              <a:gd name="T9" fmla="*/ 2147483647 h 1075"/>
              <a:gd name="T10" fmla="*/ 2147483647 w 275"/>
              <a:gd name="T11" fmla="*/ 2147483647 h 1075"/>
              <a:gd name="T12" fmla="*/ 2147483647 w 275"/>
              <a:gd name="T13" fmla="*/ 2147483647 h 1075"/>
              <a:gd name="T14" fmla="*/ 2147483647 w 275"/>
              <a:gd name="T15" fmla="*/ 2147483647 h 1075"/>
              <a:gd name="T16" fmla="*/ 2147483647 w 275"/>
              <a:gd name="T17" fmla="*/ 2147483647 h 1075"/>
              <a:gd name="T18" fmla="*/ 2147483647 w 275"/>
              <a:gd name="T19" fmla="*/ 2147483647 h 1075"/>
              <a:gd name="T20" fmla="*/ 2147483647 w 275"/>
              <a:gd name="T21" fmla="*/ 2147483647 h 1075"/>
              <a:gd name="T22" fmla="*/ 2147483647 w 275"/>
              <a:gd name="T23" fmla="*/ 2147483647 h 1075"/>
              <a:gd name="T24" fmla="*/ 2147483647 w 275"/>
              <a:gd name="T25" fmla="*/ 2147483647 h 1075"/>
              <a:gd name="T26" fmla="*/ 2147483647 w 275"/>
              <a:gd name="T27" fmla="*/ 2147483647 h 1075"/>
              <a:gd name="T28" fmla="*/ 2147483647 w 275"/>
              <a:gd name="T29" fmla="*/ 2147483647 h 1075"/>
              <a:gd name="T30" fmla="*/ 2147483647 w 275"/>
              <a:gd name="T31" fmla="*/ 2147483647 h 1075"/>
              <a:gd name="T32" fmla="*/ 2147483647 w 275"/>
              <a:gd name="T33" fmla="*/ 2147483647 h 1075"/>
              <a:gd name="T34" fmla="*/ 2147483647 w 275"/>
              <a:gd name="T35" fmla="*/ 2147483647 h 1075"/>
              <a:gd name="T36" fmla="*/ 2147483647 w 275"/>
              <a:gd name="T37" fmla="*/ 2147483647 h 1075"/>
              <a:gd name="T38" fmla="*/ 2147483647 w 275"/>
              <a:gd name="T39" fmla="*/ 2147483647 h 1075"/>
              <a:gd name="T40" fmla="*/ 2147483647 w 275"/>
              <a:gd name="T41" fmla="*/ 2147483647 h 1075"/>
              <a:gd name="T42" fmla="*/ 2147483647 w 275"/>
              <a:gd name="T43" fmla="*/ 2147483647 h 1075"/>
              <a:gd name="T44" fmla="*/ 2147483647 w 275"/>
              <a:gd name="T45" fmla="*/ 2147483647 h 1075"/>
              <a:gd name="T46" fmla="*/ 2147483647 w 275"/>
              <a:gd name="T47" fmla="*/ 2147483647 h 1075"/>
              <a:gd name="T48" fmla="*/ 2147483647 w 275"/>
              <a:gd name="T49" fmla="*/ 2147483647 h 1075"/>
              <a:gd name="T50" fmla="*/ 2147483647 w 275"/>
              <a:gd name="T51" fmla="*/ 2147483647 h 1075"/>
              <a:gd name="T52" fmla="*/ 2147483647 w 275"/>
              <a:gd name="T53" fmla="*/ 2147483647 h 1075"/>
              <a:gd name="T54" fmla="*/ 2147483647 w 275"/>
              <a:gd name="T55" fmla="*/ 2147483647 h 1075"/>
              <a:gd name="T56" fmla="*/ 2147483647 w 275"/>
              <a:gd name="T57" fmla="*/ 2147483647 h 1075"/>
              <a:gd name="T58" fmla="*/ 2147483647 w 275"/>
              <a:gd name="T59" fmla="*/ 2147483647 h 1075"/>
              <a:gd name="T60" fmla="*/ 2147483647 w 275"/>
              <a:gd name="T61" fmla="*/ 2147483647 h 1075"/>
              <a:gd name="T62" fmla="*/ 2147483647 w 275"/>
              <a:gd name="T63" fmla="*/ 2147483647 h 1075"/>
              <a:gd name="T64" fmla="*/ 2147483647 w 275"/>
              <a:gd name="T65" fmla="*/ 2147483647 h 1075"/>
              <a:gd name="T66" fmla="*/ 2147483647 w 275"/>
              <a:gd name="T67" fmla="*/ 2147483647 h 1075"/>
              <a:gd name="T68" fmla="*/ 2147483647 w 275"/>
              <a:gd name="T69" fmla="*/ 2147483647 h 1075"/>
              <a:gd name="T70" fmla="*/ 2147483647 w 275"/>
              <a:gd name="T71" fmla="*/ 2147483647 h 1075"/>
              <a:gd name="T72" fmla="*/ 2147483647 w 275"/>
              <a:gd name="T73" fmla="*/ 2147483647 h 1075"/>
              <a:gd name="T74" fmla="*/ 2147483647 w 275"/>
              <a:gd name="T75" fmla="*/ 2147483647 h 1075"/>
              <a:gd name="T76" fmla="*/ 2147483647 w 275"/>
              <a:gd name="T77" fmla="*/ 2147483647 h 1075"/>
              <a:gd name="T78" fmla="*/ 2147483647 w 275"/>
              <a:gd name="T79" fmla="*/ 2147483647 h 1075"/>
              <a:gd name="T80" fmla="*/ 2147483647 w 275"/>
              <a:gd name="T81" fmla="*/ 2147483647 h 1075"/>
              <a:gd name="T82" fmla="*/ 2147483647 w 275"/>
              <a:gd name="T83" fmla="*/ 2147483647 h 1075"/>
              <a:gd name="T84" fmla="*/ 2147483647 w 275"/>
              <a:gd name="T85" fmla="*/ 2147483647 h 1075"/>
              <a:gd name="T86" fmla="*/ 2147483647 w 275"/>
              <a:gd name="T87" fmla="*/ 2147483647 h 1075"/>
              <a:gd name="T88" fmla="*/ 2147483647 w 275"/>
              <a:gd name="T89" fmla="*/ 2147483647 h 1075"/>
              <a:gd name="T90" fmla="*/ 2147483647 w 275"/>
              <a:gd name="T91" fmla="*/ 2147483647 h 1075"/>
              <a:gd name="T92" fmla="*/ 2147483647 w 275"/>
              <a:gd name="T93" fmla="*/ 2147483647 h 1075"/>
              <a:gd name="T94" fmla="*/ 2147483647 w 275"/>
              <a:gd name="T95" fmla="*/ 2147483647 h 1075"/>
              <a:gd name="T96" fmla="*/ 2147483647 w 275"/>
              <a:gd name="T97" fmla="*/ 2147483647 h 1075"/>
              <a:gd name="T98" fmla="*/ 2147483647 w 275"/>
              <a:gd name="T99" fmla="*/ 2147483647 h 1075"/>
              <a:gd name="T100" fmla="*/ 2147483647 w 275"/>
              <a:gd name="T101" fmla="*/ 2147483647 h 1075"/>
              <a:gd name="T102" fmla="*/ 2147483647 w 275"/>
              <a:gd name="T103" fmla="*/ 2147483647 h 10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5"/>
              <a:gd name="T157" fmla="*/ 0 h 1075"/>
              <a:gd name="T158" fmla="*/ 275 w 275"/>
              <a:gd name="T159" fmla="*/ 1075 h 10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5" h="1075">
                <a:moveTo>
                  <a:pt x="200" y="1056"/>
                </a:moveTo>
                <a:cubicBezTo>
                  <a:pt x="191" y="1049"/>
                  <a:pt x="163" y="1050"/>
                  <a:pt x="152" y="1050"/>
                </a:cubicBezTo>
                <a:cubicBezTo>
                  <a:pt x="141" y="1049"/>
                  <a:pt x="152" y="1034"/>
                  <a:pt x="154" y="1025"/>
                </a:cubicBezTo>
                <a:cubicBezTo>
                  <a:pt x="155" y="1015"/>
                  <a:pt x="155" y="995"/>
                  <a:pt x="155" y="995"/>
                </a:cubicBezTo>
                <a:cubicBezTo>
                  <a:pt x="155" y="993"/>
                  <a:pt x="155" y="993"/>
                  <a:pt x="155" y="993"/>
                </a:cubicBezTo>
                <a:cubicBezTo>
                  <a:pt x="151" y="990"/>
                  <a:pt x="145" y="988"/>
                  <a:pt x="143" y="986"/>
                </a:cubicBezTo>
                <a:cubicBezTo>
                  <a:pt x="141" y="984"/>
                  <a:pt x="139" y="979"/>
                  <a:pt x="140" y="977"/>
                </a:cubicBezTo>
                <a:cubicBezTo>
                  <a:pt x="140" y="976"/>
                  <a:pt x="140" y="976"/>
                  <a:pt x="140" y="976"/>
                </a:cubicBezTo>
                <a:cubicBezTo>
                  <a:pt x="134" y="965"/>
                  <a:pt x="105" y="974"/>
                  <a:pt x="92" y="971"/>
                </a:cubicBezTo>
                <a:cubicBezTo>
                  <a:pt x="79" y="968"/>
                  <a:pt x="83" y="968"/>
                  <a:pt x="78" y="953"/>
                </a:cubicBezTo>
                <a:cubicBezTo>
                  <a:pt x="73" y="938"/>
                  <a:pt x="83" y="945"/>
                  <a:pt x="79" y="934"/>
                </a:cubicBezTo>
                <a:cubicBezTo>
                  <a:pt x="75" y="923"/>
                  <a:pt x="68" y="939"/>
                  <a:pt x="62" y="935"/>
                </a:cubicBezTo>
                <a:cubicBezTo>
                  <a:pt x="56" y="931"/>
                  <a:pt x="54" y="922"/>
                  <a:pt x="54" y="912"/>
                </a:cubicBezTo>
                <a:cubicBezTo>
                  <a:pt x="53" y="902"/>
                  <a:pt x="81" y="880"/>
                  <a:pt x="81" y="874"/>
                </a:cubicBezTo>
                <a:cubicBezTo>
                  <a:pt x="80" y="868"/>
                  <a:pt x="86" y="865"/>
                  <a:pt x="92" y="857"/>
                </a:cubicBezTo>
                <a:cubicBezTo>
                  <a:pt x="97" y="849"/>
                  <a:pt x="98" y="848"/>
                  <a:pt x="97" y="843"/>
                </a:cubicBezTo>
                <a:cubicBezTo>
                  <a:pt x="97" y="837"/>
                  <a:pt x="102" y="834"/>
                  <a:pt x="103" y="830"/>
                </a:cubicBezTo>
                <a:cubicBezTo>
                  <a:pt x="104" y="826"/>
                  <a:pt x="102" y="826"/>
                  <a:pt x="100" y="819"/>
                </a:cubicBezTo>
                <a:cubicBezTo>
                  <a:pt x="98" y="812"/>
                  <a:pt x="111" y="808"/>
                  <a:pt x="112" y="801"/>
                </a:cubicBezTo>
                <a:cubicBezTo>
                  <a:pt x="113" y="793"/>
                  <a:pt x="102" y="796"/>
                  <a:pt x="98" y="794"/>
                </a:cubicBezTo>
                <a:cubicBezTo>
                  <a:pt x="94" y="792"/>
                  <a:pt x="102" y="790"/>
                  <a:pt x="107" y="789"/>
                </a:cubicBezTo>
                <a:cubicBezTo>
                  <a:pt x="111" y="789"/>
                  <a:pt x="120" y="780"/>
                  <a:pt x="121" y="775"/>
                </a:cubicBezTo>
                <a:cubicBezTo>
                  <a:pt x="123" y="771"/>
                  <a:pt x="114" y="771"/>
                  <a:pt x="106" y="766"/>
                </a:cubicBezTo>
                <a:cubicBezTo>
                  <a:pt x="99" y="761"/>
                  <a:pt x="101" y="761"/>
                  <a:pt x="105" y="748"/>
                </a:cubicBezTo>
                <a:cubicBezTo>
                  <a:pt x="108" y="735"/>
                  <a:pt x="95" y="736"/>
                  <a:pt x="93" y="729"/>
                </a:cubicBezTo>
                <a:cubicBezTo>
                  <a:pt x="91" y="723"/>
                  <a:pt x="104" y="715"/>
                  <a:pt x="107" y="707"/>
                </a:cubicBezTo>
                <a:cubicBezTo>
                  <a:pt x="110" y="700"/>
                  <a:pt x="113" y="696"/>
                  <a:pt x="113" y="679"/>
                </a:cubicBezTo>
                <a:cubicBezTo>
                  <a:pt x="113" y="662"/>
                  <a:pt x="114" y="664"/>
                  <a:pt x="115" y="648"/>
                </a:cubicBezTo>
                <a:cubicBezTo>
                  <a:pt x="115" y="633"/>
                  <a:pt x="113" y="642"/>
                  <a:pt x="116" y="633"/>
                </a:cubicBezTo>
                <a:cubicBezTo>
                  <a:pt x="119" y="624"/>
                  <a:pt x="127" y="627"/>
                  <a:pt x="139" y="617"/>
                </a:cubicBezTo>
                <a:cubicBezTo>
                  <a:pt x="152" y="608"/>
                  <a:pt x="141" y="610"/>
                  <a:pt x="139" y="605"/>
                </a:cubicBezTo>
                <a:cubicBezTo>
                  <a:pt x="138" y="600"/>
                  <a:pt x="137" y="599"/>
                  <a:pt x="136" y="591"/>
                </a:cubicBezTo>
                <a:cubicBezTo>
                  <a:pt x="134" y="583"/>
                  <a:pt x="133" y="576"/>
                  <a:pt x="145" y="556"/>
                </a:cubicBezTo>
                <a:cubicBezTo>
                  <a:pt x="156" y="536"/>
                  <a:pt x="155" y="549"/>
                  <a:pt x="157" y="538"/>
                </a:cubicBezTo>
                <a:cubicBezTo>
                  <a:pt x="160" y="527"/>
                  <a:pt x="157" y="523"/>
                  <a:pt x="158" y="511"/>
                </a:cubicBezTo>
                <a:cubicBezTo>
                  <a:pt x="159" y="499"/>
                  <a:pt x="171" y="497"/>
                  <a:pt x="176" y="487"/>
                </a:cubicBezTo>
                <a:cubicBezTo>
                  <a:pt x="180" y="477"/>
                  <a:pt x="181" y="468"/>
                  <a:pt x="181" y="460"/>
                </a:cubicBezTo>
                <a:cubicBezTo>
                  <a:pt x="182" y="452"/>
                  <a:pt x="166" y="416"/>
                  <a:pt x="163" y="406"/>
                </a:cubicBezTo>
                <a:cubicBezTo>
                  <a:pt x="160" y="395"/>
                  <a:pt x="170" y="389"/>
                  <a:pt x="178" y="384"/>
                </a:cubicBezTo>
                <a:cubicBezTo>
                  <a:pt x="185" y="379"/>
                  <a:pt x="182" y="367"/>
                  <a:pt x="180" y="362"/>
                </a:cubicBezTo>
                <a:cubicBezTo>
                  <a:pt x="179" y="358"/>
                  <a:pt x="196" y="324"/>
                  <a:pt x="199" y="317"/>
                </a:cubicBezTo>
                <a:cubicBezTo>
                  <a:pt x="202" y="311"/>
                  <a:pt x="200" y="304"/>
                  <a:pt x="206" y="297"/>
                </a:cubicBezTo>
                <a:cubicBezTo>
                  <a:pt x="213" y="291"/>
                  <a:pt x="231" y="285"/>
                  <a:pt x="235" y="279"/>
                </a:cubicBezTo>
                <a:cubicBezTo>
                  <a:pt x="240" y="273"/>
                  <a:pt x="230" y="274"/>
                  <a:pt x="227" y="271"/>
                </a:cubicBezTo>
                <a:cubicBezTo>
                  <a:pt x="225" y="268"/>
                  <a:pt x="233" y="261"/>
                  <a:pt x="235" y="254"/>
                </a:cubicBezTo>
                <a:cubicBezTo>
                  <a:pt x="238" y="248"/>
                  <a:pt x="233" y="233"/>
                  <a:pt x="229" y="216"/>
                </a:cubicBezTo>
                <a:cubicBezTo>
                  <a:pt x="226" y="199"/>
                  <a:pt x="234" y="211"/>
                  <a:pt x="252" y="202"/>
                </a:cubicBezTo>
                <a:cubicBezTo>
                  <a:pt x="271" y="194"/>
                  <a:pt x="272" y="188"/>
                  <a:pt x="273" y="170"/>
                </a:cubicBezTo>
                <a:cubicBezTo>
                  <a:pt x="274" y="158"/>
                  <a:pt x="275" y="152"/>
                  <a:pt x="275" y="150"/>
                </a:cubicBezTo>
                <a:cubicBezTo>
                  <a:pt x="275" y="149"/>
                  <a:pt x="275" y="149"/>
                  <a:pt x="275" y="149"/>
                </a:cubicBezTo>
                <a:cubicBezTo>
                  <a:pt x="275" y="149"/>
                  <a:pt x="274" y="150"/>
                  <a:pt x="273" y="150"/>
                </a:cubicBezTo>
                <a:cubicBezTo>
                  <a:pt x="268" y="152"/>
                  <a:pt x="256" y="152"/>
                  <a:pt x="254" y="158"/>
                </a:cubicBezTo>
                <a:cubicBezTo>
                  <a:pt x="247" y="146"/>
                  <a:pt x="247" y="127"/>
                  <a:pt x="241" y="113"/>
                </a:cubicBezTo>
                <a:cubicBezTo>
                  <a:pt x="238" y="103"/>
                  <a:pt x="236" y="92"/>
                  <a:pt x="230" y="84"/>
                </a:cubicBezTo>
                <a:cubicBezTo>
                  <a:pt x="225" y="76"/>
                  <a:pt x="221" y="74"/>
                  <a:pt x="225" y="64"/>
                </a:cubicBezTo>
                <a:cubicBezTo>
                  <a:pt x="228" y="57"/>
                  <a:pt x="233" y="55"/>
                  <a:pt x="231" y="47"/>
                </a:cubicBezTo>
                <a:cubicBezTo>
                  <a:pt x="229" y="42"/>
                  <a:pt x="222" y="37"/>
                  <a:pt x="219" y="32"/>
                </a:cubicBezTo>
                <a:cubicBezTo>
                  <a:pt x="215" y="23"/>
                  <a:pt x="215" y="6"/>
                  <a:pt x="208" y="0"/>
                </a:cubicBezTo>
                <a:cubicBezTo>
                  <a:pt x="208" y="0"/>
                  <a:pt x="208" y="0"/>
                  <a:pt x="208" y="0"/>
                </a:cubicBezTo>
                <a:cubicBezTo>
                  <a:pt x="204" y="8"/>
                  <a:pt x="195" y="24"/>
                  <a:pt x="184" y="25"/>
                </a:cubicBezTo>
                <a:cubicBezTo>
                  <a:pt x="184" y="28"/>
                  <a:pt x="184" y="28"/>
                  <a:pt x="184" y="28"/>
                </a:cubicBezTo>
                <a:cubicBezTo>
                  <a:pt x="184" y="41"/>
                  <a:pt x="184" y="76"/>
                  <a:pt x="186" y="86"/>
                </a:cubicBezTo>
                <a:cubicBezTo>
                  <a:pt x="188" y="99"/>
                  <a:pt x="173" y="157"/>
                  <a:pt x="173" y="179"/>
                </a:cubicBezTo>
                <a:cubicBezTo>
                  <a:pt x="173" y="201"/>
                  <a:pt x="173" y="220"/>
                  <a:pt x="171" y="230"/>
                </a:cubicBezTo>
                <a:cubicBezTo>
                  <a:pt x="169" y="241"/>
                  <a:pt x="167" y="252"/>
                  <a:pt x="164" y="265"/>
                </a:cubicBezTo>
                <a:cubicBezTo>
                  <a:pt x="160" y="278"/>
                  <a:pt x="153" y="302"/>
                  <a:pt x="149" y="316"/>
                </a:cubicBezTo>
                <a:cubicBezTo>
                  <a:pt x="146" y="331"/>
                  <a:pt x="138" y="342"/>
                  <a:pt x="140" y="355"/>
                </a:cubicBezTo>
                <a:cubicBezTo>
                  <a:pt x="142" y="368"/>
                  <a:pt x="146" y="386"/>
                  <a:pt x="136" y="386"/>
                </a:cubicBezTo>
                <a:cubicBezTo>
                  <a:pt x="127" y="386"/>
                  <a:pt x="127" y="371"/>
                  <a:pt x="127" y="386"/>
                </a:cubicBezTo>
                <a:cubicBezTo>
                  <a:pt x="127" y="401"/>
                  <a:pt x="131" y="434"/>
                  <a:pt x="129" y="446"/>
                </a:cubicBezTo>
                <a:cubicBezTo>
                  <a:pt x="127" y="459"/>
                  <a:pt x="116" y="478"/>
                  <a:pt x="114" y="485"/>
                </a:cubicBezTo>
                <a:cubicBezTo>
                  <a:pt x="113" y="492"/>
                  <a:pt x="109" y="509"/>
                  <a:pt x="107" y="514"/>
                </a:cubicBezTo>
                <a:cubicBezTo>
                  <a:pt x="105" y="520"/>
                  <a:pt x="91" y="538"/>
                  <a:pt x="87" y="547"/>
                </a:cubicBezTo>
                <a:cubicBezTo>
                  <a:pt x="83" y="556"/>
                  <a:pt x="76" y="565"/>
                  <a:pt x="76" y="565"/>
                </a:cubicBezTo>
                <a:cubicBezTo>
                  <a:pt x="76" y="565"/>
                  <a:pt x="67" y="567"/>
                  <a:pt x="65" y="573"/>
                </a:cubicBezTo>
                <a:cubicBezTo>
                  <a:pt x="63" y="578"/>
                  <a:pt x="65" y="609"/>
                  <a:pt x="69" y="618"/>
                </a:cubicBezTo>
                <a:cubicBezTo>
                  <a:pt x="72" y="628"/>
                  <a:pt x="74" y="635"/>
                  <a:pt x="65" y="646"/>
                </a:cubicBezTo>
                <a:cubicBezTo>
                  <a:pt x="56" y="657"/>
                  <a:pt x="52" y="681"/>
                  <a:pt x="52" y="681"/>
                </a:cubicBezTo>
                <a:cubicBezTo>
                  <a:pt x="52" y="681"/>
                  <a:pt x="53" y="693"/>
                  <a:pt x="56" y="697"/>
                </a:cubicBezTo>
                <a:cubicBezTo>
                  <a:pt x="59" y="702"/>
                  <a:pt x="67" y="705"/>
                  <a:pt x="70" y="702"/>
                </a:cubicBezTo>
                <a:cubicBezTo>
                  <a:pt x="72" y="700"/>
                  <a:pt x="77" y="693"/>
                  <a:pt x="80" y="695"/>
                </a:cubicBezTo>
                <a:cubicBezTo>
                  <a:pt x="82" y="696"/>
                  <a:pt x="82" y="711"/>
                  <a:pt x="80" y="715"/>
                </a:cubicBezTo>
                <a:cubicBezTo>
                  <a:pt x="78" y="720"/>
                  <a:pt x="82" y="723"/>
                  <a:pt x="79" y="726"/>
                </a:cubicBezTo>
                <a:cubicBezTo>
                  <a:pt x="76" y="729"/>
                  <a:pt x="70" y="738"/>
                  <a:pt x="71" y="741"/>
                </a:cubicBezTo>
                <a:cubicBezTo>
                  <a:pt x="72" y="744"/>
                  <a:pt x="77" y="751"/>
                  <a:pt x="75" y="756"/>
                </a:cubicBezTo>
                <a:cubicBezTo>
                  <a:pt x="72" y="761"/>
                  <a:pt x="68" y="764"/>
                  <a:pt x="70" y="767"/>
                </a:cubicBezTo>
                <a:cubicBezTo>
                  <a:pt x="71" y="770"/>
                  <a:pt x="75" y="771"/>
                  <a:pt x="75" y="773"/>
                </a:cubicBezTo>
                <a:cubicBezTo>
                  <a:pt x="74" y="775"/>
                  <a:pt x="65" y="781"/>
                  <a:pt x="64" y="783"/>
                </a:cubicBezTo>
                <a:cubicBezTo>
                  <a:pt x="61" y="791"/>
                  <a:pt x="63" y="794"/>
                  <a:pt x="62" y="798"/>
                </a:cubicBezTo>
                <a:cubicBezTo>
                  <a:pt x="60" y="802"/>
                  <a:pt x="60" y="804"/>
                  <a:pt x="59" y="808"/>
                </a:cubicBezTo>
                <a:cubicBezTo>
                  <a:pt x="59" y="813"/>
                  <a:pt x="59" y="812"/>
                  <a:pt x="57" y="815"/>
                </a:cubicBezTo>
                <a:cubicBezTo>
                  <a:pt x="56" y="817"/>
                  <a:pt x="51" y="826"/>
                  <a:pt x="48" y="824"/>
                </a:cubicBezTo>
                <a:cubicBezTo>
                  <a:pt x="45" y="821"/>
                  <a:pt x="43" y="815"/>
                  <a:pt x="43" y="815"/>
                </a:cubicBezTo>
                <a:cubicBezTo>
                  <a:pt x="43" y="815"/>
                  <a:pt x="40" y="810"/>
                  <a:pt x="38" y="807"/>
                </a:cubicBezTo>
                <a:cubicBezTo>
                  <a:pt x="36" y="804"/>
                  <a:pt x="35" y="797"/>
                  <a:pt x="31" y="808"/>
                </a:cubicBezTo>
                <a:cubicBezTo>
                  <a:pt x="27" y="819"/>
                  <a:pt x="26" y="818"/>
                  <a:pt x="20" y="821"/>
                </a:cubicBezTo>
                <a:cubicBezTo>
                  <a:pt x="13" y="825"/>
                  <a:pt x="12" y="824"/>
                  <a:pt x="11" y="829"/>
                </a:cubicBezTo>
                <a:cubicBezTo>
                  <a:pt x="11" y="833"/>
                  <a:pt x="4" y="827"/>
                  <a:pt x="6" y="833"/>
                </a:cubicBezTo>
                <a:cubicBezTo>
                  <a:pt x="8" y="838"/>
                  <a:pt x="12" y="836"/>
                  <a:pt x="17" y="836"/>
                </a:cubicBezTo>
                <a:cubicBezTo>
                  <a:pt x="22" y="836"/>
                  <a:pt x="28" y="832"/>
                  <a:pt x="30" y="835"/>
                </a:cubicBezTo>
                <a:cubicBezTo>
                  <a:pt x="31" y="839"/>
                  <a:pt x="33" y="838"/>
                  <a:pt x="36" y="840"/>
                </a:cubicBezTo>
                <a:cubicBezTo>
                  <a:pt x="40" y="842"/>
                  <a:pt x="45" y="845"/>
                  <a:pt x="40" y="849"/>
                </a:cubicBezTo>
                <a:cubicBezTo>
                  <a:pt x="35" y="853"/>
                  <a:pt x="36" y="860"/>
                  <a:pt x="40" y="861"/>
                </a:cubicBezTo>
                <a:cubicBezTo>
                  <a:pt x="44" y="862"/>
                  <a:pt x="51" y="861"/>
                  <a:pt x="50" y="866"/>
                </a:cubicBezTo>
                <a:cubicBezTo>
                  <a:pt x="49" y="871"/>
                  <a:pt x="40" y="878"/>
                  <a:pt x="38" y="879"/>
                </a:cubicBezTo>
                <a:cubicBezTo>
                  <a:pt x="36" y="880"/>
                  <a:pt x="43" y="883"/>
                  <a:pt x="34" y="888"/>
                </a:cubicBezTo>
                <a:cubicBezTo>
                  <a:pt x="26" y="893"/>
                  <a:pt x="22" y="884"/>
                  <a:pt x="21" y="893"/>
                </a:cubicBezTo>
                <a:cubicBezTo>
                  <a:pt x="21" y="902"/>
                  <a:pt x="28" y="901"/>
                  <a:pt x="19" y="904"/>
                </a:cubicBezTo>
                <a:cubicBezTo>
                  <a:pt x="10" y="908"/>
                  <a:pt x="9" y="903"/>
                  <a:pt x="5" y="911"/>
                </a:cubicBezTo>
                <a:cubicBezTo>
                  <a:pt x="0" y="920"/>
                  <a:pt x="2" y="924"/>
                  <a:pt x="8" y="924"/>
                </a:cubicBezTo>
                <a:cubicBezTo>
                  <a:pt x="15" y="924"/>
                  <a:pt x="17" y="913"/>
                  <a:pt x="22" y="917"/>
                </a:cubicBezTo>
                <a:cubicBezTo>
                  <a:pt x="27" y="920"/>
                  <a:pt x="30" y="916"/>
                  <a:pt x="31" y="911"/>
                </a:cubicBezTo>
                <a:cubicBezTo>
                  <a:pt x="31" y="907"/>
                  <a:pt x="36" y="899"/>
                  <a:pt x="38" y="903"/>
                </a:cubicBezTo>
                <a:cubicBezTo>
                  <a:pt x="39" y="906"/>
                  <a:pt x="43" y="908"/>
                  <a:pt x="38" y="916"/>
                </a:cubicBezTo>
                <a:cubicBezTo>
                  <a:pt x="33" y="923"/>
                  <a:pt x="25" y="915"/>
                  <a:pt x="29" y="925"/>
                </a:cubicBezTo>
                <a:cubicBezTo>
                  <a:pt x="33" y="935"/>
                  <a:pt x="33" y="937"/>
                  <a:pt x="29" y="940"/>
                </a:cubicBezTo>
                <a:cubicBezTo>
                  <a:pt x="24" y="943"/>
                  <a:pt x="18" y="941"/>
                  <a:pt x="21" y="945"/>
                </a:cubicBezTo>
                <a:cubicBezTo>
                  <a:pt x="23" y="950"/>
                  <a:pt x="30" y="948"/>
                  <a:pt x="32" y="947"/>
                </a:cubicBezTo>
                <a:cubicBezTo>
                  <a:pt x="34" y="945"/>
                  <a:pt x="36" y="934"/>
                  <a:pt x="36" y="944"/>
                </a:cubicBezTo>
                <a:cubicBezTo>
                  <a:pt x="35" y="954"/>
                  <a:pt x="30" y="956"/>
                  <a:pt x="35" y="958"/>
                </a:cubicBezTo>
                <a:cubicBezTo>
                  <a:pt x="40" y="961"/>
                  <a:pt x="43" y="959"/>
                  <a:pt x="47" y="956"/>
                </a:cubicBezTo>
                <a:cubicBezTo>
                  <a:pt x="50" y="953"/>
                  <a:pt x="55" y="959"/>
                  <a:pt x="52" y="965"/>
                </a:cubicBezTo>
                <a:cubicBezTo>
                  <a:pt x="49" y="971"/>
                  <a:pt x="43" y="966"/>
                  <a:pt x="48" y="972"/>
                </a:cubicBezTo>
                <a:cubicBezTo>
                  <a:pt x="53" y="979"/>
                  <a:pt x="57" y="977"/>
                  <a:pt x="59" y="975"/>
                </a:cubicBezTo>
                <a:cubicBezTo>
                  <a:pt x="62" y="972"/>
                  <a:pt x="69" y="967"/>
                  <a:pt x="69" y="969"/>
                </a:cubicBezTo>
                <a:cubicBezTo>
                  <a:pt x="69" y="971"/>
                  <a:pt x="52" y="986"/>
                  <a:pt x="52" y="992"/>
                </a:cubicBezTo>
                <a:cubicBezTo>
                  <a:pt x="51" y="998"/>
                  <a:pt x="56" y="1001"/>
                  <a:pt x="58" y="1002"/>
                </a:cubicBezTo>
                <a:cubicBezTo>
                  <a:pt x="59" y="1003"/>
                  <a:pt x="49" y="1006"/>
                  <a:pt x="48" y="1011"/>
                </a:cubicBezTo>
                <a:cubicBezTo>
                  <a:pt x="47" y="1017"/>
                  <a:pt x="42" y="1015"/>
                  <a:pt x="48" y="1019"/>
                </a:cubicBezTo>
                <a:cubicBezTo>
                  <a:pt x="54" y="1023"/>
                  <a:pt x="61" y="1021"/>
                  <a:pt x="61" y="1021"/>
                </a:cubicBezTo>
                <a:cubicBezTo>
                  <a:pt x="73" y="1011"/>
                  <a:pt x="73" y="1011"/>
                  <a:pt x="73" y="1011"/>
                </a:cubicBezTo>
                <a:cubicBezTo>
                  <a:pt x="73" y="1011"/>
                  <a:pt x="72" y="1002"/>
                  <a:pt x="76" y="1003"/>
                </a:cubicBezTo>
                <a:cubicBezTo>
                  <a:pt x="80" y="1005"/>
                  <a:pt x="72" y="999"/>
                  <a:pt x="82" y="1000"/>
                </a:cubicBezTo>
                <a:cubicBezTo>
                  <a:pt x="93" y="1002"/>
                  <a:pt x="94" y="1006"/>
                  <a:pt x="88" y="1010"/>
                </a:cubicBezTo>
                <a:cubicBezTo>
                  <a:pt x="82" y="1014"/>
                  <a:pt x="75" y="1016"/>
                  <a:pt x="77" y="1021"/>
                </a:cubicBezTo>
                <a:cubicBezTo>
                  <a:pt x="79" y="1025"/>
                  <a:pt x="75" y="1027"/>
                  <a:pt x="80" y="1029"/>
                </a:cubicBezTo>
                <a:cubicBezTo>
                  <a:pt x="85" y="1031"/>
                  <a:pt x="94" y="1029"/>
                  <a:pt x="98" y="1026"/>
                </a:cubicBezTo>
                <a:cubicBezTo>
                  <a:pt x="101" y="1024"/>
                  <a:pt x="107" y="1018"/>
                  <a:pt x="106" y="1015"/>
                </a:cubicBezTo>
                <a:cubicBezTo>
                  <a:pt x="105" y="1012"/>
                  <a:pt x="102" y="1000"/>
                  <a:pt x="108" y="1001"/>
                </a:cubicBezTo>
                <a:cubicBezTo>
                  <a:pt x="114" y="1002"/>
                  <a:pt x="109" y="996"/>
                  <a:pt x="116" y="998"/>
                </a:cubicBezTo>
                <a:cubicBezTo>
                  <a:pt x="122" y="1000"/>
                  <a:pt x="116" y="1004"/>
                  <a:pt x="116" y="1008"/>
                </a:cubicBezTo>
                <a:cubicBezTo>
                  <a:pt x="117" y="1013"/>
                  <a:pt x="118" y="1009"/>
                  <a:pt x="123" y="1011"/>
                </a:cubicBezTo>
                <a:cubicBezTo>
                  <a:pt x="128" y="1012"/>
                  <a:pt x="134" y="1004"/>
                  <a:pt x="135" y="1010"/>
                </a:cubicBezTo>
                <a:cubicBezTo>
                  <a:pt x="135" y="1016"/>
                  <a:pt x="136" y="1018"/>
                  <a:pt x="131" y="1021"/>
                </a:cubicBezTo>
                <a:cubicBezTo>
                  <a:pt x="127" y="1023"/>
                  <a:pt x="122" y="1020"/>
                  <a:pt x="120" y="1024"/>
                </a:cubicBezTo>
                <a:cubicBezTo>
                  <a:pt x="118" y="1028"/>
                  <a:pt x="125" y="1034"/>
                  <a:pt x="125" y="1034"/>
                </a:cubicBezTo>
                <a:cubicBezTo>
                  <a:pt x="125" y="1034"/>
                  <a:pt x="135" y="1030"/>
                  <a:pt x="131" y="1036"/>
                </a:cubicBezTo>
                <a:cubicBezTo>
                  <a:pt x="127" y="1043"/>
                  <a:pt x="113" y="1042"/>
                  <a:pt x="111" y="1043"/>
                </a:cubicBezTo>
                <a:cubicBezTo>
                  <a:pt x="108" y="1044"/>
                  <a:pt x="104" y="1035"/>
                  <a:pt x="104" y="1044"/>
                </a:cubicBezTo>
                <a:cubicBezTo>
                  <a:pt x="105" y="1053"/>
                  <a:pt x="127" y="1039"/>
                  <a:pt x="127" y="1052"/>
                </a:cubicBezTo>
                <a:cubicBezTo>
                  <a:pt x="126" y="1064"/>
                  <a:pt x="123" y="1062"/>
                  <a:pt x="130" y="1066"/>
                </a:cubicBezTo>
                <a:cubicBezTo>
                  <a:pt x="137" y="1069"/>
                  <a:pt x="132" y="1071"/>
                  <a:pt x="143" y="1066"/>
                </a:cubicBezTo>
                <a:cubicBezTo>
                  <a:pt x="154" y="1060"/>
                  <a:pt x="162" y="1046"/>
                  <a:pt x="164" y="1059"/>
                </a:cubicBezTo>
                <a:cubicBezTo>
                  <a:pt x="166" y="1072"/>
                  <a:pt x="157" y="1075"/>
                  <a:pt x="175" y="1069"/>
                </a:cubicBezTo>
                <a:cubicBezTo>
                  <a:pt x="192" y="1063"/>
                  <a:pt x="198" y="1058"/>
                  <a:pt x="198" y="1058"/>
                </a:cubicBezTo>
                <a:cubicBezTo>
                  <a:pt x="198" y="1058"/>
                  <a:pt x="199" y="1058"/>
                  <a:pt x="201" y="1057"/>
                </a:cubicBezTo>
                <a:lnTo>
                  <a:pt x="200" y="1056"/>
                </a:lnTo>
                <a:close/>
              </a:path>
            </a:pathLst>
          </a:custGeom>
          <a:solidFill>
            <a:srgbClr val="ED1651"/>
          </a:solidFill>
          <a:ln w="3175" cap="rnd">
            <a:solidFill>
              <a:schemeClr val="bg1"/>
            </a:solidFill>
            <a:round/>
            <a:headEnd/>
            <a:tailEnd/>
          </a:ln>
        </p:spPr>
        <p:txBody>
          <a:bodyPr/>
          <a:lstStyle/>
          <a:p>
            <a:endParaRPr lang="de-DE"/>
          </a:p>
        </p:txBody>
      </p:sp>
      <p:sp>
        <p:nvSpPr>
          <p:cNvPr id="6170" name="Line 2012"/>
          <p:cNvSpPr>
            <a:spLocks noChangeShapeType="1"/>
          </p:cNvSpPr>
          <p:nvPr/>
        </p:nvSpPr>
        <p:spPr bwMode="gray">
          <a:xfrm rot="347379">
            <a:off x="1127125" y="4799013"/>
            <a:ext cx="1588" cy="1587"/>
          </a:xfrm>
          <a:prstGeom prst="line">
            <a:avLst/>
          </a:prstGeom>
          <a:noFill/>
          <a:ln w="9525">
            <a:noFill/>
            <a:round/>
            <a:headEnd/>
            <a:tailEnd/>
          </a:ln>
        </p:spPr>
        <p:txBody>
          <a:bodyPr/>
          <a:lstStyle/>
          <a:p>
            <a:endParaRPr lang="es-AR"/>
          </a:p>
        </p:txBody>
      </p:sp>
      <p:sp>
        <p:nvSpPr>
          <p:cNvPr id="6171" name="Line 2013"/>
          <p:cNvSpPr>
            <a:spLocks noChangeShapeType="1"/>
          </p:cNvSpPr>
          <p:nvPr/>
        </p:nvSpPr>
        <p:spPr bwMode="gray">
          <a:xfrm rot="347379">
            <a:off x="1127125" y="4799013"/>
            <a:ext cx="1588" cy="1587"/>
          </a:xfrm>
          <a:prstGeom prst="line">
            <a:avLst/>
          </a:prstGeom>
          <a:noFill/>
          <a:ln w="3175" cap="rnd">
            <a:solidFill>
              <a:schemeClr val="bg1"/>
            </a:solidFill>
            <a:round/>
            <a:headEnd/>
            <a:tailEnd/>
          </a:ln>
        </p:spPr>
        <p:txBody>
          <a:bodyPr/>
          <a:lstStyle/>
          <a:p>
            <a:endParaRPr lang="es-AR"/>
          </a:p>
        </p:txBody>
      </p:sp>
      <p:sp>
        <p:nvSpPr>
          <p:cNvPr id="6172" name="Line 2014"/>
          <p:cNvSpPr>
            <a:spLocks noChangeShapeType="1"/>
          </p:cNvSpPr>
          <p:nvPr/>
        </p:nvSpPr>
        <p:spPr bwMode="gray">
          <a:xfrm rot="347379">
            <a:off x="1155700" y="4905375"/>
            <a:ext cx="1588" cy="1588"/>
          </a:xfrm>
          <a:prstGeom prst="line">
            <a:avLst/>
          </a:prstGeom>
          <a:noFill/>
          <a:ln w="9525">
            <a:noFill/>
            <a:round/>
            <a:headEnd/>
            <a:tailEnd/>
          </a:ln>
        </p:spPr>
        <p:txBody>
          <a:bodyPr/>
          <a:lstStyle/>
          <a:p>
            <a:endParaRPr lang="es-AR"/>
          </a:p>
        </p:txBody>
      </p:sp>
      <p:sp>
        <p:nvSpPr>
          <p:cNvPr id="6173" name="Line 2015"/>
          <p:cNvSpPr>
            <a:spLocks noChangeShapeType="1"/>
          </p:cNvSpPr>
          <p:nvPr/>
        </p:nvSpPr>
        <p:spPr bwMode="gray">
          <a:xfrm rot="347379">
            <a:off x="1155700" y="4905375"/>
            <a:ext cx="1588" cy="1588"/>
          </a:xfrm>
          <a:prstGeom prst="line">
            <a:avLst/>
          </a:prstGeom>
          <a:noFill/>
          <a:ln w="3175" cap="rnd">
            <a:solidFill>
              <a:schemeClr val="bg1"/>
            </a:solidFill>
            <a:round/>
            <a:headEnd/>
            <a:tailEnd/>
          </a:ln>
        </p:spPr>
        <p:txBody>
          <a:bodyPr/>
          <a:lstStyle/>
          <a:p>
            <a:endParaRPr lang="es-AR"/>
          </a:p>
        </p:txBody>
      </p:sp>
      <p:sp>
        <p:nvSpPr>
          <p:cNvPr id="712672" name="Freeform 2016"/>
          <p:cNvSpPr>
            <a:spLocks/>
          </p:cNvSpPr>
          <p:nvPr/>
        </p:nvSpPr>
        <p:spPr bwMode="gray">
          <a:xfrm rot="347379">
            <a:off x="157163" y="2201863"/>
            <a:ext cx="739775" cy="741362"/>
          </a:xfrm>
          <a:custGeom>
            <a:avLst/>
            <a:gdLst>
              <a:gd name="T0" fmla="*/ 2147483647 w 792"/>
              <a:gd name="T1" fmla="*/ 2147483647 h 764"/>
              <a:gd name="T2" fmla="*/ 2147483647 w 792"/>
              <a:gd name="T3" fmla="*/ 2147483647 h 764"/>
              <a:gd name="T4" fmla="*/ 2147483647 w 792"/>
              <a:gd name="T5" fmla="*/ 2147483647 h 764"/>
              <a:gd name="T6" fmla="*/ 2147483647 w 792"/>
              <a:gd name="T7" fmla="*/ 2147483647 h 764"/>
              <a:gd name="T8" fmla="*/ 2147483647 w 792"/>
              <a:gd name="T9" fmla="*/ 2147483647 h 764"/>
              <a:gd name="T10" fmla="*/ 2147483647 w 792"/>
              <a:gd name="T11" fmla="*/ 2147483647 h 764"/>
              <a:gd name="T12" fmla="*/ 2147483647 w 792"/>
              <a:gd name="T13" fmla="*/ 2147483647 h 764"/>
              <a:gd name="T14" fmla="*/ 2147483647 w 792"/>
              <a:gd name="T15" fmla="*/ 2147483647 h 764"/>
              <a:gd name="T16" fmla="*/ 2147483647 w 792"/>
              <a:gd name="T17" fmla="*/ 2147483647 h 764"/>
              <a:gd name="T18" fmla="*/ 2147483647 w 792"/>
              <a:gd name="T19" fmla="*/ 2147483647 h 764"/>
              <a:gd name="T20" fmla="*/ 2147483647 w 792"/>
              <a:gd name="T21" fmla="*/ 2147483647 h 764"/>
              <a:gd name="T22" fmla="*/ 2147483647 w 792"/>
              <a:gd name="T23" fmla="*/ 2147483647 h 764"/>
              <a:gd name="T24" fmla="*/ 2147483647 w 792"/>
              <a:gd name="T25" fmla="*/ 2147483647 h 764"/>
              <a:gd name="T26" fmla="*/ 2147483647 w 792"/>
              <a:gd name="T27" fmla="*/ 2147483647 h 764"/>
              <a:gd name="T28" fmla="*/ 2147483647 w 792"/>
              <a:gd name="T29" fmla="*/ 2147483647 h 764"/>
              <a:gd name="T30" fmla="*/ 2147483647 w 792"/>
              <a:gd name="T31" fmla="*/ 2147483647 h 764"/>
              <a:gd name="T32" fmla="*/ 2147483647 w 792"/>
              <a:gd name="T33" fmla="*/ 2147483647 h 764"/>
              <a:gd name="T34" fmla="*/ 2147483647 w 792"/>
              <a:gd name="T35" fmla="*/ 2147483647 h 764"/>
              <a:gd name="T36" fmla="*/ 2147483647 w 792"/>
              <a:gd name="T37" fmla="*/ 2147483647 h 764"/>
              <a:gd name="T38" fmla="*/ 2147483647 w 792"/>
              <a:gd name="T39" fmla="*/ 2147483647 h 764"/>
              <a:gd name="T40" fmla="*/ 2147483647 w 792"/>
              <a:gd name="T41" fmla="*/ 2147483647 h 764"/>
              <a:gd name="T42" fmla="*/ 2147483647 w 792"/>
              <a:gd name="T43" fmla="*/ 2147483647 h 764"/>
              <a:gd name="T44" fmla="*/ 2147483647 w 792"/>
              <a:gd name="T45" fmla="*/ 2147483647 h 764"/>
              <a:gd name="T46" fmla="*/ 2147483647 w 792"/>
              <a:gd name="T47" fmla="*/ 2147483647 h 764"/>
              <a:gd name="T48" fmla="*/ 2147483647 w 792"/>
              <a:gd name="T49" fmla="*/ 2147483647 h 764"/>
              <a:gd name="T50" fmla="*/ 2147483647 w 792"/>
              <a:gd name="T51" fmla="*/ 2147483647 h 764"/>
              <a:gd name="T52" fmla="*/ 2147483647 w 792"/>
              <a:gd name="T53" fmla="*/ 2147483647 h 764"/>
              <a:gd name="T54" fmla="*/ 2147483647 w 792"/>
              <a:gd name="T55" fmla="*/ 2147483647 h 764"/>
              <a:gd name="T56" fmla="*/ 2147483647 w 792"/>
              <a:gd name="T57" fmla="*/ 2147483647 h 764"/>
              <a:gd name="T58" fmla="*/ 2147483647 w 792"/>
              <a:gd name="T59" fmla="*/ 2147483647 h 764"/>
              <a:gd name="T60" fmla="*/ 2147483647 w 792"/>
              <a:gd name="T61" fmla="*/ 2147483647 h 764"/>
              <a:gd name="T62" fmla="*/ 2147483647 w 792"/>
              <a:gd name="T63" fmla="*/ 2147483647 h 764"/>
              <a:gd name="T64" fmla="*/ 2147483647 w 792"/>
              <a:gd name="T65" fmla="*/ 2147483647 h 764"/>
              <a:gd name="T66" fmla="*/ 2147483647 w 792"/>
              <a:gd name="T67" fmla="*/ 2147483647 h 764"/>
              <a:gd name="T68" fmla="*/ 2147483647 w 792"/>
              <a:gd name="T69" fmla="*/ 2147483647 h 764"/>
              <a:gd name="T70" fmla="*/ 2147483647 w 792"/>
              <a:gd name="T71" fmla="*/ 2147483647 h 764"/>
              <a:gd name="T72" fmla="*/ 2147483647 w 792"/>
              <a:gd name="T73" fmla="*/ 2147483647 h 764"/>
              <a:gd name="T74" fmla="*/ 2147483647 w 792"/>
              <a:gd name="T75" fmla="*/ 2147483647 h 764"/>
              <a:gd name="T76" fmla="*/ 2147483647 w 792"/>
              <a:gd name="T77" fmla="*/ 2147483647 h 764"/>
              <a:gd name="T78" fmla="*/ 2147483647 w 792"/>
              <a:gd name="T79" fmla="*/ 2147483647 h 764"/>
              <a:gd name="T80" fmla="*/ 2147483647 w 792"/>
              <a:gd name="T81" fmla="*/ 2147483647 h 764"/>
              <a:gd name="T82" fmla="*/ 2147483647 w 792"/>
              <a:gd name="T83" fmla="*/ 2147483647 h 764"/>
              <a:gd name="T84" fmla="*/ 2147483647 w 792"/>
              <a:gd name="T85" fmla="*/ 2147483647 h 764"/>
              <a:gd name="T86" fmla="*/ 2147483647 w 792"/>
              <a:gd name="T87" fmla="*/ 2147483647 h 764"/>
              <a:gd name="T88" fmla="*/ 2147483647 w 792"/>
              <a:gd name="T89" fmla="*/ 2147483647 h 764"/>
              <a:gd name="T90" fmla="*/ 2147483647 w 792"/>
              <a:gd name="T91" fmla="*/ 2147483647 h 764"/>
              <a:gd name="T92" fmla="*/ 2147483647 w 792"/>
              <a:gd name="T93" fmla="*/ 2147483647 h 764"/>
              <a:gd name="T94" fmla="*/ 2147483647 w 792"/>
              <a:gd name="T95" fmla="*/ 2147483647 h 764"/>
              <a:gd name="T96" fmla="*/ 2147483647 w 792"/>
              <a:gd name="T97" fmla="*/ 2147483647 h 764"/>
              <a:gd name="T98" fmla="*/ 2147483647 w 792"/>
              <a:gd name="T99" fmla="*/ 2147483647 h 764"/>
              <a:gd name="T100" fmla="*/ 2147483647 w 792"/>
              <a:gd name="T101" fmla="*/ 2147483647 h 764"/>
              <a:gd name="T102" fmla="*/ 2147483647 w 792"/>
              <a:gd name="T103" fmla="*/ 2147483647 h 764"/>
              <a:gd name="T104" fmla="*/ 2147483647 w 792"/>
              <a:gd name="T105" fmla="*/ 2147483647 h 764"/>
              <a:gd name="T106" fmla="*/ 2147483647 w 792"/>
              <a:gd name="T107" fmla="*/ 2147483647 h 764"/>
              <a:gd name="T108" fmla="*/ 2147483647 w 792"/>
              <a:gd name="T109" fmla="*/ 2147483647 h 764"/>
              <a:gd name="T110" fmla="*/ 2147483647 w 792"/>
              <a:gd name="T111" fmla="*/ 2147483647 h 764"/>
              <a:gd name="T112" fmla="*/ 2147483647 w 792"/>
              <a:gd name="T113" fmla="*/ 2147483647 h 764"/>
              <a:gd name="T114" fmla="*/ 2147483647 w 792"/>
              <a:gd name="T115" fmla="*/ 2147483647 h 764"/>
              <a:gd name="T116" fmla="*/ 2147483647 w 792"/>
              <a:gd name="T117" fmla="*/ 2147483647 h 764"/>
              <a:gd name="T118" fmla="*/ 2147483647 w 792"/>
              <a:gd name="T119" fmla="*/ 2147483647 h 764"/>
              <a:gd name="T120" fmla="*/ 2147483647 w 792"/>
              <a:gd name="T121" fmla="*/ 2147483647 h 7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2"/>
              <a:gd name="T184" fmla="*/ 0 h 764"/>
              <a:gd name="T185" fmla="*/ 792 w 792"/>
              <a:gd name="T186" fmla="*/ 764 h 7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2" h="764">
                <a:moveTo>
                  <a:pt x="791" y="221"/>
                </a:moveTo>
                <a:cubicBezTo>
                  <a:pt x="790" y="218"/>
                  <a:pt x="792" y="208"/>
                  <a:pt x="789" y="201"/>
                </a:cubicBezTo>
                <a:cubicBezTo>
                  <a:pt x="787" y="194"/>
                  <a:pt x="780" y="189"/>
                  <a:pt x="777" y="185"/>
                </a:cubicBezTo>
                <a:cubicBezTo>
                  <a:pt x="774" y="182"/>
                  <a:pt x="766" y="170"/>
                  <a:pt x="766" y="170"/>
                </a:cubicBezTo>
                <a:cubicBezTo>
                  <a:pt x="766" y="170"/>
                  <a:pt x="766" y="160"/>
                  <a:pt x="765" y="152"/>
                </a:cubicBezTo>
                <a:cubicBezTo>
                  <a:pt x="763" y="144"/>
                  <a:pt x="756" y="142"/>
                  <a:pt x="753" y="136"/>
                </a:cubicBezTo>
                <a:cubicBezTo>
                  <a:pt x="749" y="130"/>
                  <a:pt x="747" y="128"/>
                  <a:pt x="748" y="121"/>
                </a:cubicBezTo>
                <a:cubicBezTo>
                  <a:pt x="749" y="115"/>
                  <a:pt x="745" y="119"/>
                  <a:pt x="745" y="115"/>
                </a:cubicBezTo>
                <a:cubicBezTo>
                  <a:pt x="745" y="111"/>
                  <a:pt x="756" y="94"/>
                  <a:pt x="756" y="94"/>
                </a:cubicBezTo>
                <a:cubicBezTo>
                  <a:pt x="756" y="94"/>
                  <a:pt x="756" y="94"/>
                  <a:pt x="749" y="88"/>
                </a:cubicBezTo>
                <a:cubicBezTo>
                  <a:pt x="743" y="82"/>
                  <a:pt x="744" y="72"/>
                  <a:pt x="744" y="72"/>
                </a:cubicBezTo>
                <a:cubicBezTo>
                  <a:pt x="744" y="72"/>
                  <a:pt x="738" y="66"/>
                  <a:pt x="745" y="66"/>
                </a:cubicBezTo>
                <a:cubicBezTo>
                  <a:pt x="752" y="65"/>
                  <a:pt x="755" y="60"/>
                  <a:pt x="755" y="60"/>
                </a:cubicBezTo>
                <a:cubicBezTo>
                  <a:pt x="749" y="56"/>
                  <a:pt x="749" y="56"/>
                  <a:pt x="749" y="56"/>
                </a:cubicBezTo>
                <a:cubicBezTo>
                  <a:pt x="742" y="52"/>
                  <a:pt x="742" y="52"/>
                  <a:pt x="742" y="52"/>
                </a:cubicBezTo>
                <a:cubicBezTo>
                  <a:pt x="725" y="51"/>
                  <a:pt x="725" y="51"/>
                  <a:pt x="725" y="51"/>
                </a:cubicBezTo>
                <a:cubicBezTo>
                  <a:pt x="725" y="51"/>
                  <a:pt x="718" y="37"/>
                  <a:pt x="716" y="39"/>
                </a:cubicBezTo>
                <a:cubicBezTo>
                  <a:pt x="714" y="40"/>
                  <a:pt x="701" y="30"/>
                  <a:pt x="695" y="35"/>
                </a:cubicBezTo>
                <a:cubicBezTo>
                  <a:pt x="689" y="39"/>
                  <a:pt x="680" y="34"/>
                  <a:pt x="680" y="34"/>
                </a:cubicBezTo>
                <a:cubicBezTo>
                  <a:pt x="672" y="20"/>
                  <a:pt x="672" y="20"/>
                  <a:pt x="672" y="20"/>
                </a:cubicBezTo>
                <a:cubicBezTo>
                  <a:pt x="658" y="25"/>
                  <a:pt x="658" y="25"/>
                  <a:pt x="658" y="25"/>
                </a:cubicBezTo>
                <a:cubicBezTo>
                  <a:pt x="658" y="25"/>
                  <a:pt x="652" y="18"/>
                  <a:pt x="644" y="20"/>
                </a:cubicBezTo>
                <a:cubicBezTo>
                  <a:pt x="637" y="22"/>
                  <a:pt x="629" y="28"/>
                  <a:pt x="623" y="25"/>
                </a:cubicBezTo>
                <a:cubicBezTo>
                  <a:pt x="618" y="23"/>
                  <a:pt x="604" y="3"/>
                  <a:pt x="591" y="6"/>
                </a:cubicBezTo>
                <a:cubicBezTo>
                  <a:pt x="577" y="9"/>
                  <a:pt x="577" y="0"/>
                  <a:pt x="571" y="12"/>
                </a:cubicBezTo>
                <a:cubicBezTo>
                  <a:pt x="565" y="24"/>
                  <a:pt x="570" y="18"/>
                  <a:pt x="559" y="35"/>
                </a:cubicBezTo>
                <a:cubicBezTo>
                  <a:pt x="548" y="52"/>
                  <a:pt x="542" y="48"/>
                  <a:pt x="539" y="58"/>
                </a:cubicBezTo>
                <a:cubicBezTo>
                  <a:pt x="537" y="68"/>
                  <a:pt x="550" y="75"/>
                  <a:pt x="544" y="79"/>
                </a:cubicBezTo>
                <a:cubicBezTo>
                  <a:pt x="539" y="83"/>
                  <a:pt x="529" y="86"/>
                  <a:pt x="529" y="86"/>
                </a:cubicBezTo>
                <a:cubicBezTo>
                  <a:pt x="529" y="86"/>
                  <a:pt x="533" y="101"/>
                  <a:pt x="524" y="103"/>
                </a:cubicBezTo>
                <a:cubicBezTo>
                  <a:pt x="515" y="105"/>
                  <a:pt x="512" y="125"/>
                  <a:pt x="503" y="101"/>
                </a:cubicBezTo>
                <a:cubicBezTo>
                  <a:pt x="495" y="78"/>
                  <a:pt x="503" y="72"/>
                  <a:pt x="506" y="70"/>
                </a:cubicBezTo>
                <a:cubicBezTo>
                  <a:pt x="509" y="69"/>
                  <a:pt x="510" y="62"/>
                  <a:pt x="506" y="60"/>
                </a:cubicBezTo>
                <a:cubicBezTo>
                  <a:pt x="501" y="58"/>
                  <a:pt x="494" y="49"/>
                  <a:pt x="489" y="51"/>
                </a:cubicBezTo>
                <a:cubicBezTo>
                  <a:pt x="484" y="53"/>
                  <a:pt x="475" y="48"/>
                  <a:pt x="475" y="48"/>
                </a:cubicBezTo>
                <a:cubicBezTo>
                  <a:pt x="460" y="39"/>
                  <a:pt x="460" y="39"/>
                  <a:pt x="460" y="39"/>
                </a:cubicBezTo>
                <a:cubicBezTo>
                  <a:pt x="448" y="42"/>
                  <a:pt x="448" y="42"/>
                  <a:pt x="448" y="42"/>
                </a:cubicBezTo>
                <a:cubicBezTo>
                  <a:pt x="438" y="47"/>
                  <a:pt x="448" y="62"/>
                  <a:pt x="435" y="66"/>
                </a:cubicBezTo>
                <a:cubicBezTo>
                  <a:pt x="423" y="69"/>
                  <a:pt x="412" y="61"/>
                  <a:pt x="409" y="69"/>
                </a:cubicBezTo>
                <a:cubicBezTo>
                  <a:pt x="406" y="76"/>
                  <a:pt x="410" y="107"/>
                  <a:pt x="410" y="107"/>
                </a:cubicBezTo>
                <a:cubicBezTo>
                  <a:pt x="424" y="129"/>
                  <a:pt x="445" y="134"/>
                  <a:pt x="445" y="134"/>
                </a:cubicBezTo>
                <a:cubicBezTo>
                  <a:pt x="445" y="134"/>
                  <a:pt x="438" y="140"/>
                  <a:pt x="426" y="146"/>
                </a:cubicBezTo>
                <a:cubicBezTo>
                  <a:pt x="414" y="152"/>
                  <a:pt x="406" y="134"/>
                  <a:pt x="398" y="146"/>
                </a:cubicBezTo>
                <a:cubicBezTo>
                  <a:pt x="390" y="159"/>
                  <a:pt x="379" y="160"/>
                  <a:pt x="375" y="154"/>
                </a:cubicBezTo>
                <a:cubicBezTo>
                  <a:pt x="370" y="148"/>
                  <a:pt x="373" y="140"/>
                  <a:pt x="366" y="137"/>
                </a:cubicBezTo>
                <a:cubicBezTo>
                  <a:pt x="358" y="134"/>
                  <a:pt x="358" y="131"/>
                  <a:pt x="348" y="132"/>
                </a:cubicBezTo>
                <a:cubicBezTo>
                  <a:pt x="339" y="134"/>
                  <a:pt x="339" y="112"/>
                  <a:pt x="328" y="128"/>
                </a:cubicBezTo>
                <a:cubicBezTo>
                  <a:pt x="317" y="143"/>
                  <a:pt x="310" y="148"/>
                  <a:pt x="297" y="146"/>
                </a:cubicBezTo>
                <a:cubicBezTo>
                  <a:pt x="285" y="145"/>
                  <a:pt x="299" y="142"/>
                  <a:pt x="285" y="145"/>
                </a:cubicBezTo>
                <a:cubicBezTo>
                  <a:pt x="271" y="148"/>
                  <a:pt x="252" y="159"/>
                  <a:pt x="254" y="169"/>
                </a:cubicBezTo>
                <a:cubicBezTo>
                  <a:pt x="255" y="180"/>
                  <a:pt x="259" y="183"/>
                  <a:pt x="242" y="191"/>
                </a:cubicBezTo>
                <a:cubicBezTo>
                  <a:pt x="224" y="199"/>
                  <a:pt x="209" y="210"/>
                  <a:pt x="217" y="217"/>
                </a:cubicBezTo>
                <a:cubicBezTo>
                  <a:pt x="224" y="225"/>
                  <a:pt x="232" y="210"/>
                  <a:pt x="242" y="214"/>
                </a:cubicBezTo>
                <a:cubicBezTo>
                  <a:pt x="251" y="219"/>
                  <a:pt x="217" y="242"/>
                  <a:pt x="209" y="252"/>
                </a:cubicBezTo>
                <a:cubicBezTo>
                  <a:pt x="201" y="261"/>
                  <a:pt x="201" y="256"/>
                  <a:pt x="195" y="265"/>
                </a:cubicBezTo>
                <a:cubicBezTo>
                  <a:pt x="189" y="275"/>
                  <a:pt x="170" y="244"/>
                  <a:pt x="180" y="269"/>
                </a:cubicBezTo>
                <a:cubicBezTo>
                  <a:pt x="189" y="293"/>
                  <a:pt x="198" y="284"/>
                  <a:pt x="206" y="301"/>
                </a:cubicBezTo>
                <a:cubicBezTo>
                  <a:pt x="214" y="318"/>
                  <a:pt x="198" y="321"/>
                  <a:pt x="203" y="326"/>
                </a:cubicBezTo>
                <a:cubicBezTo>
                  <a:pt x="207" y="331"/>
                  <a:pt x="187" y="343"/>
                  <a:pt x="175" y="345"/>
                </a:cubicBezTo>
                <a:cubicBezTo>
                  <a:pt x="163" y="346"/>
                  <a:pt x="144" y="348"/>
                  <a:pt x="135" y="349"/>
                </a:cubicBezTo>
                <a:cubicBezTo>
                  <a:pt x="125" y="351"/>
                  <a:pt x="110" y="352"/>
                  <a:pt x="97" y="345"/>
                </a:cubicBezTo>
                <a:cubicBezTo>
                  <a:pt x="85" y="337"/>
                  <a:pt x="87" y="337"/>
                  <a:pt x="65" y="346"/>
                </a:cubicBezTo>
                <a:cubicBezTo>
                  <a:pt x="43" y="355"/>
                  <a:pt x="35" y="349"/>
                  <a:pt x="26" y="348"/>
                </a:cubicBezTo>
                <a:cubicBezTo>
                  <a:pt x="17" y="346"/>
                  <a:pt x="15" y="326"/>
                  <a:pt x="11" y="334"/>
                </a:cubicBezTo>
                <a:cubicBezTo>
                  <a:pt x="6" y="341"/>
                  <a:pt x="0" y="360"/>
                  <a:pt x="23" y="362"/>
                </a:cubicBezTo>
                <a:cubicBezTo>
                  <a:pt x="46" y="363"/>
                  <a:pt x="63" y="369"/>
                  <a:pt x="68" y="374"/>
                </a:cubicBezTo>
                <a:cubicBezTo>
                  <a:pt x="73" y="379"/>
                  <a:pt x="80" y="351"/>
                  <a:pt x="90" y="365"/>
                </a:cubicBezTo>
                <a:cubicBezTo>
                  <a:pt x="99" y="379"/>
                  <a:pt x="91" y="372"/>
                  <a:pt x="107" y="383"/>
                </a:cubicBezTo>
                <a:cubicBezTo>
                  <a:pt x="122" y="394"/>
                  <a:pt x="133" y="385"/>
                  <a:pt x="159" y="380"/>
                </a:cubicBezTo>
                <a:cubicBezTo>
                  <a:pt x="186" y="376"/>
                  <a:pt x="204" y="360"/>
                  <a:pt x="215" y="369"/>
                </a:cubicBezTo>
                <a:cubicBezTo>
                  <a:pt x="226" y="379"/>
                  <a:pt x="228" y="380"/>
                  <a:pt x="238" y="379"/>
                </a:cubicBezTo>
                <a:cubicBezTo>
                  <a:pt x="249" y="377"/>
                  <a:pt x="245" y="365"/>
                  <a:pt x="257" y="369"/>
                </a:cubicBezTo>
                <a:cubicBezTo>
                  <a:pt x="269" y="374"/>
                  <a:pt x="260" y="366"/>
                  <a:pt x="273" y="362"/>
                </a:cubicBezTo>
                <a:cubicBezTo>
                  <a:pt x="285" y="357"/>
                  <a:pt x="280" y="362"/>
                  <a:pt x="297" y="358"/>
                </a:cubicBezTo>
                <a:cubicBezTo>
                  <a:pt x="314" y="355"/>
                  <a:pt x="314" y="352"/>
                  <a:pt x="328" y="352"/>
                </a:cubicBezTo>
                <a:cubicBezTo>
                  <a:pt x="342" y="352"/>
                  <a:pt x="339" y="348"/>
                  <a:pt x="350" y="348"/>
                </a:cubicBezTo>
                <a:cubicBezTo>
                  <a:pt x="361" y="348"/>
                  <a:pt x="356" y="341"/>
                  <a:pt x="369" y="346"/>
                </a:cubicBezTo>
                <a:cubicBezTo>
                  <a:pt x="381" y="351"/>
                  <a:pt x="383" y="349"/>
                  <a:pt x="386" y="355"/>
                </a:cubicBezTo>
                <a:cubicBezTo>
                  <a:pt x="389" y="362"/>
                  <a:pt x="369" y="357"/>
                  <a:pt x="358" y="360"/>
                </a:cubicBezTo>
                <a:cubicBezTo>
                  <a:pt x="347" y="363"/>
                  <a:pt x="345" y="348"/>
                  <a:pt x="338" y="360"/>
                </a:cubicBezTo>
                <a:cubicBezTo>
                  <a:pt x="330" y="372"/>
                  <a:pt x="322" y="372"/>
                  <a:pt x="322" y="377"/>
                </a:cubicBezTo>
                <a:cubicBezTo>
                  <a:pt x="322" y="382"/>
                  <a:pt x="293" y="377"/>
                  <a:pt x="300" y="385"/>
                </a:cubicBezTo>
                <a:cubicBezTo>
                  <a:pt x="308" y="393"/>
                  <a:pt x="333" y="399"/>
                  <a:pt x="342" y="397"/>
                </a:cubicBezTo>
                <a:cubicBezTo>
                  <a:pt x="352" y="396"/>
                  <a:pt x="364" y="410"/>
                  <a:pt x="373" y="407"/>
                </a:cubicBezTo>
                <a:cubicBezTo>
                  <a:pt x="383" y="403"/>
                  <a:pt x="393" y="396"/>
                  <a:pt x="398" y="389"/>
                </a:cubicBezTo>
                <a:cubicBezTo>
                  <a:pt x="403" y="383"/>
                  <a:pt x="417" y="385"/>
                  <a:pt x="418" y="394"/>
                </a:cubicBezTo>
                <a:cubicBezTo>
                  <a:pt x="420" y="403"/>
                  <a:pt x="420" y="400"/>
                  <a:pt x="415" y="413"/>
                </a:cubicBezTo>
                <a:cubicBezTo>
                  <a:pt x="410" y="425"/>
                  <a:pt x="415" y="431"/>
                  <a:pt x="418" y="438"/>
                </a:cubicBezTo>
                <a:cubicBezTo>
                  <a:pt x="421" y="444"/>
                  <a:pt x="412" y="455"/>
                  <a:pt x="418" y="461"/>
                </a:cubicBezTo>
                <a:cubicBezTo>
                  <a:pt x="424" y="467"/>
                  <a:pt x="431" y="469"/>
                  <a:pt x="438" y="473"/>
                </a:cubicBezTo>
                <a:cubicBezTo>
                  <a:pt x="446" y="478"/>
                  <a:pt x="451" y="470"/>
                  <a:pt x="452" y="482"/>
                </a:cubicBezTo>
                <a:cubicBezTo>
                  <a:pt x="454" y="495"/>
                  <a:pt x="441" y="496"/>
                  <a:pt x="454" y="504"/>
                </a:cubicBezTo>
                <a:cubicBezTo>
                  <a:pt x="466" y="512"/>
                  <a:pt x="476" y="503"/>
                  <a:pt x="476" y="512"/>
                </a:cubicBezTo>
                <a:cubicBezTo>
                  <a:pt x="476" y="521"/>
                  <a:pt x="468" y="526"/>
                  <a:pt x="465" y="534"/>
                </a:cubicBezTo>
                <a:cubicBezTo>
                  <a:pt x="462" y="541"/>
                  <a:pt x="451" y="552"/>
                  <a:pt x="457" y="558"/>
                </a:cubicBezTo>
                <a:cubicBezTo>
                  <a:pt x="463" y="565"/>
                  <a:pt x="465" y="568"/>
                  <a:pt x="469" y="572"/>
                </a:cubicBezTo>
                <a:cubicBezTo>
                  <a:pt x="474" y="577"/>
                  <a:pt x="476" y="574"/>
                  <a:pt x="480" y="574"/>
                </a:cubicBezTo>
                <a:cubicBezTo>
                  <a:pt x="485" y="574"/>
                  <a:pt x="491" y="583"/>
                  <a:pt x="486" y="591"/>
                </a:cubicBezTo>
                <a:cubicBezTo>
                  <a:pt x="482" y="599"/>
                  <a:pt x="474" y="603"/>
                  <a:pt x="482" y="606"/>
                </a:cubicBezTo>
                <a:cubicBezTo>
                  <a:pt x="489" y="610"/>
                  <a:pt x="493" y="603"/>
                  <a:pt x="494" y="611"/>
                </a:cubicBezTo>
                <a:cubicBezTo>
                  <a:pt x="496" y="619"/>
                  <a:pt x="497" y="625"/>
                  <a:pt x="489" y="633"/>
                </a:cubicBezTo>
                <a:cubicBezTo>
                  <a:pt x="482" y="641"/>
                  <a:pt x="480" y="628"/>
                  <a:pt x="482" y="641"/>
                </a:cubicBezTo>
                <a:cubicBezTo>
                  <a:pt x="483" y="653"/>
                  <a:pt x="468" y="673"/>
                  <a:pt x="469" y="679"/>
                </a:cubicBezTo>
                <a:cubicBezTo>
                  <a:pt x="474" y="698"/>
                  <a:pt x="477" y="709"/>
                  <a:pt x="472" y="712"/>
                </a:cubicBezTo>
                <a:cubicBezTo>
                  <a:pt x="468" y="715"/>
                  <a:pt x="448" y="716"/>
                  <a:pt x="452" y="721"/>
                </a:cubicBezTo>
                <a:cubicBezTo>
                  <a:pt x="457" y="726"/>
                  <a:pt x="457" y="729"/>
                  <a:pt x="465" y="724"/>
                </a:cubicBezTo>
                <a:cubicBezTo>
                  <a:pt x="472" y="720"/>
                  <a:pt x="482" y="704"/>
                  <a:pt x="483" y="712"/>
                </a:cubicBezTo>
                <a:cubicBezTo>
                  <a:pt x="485" y="720"/>
                  <a:pt x="488" y="718"/>
                  <a:pt x="485" y="724"/>
                </a:cubicBezTo>
                <a:cubicBezTo>
                  <a:pt x="482" y="730"/>
                  <a:pt x="474" y="746"/>
                  <a:pt x="466" y="747"/>
                </a:cubicBezTo>
                <a:cubicBezTo>
                  <a:pt x="461" y="750"/>
                  <a:pt x="461" y="750"/>
                  <a:pt x="461" y="750"/>
                </a:cubicBezTo>
                <a:cubicBezTo>
                  <a:pt x="461" y="750"/>
                  <a:pt x="482" y="764"/>
                  <a:pt x="490" y="750"/>
                </a:cubicBezTo>
                <a:cubicBezTo>
                  <a:pt x="499" y="736"/>
                  <a:pt x="509" y="728"/>
                  <a:pt x="512" y="721"/>
                </a:cubicBezTo>
                <a:cubicBezTo>
                  <a:pt x="516" y="714"/>
                  <a:pt x="514" y="699"/>
                  <a:pt x="507" y="688"/>
                </a:cubicBezTo>
                <a:cubicBezTo>
                  <a:pt x="500" y="678"/>
                  <a:pt x="497" y="678"/>
                  <a:pt x="504" y="664"/>
                </a:cubicBezTo>
                <a:cubicBezTo>
                  <a:pt x="511" y="651"/>
                  <a:pt x="509" y="651"/>
                  <a:pt x="514" y="634"/>
                </a:cubicBezTo>
                <a:cubicBezTo>
                  <a:pt x="519" y="617"/>
                  <a:pt x="523" y="575"/>
                  <a:pt x="526" y="562"/>
                </a:cubicBezTo>
                <a:cubicBezTo>
                  <a:pt x="529" y="548"/>
                  <a:pt x="514" y="529"/>
                  <a:pt x="507" y="540"/>
                </a:cubicBezTo>
                <a:cubicBezTo>
                  <a:pt x="500" y="550"/>
                  <a:pt x="488" y="557"/>
                  <a:pt x="485" y="545"/>
                </a:cubicBezTo>
                <a:cubicBezTo>
                  <a:pt x="482" y="533"/>
                  <a:pt x="494" y="528"/>
                  <a:pt x="499" y="519"/>
                </a:cubicBezTo>
                <a:cubicBezTo>
                  <a:pt x="504" y="510"/>
                  <a:pt x="511" y="500"/>
                  <a:pt x="504" y="493"/>
                </a:cubicBezTo>
                <a:cubicBezTo>
                  <a:pt x="497" y="487"/>
                  <a:pt x="494" y="480"/>
                  <a:pt x="488" y="475"/>
                </a:cubicBezTo>
                <a:cubicBezTo>
                  <a:pt x="483" y="469"/>
                  <a:pt x="475" y="469"/>
                  <a:pt x="480" y="461"/>
                </a:cubicBezTo>
                <a:cubicBezTo>
                  <a:pt x="485" y="452"/>
                  <a:pt x="766" y="235"/>
                  <a:pt x="791" y="221"/>
                </a:cubicBezTo>
                <a:close/>
              </a:path>
            </a:pathLst>
          </a:custGeom>
          <a:solidFill>
            <a:srgbClr val="ED1651"/>
          </a:solidFill>
          <a:ln w="3175" cap="rnd">
            <a:solidFill>
              <a:schemeClr val="bg1"/>
            </a:solidFill>
            <a:round/>
            <a:headEnd/>
            <a:tailEnd/>
          </a:ln>
        </p:spPr>
        <p:txBody>
          <a:bodyPr/>
          <a:lstStyle/>
          <a:p>
            <a:endParaRPr lang="de-DE"/>
          </a:p>
        </p:txBody>
      </p:sp>
      <p:sp>
        <p:nvSpPr>
          <p:cNvPr id="712673" name="Freeform 2017"/>
          <p:cNvSpPr>
            <a:spLocks/>
          </p:cNvSpPr>
          <p:nvPr/>
        </p:nvSpPr>
        <p:spPr bwMode="gray">
          <a:xfrm rot="347379">
            <a:off x="319088" y="3856038"/>
            <a:ext cx="796925" cy="782637"/>
          </a:xfrm>
          <a:custGeom>
            <a:avLst/>
            <a:gdLst>
              <a:gd name="T0" fmla="*/ 2147483647 w 852"/>
              <a:gd name="T1" fmla="*/ 2147483647 h 807"/>
              <a:gd name="T2" fmla="*/ 2147483647 w 852"/>
              <a:gd name="T3" fmla="*/ 2147483647 h 807"/>
              <a:gd name="T4" fmla="*/ 2147483647 w 852"/>
              <a:gd name="T5" fmla="*/ 2147483647 h 807"/>
              <a:gd name="T6" fmla="*/ 2147483647 w 852"/>
              <a:gd name="T7" fmla="*/ 2147483647 h 807"/>
              <a:gd name="T8" fmla="*/ 2147483647 w 852"/>
              <a:gd name="T9" fmla="*/ 2147483647 h 807"/>
              <a:gd name="T10" fmla="*/ 2147483647 w 852"/>
              <a:gd name="T11" fmla="*/ 2147483647 h 807"/>
              <a:gd name="T12" fmla="*/ 2147483647 w 852"/>
              <a:gd name="T13" fmla="*/ 2147483647 h 807"/>
              <a:gd name="T14" fmla="*/ 2147483647 w 852"/>
              <a:gd name="T15" fmla="*/ 2147483647 h 807"/>
              <a:gd name="T16" fmla="*/ 2147483647 w 852"/>
              <a:gd name="T17" fmla="*/ 2147483647 h 807"/>
              <a:gd name="T18" fmla="*/ 2147483647 w 852"/>
              <a:gd name="T19" fmla="*/ 2147483647 h 807"/>
              <a:gd name="T20" fmla="*/ 2147483647 w 852"/>
              <a:gd name="T21" fmla="*/ 2147483647 h 807"/>
              <a:gd name="T22" fmla="*/ 2147483647 w 852"/>
              <a:gd name="T23" fmla="*/ 2147483647 h 807"/>
              <a:gd name="T24" fmla="*/ 2147483647 w 852"/>
              <a:gd name="T25" fmla="*/ 2147483647 h 807"/>
              <a:gd name="T26" fmla="*/ 2147483647 w 852"/>
              <a:gd name="T27" fmla="*/ 2147483647 h 807"/>
              <a:gd name="T28" fmla="*/ 2147483647 w 852"/>
              <a:gd name="T29" fmla="*/ 2147483647 h 807"/>
              <a:gd name="T30" fmla="*/ 2147483647 w 852"/>
              <a:gd name="T31" fmla="*/ 2147483647 h 807"/>
              <a:gd name="T32" fmla="*/ 2147483647 w 852"/>
              <a:gd name="T33" fmla="*/ 2147483647 h 807"/>
              <a:gd name="T34" fmla="*/ 2147483647 w 852"/>
              <a:gd name="T35" fmla="*/ 2147483647 h 807"/>
              <a:gd name="T36" fmla="*/ 2147483647 w 852"/>
              <a:gd name="T37" fmla="*/ 2147483647 h 807"/>
              <a:gd name="T38" fmla="*/ 2147483647 w 852"/>
              <a:gd name="T39" fmla="*/ 2147483647 h 807"/>
              <a:gd name="T40" fmla="*/ 2147483647 w 852"/>
              <a:gd name="T41" fmla="*/ 2147483647 h 807"/>
              <a:gd name="T42" fmla="*/ 2147483647 w 852"/>
              <a:gd name="T43" fmla="*/ 2147483647 h 807"/>
              <a:gd name="T44" fmla="*/ 2147483647 w 852"/>
              <a:gd name="T45" fmla="*/ 2147483647 h 807"/>
              <a:gd name="T46" fmla="*/ 2147483647 w 852"/>
              <a:gd name="T47" fmla="*/ 2147483647 h 807"/>
              <a:gd name="T48" fmla="*/ 2147483647 w 852"/>
              <a:gd name="T49" fmla="*/ 2147483647 h 807"/>
              <a:gd name="T50" fmla="*/ 2147483647 w 852"/>
              <a:gd name="T51" fmla="*/ 2147483647 h 807"/>
              <a:gd name="T52" fmla="*/ 2147483647 w 852"/>
              <a:gd name="T53" fmla="*/ 2147483647 h 807"/>
              <a:gd name="T54" fmla="*/ 2147483647 w 852"/>
              <a:gd name="T55" fmla="*/ 2147483647 h 807"/>
              <a:gd name="T56" fmla="*/ 2147483647 w 852"/>
              <a:gd name="T57" fmla="*/ 2147483647 h 807"/>
              <a:gd name="T58" fmla="*/ 2147483647 w 852"/>
              <a:gd name="T59" fmla="*/ 2147483647 h 807"/>
              <a:gd name="T60" fmla="*/ 2147483647 w 852"/>
              <a:gd name="T61" fmla="*/ 2147483647 h 807"/>
              <a:gd name="T62" fmla="*/ 2147483647 w 852"/>
              <a:gd name="T63" fmla="*/ 2147483647 h 807"/>
              <a:gd name="T64" fmla="*/ 2147483647 w 852"/>
              <a:gd name="T65" fmla="*/ 2147483647 h 807"/>
              <a:gd name="T66" fmla="*/ 2147483647 w 852"/>
              <a:gd name="T67" fmla="*/ 2147483647 h 807"/>
              <a:gd name="T68" fmla="*/ 2147483647 w 852"/>
              <a:gd name="T69" fmla="*/ 2147483647 h 807"/>
              <a:gd name="T70" fmla="*/ 2147483647 w 852"/>
              <a:gd name="T71" fmla="*/ 2147483647 h 807"/>
              <a:gd name="T72" fmla="*/ 2147483647 w 852"/>
              <a:gd name="T73" fmla="*/ 2147483647 h 807"/>
              <a:gd name="T74" fmla="*/ 2147483647 w 852"/>
              <a:gd name="T75" fmla="*/ 2147483647 h 807"/>
              <a:gd name="T76" fmla="*/ 2147483647 w 852"/>
              <a:gd name="T77" fmla="*/ 2147483647 h 807"/>
              <a:gd name="T78" fmla="*/ 2147483647 w 852"/>
              <a:gd name="T79" fmla="*/ 2147483647 h 807"/>
              <a:gd name="T80" fmla="*/ 2147483647 w 852"/>
              <a:gd name="T81" fmla="*/ 2147483647 h 807"/>
              <a:gd name="T82" fmla="*/ 2147483647 w 852"/>
              <a:gd name="T83" fmla="*/ 2147483647 h 807"/>
              <a:gd name="T84" fmla="*/ 2147483647 w 852"/>
              <a:gd name="T85" fmla="*/ 2147483647 h 807"/>
              <a:gd name="T86" fmla="*/ 2147483647 w 852"/>
              <a:gd name="T87" fmla="*/ 2147483647 h 807"/>
              <a:gd name="T88" fmla="*/ 2147483647 w 852"/>
              <a:gd name="T89" fmla="*/ 2147483647 h 807"/>
              <a:gd name="T90" fmla="*/ 2147483647 w 852"/>
              <a:gd name="T91" fmla="*/ 2147483647 h 807"/>
              <a:gd name="T92" fmla="*/ 2147483647 w 852"/>
              <a:gd name="T93" fmla="*/ 2147483647 h 807"/>
              <a:gd name="T94" fmla="*/ 2147483647 w 852"/>
              <a:gd name="T95" fmla="*/ 2147483647 h 807"/>
              <a:gd name="T96" fmla="*/ 2147483647 w 852"/>
              <a:gd name="T97" fmla="*/ 2147483647 h 807"/>
              <a:gd name="T98" fmla="*/ 2147483647 w 852"/>
              <a:gd name="T99" fmla="*/ 2147483647 h 807"/>
              <a:gd name="T100" fmla="*/ 2147483647 w 852"/>
              <a:gd name="T101" fmla="*/ 2147483647 h 807"/>
              <a:gd name="T102" fmla="*/ 2147483647 w 852"/>
              <a:gd name="T103" fmla="*/ 2147483647 h 807"/>
              <a:gd name="T104" fmla="*/ 2147483647 w 852"/>
              <a:gd name="T105" fmla="*/ 2147483647 h 807"/>
              <a:gd name="T106" fmla="*/ 2147483647 w 852"/>
              <a:gd name="T107" fmla="*/ 2147483647 h 807"/>
              <a:gd name="T108" fmla="*/ 2147483647 w 852"/>
              <a:gd name="T109" fmla="*/ 2147483647 h 807"/>
              <a:gd name="T110" fmla="*/ 2147483647 w 852"/>
              <a:gd name="T111" fmla="*/ 2147483647 h 8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2"/>
              <a:gd name="T169" fmla="*/ 0 h 807"/>
              <a:gd name="T170" fmla="*/ 852 w 852"/>
              <a:gd name="T171" fmla="*/ 807 h 8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2" h="807">
                <a:moveTo>
                  <a:pt x="845" y="701"/>
                </a:moveTo>
                <a:cubicBezTo>
                  <a:pt x="841" y="699"/>
                  <a:pt x="833" y="697"/>
                  <a:pt x="830" y="698"/>
                </a:cubicBezTo>
                <a:cubicBezTo>
                  <a:pt x="824" y="698"/>
                  <a:pt x="830" y="698"/>
                  <a:pt x="819" y="699"/>
                </a:cubicBezTo>
                <a:cubicBezTo>
                  <a:pt x="808" y="700"/>
                  <a:pt x="812" y="704"/>
                  <a:pt x="801" y="698"/>
                </a:cubicBezTo>
                <a:cubicBezTo>
                  <a:pt x="789" y="691"/>
                  <a:pt x="794" y="704"/>
                  <a:pt x="791" y="707"/>
                </a:cubicBezTo>
                <a:cubicBezTo>
                  <a:pt x="788" y="709"/>
                  <a:pt x="783" y="719"/>
                  <a:pt x="779" y="722"/>
                </a:cubicBezTo>
                <a:cubicBezTo>
                  <a:pt x="775" y="726"/>
                  <a:pt x="785" y="729"/>
                  <a:pt x="793" y="734"/>
                </a:cubicBezTo>
                <a:cubicBezTo>
                  <a:pt x="800" y="738"/>
                  <a:pt x="798" y="752"/>
                  <a:pt x="797" y="755"/>
                </a:cubicBezTo>
                <a:cubicBezTo>
                  <a:pt x="795" y="758"/>
                  <a:pt x="782" y="757"/>
                  <a:pt x="768" y="755"/>
                </a:cubicBezTo>
                <a:cubicBezTo>
                  <a:pt x="755" y="752"/>
                  <a:pt x="761" y="759"/>
                  <a:pt x="754" y="763"/>
                </a:cubicBezTo>
                <a:cubicBezTo>
                  <a:pt x="748" y="767"/>
                  <a:pt x="746" y="772"/>
                  <a:pt x="745" y="780"/>
                </a:cubicBezTo>
                <a:cubicBezTo>
                  <a:pt x="744" y="786"/>
                  <a:pt x="744" y="798"/>
                  <a:pt x="743" y="803"/>
                </a:cubicBezTo>
                <a:cubicBezTo>
                  <a:pt x="743" y="804"/>
                  <a:pt x="743" y="804"/>
                  <a:pt x="743" y="804"/>
                </a:cubicBezTo>
                <a:cubicBezTo>
                  <a:pt x="743" y="804"/>
                  <a:pt x="726" y="807"/>
                  <a:pt x="724" y="803"/>
                </a:cubicBezTo>
                <a:cubicBezTo>
                  <a:pt x="721" y="800"/>
                  <a:pt x="716" y="789"/>
                  <a:pt x="711" y="789"/>
                </a:cubicBezTo>
                <a:cubicBezTo>
                  <a:pt x="706" y="788"/>
                  <a:pt x="697" y="789"/>
                  <a:pt x="692" y="779"/>
                </a:cubicBezTo>
                <a:cubicBezTo>
                  <a:pt x="688" y="770"/>
                  <a:pt x="680" y="775"/>
                  <a:pt x="674" y="765"/>
                </a:cubicBezTo>
                <a:cubicBezTo>
                  <a:pt x="668" y="756"/>
                  <a:pt x="660" y="753"/>
                  <a:pt x="649" y="755"/>
                </a:cubicBezTo>
                <a:cubicBezTo>
                  <a:pt x="638" y="756"/>
                  <a:pt x="621" y="761"/>
                  <a:pt x="612" y="765"/>
                </a:cubicBezTo>
                <a:cubicBezTo>
                  <a:pt x="602" y="770"/>
                  <a:pt x="593" y="770"/>
                  <a:pt x="587" y="765"/>
                </a:cubicBezTo>
                <a:cubicBezTo>
                  <a:pt x="581" y="761"/>
                  <a:pt x="567" y="762"/>
                  <a:pt x="561" y="759"/>
                </a:cubicBezTo>
                <a:cubicBezTo>
                  <a:pt x="554" y="756"/>
                  <a:pt x="536" y="750"/>
                  <a:pt x="528" y="744"/>
                </a:cubicBezTo>
                <a:cubicBezTo>
                  <a:pt x="520" y="738"/>
                  <a:pt x="492" y="731"/>
                  <a:pt x="486" y="724"/>
                </a:cubicBezTo>
                <a:cubicBezTo>
                  <a:pt x="480" y="716"/>
                  <a:pt x="474" y="725"/>
                  <a:pt x="461" y="716"/>
                </a:cubicBezTo>
                <a:cubicBezTo>
                  <a:pt x="449" y="707"/>
                  <a:pt x="443" y="708"/>
                  <a:pt x="434" y="700"/>
                </a:cubicBezTo>
                <a:cubicBezTo>
                  <a:pt x="424" y="693"/>
                  <a:pt x="420" y="690"/>
                  <a:pt x="418" y="683"/>
                </a:cubicBezTo>
                <a:cubicBezTo>
                  <a:pt x="416" y="677"/>
                  <a:pt x="403" y="668"/>
                  <a:pt x="393" y="666"/>
                </a:cubicBezTo>
                <a:cubicBezTo>
                  <a:pt x="384" y="665"/>
                  <a:pt x="373" y="648"/>
                  <a:pt x="358" y="645"/>
                </a:cubicBezTo>
                <a:cubicBezTo>
                  <a:pt x="342" y="642"/>
                  <a:pt x="328" y="628"/>
                  <a:pt x="327" y="611"/>
                </a:cubicBezTo>
                <a:cubicBezTo>
                  <a:pt x="325" y="593"/>
                  <a:pt x="306" y="598"/>
                  <a:pt x="294" y="592"/>
                </a:cubicBezTo>
                <a:cubicBezTo>
                  <a:pt x="282" y="586"/>
                  <a:pt x="277" y="569"/>
                  <a:pt x="274" y="558"/>
                </a:cubicBezTo>
                <a:cubicBezTo>
                  <a:pt x="271" y="547"/>
                  <a:pt x="286" y="527"/>
                  <a:pt x="289" y="508"/>
                </a:cubicBezTo>
                <a:cubicBezTo>
                  <a:pt x="293" y="490"/>
                  <a:pt x="286" y="493"/>
                  <a:pt x="279" y="480"/>
                </a:cubicBezTo>
                <a:cubicBezTo>
                  <a:pt x="271" y="468"/>
                  <a:pt x="277" y="462"/>
                  <a:pt x="277" y="451"/>
                </a:cubicBezTo>
                <a:cubicBezTo>
                  <a:pt x="277" y="440"/>
                  <a:pt x="265" y="423"/>
                  <a:pt x="258" y="417"/>
                </a:cubicBezTo>
                <a:cubicBezTo>
                  <a:pt x="252" y="411"/>
                  <a:pt x="238" y="395"/>
                  <a:pt x="235" y="389"/>
                </a:cubicBezTo>
                <a:cubicBezTo>
                  <a:pt x="232" y="383"/>
                  <a:pt x="229" y="373"/>
                  <a:pt x="223" y="358"/>
                </a:cubicBezTo>
                <a:cubicBezTo>
                  <a:pt x="217" y="342"/>
                  <a:pt x="209" y="352"/>
                  <a:pt x="190" y="338"/>
                </a:cubicBezTo>
                <a:cubicBezTo>
                  <a:pt x="172" y="324"/>
                  <a:pt x="189" y="325"/>
                  <a:pt x="200" y="319"/>
                </a:cubicBezTo>
                <a:cubicBezTo>
                  <a:pt x="210" y="313"/>
                  <a:pt x="204" y="304"/>
                  <a:pt x="201" y="290"/>
                </a:cubicBezTo>
                <a:cubicBezTo>
                  <a:pt x="198" y="276"/>
                  <a:pt x="182" y="282"/>
                  <a:pt x="179" y="268"/>
                </a:cubicBezTo>
                <a:cubicBezTo>
                  <a:pt x="176" y="254"/>
                  <a:pt x="164" y="249"/>
                  <a:pt x="158" y="243"/>
                </a:cubicBezTo>
                <a:cubicBezTo>
                  <a:pt x="151" y="237"/>
                  <a:pt x="148" y="236"/>
                  <a:pt x="145" y="226"/>
                </a:cubicBezTo>
                <a:cubicBezTo>
                  <a:pt x="142" y="217"/>
                  <a:pt x="141" y="201"/>
                  <a:pt x="138" y="192"/>
                </a:cubicBezTo>
                <a:cubicBezTo>
                  <a:pt x="134" y="183"/>
                  <a:pt x="125" y="180"/>
                  <a:pt x="122" y="167"/>
                </a:cubicBezTo>
                <a:cubicBezTo>
                  <a:pt x="119" y="155"/>
                  <a:pt x="120" y="149"/>
                  <a:pt x="125" y="129"/>
                </a:cubicBezTo>
                <a:cubicBezTo>
                  <a:pt x="130" y="108"/>
                  <a:pt x="119" y="110"/>
                  <a:pt x="114" y="98"/>
                </a:cubicBezTo>
                <a:cubicBezTo>
                  <a:pt x="110" y="85"/>
                  <a:pt x="116" y="85"/>
                  <a:pt x="114" y="71"/>
                </a:cubicBezTo>
                <a:cubicBezTo>
                  <a:pt x="113" y="57"/>
                  <a:pt x="100" y="68"/>
                  <a:pt x="90" y="59"/>
                </a:cubicBezTo>
                <a:cubicBezTo>
                  <a:pt x="79" y="50"/>
                  <a:pt x="66" y="39"/>
                  <a:pt x="66" y="39"/>
                </a:cubicBezTo>
                <a:cubicBezTo>
                  <a:pt x="66" y="39"/>
                  <a:pt x="66" y="43"/>
                  <a:pt x="66" y="50"/>
                </a:cubicBezTo>
                <a:cubicBezTo>
                  <a:pt x="66" y="56"/>
                  <a:pt x="66" y="67"/>
                  <a:pt x="66" y="73"/>
                </a:cubicBezTo>
                <a:cubicBezTo>
                  <a:pt x="66" y="79"/>
                  <a:pt x="63" y="88"/>
                  <a:pt x="60" y="94"/>
                </a:cubicBezTo>
                <a:cubicBezTo>
                  <a:pt x="57" y="101"/>
                  <a:pt x="63" y="110"/>
                  <a:pt x="68" y="115"/>
                </a:cubicBezTo>
                <a:cubicBezTo>
                  <a:pt x="72" y="119"/>
                  <a:pt x="69" y="132"/>
                  <a:pt x="71" y="143"/>
                </a:cubicBezTo>
                <a:cubicBezTo>
                  <a:pt x="72" y="153"/>
                  <a:pt x="79" y="158"/>
                  <a:pt x="83" y="161"/>
                </a:cubicBezTo>
                <a:cubicBezTo>
                  <a:pt x="88" y="164"/>
                  <a:pt x="85" y="177"/>
                  <a:pt x="82" y="187"/>
                </a:cubicBezTo>
                <a:cubicBezTo>
                  <a:pt x="79" y="198"/>
                  <a:pt x="82" y="203"/>
                  <a:pt x="90" y="206"/>
                </a:cubicBezTo>
                <a:cubicBezTo>
                  <a:pt x="97" y="209"/>
                  <a:pt x="94" y="220"/>
                  <a:pt x="96" y="228"/>
                </a:cubicBezTo>
                <a:cubicBezTo>
                  <a:pt x="97" y="236"/>
                  <a:pt x="100" y="245"/>
                  <a:pt x="105" y="248"/>
                </a:cubicBezTo>
                <a:cubicBezTo>
                  <a:pt x="110" y="251"/>
                  <a:pt x="114" y="271"/>
                  <a:pt x="119" y="279"/>
                </a:cubicBezTo>
                <a:cubicBezTo>
                  <a:pt x="124" y="287"/>
                  <a:pt x="120" y="302"/>
                  <a:pt x="124" y="307"/>
                </a:cubicBezTo>
                <a:cubicBezTo>
                  <a:pt x="127" y="311"/>
                  <a:pt x="134" y="322"/>
                  <a:pt x="138" y="327"/>
                </a:cubicBezTo>
                <a:cubicBezTo>
                  <a:pt x="141" y="332"/>
                  <a:pt x="133" y="347"/>
                  <a:pt x="128" y="359"/>
                </a:cubicBezTo>
                <a:cubicBezTo>
                  <a:pt x="124" y="372"/>
                  <a:pt x="138" y="378"/>
                  <a:pt x="151" y="377"/>
                </a:cubicBezTo>
                <a:cubicBezTo>
                  <a:pt x="165" y="375"/>
                  <a:pt x="165" y="411"/>
                  <a:pt x="162" y="415"/>
                </a:cubicBezTo>
                <a:cubicBezTo>
                  <a:pt x="159" y="420"/>
                  <a:pt x="153" y="426"/>
                  <a:pt x="142" y="423"/>
                </a:cubicBezTo>
                <a:cubicBezTo>
                  <a:pt x="131" y="420"/>
                  <a:pt x="130" y="404"/>
                  <a:pt x="124" y="395"/>
                </a:cubicBezTo>
                <a:cubicBezTo>
                  <a:pt x="117" y="386"/>
                  <a:pt x="113" y="375"/>
                  <a:pt x="108" y="359"/>
                </a:cubicBezTo>
                <a:cubicBezTo>
                  <a:pt x="103" y="344"/>
                  <a:pt x="97" y="359"/>
                  <a:pt x="83" y="352"/>
                </a:cubicBezTo>
                <a:cubicBezTo>
                  <a:pt x="69" y="344"/>
                  <a:pt x="80" y="346"/>
                  <a:pt x="85" y="335"/>
                </a:cubicBezTo>
                <a:cubicBezTo>
                  <a:pt x="90" y="324"/>
                  <a:pt x="93" y="322"/>
                  <a:pt x="94" y="305"/>
                </a:cubicBezTo>
                <a:cubicBezTo>
                  <a:pt x="96" y="288"/>
                  <a:pt x="77" y="284"/>
                  <a:pt x="72" y="260"/>
                </a:cubicBezTo>
                <a:cubicBezTo>
                  <a:pt x="71" y="253"/>
                  <a:pt x="62" y="257"/>
                  <a:pt x="54" y="248"/>
                </a:cubicBezTo>
                <a:cubicBezTo>
                  <a:pt x="46" y="239"/>
                  <a:pt x="37" y="231"/>
                  <a:pt x="32" y="200"/>
                </a:cubicBezTo>
                <a:cubicBezTo>
                  <a:pt x="31" y="192"/>
                  <a:pt x="46" y="200"/>
                  <a:pt x="52" y="184"/>
                </a:cubicBezTo>
                <a:cubicBezTo>
                  <a:pt x="59" y="169"/>
                  <a:pt x="51" y="169"/>
                  <a:pt x="46" y="153"/>
                </a:cubicBezTo>
                <a:cubicBezTo>
                  <a:pt x="41" y="138"/>
                  <a:pt x="38" y="143"/>
                  <a:pt x="29" y="130"/>
                </a:cubicBezTo>
                <a:cubicBezTo>
                  <a:pt x="20" y="118"/>
                  <a:pt x="23" y="98"/>
                  <a:pt x="23" y="88"/>
                </a:cubicBezTo>
                <a:cubicBezTo>
                  <a:pt x="23" y="79"/>
                  <a:pt x="15" y="51"/>
                  <a:pt x="10" y="36"/>
                </a:cubicBezTo>
                <a:cubicBezTo>
                  <a:pt x="6" y="20"/>
                  <a:pt x="0" y="17"/>
                  <a:pt x="1" y="6"/>
                </a:cubicBezTo>
                <a:cubicBezTo>
                  <a:pt x="1" y="6"/>
                  <a:pt x="12" y="9"/>
                  <a:pt x="31" y="9"/>
                </a:cubicBezTo>
                <a:cubicBezTo>
                  <a:pt x="49" y="9"/>
                  <a:pt x="75" y="0"/>
                  <a:pt x="85" y="14"/>
                </a:cubicBezTo>
                <a:cubicBezTo>
                  <a:pt x="96" y="28"/>
                  <a:pt x="97" y="38"/>
                  <a:pt x="116" y="48"/>
                </a:cubicBezTo>
                <a:cubicBezTo>
                  <a:pt x="135" y="59"/>
                  <a:pt x="161" y="100"/>
                  <a:pt x="212" y="100"/>
                </a:cubicBezTo>
                <a:cubicBezTo>
                  <a:pt x="263" y="100"/>
                  <a:pt x="273" y="115"/>
                  <a:pt x="278" y="101"/>
                </a:cubicBezTo>
                <a:cubicBezTo>
                  <a:pt x="284" y="88"/>
                  <a:pt x="290" y="96"/>
                  <a:pt x="314" y="101"/>
                </a:cubicBezTo>
                <a:cubicBezTo>
                  <a:pt x="338" y="106"/>
                  <a:pt x="338" y="115"/>
                  <a:pt x="355" y="132"/>
                </a:cubicBezTo>
                <a:cubicBezTo>
                  <a:pt x="373" y="149"/>
                  <a:pt x="366" y="153"/>
                  <a:pt x="374" y="178"/>
                </a:cubicBezTo>
                <a:cubicBezTo>
                  <a:pt x="383" y="204"/>
                  <a:pt x="381" y="209"/>
                  <a:pt x="398" y="219"/>
                </a:cubicBezTo>
                <a:cubicBezTo>
                  <a:pt x="415" y="230"/>
                  <a:pt x="431" y="216"/>
                  <a:pt x="446" y="204"/>
                </a:cubicBezTo>
                <a:cubicBezTo>
                  <a:pt x="461" y="192"/>
                  <a:pt x="451" y="182"/>
                  <a:pt x="479" y="204"/>
                </a:cubicBezTo>
                <a:cubicBezTo>
                  <a:pt x="506" y="226"/>
                  <a:pt x="521" y="228"/>
                  <a:pt x="518" y="259"/>
                </a:cubicBezTo>
                <a:cubicBezTo>
                  <a:pt x="514" y="289"/>
                  <a:pt x="533" y="329"/>
                  <a:pt x="533" y="329"/>
                </a:cubicBezTo>
                <a:cubicBezTo>
                  <a:pt x="549" y="353"/>
                  <a:pt x="549" y="359"/>
                  <a:pt x="564" y="365"/>
                </a:cubicBezTo>
                <a:cubicBezTo>
                  <a:pt x="579" y="370"/>
                  <a:pt x="597" y="378"/>
                  <a:pt x="597" y="378"/>
                </a:cubicBezTo>
                <a:cubicBezTo>
                  <a:pt x="597" y="379"/>
                  <a:pt x="597" y="379"/>
                  <a:pt x="597" y="379"/>
                </a:cubicBezTo>
                <a:cubicBezTo>
                  <a:pt x="596" y="384"/>
                  <a:pt x="592" y="387"/>
                  <a:pt x="583" y="397"/>
                </a:cubicBezTo>
                <a:cubicBezTo>
                  <a:pt x="568" y="415"/>
                  <a:pt x="569" y="441"/>
                  <a:pt x="556" y="494"/>
                </a:cubicBezTo>
                <a:cubicBezTo>
                  <a:pt x="543" y="546"/>
                  <a:pt x="580" y="587"/>
                  <a:pt x="585" y="599"/>
                </a:cubicBezTo>
                <a:cubicBezTo>
                  <a:pt x="591" y="612"/>
                  <a:pt x="603" y="633"/>
                  <a:pt x="603" y="633"/>
                </a:cubicBezTo>
                <a:cubicBezTo>
                  <a:pt x="619" y="644"/>
                  <a:pt x="619" y="644"/>
                  <a:pt x="619" y="644"/>
                </a:cubicBezTo>
                <a:cubicBezTo>
                  <a:pt x="619" y="644"/>
                  <a:pt x="629" y="648"/>
                  <a:pt x="637" y="657"/>
                </a:cubicBezTo>
                <a:cubicBezTo>
                  <a:pt x="645" y="665"/>
                  <a:pt x="668" y="669"/>
                  <a:pt x="683" y="673"/>
                </a:cubicBezTo>
                <a:cubicBezTo>
                  <a:pt x="698" y="678"/>
                  <a:pt x="705" y="674"/>
                  <a:pt x="730" y="660"/>
                </a:cubicBezTo>
                <a:cubicBezTo>
                  <a:pt x="754" y="645"/>
                  <a:pt x="739" y="666"/>
                  <a:pt x="751" y="663"/>
                </a:cubicBezTo>
                <a:cubicBezTo>
                  <a:pt x="763" y="660"/>
                  <a:pt x="762" y="662"/>
                  <a:pt x="778" y="653"/>
                </a:cubicBezTo>
                <a:cubicBezTo>
                  <a:pt x="794" y="644"/>
                  <a:pt x="789" y="646"/>
                  <a:pt x="793" y="634"/>
                </a:cubicBezTo>
                <a:cubicBezTo>
                  <a:pt x="793" y="634"/>
                  <a:pt x="802" y="616"/>
                  <a:pt x="811" y="622"/>
                </a:cubicBezTo>
                <a:cubicBezTo>
                  <a:pt x="820" y="628"/>
                  <a:pt x="831" y="633"/>
                  <a:pt x="834" y="635"/>
                </a:cubicBezTo>
                <a:cubicBezTo>
                  <a:pt x="838" y="638"/>
                  <a:pt x="846" y="651"/>
                  <a:pt x="847" y="652"/>
                </a:cubicBezTo>
                <a:cubicBezTo>
                  <a:pt x="847" y="653"/>
                  <a:pt x="852" y="675"/>
                  <a:pt x="852" y="681"/>
                </a:cubicBezTo>
                <a:cubicBezTo>
                  <a:pt x="852" y="686"/>
                  <a:pt x="845" y="701"/>
                  <a:pt x="845" y="701"/>
                </a:cubicBezTo>
                <a:close/>
              </a:path>
            </a:pathLst>
          </a:custGeom>
          <a:solidFill>
            <a:srgbClr val="ED1651"/>
          </a:solidFill>
          <a:ln w="3175" cap="rnd">
            <a:solidFill>
              <a:schemeClr val="bg1"/>
            </a:solidFill>
            <a:round/>
            <a:headEnd/>
            <a:tailEnd/>
          </a:ln>
        </p:spPr>
        <p:txBody>
          <a:bodyPr/>
          <a:lstStyle/>
          <a:p>
            <a:endParaRPr lang="de-DE"/>
          </a:p>
        </p:txBody>
      </p:sp>
      <p:sp>
        <p:nvSpPr>
          <p:cNvPr id="712674" name="Freeform 2018"/>
          <p:cNvSpPr>
            <a:spLocks noEditPoints="1"/>
          </p:cNvSpPr>
          <p:nvPr/>
        </p:nvSpPr>
        <p:spPr bwMode="gray">
          <a:xfrm rot="347379">
            <a:off x="296863" y="3255963"/>
            <a:ext cx="1536700" cy="1058862"/>
          </a:xfrm>
          <a:custGeom>
            <a:avLst/>
            <a:gdLst>
              <a:gd name="T0" fmla="*/ 2147483647 w 1644"/>
              <a:gd name="T1" fmla="*/ 2147483647 h 1089"/>
              <a:gd name="T2" fmla="*/ 2147483647 w 1644"/>
              <a:gd name="T3" fmla="*/ 2147483647 h 1089"/>
              <a:gd name="T4" fmla="*/ 2147483647 w 1644"/>
              <a:gd name="T5" fmla="*/ 2147483647 h 1089"/>
              <a:gd name="T6" fmla="*/ 2147483647 w 1644"/>
              <a:gd name="T7" fmla="*/ 2147483647 h 1089"/>
              <a:gd name="T8" fmla="*/ 2147483647 w 1644"/>
              <a:gd name="T9" fmla="*/ 2147483647 h 1089"/>
              <a:gd name="T10" fmla="*/ 2147483647 w 1644"/>
              <a:gd name="T11" fmla="*/ 2147483647 h 1089"/>
              <a:gd name="T12" fmla="*/ 2147483647 w 1644"/>
              <a:gd name="T13" fmla="*/ 2147483647 h 1089"/>
              <a:gd name="T14" fmla="*/ 2147483647 w 1644"/>
              <a:gd name="T15" fmla="*/ 2147483647 h 1089"/>
              <a:gd name="T16" fmla="*/ 2147483647 w 1644"/>
              <a:gd name="T17" fmla="*/ 2147483647 h 1089"/>
              <a:gd name="T18" fmla="*/ 2147483647 w 1644"/>
              <a:gd name="T19" fmla="*/ 2147483647 h 1089"/>
              <a:gd name="T20" fmla="*/ 2147483647 w 1644"/>
              <a:gd name="T21" fmla="*/ 2147483647 h 1089"/>
              <a:gd name="T22" fmla="*/ 2147483647 w 1644"/>
              <a:gd name="T23" fmla="*/ 2147483647 h 1089"/>
              <a:gd name="T24" fmla="*/ 2147483647 w 1644"/>
              <a:gd name="T25" fmla="*/ 2147483647 h 1089"/>
              <a:gd name="T26" fmla="*/ 2147483647 w 1644"/>
              <a:gd name="T27" fmla="*/ 2147483647 h 1089"/>
              <a:gd name="T28" fmla="*/ 2147483647 w 1644"/>
              <a:gd name="T29" fmla="*/ 2147483647 h 1089"/>
              <a:gd name="T30" fmla="*/ 2147483647 w 1644"/>
              <a:gd name="T31" fmla="*/ 2147483647 h 1089"/>
              <a:gd name="T32" fmla="*/ 2147483647 w 1644"/>
              <a:gd name="T33" fmla="*/ 2147483647 h 1089"/>
              <a:gd name="T34" fmla="*/ 2147483647 w 1644"/>
              <a:gd name="T35" fmla="*/ 2147483647 h 1089"/>
              <a:gd name="T36" fmla="*/ 2147483647 w 1644"/>
              <a:gd name="T37" fmla="*/ 2147483647 h 1089"/>
              <a:gd name="T38" fmla="*/ 2147483647 w 1644"/>
              <a:gd name="T39" fmla="*/ 2147483647 h 1089"/>
              <a:gd name="T40" fmla="*/ 2147483647 w 1644"/>
              <a:gd name="T41" fmla="*/ 2147483647 h 1089"/>
              <a:gd name="T42" fmla="*/ 2147483647 w 1644"/>
              <a:gd name="T43" fmla="*/ 2147483647 h 1089"/>
              <a:gd name="T44" fmla="*/ 2147483647 w 1644"/>
              <a:gd name="T45" fmla="*/ 2147483647 h 1089"/>
              <a:gd name="T46" fmla="*/ 2147483647 w 1644"/>
              <a:gd name="T47" fmla="*/ 2147483647 h 1089"/>
              <a:gd name="T48" fmla="*/ 2147483647 w 1644"/>
              <a:gd name="T49" fmla="*/ 2147483647 h 1089"/>
              <a:gd name="T50" fmla="*/ 2147483647 w 1644"/>
              <a:gd name="T51" fmla="*/ 2147483647 h 1089"/>
              <a:gd name="T52" fmla="*/ 2147483647 w 1644"/>
              <a:gd name="T53" fmla="*/ 2147483647 h 1089"/>
              <a:gd name="T54" fmla="*/ 2147483647 w 1644"/>
              <a:gd name="T55" fmla="*/ 2147483647 h 1089"/>
              <a:gd name="T56" fmla="*/ 2147483647 w 1644"/>
              <a:gd name="T57" fmla="*/ 2147483647 h 1089"/>
              <a:gd name="T58" fmla="*/ 2147483647 w 1644"/>
              <a:gd name="T59" fmla="*/ 2147483647 h 1089"/>
              <a:gd name="T60" fmla="*/ 2147483647 w 1644"/>
              <a:gd name="T61" fmla="*/ 2147483647 h 1089"/>
              <a:gd name="T62" fmla="*/ 2147483647 w 1644"/>
              <a:gd name="T63" fmla="*/ 2147483647 h 1089"/>
              <a:gd name="T64" fmla="*/ 2147483647 w 1644"/>
              <a:gd name="T65" fmla="*/ 2147483647 h 1089"/>
              <a:gd name="T66" fmla="*/ 2147483647 w 1644"/>
              <a:gd name="T67" fmla="*/ 2147483647 h 1089"/>
              <a:gd name="T68" fmla="*/ 2147483647 w 1644"/>
              <a:gd name="T69" fmla="*/ 2147483647 h 1089"/>
              <a:gd name="T70" fmla="*/ 2147483647 w 1644"/>
              <a:gd name="T71" fmla="*/ 2147483647 h 1089"/>
              <a:gd name="T72" fmla="*/ 2147483647 w 1644"/>
              <a:gd name="T73" fmla="*/ 2147483647 h 1089"/>
              <a:gd name="T74" fmla="*/ 2147483647 w 1644"/>
              <a:gd name="T75" fmla="*/ 2147483647 h 1089"/>
              <a:gd name="T76" fmla="*/ 2147483647 w 1644"/>
              <a:gd name="T77" fmla="*/ 2147483647 h 1089"/>
              <a:gd name="T78" fmla="*/ 2147483647 w 1644"/>
              <a:gd name="T79" fmla="*/ 2147483647 h 1089"/>
              <a:gd name="T80" fmla="*/ 2147483647 w 1644"/>
              <a:gd name="T81" fmla="*/ 2147483647 h 1089"/>
              <a:gd name="T82" fmla="*/ 2147483647 w 1644"/>
              <a:gd name="T83" fmla="*/ 2147483647 h 1089"/>
              <a:gd name="T84" fmla="*/ 2147483647 w 1644"/>
              <a:gd name="T85" fmla="*/ 2147483647 h 1089"/>
              <a:gd name="T86" fmla="*/ 2147483647 w 1644"/>
              <a:gd name="T87" fmla="*/ 2147483647 h 1089"/>
              <a:gd name="T88" fmla="*/ 2147483647 w 1644"/>
              <a:gd name="T89" fmla="*/ 2147483647 h 1089"/>
              <a:gd name="T90" fmla="*/ 2147483647 w 1644"/>
              <a:gd name="T91" fmla="*/ 2147483647 h 1089"/>
              <a:gd name="T92" fmla="*/ 2147483647 w 1644"/>
              <a:gd name="T93" fmla="*/ 2147483647 h 1089"/>
              <a:gd name="T94" fmla="*/ 2147483647 w 1644"/>
              <a:gd name="T95" fmla="*/ 2147483647 h 1089"/>
              <a:gd name="T96" fmla="*/ 2147483647 w 1644"/>
              <a:gd name="T97" fmla="*/ 2147483647 h 1089"/>
              <a:gd name="T98" fmla="*/ 2147483647 w 1644"/>
              <a:gd name="T99" fmla="*/ 2147483647 h 1089"/>
              <a:gd name="T100" fmla="*/ 2147483647 w 1644"/>
              <a:gd name="T101" fmla="*/ 2147483647 h 1089"/>
              <a:gd name="T102" fmla="*/ 2147483647 w 1644"/>
              <a:gd name="T103" fmla="*/ 2147483647 h 1089"/>
              <a:gd name="T104" fmla="*/ 2147483647 w 1644"/>
              <a:gd name="T105" fmla="*/ 2147483647 h 1089"/>
              <a:gd name="T106" fmla="*/ 2147483647 w 1644"/>
              <a:gd name="T107" fmla="*/ 2147483647 h 1089"/>
              <a:gd name="T108" fmla="*/ 2147483647 w 1644"/>
              <a:gd name="T109" fmla="*/ 2147483647 h 10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4"/>
              <a:gd name="T166" fmla="*/ 0 h 1089"/>
              <a:gd name="T167" fmla="*/ 1644 w 1644"/>
              <a:gd name="T168" fmla="*/ 1089 h 10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4" h="1089">
                <a:moveTo>
                  <a:pt x="1642" y="328"/>
                </a:moveTo>
                <a:cubicBezTo>
                  <a:pt x="1636" y="320"/>
                  <a:pt x="1622" y="299"/>
                  <a:pt x="1615" y="284"/>
                </a:cubicBezTo>
                <a:cubicBezTo>
                  <a:pt x="1608" y="268"/>
                  <a:pt x="1618" y="253"/>
                  <a:pt x="1608" y="244"/>
                </a:cubicBezTo>
                <a:cubicBezTo>
                  <a:pt x="1598" y="236"/>
                  <a:pt x="1593" y="249"/>
                  <a:pt x="1583" y="239"/>
                </a:cubicBezTo>
                <a:cubicBezTo>
                  <a:pt x="1572" y="229"/>
                  <a:pt x="1565" y="239"/>
                  <a:pt x="1560" y="251"/>
                </a:cubicBezTo>
                <a:cubicBezTo>
                  <a:pt x="1555" y="263"/>
                  <a:pt x="1547" y="278"/>
                  <a:pt x="1542" y="302"/>
                </a:cubicBezTo>
                <a:cubicBezTo>
                  <a:pt x="1536" y="326"/>
                  <a:pt x="1514" y="326"/>
                  <a:pt x="1500" y="332"/>
                </a:cubicBezTo>
                <a:cubicBezTo>
                  <a:pt x="1487" y="337"/>
                  <a:pt x="1463" y="338"/>
                  <a:pt x="1439" y="335"/>
                </a:cubicBezTo>
                <a:cubicBezTo>
                  <a:pt x="1415" y="331"/>
                  <a:pt x="1413" y="337"/>
                  <a:pt x="1406" y="343"/>
                </a:cubicBezTo>
                <a:cubicBezTo>
                  <a:pt x="1400" y="350"/>
                  <a:pt x="1386" y="359"/>
                  <a:pt x="1386" y="359"/>
                </a:cubicBezTo>
                <a:cubicBezTo>
                  <a:pt x="1384" y="360"/>
                  <a:pt x="1384" y="360"/>
                  <a:pt x="1384" y="360"/>
                </a:cubicBezTo>
                <a:cubicBezTo>
                  <a:pt x="1386" y="363"/>
                  <a:pt x="1387" y="368"/>
                  <a:pt x="1387" y="368"/>
                </a:cubicBezTo>
                <a:cubicBezTo>
                  <a:pt x="1387" y="368"/>
                  <a:pt x="1385" y="387"/>
                  <a:pt x="1382" y="389"/>
                </a:cubicBezTo>
                <a:cubicBezTo>
                  <a:pt x="1378" y="391"/>
                  <a:pt x="1368" y="400"/>
                  <a:pt x="1361" y="401"/>
                </a:cubicBezTo>
                <a:cubicBezTo>
                  <a:pt x="1355" y="402"/>
                  <a:pt x="1340" y="404"/>
                  <a:pt x="1324" y="394"/>
                </a:cubicBezTo>
                <a:cubicBezTo>
                  <a:pt x="1308" y="383"/>
                  <a:pt x="1314" y="399"/>
                  <a:pt x="1305" y="402"/>
                </a:cubicBezTo>
                <a:cubicBezTo>
                  <a:pt x="1295" y="405"/>
                  <a:pt x="1289" y="391"/>
                  <a:pt x="1291" y="383"/>
                </a:cubicBezTo>
                <a:cubicBezTo>
                  <a:pt x="1291" y="380"/>
                  <a:pt x="1291" y="380"/>
                  <a:pt x="1291" y="380"/>
                </a:cubicBezTo>
                <a:cubicBezTo>
                  <a:pt x="1283" y="370"/>
                  <a:pt x="1270" y="355"/>
                  <a:pt x="1257" y="347"/>
                </a:cubicBezTo>
                <a:cubicBezTo>
                  <a:pt x="1257" y="347"/>
                  <a:pt x="1254" y="342"/>
                  <a:pt x="1250" y="336"/>
                </a:cubicBezTo>
                <a:cubicBezTo>
                  <a:pt x="1242" y="323"/>
                  <a:pt x="1235" y="320"/>
                  <a:pt x="1231" y="322"/>
                </a:cubicBezTo>
                <a:cubicBezTo>
                  <a:pt x="1227" y="324"/>
                  <a:pt x="1235" y="336"/>
                  <a:pt x="1233" y="339"/>
                </a:cubicBezTo>
                <a:cubicBezTo>
                  <a:pt x="1231" y="342"/>
                  <a:pt x="1237" y="369"/>
                  <a:pt x="1227" y="387"/>
                </a:cubicBezTo>
                <a:cubicBezTo>
                  <a:pt x="1217" y="405"/>
                  <a:pt x="1218" y="402"/>
                  <a:pt x="1208" y="390"/>
                </a:cubicBezTo>
                <a:cubicBezTo>
                  <a:pt x="1197" y="379"/>
                  <a:pt x="1203" y="379"/>
                  <a:pt x="1194" y="368"/>
                </a:cubicBezTo>
                <a:cubicBezTo>
                  <a:pt x="1184" y="357"/>
                  <a:pt x="1177" y="378"/>
                  <a:pt x="1167" y="378"/>
                </a:cubicBezTo>
                <a:cubicBezTo>
                  <a:pt x="1158" y="378"/>
                  <a:pt x="1176" y="358"/>
                  <a:pt x="1181" y="348"/>
                </a:cubicBezTo>
                <a:cubicBezTo>
                  <a:pt x="1186" y="337"/>
                  <a:pt x="1185" y="336"/>
                  <a:pt x="1181" y="327"/>
                </a:cubicBezTo>
                <a:cubicBezTo>
                  <a:pt x="1177" y="319"/>
                  <a:pt x="1173" y="316"/>
                  <a:pt x="1149" y="302"/>
                </a:cubicBezTo>
                <a:cubicBezTo>
                  <a:pt x="1143" y="298"/>
                  <a:pt x="1139" y="297"/>
                  <a:pt x="1136" y="296"/>
                </a:cubicBezTo>
                <a:cubicBezTo>
                  <a:pt x="1139" y="296"/>
                  <a:pt x="1141" y="296"/>
                  <a:pt x="1145" y="296"/>
                </a:cubicBezTo>
                <a:cubicBezTo>
                  <a:pt x="1154" y="296"/>
                  <a:pt x="1167" y="294"/>
                  <a:pt x="1166" y="286"/>
                </a:cubicBezTo>
                <a:cubicBezTo>
                  <a:pt x="1165" y="277"/>
                  <a:pt x="1158" y="278"/>
                  <a:pt x="1143" y="264"/>
                </a:cubicBezTo>
                <a:cubicBezTo>
                  <a:pt x="1128" y="249"/>
                  <a:pt x="1138" y="268"/>
                  <a:pt x="1115" y="258"/>
                </a:cubicBezTo>
                <a:cubicBezTo>
                  <a:pt x="1092" y="249"/>
                  <a:pt x="1104" y="261"/>
                  <a:pt x="1087" y="253"/>
                </a:cubicBezTo>
                <a:cubicBezTo>
                  <a:pt x="1070" y="244"/>
                  <a:pt x="1069" y="257"/>
                  <a:pt x="1065" y="245"/>
                </a:cubicBezTo>
                <a:cubicBezTo>
                  <a:pt x="1061" y="234"/>
                  <a:pt x="1061" y="237"/>
                  <a:pt x="1048" y="237"/>
                </a:cubicBezTo>
                <a:cubicBezTo>
                  <a:pt x="1035" y="237"/>
                  <a:pt x="1035" y="248"/>
                  <a:pt x="1012" y="250"/>
                </a:cubicBezTo>
                <a:cubicBezTo>
                  <a:pt x="988" y="252"/>
                  <a:pt x="991" y="251"/>
                  <a:pt x="964" y="252"/>
                </a:cubicBezTo>
                <a:cubicBezTo>
                  <a:pt x="936" y="253"/>
                  <a:pt x="961" y="244"/>
                  <a:pt x="965" y="239"/>
                </a:cubicBezTo>
                <a:cubicBezTo>
                  <a:pt x="968" y="234"/>
                  <a:pt x="986" y="228"/>
                  <a:pt x="1002" y="222"/>
                </a:cubicBezTo>
                <a:cubicBezTo>
                  <a:pt x="1014" y="217"/>
                  <a:pt x="1024" y="216"/>
                  <a:pt x="1032" y="208"/>
                </a:cubicBezTo>
                <a:cubicBezTo>
                  <a:pt x="1027" y="208"/>
                  <a:pt x="1027" y="208"/>
                  <a:pt x="1027" y="208"/>
                </a:cubicBezTo>
                <a:cubicBezTo>
                  <a:pt x="1027" y="208"/>
                  <a:pt x="1011" y="207"/>
                  <a:pt x="1003" y="207"/>
                </a:cubicBezTo>
                <a:cubicBezTo>
                  <a:pt x="994" y="207"/>
                  <a:pt x="993" y="208"/>
                  <a:pt x="989" y="200"/>
                </a:cubicBezTo>
                <a:cubicBezTo>
                  <a:pt x="986" y="191"/>
                  <a:pt x="976" y="196"/>
                  <a:pt x="970" y="196"/>
                </a:cubicBezTo>
                <a:cubicBezTo>
                  <a:pt x="965" y="196"/>
                  <a:pt x="958" y="198"/>
                  <a:pt x="953" y="193"/>
                </a:cubicBezTo>
                <a:cubicBezTo>
                  <a:pt x="948" y="188"/>
                  <a:pt x="941" y="184"/>
                  <a:pt x="933" y="184"/>
                </a:cubicBezTo>
                <a:cubicBezTo>
                  <a:pt x="924" y="184"/>
                  <a:pt x="909" y="172"/>
                  <a:pt x="897" y="169"/>
                </a:cubicBezTo>
                <a:cubicBezTo>
                  <a:pt x="885" y="166"/>
                  <a:pt x="899" y="152"/>
                  <a:pt x="894" y="149"/>
                </a:cubicBezTo>
                <a:cubicBezTo>
                  <a:pt x="888" y="145"/>
                  <a:pt x="882" y="154"/>
                  <a:pt x="882" y="161"/>
                </a:cubicBezTo>
                <a:cubicBezTo>
                  <a:pt x="882" y="167"/>
                  <a:pt x="856" y="161"/>
                  <a:pt x="856" y="161"/>
                </a:cubicBezTo>
                <a:cubicBezTo>
                  <a:pt x="675" y="140"/>
                  <a:pt x="251" y="10"/>
                  <a:pt x="222" y="5"/>
                </a:cubicBezTo>
                <a:cubicBezTo>
                  <a:pt x="193" y="0"/>
                  <a:pt x="193" y="27"/>
                  <a:pt x="181" y="34"/>
                </a:cubicBezTo>
                <a:cubicBezTo>
                  <a:pt x="169" y="41"/>
                  <a:pt x="155" y="15"/>
                  <a:pt x="155" y="15"/>
                </a:cubicBezTo>
                <a:cubicBezTo>
                  <a:pt x="154" y="24"/>
                  <a:pt x="149" y="31"/>
                  <a:pt x="144" y="37"/>
                </a:cubicBezTo>
                <a:cubicBezTo>
                  <a:pt x="140" y="43"/>
                  <a:pt x="144" y="49"/>
                  <a:pt x="141" y="55"/>
                </a:cubicBezTo>
                <a:cubicBezTo>
                  <a:pt x="138" y="62"/>
                  <a:pt x="132" y="71"/>
                  <a:pt x="132" y="79"/>
                </a:cubicBezTo>
                <a:cubicBezTo>
                  <a:pt x="132" y="86"/>
                  <a:pt x="143" y="91"/>
                  <a:pt x="132" y="99"/>
                </a:cubicBezTo>
                <a:cubicBezTo>
                  <a:pt x="121" y="107"/>
                  <a:pt x="110" y="96"/>
                  <a:pt x="104" y="111"/>
                </a:cubicBezTo>
                <a:cubicBezTo>
                  <a:pt x="98" y="127"/>
                  <a:pt x="62" y="173"/>
                  <a:pt x="61" y="179"/>
                </a:cubicBezTo>
                <a:cubicBezTo>
                  <a:pt x="59" y="186"/>
                  <a:pt x="56" y="200"/>
                  <a:pt x="45" y="207"/>
                </a:cubicBezTo>
                <a:cubicBezTo>
                  <a:pt x="34" y="215"/>
                  <a:pt x="25" y="217"/>
                  <a:pt x="30" y="227"/>
                </a:cubicBezTo>
                <a:cubicBezTo>
                  <a:pt x="34" y="238"/>
                  <a:pt x="45" y="245"/>
                  <a:pt x="39" y="252"/>
                </a:cubicBezTo>
                <a:cubicBezTo>
                  <a:pt x="33" y="260"/>
                  <a:pt x="31" y="258"/>
                  <a:pt x="28" y="268"/>
                </a:cubicBezTo>
                <a:cubicBezTo>
                  <a:pt x="25" y="277"/>
                  <a:pt x="2" y="307"/>
                  <a:pt x="5" y="314"/>
                </a:cubicBezTo>
                <a:cubicBezTo>
                  <a:pt x="8" y="322"/>
                  <a:pt x="17" y="336"/>
                  <a:pt x="11" y="344"/>
                </a:cubicBezTo>
                <a:cubicBezTo>
                  <a:pt x="5" y="351"/>
                  <a:pt x="0" y="348"/>
                  <a:pt x="3" y="367"/>
                </a:cubicBezTo>
                <a:cubicBezTo>
                  <a:pt x="6" y="386"/>
                  <a:pt x="20" y="395"/>
                  <a:pt x="23" y="398"/>
                </a:cubicBezTo>
                <a:cubicBezTo>
                  <a:pt x="27" y="401"/>
                  <a:pt x="37" y="396"/>
                  <a:pt x="37" y="404"/>
                </a:cubicBezTo>
                <a:cubicBezTo>
                  <a:pt x="37" y="412"/>
                  <a:pt x="23" y="409"/>
                  <a:pt x="16" y="423"/>
                </a:cubicBezTo>
                <a:cubicBezTo>
                  <a:pt x="8" y="437"/>
                  <a:pt x="11" y="448"/>
                  <a:pt x="14" y="452"/>
                </a:cubicBezTo>
                <a:cubicBezTo>
                  <a:pt x="17" y="457"/>
                  <a:pt x="20" y="472"/>
                  <a:pt x="23" y="479"/>
                </a:cubicBezTo>
                <a:cubicBezTo>
                  <a:pt x="27" y="485"/>
                  <a:pt x="20" y="492"/>
                  <a:pt x="19" y="503"/>
                </a:cubicBezTo>
                <a:cubicBezTo>
                  <a:pt x="17" y="514"/>
                  <a:pt x="19" y="520"/>
                  <a:pt x="25" y="534"/>
                </a:cubicBezTo>
                <a:cubicBezTo>
                  <a:pt x="31" y="548"/>
                  <a:pt x="39" y="558"/>
                  <a:pt x="44" y="564"/>
                </a:cubicBezTo>
                <a:cubicBezTo>
                  <a:pt x="48" y="570"/>
                  <a:pt x="56" y="570"/>
                  <a:pt x="54" y="581"/>
                </a:cubicBezTo>
                <a:cubicBezTo>
                  <a:pt x="53" y="592"/>
                  <a:pt x="64" y="593"/>
                  <a:pt x="70" y="601"/>
                </a:cubicBezTo>
                <a:cubicBezTo>
                  <a:pt x="76" y="609"/>
                  <a:pt x="82" y="609"/>
                  <a:pt x="82" y="621"/>
                </a:cubicBezTo>
                <a:cubicBezTo>
                  <a:pt x="82" y="634"/>
                  <a:pt x="79" y="644"/>
                  <a:pt x="78" y="655"/>
                </a:cubicBezTo>
                <a:cubicBezTo>
                  <a:pt x="78" y="655"/>
                  <a:pt x="88" y="658"/>
                  <a:pt x="107" y="658"/>
                </a:cubicBezTo>
                <a:cubicBezTo>
                  <a:pt x="126" y="658"/>
                  <a:pt x="152" y="650"/>
                  <a:pt x="162" y="663"/>
                </a:cubicBezTo>
                <a:cubicBezTo>
                  <a:pt x="172" y="677"/>
                  <a:pt x="174" y="687"/>
                  <a:pt x="193" y="697"/>
                </a:cubicBezTo>
                <a:cubicBezTo>
                  <a:pt x="211" y="708"/>
                  <a:pt x="237" y="749"/>
                  <a:pt x="288" y="749"/>
                </a:cubicBezTo>
                <a:cubicBezTo>
                  <a:pt x="340" y="749"/>
                  <a:pt x="350" y="764"/>
                  <a:pt x="355" y="750"/>
                </a:cubicBezTo>
                <a:cubicBezTo>
                  <a:pt x="360" y="737"/>
                  <a:pt x="367" y="745"/>
                  <a:pt x="391" y="750"/>
                </a:cubicBezTo>
                <a:cubicBezTo>
                  <a:pt x="415" y="756"/>
                  <a:pt x="415" y="764"/>
                  <a:pt x="432" y="781"/>
                </a:cubicBezTo>
                <a:cubicBezTo>
                  <a:pt x="449" y="798"/>
                  <a:pt x="442" y="802"/>
                  <a:pt x="451" y="827"/>
                </a:cubicBezTo>
                <a:cubicBezTo>
                  <a:pt x="459" y="853"/>
                  <a:pt x="458" y="858"/>
                  <a:pt x="475" y="868"/>
                </a:cubicBezTo>
                <a:cubicBezTo>
                  <a:pt x="492" y="879"/>
                  <a:pt x="507" y="865"/>
                  <a:pt x="523" y="853"/>
                </a:cubicBezTo>
                <a:cubicBezTo>
                  <a:pt x="538" y="841"/>
                  <a:pt x="528" y="831"/>
                  <a:pt x="555" y="853"/>
                </a:cubicBezTo>
                <a:cubicBezTo>
                  <a:pt x="582" y="875"/>
                  <a:pt x="598" y="877"/>
                  <a:pt x="594" y="908"/>
                </a:cubicBezTo>
                <a:cubicBezTo>
                  <a:pt x="591" y="938"/>
                  <a:pt x="594" y="954"/>
                  <a:pt x="610" y="978"/>
                </a:cubicBezTo>
                <a:cubicBezTo>
                  <a:pt x="625" y="1002"/>
                  <a:pt x="625" y="1009"/>
                  <a:pt x="640" y="1014"/>
                </a:cubicBezTo>
                <a:cubicBezTo>
                  <a:pt x="656" y="1019"/>
                  <a:pt x="673" y="1027"/>
                  <a:pt x="673" y="1027"/>
                </a:cubicBezTo>
                <a:cubicBezTo>
                  <a:pt x="674" y="1027"/>
                  <a:pt x="674" y="1027"/>
                  <a:pt x="674" y="1027"/>
                </a:cubicBezTo>
                <a:cubicBezTo>
                  <a:pt x="674" y="1023"/>
                  <a:pt x="674" y="1018"/>
                  <a:pt x="673" y="1009"/>
                </a:cubicBezTo>
                <a:cubicBezTo>
                  <a:pt x="669" y="985"/>
                  <a:pt x="665" y="988"/>
                  <a:pt x="669" y="969"/>
                </a:cubicBezTo>
                <a:cubicBezTo>
                  <a:pt x="673" y="950"/>
                  <a:pt x="686" y="933"/>
                  <a:pt x="697" y="929"/>
                </a:cubicBezTo>
                <a:cubicBezTo>
                  <a:pt x="709" y="925"/>
                  <a:pt x="706" y="912"/>
                  <a:pt x="722" y="916"/>
                </a:cubicBezTo>
                <a:cubicBezTo>
                  <a:pt x="738" y="921"/>
                  <a:pt x="722" y="932"/>
                  <a:pt x="760" y="911"/>
                </a:cubicBezTo>
                <a:cubicBezTo>
                  <a:pt x="798" y="889"/>
                  <a:pt x="813" y="889"/>
                  <a:pt x="813" y="889"/>
                </a:cubicBezTo>
                <a:cubicBezTo>
                  <a:pt x="813" y="889"/>
                  <a:pt x="830" y="892"/>
                  <a:pt x="847" y="894"/>
                </a:cubicBezTo>
                <a:cubicBezTo>
                  <a:pt x="863" y="896"/>
                  <a:pt x="869" y="894"/>
                  <a:pt x="872" y="894"/>
                </a:cubicBezTo>
                <a:cubicBezTo>
                  <a:pt x="876" y="894"/>
                  <a:pt x="876" y="880"/>
                  <a:pt x="884" y="894"/>
                </a:cubicBezTo>
                <a:cubicBezTo>
                  <a:pt x="891" y="908"/>
                  <a:pt x="893" y="898"/>
                  <a:pt x="904" y="908"/>
                </a:cubicBezTo>
                <a:cubicBezTo>
                  <a:pt x="914" y="918"/>
                  <a:pt x="913" y="898"/>
                  <a:pt x="927" y="911"/>
                </a:cubicBezTo>
                <a:cubicBezTo>
                  <a:pt x="941" y="923"/>
                  <a:pt x="924" y="929"/>
                  <a:pt x="945" y="924"/>
                </a:cubicBezTo>
                <a:cubicBezTo>
                  <a:pt x="967" y="919"/>
                  <a:pt x="968" y="914"/>
                  <a:pt x="964" y="914"/>
                </a:cubicBezTo>
                <a:cubicBezTo>
                  <a:pt x="961" y="913"/>
                  <a:pt x="947" y="903"/>
                  <a:pt x="947" y="903"/>
                </a:cubicBezTo>
                <a:cubicBezTo>
                  <a:pt x="947" y="903"/>
                  <a:pt x="940" y="880"/>
                  <a:pt x="957" y="882"/>
                </a:cubicBezTo>
                <a:cubicBezTo>
                  <a:pt x="974" y="883"/>
                  <a:pt x="951" y="879"/>
                  <a:pt x="984" y="877"/>
                </a:cubicBezTo>
                <a:cubicBezTo>
                  <a:pt x="1018" y="875"/>
                  <a:pt x="996" y="892"/>
                  <a:pt x="1011" y="881"/>
                </a:cubicBezTo>
                <a:cubicBezTo>
                  <a:pt x="1027" y="870"/>
                  <a:pt x="1027" y="864"/>
                  <a:pt x="1038" y="871"/>
                </a:cubicBezTo>
                <a:cubicBezTo>
                  <a:pt x="1050" y="878"/>
                  <a:pt x="1047" y="870"/>
                  <a:pt x="1060" y="880"/>
                </a:cubicBezTo>
                <a:cubicBezTo>
                  <a:pt x="1072" y="889"/>
                  <a:pt x="1089" y="894"/>
                  <a:pt x="1092" y="902"/>
                </a:cubicBezTo>
                <a:cubicBezTo>
                  <a:pt x="1094" y="910"/>
                  <a:pt x="1103" y="916"/>
                  <a:pt x="1103" y="916"/>
                </a:cubicBezTo>
                <a:cubicBezTo>
                  <a:pt x="1103" y="916"/>
                  <a:pt x="1109" y="896"/>
                  <a:pt x="1127" y="898"/>
                </a:cubicBezTo>
                <a:cubicBezTo>
                  <a:pt x="1145" y="900"/>
                  <a:pt x="1139" y="896"/>
                  <a:pt x="1149" y="910"/>
                </a:cubicBezTo>
                <a:cubicBezTo>
                  <a:pt x="1159" y="924"/>
                  <a:pt x="1165" y="932"/>
                  <a:pt x="1171" y="934"/>
                </a:cubicBezTo>
                <a:cubicBezTo>
                  <a:pt x="1176" y="935"/>
                  <a:pt x="1178" y="925"/>
                  <a:pt x="1178" y="939"/>
                </a:cubicBezTo>
                <a:cubicBezTo>
                  <a:pt x="1178" y="954"/>
                  <a:pt x="1163" y="946"/>
                  <a:pt x="1167" y="967"/>
                </a:cubicBezTo>
                <a:cubicBezTo>
                  <a:pt x="1171" y="988"/>
                  <a:pt x="1175" y="988"/>
                  <a:pt x="1180" y="990"/>
                </a:cubicBezTo>
                <a:cubicBezTo>
                  <a:pt x="1184" y="992"/>
                  <a:pt x="1176" y="986"/>
                  <a:pt x="1179" y="1003"/>
                </a:cubicBezTo>
                <a:cubicBezTo>
                  <a:pt x="1182" y="1019"/>
                  <a:pt x="1187" y="1016"/>
                  <a:pt x="1194" y="1024"/>
                </a:cubicBezTo>
                <a:cubicBezTo>
                  <a:pt x="1201" y="1033"/>
                  <a:pt x="1207" y="1038"/>
                  <a:pt x="1207" y="1038"/>
                </a:cubicBezTo>
                <a:cubicBezTo>
                  <a:pt x="1207" y="1038"/>
                  <a:pt x="1211" y="1060"/>
                  <a:pt x="1213" y="1066"/>
                </a:cubicBezTo>
                <a:cubicBezTo>
                  <a:pt x="1214" y="1072"/>
                  <a:pt x="1214" y="1072"/>
                  <a:pt x="1227" y="1078"/>
                </a:cubicBezTo>
                <a:cubicBezTo>
                  <a:pt x="1239" y="1085"/>
                  <a:pt x="1241" y="1089"/>
                  <a:pt x="1247" y="1081"/>
                </a:cubicBezTo>
                <a:cubicBezTo>
                  <a:pt x="1254" y="1073"/>
                  <a:pt x="1256" y="1067"/>
                  <a:pt x="1258" y="1062"/>
                </a:cubicBezTo>
                <a:cubicBezTo>
                  <a:pt x="1259" y="1057"/>
                  <a:pt x="1265" y="1026"/>
                  <a:pt x="1265" y="1026"/>
                </a:cubicBezTo>
                <a:cubicBezTo>
                  <a:pt x="1265" y="1026"/>
                  <a:pt x="1260" y="1001"/>
                  <a:pt x="1255" y="997"/>
                </a:cubicBezTo>
                <a:cubicBezTo>
                  <a:pt x="1250" y="993"/>
                  <a:pt x="1242" y="987"/>
                  <a:pt x="1241" y="972"/>
                </a:cubicBezTo>
                <a:cubicBezTo>
                  <a:pt x="1240" y="958"/>
                  <a:pt x="1243" y="957"/>
                  <a:pt x="1233" y="935"/>
                </a:cubicBezTo>
                <a:cubicBezTo>
                  <a:pt x="1224" y="913"/>
                  <a:pt x="1221" y="889"/>
                  <a:pt x="1219" y="868"/>
                </a:cubicBezTo>
                <a:cubicBezTo>
                  <a:pt x="1217" y="847"/>
                  <a:pt x="1226" y="835"/>
                  <a:pt x="1226" y="835"/>
                </a:cubicBezTo>
                <a:cubicBezTo>
                  <a:pt x="1226" y="835"/>
                  <a:pt x="1230" y="829"/>
                  <a:pt x="1241" y="815"/>
                </a:cubicBezTo>
                <a:cubicBezTo>
                  <a:pt x="1252" y="802"/>
                  <a:pt x="1272" y="802"/>
                  <a:pt x="1298" y="769"/>
                </a:cubicBezTo>
                <a:cubicBezTo>
                  <a:pt x="1324" y="737"/>
                  <a:pt x="1321" y="755"/>
                  <a:pt x="1334" y="746"/>
                </a:cubicBezTo>
                <a:cubicBezTo>
                  <a:pt x="1348" y="737"/>
                  <a:pt x="1348" y="718"/>
                  <a:pt x="1363" y="717"/>
                </a:cubicBezTo>
                <a:cubicBezTo>
                  <a:pt x="1379" y="717"/>
                  <a:pt x="1384" y="720"/>
                  <a:pt x="1388" y="712"/>
                </a:cubicBezTo>
                <a:cubicBezTo>
                  <a:pt x="1393" y="705"/>
                  <a:pt x="1379" y="701"/>
                  <a:pt x="1379" y="694"/>
                </a:cubicBezTo>
                <a:cubicBezTo>
                  <a:pt x="1379" y="688"/>
                  <a:pt x="1399" y="688"/>
                  <a:pt x="1397" y="686"/>
                </a:cubicBezTo>
                <a:cubicBezTo>
                  <a:pt x="1395" y="685"/>
                  <a:pt x="1387" y="679"/>
                  <a:pt x="1385" y="677"/>
                </a:cubicBezTo>
                <a:cubicBezTo>
                  <a:pt x="1383" y="675"/>
                  <a:pt x="1380" y="671"/>
                  <a:pt x="1380" y="671"/>
                </a:cubicBezTo>
                <a:cubicBezTo>
                  <a:pt x="1370" y="670"/>
                  <a:pt x="1370" y="670"/>
                  <a:pt x="1370" y="670"/>
                </a:cubicBezTo>
                <a:cubicBezTo>
                  <a:pt x="1370" y="670"/>
                  <a:pt x="1376" y="657"/>
                  <a:pt x="1381" y="661"/>
                </a:cubicBezTo>
                <a:cubicBezTo>
                  <a:pt x="1387" y="665"/>
                  <a:pt x="1392" y="659"/>
                  <a:pt x="1392" y="659"/>
                </a:cubicBezTo>
                <a:cubicBezTo>
                  <a:pt x="1392" y="659"/>
                  <a:pt x="1396" y="652"/>
                  <a:pt x="1395" y="649"/>
                </a:cubicBezTo>
                <a:cubicBezTo>
                  <a:pt x="1393" y="646"/>
                  <a:pt x="1395" y="638"/>
                  <a:pt x="1390" y="638"/>
                </a:cubicBezTo>
                <a:cubicBezTo>
                  <a:pt x="1385" y="638"/>
                  <a:pt x="1381" y="634"/>
                  <a:pt x="1381" y="634"/>
                </a:cubicBezTo>
                <a:cubicBezTo>
                  <a:pt x="1381" y="634"/>
                  <a:pt x="1372" y="632"/>
                  <a:pt x="1369" y="631"/>
                </a:cubicBezTo>
                <a:cubicBezTo>
                  <a:pt x="1366" y="630"/>
                  <a:pt x="1361" y="626"/>
                  <a:pt x="1361" y="626"/>
                </a:cubicBezTo>
                <a:cubicBezTo>
                  <a:pt x="1375" y="618"/>
                  <a:pt x="1375" y="618"/>
                  <a:pt x="1375" y="618"/>
                </a:cubicBezTo>
                <a:cubicBezTo>
                  <a:pt x="1384" y="618"/>
                  <a:pt x="1384" y="618"/>
                  <a:pt x="1384" y="618"/>
                </a:cubicBezTo>
                <a:cubicBezTo>
                  <a:pt x="1384" y="618"/>
                  <a:pt x="1386" y="608"/>
                  <a:pt x="1383" y="607"/>
                </a:cubicBezTo>
                <a:cubicBezTo>
                  <a:pt x="1380" y="605"/>
                  <a:pt x="1378" y="601"/>
                  <a:pt x="1378" y="601"/>
                </a:cubicBezTo>
                <a:cubicBezTo>
                  <a:pt x="1378" y="601"/>
                  <a:pt x="1376" y="600"/>
                  <a:pt x="1373" y="595"/>
                </a:cubicBezTo>
                <a:cubicBezTo>
                  <a:pt x="1370" y="590"/>
                  <a:pt x="1378" y="595"/>
                  <a:pt x="1379" y="584"/>
                </a:cubicBezTo>
                <a:cubicBezTo>
                  <a:pt x="1379" y="574"/>
                  <a:pt x="1378" y="571"/>
                  <a:pt x="1378" y="571"/>
                </a:cubicBezTo>
                <a:cubicBezTo>
                  <a:pt x="1378" y="571"/>
                  <a:pt x="1377" y="562"/>
                  <a:pt x="1378" y="558"/>
                </a:cubicBezTo>
                <a:cubicBezTo>
                  <a:pt x="1379" y="555"/>
                  <a:pt x="1377" y="551"/>
                  <a:pt x="1381" y="546"/>
                </a:cubicBezTo>
                <a:cubicBezTo>
                  <a:pt x="1386" y="540"/>
                  <a:pt x="1394" y="545"/>
                  <a:pt x="1394" y="545"/>
                </a:cubicBezTo>
                <a:cubicBezTo>
                  <a:pt x="1394" y="545"/>
                  <a:pt x="1385" y="558"/>
                  <a:pt x="1388" y="569"/>
                </a:cubicBezTo>
                <a:cubicBezTo>
                  <a:pt x="1392" y="581"/>
                  <a:pt x="1397" y="591"/>
                  <a:pt x="1397" y="591"/>
                </a:cubicBezTo>
                <a:cubicBezTo>
                  <a:pt x="1397" y="591"/>
                  <a:pt x="1406" y="602"/>
                  <a:pt x="1405" y="607"/>
                </a:cubicBezTo>
                <a:cubicBezTo>
                  <a:pt x="1404" y="611"/>
                  <a:pt x="1396" y="617"/>
                  <a:pt x="1396" y="617"/>
                </a:cubicBezTo>
                <a:cubicBezTo>
                  <a:pt x="1396" y="617"/>
                  <a:pt x="1392" y="617"/>
                  <a:pt x="1397" y="621"/>
                </a:cubicBezTo>
                <a:cubicBezTo>
                  <a:pt x="1402" y="625"/>
                  <a:pt x="1409" y="613"/>
                  <a:pt x="1409" y="613"/>
                </a:cubicBezTo>
                <a:cubicBezTo>
                  <a:pt x="1409" y="613"/>
                  <a:pt x="1409" y="600"/>
                  <a:pt x="1413" y="596"/>
                </a:cubicBezTo>
                <a:cubicBezTo>
                  <a:pt x="1417" y="591"/>
                  <a:pt x="1422" y="592"/>
                  <a:pt x="1422" y="585"/>
                </a:cubicBezTo>
                <a:cubicBezTo>
                  <a:pt x="1423" y="578"/>
                  <a:pt x="1426" y="572"/>
                  <a:pt x="1422" y="567"/>
                </a:cubicBezTo>
                <a:cubicBezTo>
                  <a:pt x="1417" y="561"/>
                  <a:pt x="1419" y="557"/>
                  <a:pt x="1413" y="555"/>
                </a:cubicBezTo>
                <a:cubicBezTo>
                  <a:pt x="1408" y="553"/>
                  <a:pt x="1405" y="551"/>
                  <a:pt x="1406" y="544"/>
                </a:cubicBezTo>
                <a:cubicBezTo>
                  <a:pt x="1406" y="537"/>
                  <a:pt x="1413" y="526"/>
                  <a:pt x="1413" y="526"/>
                </a:cubicBezTo>
                <a:cubicBezTo>
                  <a:pt x="1413" y="526"/>
                  <a:pt x="1424" y="522"/>
                  <a:pt x="1420" y="527"/>
                </a:cubicBezTo>
                <a:cubicBezTo>
                  <a:pt x="1416" y="532"/>
                  <a:pt x="1413" y="542"/>
                  <a:pt x="1417" y="546"/>
                </a:cubicBezTo>
                <a:cubicBezTo>
                  <a:pt x="1422" y="551"/>
                  <a:pt x="1424" y="555"/>
                  <a:pt x="1428" y="557"/>
                </a:cubicBezTo>
                <a:cubicBezTo>
                  <a:pt x="1431" y="559"/>
                  <a:pt x="1441" y="551"/>
                  <a:pt x="1441" y="551"/>
                </a:cubicBezTo>
                <a:cubicBezTo>
                  <a:pt x="1441" y="551"/>
                  <a:pt x="1444" y="544"/>
                  <a:pt x="1444" y="542"/>
                </a:cubicBezTo>
                <a:cubicBezTo>
                  <a:pt x="1444" y="539"/>
                  <a:pt x="1450" y="519"/>
                  <a:pt x="1450" y="519"/>
                </a:cubicBezTo>
                <a:cubicBezTo>
                  <a:pt x="1450" y="519"/>
                  <a:pt x="1452" y="506"/>
                  <a:pt x="1452" y="499"/>
                </a:cubicBezTo>
                <a:cubicBezTo>
                  <a:pt x="1452" y="493"/>
                  <a:pt x="1475" y="479"/>
                  <a:pt x="1475" y="479"/>
                </a:cubicBezTo>
                <a:cubicBezTo>
                  <a:pt x="1475" y="479"/>
                  <a:pt x="1485" y="472"/>
                  <a:pt x="1494" y="475"/>
                </a:cubicBezTo>
                <a:cubicBezTo>
                  <a:pt x="1502" y="477"/>
                  <a:pt x="1494" y="466"/>
                  <a:pt x="1510" y="468"/>
                </a:cubicBezTo>
                <a:cubicBezTo>
                  <a:pt x="1526" y="469"/>
                  <a:pt x="1536" y="460"/>
                  <a:pt x="1536" y="460"/>
                </a:cubicBezTo>
                <a:cubicBezTo>
                  <a:pt x="1536" y="460"/>
                  <a:pt x="1540" y="458"/>
                  <a:pt x="1543" y="454"/>
                </a:cubicBezTo>
                <a:cubicBezTo>
                  <a:pt x="1547" y="450"/>
                  <a:pt x="1549" y="448"/>
                  <a:pt x="1549" y="444"/>
                </a:cubicBezTo>
                <a:cubicBezTo>
                  <a:pt x="1549" y="440"/>
                  <a:pt x="1549" y="432"/>
                  <a:pt x="1549" y="432"/>
                </a:cubicBezTo>
                <a:cubicBezTo>
                  <a:pt x="1549" y="432"/>
                  <a:pt x="1545" y="427"/>
                  <a:pt x="1543" y="421"/>
                </a:cubicBezTo>
                <a:cubicBezTo>
                  <a:pt x="1542" y="415"/>
                  <a:pt x="1542" y="420"/>
                  <a:pt x="1545" y="404"/>
                </a:cubicBezTo>
                <a:cubicBezTo>
                  <a:pt x="1549" y="388"/>
                  <a:pt x="1575" y="360"/>
                  <a:pt x="1575" y="360"/>
                </a:cubicBezTo>
                <a:cubicBezTo>
                  <a:pt x="1575" y="360"/>
                  <a:pt x="1610" y="351"/>
                  <a:pt x="1619" y="347"/>
                </a:cubicBezTo>
                <a:cubicBezTo>
                  <a:pt x="1629" y="344"/>
                  <a:pt x="1637" y="340"/>
                  <a:pt x="1642" y="333"/>
                </a:cubicBezTo>
                <a:cubicBezTo>
                  <a:pt x="1644" y="330"/>
                  <a:pt x="1644" y="330"/>
                  <a:pt x="1644" y="330"/>
                </a:cubicBezTo>
                <a:lnTo>
                  <a:pt x="1642" y="328"/>
                </a:lnTo>
                <a:close/>
                <a:moveTo>
                  <a:pt x="1121" y="313"/>
                </a:moveTo>
                <a:cubicBezTo>
                  <a:pt x="1108" y="322"/>
                  <a:pt x="1093" y="364"/>
                  <a:pt x="1093" y="364"/>
                </a:cubicBezTo>
                <a:cubicBezTo>
                  <a:pt x="1093" y="364"/>
                  <a:pt x="1093" y="410"/>
                  <a:pt x="1090" y="419"/>
                </a:cubicBezTo>
                <a:cubicBezTo>
                  <a:pt x="1088" y="429"/>
                  <a:pt x="1071" y="446"/>
                  <a:pt x="1063" y="449"/>
                </a:cubicBezTo>
                <a:cubicBezTo>
                  <a:pt x="1054" y="452"/>
                  <a:pt x="1051" y="403"/>
                  <a:pt x="1057" y="384"/>
                </a:cubicBezTo>
                <a:cubicBezTo>
                  <a:pt x="1064" y="365"/>
                  <a:pt x="1067" y="364"/>
                  <a:pt x="1068" y="350"/>
                </a:cubicBezTo>
                <a:cubicBezTo>
                  <a:pt x="1069" y="336"/>
                  <a:pt x="1058" y="340"/>
                  <a:pt x="1063" y="319"/>
                </a:cubicBezTo>
                <a:cubicBezTo>
                  <a:pt x="1067" y="298"/>
                  <a:pt x="1079" y="309"/>
                  <a:pt x="1093" y="296"/>
                </a:cubicBezTo>
                <a:cubicBezTo>
                  <a:pt x="1106" y="282"/>
                  <a:pt x="1113" y="292"/>
                  <a:pt x="1122" y="296"/>
                </a:cubicBezTo>
                <a:cubicBezTo>
                  <a:pt x="1127" y="297"/>
                  <a:pt x="1130" y="297"/>
                  <a:pt x="1134" y="297"/>
                </a:cubicBezTo>
                <a:cubicBezTo>
                  <a:pt x="1130" y="299"/>
                  <a:pt x="1130" y="307"/>
                  <a:pt x="1121" y="313"/>
                </a:cubicBezTo>
                <a:close/>
                <a:moveTo>
                  <a:pt x="1302" y="407"/>
                </a:moveTo>
                <a:cubicBezTo>
                  <a:pt x="1300" y="411"/>
                  <a:pt x="1298" y="419"/>
                  <a:pt x="1294" y="420"/>
                </a:cubicBezTo>
                <a:cubicBezTo>
                  <a:pt x="1288" y="421"/>
                  <a:pt x="1277" y="435"/>
                  <a:pt x="1272" y="439"/>
                </a:cubicBezTo>
                <a:cubicBezTo>
                  <a:pt x="1268" y="444"/>
                  <a:pt x="1233" y="465"/>
                  <a:pt x="1217" y="465"/>
                </a:cubicBezTo>
                <a:cubicBezTo>
                  <a:pt x="1201" y="465"/>
                  <a:pt x="1205" y="468"/>
                  <a:pt x="1185" y="460"/>
                </a:cubicBezTo>
                <a:cubicBezTo>
                  <a:pt x="1165" y="451"/>
                  <a:pt x="1173" y="450"/>
                  <a:pt x="1174" y="444"/>
                </a:cubicBezTo>
                <a:cubicBezTo>
                  <a:pt x="1175" y="437"/>
                  <a:pt x="1198" y="444"/>
                  <a:pt x="1205" y="437"/>
                </a:cubicBezTo>
                <a:cubicBezTo>
                  <a:pt x="1205" y="437"/>
                  <a:pt x="1216" y="423"/>
                  <a:pt x="1221" y="426"/>
                </a:cubicBezTo>
                <a:cubicBezTo>
                  <a:pt x="1227" y="428"/>
                  <a:pt x="1248" y="426"/>
                  <a:pt x="1255" y="416"/>
                </a:cubicBezTo>
                <a:cubicBezTo>
                  <a:pt x="1263" y="406"/>
                  <a:pt x="1270" y="419"/>
                  <a:pt x="1278" y="415"/>
                </a:cubicBezTo>
                <a:cubicBezTo>
                  <a:pt x="1284" y="411"/>
                  <a:pt x="1298" y="410"/>
                  <a:pt x="1302" y="407"/>
                </a:cubicBezTo>
                <a:cubicBezTo>
                  <a:pt x="1302" y="406"/>
                  <a:pt x="1302" y="405"/>
                  <a:pt x="1302" y="406"/>
                </a:cubicBezTo>
                <a:cubicBezTo>
                  <a:pt x="1302" y="407"/>
                  <a:pt x="1302" y="407"/>
                  <a:pt x="1302" y="407"/>
                </a:cubicBezTo>
                <a:close/>
              </a:path>
            </a:pathLst>
          </a:custGeom>
          <a:solidFill>
            <a:srgbClr val="ED1651"/>
          </a:solidFill>
          <a:ln w="3175" cap="rnd">
            <a:solidFill>
              <a:schemeClr val="bg1"/>
            </a:solidFill>
            <a:round/>
            <a:headEnd/>
            <a:tailEnd/>
          </a:ln>
        </p:spPr>
        <p:txBody>
          <a:bodyPr/>
          <a:lstStyle/>
          <a:p>
            <a:endParaRPr lang="de-DE"/>
          </a:p>
        </p:txBody>
      </p:sp>
      <p:grpSp>
        <p:nvGrpSpPr>
          <p:cNvPr id="3" name="Group 2019"/>
          <p:cNvGrpSpPr>
            <a:grpSpLocks/>
          </p:cNvGrpSpPr>
          <p:nvPr/>
        </p:nvGrpSpPr>
        <p:grpSpPr bwMode="auto">
          <a:xfrm>
            <a:off x="474663" y="2341563"/>
            <a:ext cx="1739900" cy="1308100"/>
            <a:chOff x="299" y="1475"/>
            <a:chExt cx="1096" cy="824"/>
          </a:xfrm>
        </p:grpSpPr>
        <p:sp>
          <p:nvSpPr>
            <p:cNvPr id="6279" name="Freeform 2020"/>
            <p:cNvSpPr>
              <a:spLocks/>
            </p:cNvSpPr>
            <p:nvPr/>
          </p:nvSpPr>
          <p:spPr bwMode="gray">
            <a:xfrm rot="347379">
              <a:off x="698" y="1548"/>
              <a:ext cx="96" cy="73"/>
            </a:xfrm>
            <a:custGeom>
              <a:avLst/>
              <a:gdLst>
                <a:gd name="T0" fmla="*/ 11 w 164"/>
                <a:gd name="T1" fmla="*/ 2 h 119"/>
                <a:gd name="T2" fmla="*/ 9 w 164"/>
                <a:gd name="T3" fmla="*/ 4 h 119"/>
                <a:gd name="T4" fmla="*/ 6 w 164"/>
                <a:gd name="T5" fmla="*/ 6 h 119"/>
                <a:gd name="T6" fmla="*/ 3 w 164"/>
                <a:gd name="T7" fmla="*/ 8 h 119"/>
                <a:gd name="T8" fmla="*/ 1 w 164"/>
                <a:gd name="T9" fmla="*/ 10 h 119"/>
                <a:gd name="T10" fmla="*/ 2 w 164"/>
                <a:gd name="T11" fmla="*/ 13 h 119"/>
                <a:gd name="T12" fmla="*/ 2 w 164"/>
                <a:gd name="T13" fmla="*/ 15 h 119"/>
                <a:gd name="T14" fmla="*/ 7 w 164"/>
                <a:gd name="T15" fmla="*/ 15 h 119"/>
                <a:gd name="T16" fmla="*/ 12 w 164"/>
                <a:gd name="T17" fmla="*/ 10 h 119"/>
                <a:gd name="T18" fmla="*/ 16 w 164"/>
                <a:gd name="T19" fmla="*/ 10 h 119"/>
                <a:gd name="T20" fmla="*/ 18 w 164"/>
                <a:gd name="T21" fmla="*/ 10 h 119"/>
                <a:gd name="T22" fmla="*/ 18 w 164"/>
                <a:gd name="T23" fmla="*/ 7 h 119"/>
                <a:gd name="T24" fmla="*/ 16 w 164"/>
                <a:gd name="T25" fmla="*/ 5 h 119"/>
                <a:gd name="T26" fmla="*/ 15 w 164"/>
                <a:gd name="T27" fmla="*/ 3 h 119"/>
                <a:gd name="T28" fmla="*/ 13 w 164"/>
                <a:gd name="T29" fmla="*/ 1 h 119"/>
                <a:gd name="T30" fmla="*/ 11 w 164"/>
                <a:gd name="T31" fmla="*/ 1 h 119"/>
                <a:gd name="T32" fmla="*/ 11 w 164"/>
                <a:gd name="T33" fmla="*/ 2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119"/>
                <a:gd name="T53" fmla="*/ 164 w 164"/>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119">
                  <a:moveTo>
                    <a:pt x="88" y="13"/>
                  </a:moveTo>
                  <a:cubicBezTo>
                    <a:pt x="80" y="14"/>
                    <a:pt x="81" y="14"/>
                    <a:pt x="74" y="24"/>
                  </a:cubicBezTo>
                  <a:cubicBezTo>
                    <a:pt x="67" y="35"/>
                    <a:pt x="59" y="39"/>
                    <a:pt x="52" y="42"/>
                  </a:cubicBezTo>
                  <a:cubicBezTo>
                    <a:pt x="45" y="44"/>
                    <a:pt x="32" y="49"/>
                    <a:pt x="22" y="58"/>
                  </a:cubicBezTo>
                  <a:cubicBezTo>
                    <a:pt x="12" y="67"/>
                    <a:pt x="13" y="62"/>
                    <a:pt x="9" y="69"/>
                  </a:cubicBezTo>
                  <a:cubicBezTo>
                    <a:pt x="6" y="76"/>
                    <a:pt x="6" y="79"/>
                    <a:pt x="16" y="92"/>
                  </a:cubicBezTo>
                  <a:cubicBezTo>
                    <a:pt x="27" y="106"/>
                    <a:pt x="0" y="108"/>
                    <a:pt x="20" y="110"/>
                  </a:cubicBezTo>
                  <a:cubicBezTo>
                    <a:pt x="39" y="111"/>
                    <a:pt x="23" y="119"/>
                    <a:pt x="60" y="106"/>
                  </a:cubicBezTo>
                  <a:cubicBezTo>
                    <a:pt x="97" y="94"/>
                    <a:pt x="93" y="69"/>
                    <a:pt x="106" y="75"/>
                  </a:cubicBezTo>
                  <a:cubicBezTo>
                    <a:pt x="119" y="81"/>
                    <a:pt x="119" y="73"/>
                    <a:pt x="134" y="75"/>
                  </a:cubicBezTo>
                  <a:cubicBezTo>
                    <a:pt x="149" y="77"/>
                    <a:pt x="145" y="70"/>
                    <a:pt x="152" y="68"/>
                  </a:cubicBezTo>
                  <a:cubicBezTo>
                    <a:pt x="159" y="66"/>
                    <a:pt x="164" y="54"/>
                    <a:pt x="156" y="49"/>
                  </a:cubicBezTo>
                  <a:cubicBezTo>
                    <a:pt x="148" y="43"/>
                    <a:pt x="150" y="32"/>
                    <a:pt x="138" y="35"/>
                  </a:cubicBezTo>
                  <a:cubicBezTo>
                    <a:pt x="127" y="37"/>
                    <a:pt x="126" y="36"/>
                    <a:pt x="121" y="21"/>
                  </a:cubicBezTo>
                  <a:cubicBezTo>
                    <a:pt x="116" y="6"/>
                    <a:pt x="120" y="0"/>
                    <a:pt x="110" y="5"/>
                  </a:cubicBezTo>
                  <a:cubicBezTo>
                    <a:pt x="99" y="9"/>
                    <a:pt x="100" y="4"/>
                    <a:pt x="96" y="7"/>
                  </a:cubicBezTo>
                  <a:cubicBezTo>
                    <a:pt x="91" y="11"/>
                    <a:pt x="88" y="13"/>
                    <a:pt x="88" y="13"/>
                  </a:cubicBezTo>
                  <a:close/>
                </a:path>
              </a:pathLst>
            </a:custGeom>
            <a:solidFill>
              <a:srgbClr val="ED1651"/>
            </a:solidFill>
            <a:ln w="3175" cap="rnd">
              <a:solidFill>
                <a:schemeClr val="bg1"/>
              </a:solidFill>
              <a:round/>
              <a:headEnd/>
              <a:tailEnd/>
            </a:ln>
          </p:spPr>
          <p:txBody>
            <a:bodyPr/>
            <a:lstStyle/>
            <a:p>
              <a:endParaRPr lang="de-DE"/>
            </a:p>
          </p:txBody>
        </p:sp>
        <p:sp>
          <p:nvSpPr>
            <p:cNvPr id="6280" name="Freeform 2021"/>
            <p:cNvSpPr>
              <a:spLocks/>
            </p:cNvSpPr>
            <p:nvPr/>
          </p:nvSpPr>
          <p:spPr bwMode="gray">
            <a:xfrm rot="347379">
              <a:off x="717" y="1596"/>
              <a:ext cx="135" cy="123"/>
            </a:xfrm>
            <a:custGeom>
              <a:avLst/>
              <a:gdLst>
                <a:gd name="T0" fmla="*/ 6 w 230"/>
                <a:gd name="T1" fmla="*/ 4 h 200"/>
                <a:gd name="T2" fmla="*/ 4 w 230"/>
                <a:gd name="T3" fmla="*/ 7 h 200"/>
                <a:gd name="T4" fmla="*/ 5 w 230"/>
                <a:gd name="T5" fmla="*/ 9 h 200"/>
                <a:gd name="T6" fmla="*/ 4 w 230"/>
                <a:gd name="T7" fmla="*/ 10 h 200"/>
                <a:gd name="T8" fmla="*/ 3 w 230"/>
                <a:gd name="T9" fmla="*/ 9 h 200"/>
                <a:gd name="T10" fmla="*/ 4 w 230"/>
                <a:gd name="T11" fmla="*/ 12 h 200"/>
                <a:gd name="T12" fmla="*/ 7 w 230"/>
                <a:gd name="T13" fmla="*/ 14 h 200"/>
                <a:gd name="T14" fmla="*/ 10 w 230"/>
                <a:gd name="T15" fmla="*/ 15 h 200"/>
                <a:gd name="T16" fmla="*/ 6 w 230"/>
                <a:gd name="T17" fmla="*/ 17 h 200"/>
                <a:gd name="T18" fmla="*/ 4 w 230"/>
                <a:gd name="T19" fmla="*/ 14 h 200"/>
                <a:gd name="T20" fmla="*/ 2 w 230"/>
                <a:gd name="T21" fmla="*/ 15 h 200"/>
                <a:gd name="T22" fmla="*/ 2 w 230"/>
                <a:gd name="T23" fmla="*/ 19 h 200"/>
                <a:gd name="T24" fmla="*/ 5 w 230"/>
                <a:gd name="T25" fmla="*/ 21 h 200"/>
                <a:gd name="T26" fmla="*/ 5 w 230"/>
                <a:gd name="T27" fmla="*/ 24 h 200"/>
                <a:gd name="T28" fmla="*/ 11 w 230"/>
                <a:gd name="T29" fmla="*/ 24 h 200"/>
                <a:gd name="T30" fmla="*/ 14 w 230"/>
                <a:gd name="T31" fmla="*/ 24 h 200"/>
                <a:gd name="T32" fmla="*/ 17 w 230"/>
                <a:gd name="T33" fmla="*/ 24 h 200"/>
                <a:gd name="T34" fmla="*/ 21 w 230"/>
                <a:gd name="T35" fmla="*/ 27 h 200"/>
                <a:gd name="T36" fmla="*/ 24 w 230"/>
                <a:gd name="T37" fmla="*/ 28 h 200"/>
                <a:gd name="T38" fmla="*/ 24 w 230"/>
                <a:gd name="T39" fmla="*/ 25 h 200"/>
                <a:gd name="T40" fmla="*/ 26 w 230"/>
                <a:gd name="T41" fmla="*/ 25 h 200"/>
                <a:gd name="T42" fmla="*/ 26 w 230"/>
                <a:gd name="T43" fmla="*/ 23 h 200"/>
                <a:gd name="T44" fmla="*/ 24 w 230"/>
                <a:gd name="T45" fmla="*/ 21 h 200"/>
                <a:gd name="T46" fmla="*/ 24 w 230"/>
                <a:gd name="T47" fmla="*/ 19 h 200"/>
                <a:gd name="T48" fmla="*/ 25 w 230"/>
                <a:gd name="T49" fmla="*/ 15 h 200"/>
                <a:gd name="T50" fmla="*/ 25 w 230"/>
                <a:gd name="T51" fmla="*/ 11 h 200"/>
                <a:gd name="T52" fmla="*/ 25 w 230"/>
                <a:gd name="T53" fmla="*/ 6 h 200"/>
                <a:gd name="T54" fmla="*/ 23 w 230"/>
                <a:gd name="T55" fmla="*/ 6 h 200"/>
                <a:gd name="T56" fmla="*/ 21 w 230"/>
                <a:gd name="T57" fmla="*/ 10 h 200"/>
                <a:gd name="T58" fmla="*/ 20 w 230"/>
                <a:gd name="T59" fmla="*/ 14 h 200"/>
                <a:gd name="T60" fmla="*/ 19 w 230"/>
                <a:gd name="T61" fmla="*/ 10 h 200"/>
                <a:gd name="T62" fmla="*/ 19 w 230"/>
                <a:gd name="T63" fmla="*/ 7 h 200"/>
                <a:gd name="T64" fmla="*/ 15 w 230"/>
                <a:gd name="T65" fmla="*/ 9 h 200"/>
                <a:gd name="T66" fmla="*/ 17 w 230"/>
                <a:gd name="T67" fmla="*/ 6 h 200"/>
                <a:gd name="T68" fmla="*/ 15 w 230"/>
                <a:gd name="T69" fmla="*/ 5 h 200"/>
                <a:gd name="T70" fmla="*/ 12 w 230"/>
                <a:gd name="T71" fmla="*/ 4 h 200"/>
                <a:gd name="T72" fmla="*/ 15 w 230"/>
                <a:gd name="T73" fmla="*/ 1 h 200"/>
                <a:gd name="T74" fmla="*/ 9 w 230"/>
                <a:gd name="T75" fmla="*/ 1 h 200"/>
                <a:gd name="T76" fmla="*/ 7 w 230"/>
                <a:gd name="T77" fmla="*/ 2 h 200"/>
                <a:gd name="T78" fmla="*/ 6 w 230"/>
                <a:gd name="T79" fmla="*/ 4 h 2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0"/>
                <a:gd name="T121" fmla="*/ 0 h 200"/>
                <a:gd name="T122" fmla="*/ 230 w 230"/>
                <a:gd name="T123" fmla="*/ 200 h 2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0" h="200">
                  <a:moveTo>
                    <a:pt x="55" y="25"/>
                  </a:moveTo>
                  <a:cubicBezTo>
                    <a:pt x="48" y="32"/>
                    <a:pt x="28" y="44"/>
                    <a:pt x="34" y="52"/>
                  </a:cubicBezTo>
                  <a:cubicBezTo>
                    <a:pt x="41" y="60"/>
                    <a:pt x="41" y="57"/>
                    <a:pt x="48" y="61"/>
                  </a:cubicBezTo>
                  <a:cubicBezTo>
                    <a:pt x="55" y="64"/>
                    <a:pt x="37" y="72"/>
                    <a:pt x="33" y="71"/>
                  </a:cubicBezTo>
                  <a:cubicBezTo>
                    <a:pt x="30" y="70"/>
                    <a:pt x="28" y="56"/>
                    <a:pt x="25" y="67"/>
                  </a:cubicBezTo>
                  <a:cubicBezTo>
                    <a:pt x="23" y="77"/>
                    <a:pt x="19" y="84"/>
                    <a:pt x="31" y="87"/>
                  </a:cubicBezTo>
                  <a:cubicBezTo>
                    <a:pt x="43" y="91"/>
                    <a:pt x="51" y="89"/>
                    <a:pt x="62" y="94"/>
                  </a:cubicBezTo>
                  <a:cubicBezTo>
                    <a:pt x="74" y="100"/>
                    <a:pt x="90" y="100"/>
                    <a:pt x="85" y="108"/>
                  </a:cubicBezTo>
                  <a:cubicBezTo>
                    <a:pt x="81" y="116"/>
                    <a:pt x="64" y="123"/>
                    <a:pt x="55" y="115"/>
                  </a:cubicBezTo>
                  <a:cubicBezTo>
                    <a:pt x="46" y="107"/>
                    <a:pt x="39" y="100"/>
                    <a:pt x="33" y="101"/>
                  </a:cubicBezTo>
                  <a:cubicBezTo>
                    <a:pt x="28" y="102"/>
                    <a:pt x="17" y="97"/>
                    <a:pt x="13" y="102"/>
                  </a:cubicBezTo>
                  <a:cubicBezTo>
                    <a:pt x="8" y="108"/>
                    <a:pt x="0" y="122"/>
                    <a:pt x="15" y="132"/>
                  </a:cubicBezTo>
                  <a:cubicBezTo>
                    <a:pt x="30" y="143"/>
                    <a:pt x="44" y="133"/>
                    <a:pt x="44" y="145"/>
                  </a:cubicBezTo>
                  <a:cubicBezTo>
                    <a:pt x="44" y="157"/>
                    <a:pt x="25" y="163"/>
                    <a:pt x="41" y="167"/>
                  </a:cubicBezTo>
                  <a:cubicBezTo>
                    <a:pt x="58" y="170"/>
                    <a:pt x="69" y="166"/>
                    <a:pt x="87" y="168"/>
                  </a:cubicBezTo>
                  <a:cubicBezTo>
                    <a:pt x="106" y="170"/>
                    <a:pt x="105" y="158"/>
                    <a:pt x="119" y="166"/>
                  </a:cubicBezTo>
                  <a:cubicBezTo>
                    <a:pt x="132" y="174"/>
                    <a:pt x="127" y="158"/>
                    <a:pt x="141" y="168"/>
                  </a:cubicBezTo>
                  <a:cubicBezTo>
                    <a:pt x="154" y="178"/>
                    <a:pt x="151" y="180"/>
                    <a:pt x="170" y="190"/>
                  </a:cubicBezTo>
                  <a:cubicBezTo>
                    <a:pt x="190" y="200"/>
                    <a:pt x="198" y="198"/>
                    <a:pt x="203" y="195"/>
                  </a:cubicBezTo>
                  <a:cubicBezTo>
                    <a:pt x="207" y="191"/>
                    <a:pt x="204" y="174"/>
                    <a:pt x="204" y="174"/>
                  </a:cubicBezTo>
                  <a:cubicBezTo>
                    <a:pt x="204" y="174"/>
                    <a:pt x="206" y="176"/>
                    <a:pt x="218" y="177"/>
                  </a:cubicBezTo>
                  <a:cubicBezTo>
                    <a:pt x="229" y="178"/>
                    <a:pt x="230" y="165"/>
                    <a:pt x="225" y="163"/>
                  </a:cubicBezTo>
                  <a:cubicBezTo>
                    <a:pt x="219" y="162"/>
                    <a:pt x="200" y="152"/>
                    <a:pt x="205" y="148"/>
                  </a:cubicBezTo>
                  <a:cubicBezTo>
                    <a:pt x="210" y="145"/>
                    <a:pt x="203" y="154"/>
                    <a:pt x="204" y="131"/>
                  </a:cubicBezTo>
                  <a:cubicBezTo>
                    <a:pt x="205" y="108"/>
                    <a:pt x="200" y="120"/>
                    <a:pt x="210" y="106"/>
                  </a:cubicBezTo>
                  <a:cubicBezTo>
                    <a:pt x="219" y="92"/>
                    <a:pt x="212" y="102"/>
                    <a:pt x="214" y="80"/>
                  </a:cubicBezTo>
                  <a:cubicBezTo>
                    <a:pt x="217" y="59"/>
                    <a:pt x="222" y="44"/>
                    <a:pt x="213" y="42"/>
                  </a:cubicBezTo>
                  <a:cubicBezTo>
                    <a:pt x="204" y="41"/>
                    <a:pt x="197" y="26"/>
                    <a:pt x="192" y="35"/>
                  </a:cubicBezTo>
                  <a:cubicBezTo>
                    <a:pt x="188" y="45"/>
                    <a:pt x="181" y="56"/>
                    <a:pt x="180" y="70"/>
                  </a:cubicBezTo>
                  <a:cubicBezTo>
                    <a:pt x="179" y="84"/>
                    <a:pt x="176" y="95"/>
                    <a:pt x="169" y="97"/>
                  </a:cubicBezTo>
                  <a:cubicBezTo>
                    <a:pt x="162" y="98"/>
                    <a:pt x="157" y="78"/>
                    <a:pt x="165" y="71"/>
                  </a:cubicBezTo>
                  <a:cubicBezTo>
                    <a:pt x="173" y="64"/>
                    <a:pt x="175" y="41"/>
                    <a:pt x="165" y="48"/>
                  </a:cubicBezTo>
                  <a:cubicBezTo>
                    <a:pt x="154" y="55"/>
                    <a:pt x="122" y="63"/>
                    <a:pt x="130" y="59"/>
                  </a:cubicBezTo>
                  <a:cubicBezTo>
                    <a:pt x="138" y="54"/>
                    <a:pt x="144" y="53"/>
                    <a:pt x="142" y="45"/>
                  </a:cubicBezTo>
                  <a:cubicBezTo>
                    <a:pt x="139" y="37"/>
                    <a:pt x="127" y="32"/>
                    <a:pt x="123" y="34"/>
                  </a:cubicBezTo>
                  <a:cubicBezTo>
                    <a:pt x="120" y="37"/>
                    <a:pt x="89" y="42"/>
                    <a:pt x="105" y="32"/>
                  </a:cubicBezTo>
                  <a:cubicBezTo>
                    <a:pt x="121" y="22"/>
                    <a:pt x="135" y="0"/>
                    <a:pt x="121" y="6"/>
                  </a:cubicBezTo>
                  <a:cubicBezTo>
                    <a:pt x="107" y="11"/>
                    <a:pt x="76" y="8"/>
                    <a:pt x="71" y="12"/>
                  </a:cubicBezTo>
                  <a:cubicBezTo>
                    <a:pt x="67" y="17"/>
                    <a:pt x="62" y="11"/>
                    <a:pt x="60" y="17"/>
                  </a:cubicBezTo>
                  <a:cubicBezTo>
                    <a:pt x="58" y="23"/>
                    <a:pt x="55" y="25"/>
                    <a:pt x="55" y="25"/>
                  </a:cubicBezTo>
                  <a:close/>
                </a:path>
              </a:pathLst>
            </a:custGeom>
            <a:solidFill>
              <a:srgbClr val="ED1651"/>
            </a:solidFill>
            <a:ln w="3175" cap="rnd">
              <a:solidFill>
                <a:schemeClr val="bg1"/>
              </a:solidFill>
              <a:round/>
              <a:headEnd/>
              <a:tailEnd/>
            </a:ln>
          </p:spPr>
          <p:txBody>
            <a:bodyPr/>
            <a:lstStyle/>
            <a:p>
              <a:endParaRPr lang="de-DE"/>
            </a:p>
          </p:txBody>
        </p:sp>
        <p:sp>
          <p:nvSpPr>
            <p:cNvPr id="6281" name="Freeform 2022"/>
            <p:cNvSpPr>
              <a:spLocks/>
            </p:cNvSpPr>
            <p:nvPr/>
          </p:nvSpPr>
          <p:spPr bwMode="gray">
            <a:xfrm rot="347379">
              <a:off x="789" y="1522"/>
              <a:ext cx="65" cy="26"/>
            </a:xfrm>
            <a:custGeom>
              <a:avLst/>
              <a:gdLst>
                <a:gd name="T0" fmla="*/ 8 w 112"/>
                <a:gd name="T1" fmla="*/ 1 h 42"/>
                <a:gd name="T2" fmla="*/ 5 w 112"/>
                <a:gd name="T3" fmla="*/ 1 h 42"/>
                <a:gd name="T4" fmla="*/ 3 w 112"/>
                <a:gd name="T5" fmla="*/ 2 h 42"/>
                <a:gd name="T6" fmla="*/ 2 w 112"/>
                <a:gd name="T7" fmla="*/ 2 h 42"/>
                <a:gd name="T8" fmla="*/ 1 w 112"/>
                <a:gd name="T9" fmla="*/ 4 h 42"/>
                <a:gd name="T10" fmla="*/ 4 w 112"/>
                <a:gd name="T11" fmla="*/ 6 h 42"/>
                <a:gd name="T12" fmla="*/ 6 w 112"/>
                <a:gd name="T13" fmla="*/ 4 h 42"/>
                <a:gd name="T14" fmla="*/ 8 w 112"/>
                <a:gd name="T15" fmla="*/ 4 h 42"/>
                <a:gd name="T16" fmla="*/ 9 w 112"/>
                <a:gd name="T17" fmla="*/ 4 h 42"/>
                <a:gd name="T18" fmla="*/ 10 w 112"/>
                <a:gd name="T19" fmla="*/ 4 h 42"/>
                <a:gd name="T20" fmla="*/ 12 w 112"/>
                <a:gd name="T21" fmla="*/ 2 h 42"/>
                <a:gd name="T22" fmla="*/ 12 w 112"/>
                <a:gd name="T23" fmla="*/ 1 h 42"/>
                <a:gd name="T24" fmla="*/ 8 w 112"/>
                <a:gd name="T25" fmla="*/ 1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42"/>
                <a:gd name="T41" fmla="*/ 112 w 112"/>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42">
                  <a:moveTo>
                    <a:pt x="73" y="1"/>
                  </a:moveTo>
                  <a:cubicBezTo>
                    <a:pt x="67" y="0"/>
                    <a:pt x="55" y="0"/>
                    <a:pt x="48" y="8"/>
                  </a:cubicBezTo>
                  <a:cubicBezTo>
                    <a:pt x="41" y="16"/>
                    <a:pt x="36" y="15"/>
                    <a:pt x="30" y="14"/>
                  </a:cubicBezTo>
                  <a:cubicBezTo>
                    <a:pt x="25" y="13"/>
                    <a:pt x="22" y="12"/>
                    <a:pt x="17" y="15"/>
                  </a:cubicBezTo>
                  <a:cubicBezTo>
                    <a:pt x="11" y="19"/>
                    <a:pt x="0" y="20"/>
                    <a:pt x="11" y="29"/>
                  </a:cubicBezTo>
                  <a:cubicBezTo>
                    <a:pt x="21" y="38"/>
                    <a:pt x="29" y="42"/>
                    <a:pt x="37" y="38"/>
                  </a:cubicBezTo>
                  <a:cubicBezTo>
                    <a:pt x="45" y="35"/>
                    <a:pt x="50" y="12"/>
                    <a:pt x="55" y="25"/>
                  </a:cubicBezTo>
                  <a:cubicBezTo>
                    <a:pt x="59" y="39"/>
                    <a:pt x="62" y="19"/>
                    <a:pt x="66" y="29"/>
                  </a:cubicBezTo>
                  <a:cubicBezTo>
                    <a:pt x="71" y="39"/>
                    <a:pt x="75" y="27"/>
                    <a:pt x="80" y="28"/>
                  </a:cubicBezTo>
                  <a:cubicBezTo>
                    <a:pt x="85" y="29"/>
                    <a:pt x="88" y="29"/>
                    <a:pt x="93" y="30"/>
                  </a:cubicBezTo>
                  <a:cubicBezTo>
                    <a:pt x="97" y="31"/>
                    <a:pt x="101" y="21"/>
                    <a:pt x="104" y="19"/>
                  </a:cubicBezTo>
                  <a:cubicBezTo>
                    <a:pt x="108" y="16"/>
                    <a:pt x="112" y="9"/>
                    <a:pt x="108" y="9"/>
                  </a:cubicBezTo>
                  <a:cubicBezTo>
                    <a:pt x="103" y="9"/>
                    <a:pt x="73" y="1"/>
                    <a:pt x="73" y="1"/>
                  </a:cubicBezTo>
                  <a:close/>
                </a:path>
              </a:pathLst>
            </a:custGeom>
            <a:solidFill>
              <a:srgbClr val="ED1651"/>
            </a:solidFill>
            <a:ln w="3175" cap="rnd">
              <a:solidFill>
                <a:schemeClr val="bg1"/>
              </a:solidFill>
              <a:round/>
              <a:headEnd/>
              <a:tailEnd/>
            </a:ln>
          </p:spPr>
          <p:txBody>
            <a:bodyPr/>
            <a:lstStyle/>
            <a:p>
              <a:endParaRPr lang="de-DE"/>
            </a:p>
          </p:txBody>
        </p:sp>
        <p:sp>
          <p:nvSpPr>
            <p:cNvPr id="6282" name="Freeform 2023"/>
            <p:cNvSpPr>
              <a:spLocks/>
            </p:cNvSpPr>
            <p:nvPr/>
          </p:nvSpPr>
          <p:spPr bwMode="gray">
            <a:xfrm rot="347379">
              <a:off x="808" y="1554"/>
              <a:ext cx="73" cy="41"/>
            </a:xfrm>
            <a:custGeom>
              <a:avLst/>
              <a:gdLst>
                <a:gd name="T0" fmla="*/ 4 w 124"/>
                <a:gd name="T1" fmla="*/ 1 h 67"/>
                <a:gd name="T2" fmla="*/ 2 w 124"/>
                <a:gd name="T3" fmla="*/ 1 h 67"/>
                <a:gd name="T4" fmla="*/ 0 w 124"/>
                <a:gd name="T5" fmla="*/ 4 h 67"/>
                <a:gd name="T6" fmla="*/ 2 w 124"/>
                <a:gd name="T7" fmla="*/ 6 h 67"/>
                <a:gd name="T8" fmla="*/ 3 w 124"/>
                <a:gd name="T9" fmla="*/ 7 h 67"/>
                <a:gd name="T10" fmla="*/ 5 w 124"/>
                <a:gd name="T11" fmla="*/ 6 h 67"/>
                <a:gd name="T12" fmla="*/ 2 w 124"/>
                <a:gd name="T13" fmla="*/ 7 h 67"/>
                <a:gd name="T14" fmla="*/ 8 w 124"/>
                <a:gd name="T15" fmla="*/ 9 h 67"/>
                <a:gd name="T16" fmla="*/ 12 w 124"/>
                <a:gd name="T17" fmla="*/ 9 h 67"/>
                <a:gd name="T18" fmla="*/ 14 w 124"/>
                <a:gd name="T19" fmla="*/ 7 h 67"/>
                <a:gd name="T20" fmla="*/ 13 w 124"/>
                <a:gd name="T21" fmla="*/ 5 h 67"/>
                <a:gd name="T22" fmla="*/ 14 w 124"/>
                <a:gd name="T23" fmla="*/ 3 h 67"/>
                <a:gd name="T24" fmla="*/ 14 w 124"/>
                <a:gd name="T25" fmla="*/ 1 h 67"/>
                <a:gd name="T26" fmla="*/ 11 w 124"/>
                <a:gd name="T27" fmla="*/ 2 h 67"/>
                <a:gd name="T28" fmla="*/ 9 w 124"/>
                <a:gd name="T29" fmla="*/ 4 h 67"/>
                <a:gd name="T30" fmla="*/ 9 w 124"/>
                <a:gd name="T31" fmla="*/ 3 h 67"/>
                <a:gd name="T32" fmla="*/ 7 w 124"/>
                <a:gd name="T33" fmla="*/ 2 h 67"/>
                <a:gd name="T34" fmla="*/ 6 w 124"/>
                <a:gd name="T35" fmla="*/ 1 h 67"/>
                <a:gd name="T36" fmla="*/ 4 w 124"/>
                <a:gd name="T37" fmla="*/ 1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67"/>
                <a:gd name="T59" fmla="*/ 124 w 124"/>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67">
                  <a:moveTo>
                    <a:pt x="34" y="3"/>
                  </a:moveTo>
                  <a:cubicBezTo>
                    <a:pt x="30" y="3"/>
                    <a:pt x="15" y="5"/>
                    <a:pt x="17" y="12"/>
                  </a:cubicBezTo>
                  <a:cubicBezTo>
                    <a:pt x="19" y="19"/>
                    <a:pt x="0" y="28"/>
                    <a:pt x="0" y="28"/>
                  </a:cubicBezTo>
                  <a:cubicBezTo>
                    <a:pt x="9" y="38"/>
                    <a:pt x="11" y="30"/>
                    <a:pt x="19" y="37"/>
                  </a:cubicBezTo>
                  <a:cubicBezTo>
                    <a:pt x="27" y="44"/>
                    <a:pt x="19" y="47"/>
                    <a:pt x="24" y="47"/>
                  </a:cubicBezTo>
                  <a:cubicBezTo>
                    <a:pt x="28" y="47"/>
                    <a:pt x="33" y="28"/>
                    <a:pt x="39" y="38"/>
                  </a:cubicBezTo>
                  <a:cubicBezTo>
                    <a:pt x="45" y="49"/>
                    <a:pt x="12" y="49"/>
                    <a:pt x="13" y="53"/>
                  </a:cubicBezTo>
                  <a:cubicBezTo>
                    <a:pt x="15" y="58"/>
                    <a:pt x="56" y="58"/>
                    <a:pt x="64" y="61"/>
                  </a:cubicBezTo>
                  <a:cubicBezTo>
                    <a:pt x="72" y="65"/>
                    <a:pt x="98" y="62"/>
                    <a:pt x="102" y="65"/>
                  </a:cubicBezTo>
                  <a:cubicBezTo>
                    <a:pt x="107" y="67"/>
                    <a:pt x="111" y="53"/>
                    <a:pt x="115" y="50"/>
                  </a:cubicBezTo>
                  <a:cubicBezTo>
                    <a:pt x="118" y="46"/>
                    <a:pt x="113" y="43"/>
                    <a:pt x="110" y="34"/>
                  </a:cubicBezTo>
                  <a:cubicBezTo>
                    <a:pt x="108" y="24"/>
                    <a:pt x="111" y="26"/>
                    <a:pt x="115" y="21"/>
                  </a:cubicBezTo>
                  <a:cubicBezTo>
                    <a:pt x="118" y="16"/>
                    <a:pt x="124" y="0"/>
                    <a:pt x="115" y="5"/>
                  </a:cubicBezTo>
                  <a:cubicBezTo>
                    <a:pt x="106" y="9"/>
                    <a:pt x="92" y="4"/>
                    <a:pt x="91" y="14"/>
                  </a:cubicBezTo>
                  <a:cubicBezTo>
                    <a:pt x="90" y="24"/>
                    <a:pt x="85" y="33"/>
                    <a:pt x="82" y="31"/>
                  </a:cubicBezTo>
                  <a:cubicBezTo>
                    <a:pt x="78" y="30"/>
                    <a:pt x="76" y="22"/>
                    <a:pt x="71" y="22"/>
                  </a:cubicBezTo>
                  <a:cubicBezTo>
                    <a:pt x="67" y="22"/>
                    <a:pt x="61" y="23"/>
                    <a:pt x="58" y="19"/>
                  </a:cubicBezTo>
                  <a:cubicBezTo>
                    <a:pt x="56" y="14"/>
                    <a:pt x="58" y="1"/>
                    <a:pt x="52" y="1"/>
                  </a:cubicBezTo>
                  <a:cubicBezTo>
                    <a:pt x="45" y="1"/>
                    <a:pt x="34" y="3"/>
                    <a:pt x="34" y="3"/>
                  </a:cubicBezTo>
                  <a:close/>
                </a:path>
              </a:pathLst>
            </a:custGeom>
            <a:solidFill>
              <a:srgbClr val="ED1651"/>
            </a:solidFill>
            <a:ln w="3175" cap="rnd">
              <a:solidFill>
                <a:schemeClr val="bg1"/>
              </a:solidFill>
              <a:round/>
              <a:headEnd/>
              <a:tailEnd/>
            </a:ln>
          </p:spPr>
          <p:txBody>
            <a:bodyPr/>
            <a:lstStyle/>
            <a:p>
              <a:endParaRPr lang="de-DE"/>
            </a:p>
          </p:txBody>
        </p:sp>
        <p:sp>
          <p:nvSpPr>
            <p:cNvPr id="6283" name="Freeform 2024"/>
            <p:cNvSpPr>
              <a:spLocks/>
            </p:cNvSpPr>
            <p:nvPr/>
          </p:nvSpPr>
          <p:spPr bwMode="gray">
            <a:xfrm rot="347379">
              <a:off x="856" y="1634"/>
              <a:ext cx="55" cy="52"/>
            </a:xfrm>
            <a:custGeom>
              <a:avLst/>
              <a:gdLst>
                <a:gd name="T0" fmla="*/ 5 w 94"/>
                <a:gd name="T1" fmla="*/ 1 h 86"/>
                <a:gd name="T2" fmla="*/ 5 w 94"/>
                <a:gd name="T3" fmla="*/ 2 h 86"/>
                <a:gd name="T4" fmla="*/ 5 w 94"/>
                <a:gd name="T5" fmla="*/ 4 h 86"/>
                <a:gd name="T6" fmla="*/ 3 w 94"/>
                <a:gd name="T7" fmla="*/ 4 h 86"/>
                <a:gd name="T8" fmla="*/ 2 w 94"/>
                <a:gd name="T9" fmla="*/ 2 h 86"/>
                <a:gd name="T10" fmla="*/ 1 w 94"/>
                <a:gd name="T11" fmla="*/ 7 h 86"/>
                <a:gd name="T12" fmla="*/ 4 w 94"/>
                <a:gd name="T13" fmla="*/ 8 h 86"/>
                <a:gd name="T14" fmla="*/ 4 w 94"/>
                <a:gd name="T15" fmla="*/ 11 h 86"/>
                <a:gd name="T16" fmla="*/ 6 w 94"/>
                <a:gd name="T17" fmla="*/ 10 h 86"/>
                <a:gd name="T18" fmla="*/ 8 w 94"/>
                <a:gd name="T19" fmla="*/ 9 h 86"/>
                <a:gd name="T20" fmla="*/ 9 w 94"/>
                <a:gd name="T21" fmla="*/ 7 h 86"/>
                <a:gd name="T22" fmla="*/ 9 w 94"/>
                <a:gd name="T23" fmla="*/ 5 h 86"/>
                <a:gd name="T24" fmla="*/ 9 w 94"/>
                <a:gd name="T25" fmla="*/ 2 h 86"/>
                <a:gd name="T26" fmla="*/ 11 w 94"/>
                <a:gd name="T27" fmla="*/ 1 h 86"/>
                <a:gd name="T28" fmla="*/ 11 w 94"/>
                <a:gd name="T29" fmla="*/ 1 h 86"/>
                <a:gd name="T30" fmla="*/ 6 w 94"/>
                <a:gd name="T31" fmla="*/ 1 h 86"/>
                <a:gd name="T32" fmla="*/ 5 w 94"/>
                <a:gd name="T33" fmla="*/ 1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86"/>
                <a:gd name="T53" fmla="*/ 94 w 94"/>
                <a:gd name="T54" fmla="*/ 86 h 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86">
                  <a:moveTo>
                    <a:pt x="47" y="4"/>
                  </a:moveTo>
                  <a:cubicBezTo>
                    <a:pt x="42" y="2"/>
                    <a:pt x="35" y="18"/>
                    <a:pt x="39" y="20"/>
                  </a:cubicBezTo>
                  <a:cubicBezTo>
                    <a:pt x="44" y="23"/>
                    <a:pt x="53" y="26"/>
                    <a:pt x="45" y="28"/>
                  </a:cubicBezTo>
                  <a:cubicBezTo>
                    <a:pt x="37" y="31"/>
                    <a:pt x="27" y="32"/>
                    <a:pt x="27" y="32"/>
                  </a:cubicBezTo>
                  <a:cubicBezTo>
                    <a:pt x="27" y="32"/>
                    <a:pt x="24" y="17"/>
                    <a:pt x="20" y="18"/>
                  </a:cubicBezTo>
                  <a:cubicBezTo>
                    <a:pt x="15" y="19"/>
                    <a:pt x="0" y="49"/>
                    <a:pt x="12" y="54"/>
                  </a:cubicBezTo>
                  <a:cubicBezTo>
                    <a:pt x="23" y="58"/>
                    <a:pt x="31" y="47"/>
                    <a:pt x="34" y="58"/>
                  </a:cubicBezTo>
                  <a:cubicBezTo>
                    <a:pt x="36" y="70"/>
                    <a:pt x="24" y="80"/>
                    <a:pt x="32" y="83"/>
                  </a:cubicBezTo>
                  <a:cubicBezTo>
                    <a:pt x="41" y="85"/>
                    <a:pt x="49" y="86"/>
                    <a:pt x="53" y="78"/>
                  </a:cubicBezTo>
                  <a:cubicBezTo>
                    <a:pt x="58" y="70"/>
                    <a:pt x="54" y="58"/>
                    <a:pt x="64" y="64"/>
                  </a:cubicBezTo>
                  <a:cubicBezTo>
                    <a:pt x="73" y="70"/>
                    <a:pt x="77" y="59"/>
                    <a:pt x="79" y="53"/>
                  </a:cubicBezTo>
                  <a:cubicBezTo>
                    <a:pt x="80" y="46"/>
                    <a:pt x="79" y="38"/>
                    <a:pt x="79" y="38"/>
                  </a:cubicBezTo>
                  <a:cubicBezTo>
                    <a:pt x="79" y="38"/>
                    <a:pt x="75" y="21"/>
                    <a:pt x="81" y="20"/>
                  </a:cubicBezTo>
                  <a:cubicBezTo>
                    <a:pt x="87" y="19"/>
                    <a:pt x="91" y="11"/>
                    <a:pt x="91" y="11"/>
                  </a:cubicBezTo>
                  <a:cubicBezTo>
                    <a:pt x="91" y="11"/>
                    <a:pt x="94" y="0"/>
                    <a:pt x="88" y="3"/>
                  </a:cubicBezTo>
                  <a:cubicBezTo>
                    <a:pt x="82" y="6"/>
                    <a:pt x="51" y="3"/>
                    <a:pt x="51" y="3"/>
                  </a:cubicBezTo>
                  <a:lnTo>
                    <a:pt x="47" y="4"/>
                  </a:lnTo>
                  <a:close/>
                </a:path>
              </a:pathLst>
            </a:custGeom>
            <a:solidFill>
              <a:srgbClr val="ED1651"/>
            </a:solidFill>
            <a:ln w="3175" cap="rnd">
              <a:solidFill>
                <a:schemeClr val="bg1"/>
              </a:solidFill>
              <a:round/>
              <a:headEnd/>
              <a:tailEnd/>
            </a:ln>
          </p:spPr>
          <p:txBody>
            <a:bodyPr/>
            <a:lstStyle/>
            <a:p>
              <a:endParaRPr lang="de-DE"/>
            </a:p>
          </p:txBody>
        </p:sp>
        <p:sp>
          <p:nvSpPr>
            <p:cNvPr id="6284" name="Freeform 2025"/>
            <p:cNvSpPr>
              <a:spLocks/>
            </p:cNvSpPr>
            <p:nvPr/>
          </p:nvSpPr>
          <p:spPr bwMode="gray">
            <a:xfrm rot="347379">
              <a:off x="936" y="1668"/>
              <a:ext cx="255" cy="248"/>
            </a:xfrm>
            <a:custGeom>
              <a:avLst/>
              <a:gdLst>
                <a:gd name="T0" fmla="*/ 3 w 433"/>
                <a:gd name="T1" fmla="*/ 3 h 406"/>
                <a:gd name="T2" fmla="*/ 1 w 433"/>
                <a:gd name="T3" fmla="*/ 10 h 406"/>
                <a:gd name="T4" fmla="*/ 4 w 433"/>
                <a:gd name="T5" fmla="*/ 12 h 406"/>
                <a:gd name="T6" fmla="*/ 2 w 433"/>
                <a:gd name="T7" fmla="*/ 15 h 406"/>
                <a:gd name="T8" fmla="*/ 6 w 433"/>
                <a:gd name="T9" fmla="*/ 16 h 406"/>
                <a:gd name="T10" fmla="*/ 14 w 433"/>
                <a:gd name="T11" fmla="*/ 17 h 406"/>
                <a:gd name="T12" fmla="*/ 18 w 433"/>
                <a:gd name="T13" fmla="*/ 16 h 406"/>
                <a:gd name="T14" fmla="*/ 25 w 433"/>
                <a:gd name="T15" fmla="*/ 23 h 406"/>
                <a:gd name="T16" fmla="*/ 26 w 433"/>
                <a:gd name="T17" fmla="*/ 26 h 406"/>
                <a:gd name="T18" fmla="*/ 29 w 433"/>
                <a:gd name="T19" fmla="*/ 28 h 406"/>
                <a:gd name="T20" fmla="*/ 31 w 433"/>
                <a:gd name="T21" fmla="*/ 28 h 406"/>
                <a:gd name="T22" fmla="*/ 32 w 433"/>
                <a:gd name="T23" fmla="*/ 33 h 406"/>
                <a:gd name="T24" fmla="*/ 28 w 433"/>
                <a:gd name="T25" fmla="*/ 35 h 406"/>
                <a:gd name="T26" fmla="*/ 24 w 433"/>
                <a:gd name="T27" fmla="*/ 40 h 406"/>
                <a:gd name="T28" fmla="*/ 19 w 433"/>
                <a:gd name="T29" fmla="*/ 43 h 406"/>
                <a:gd name="T30" fmla="*/ 26 w 433"/>
                <a:gd name="T31" fmla="*/ 45 h 406"/>
                <a:gd name="T32" fmla="*/ 32 w 433"/>
                <a:gd name="T33" fmla="*/ 46 h 406"/>
                <a:gd name="T34" fmla="*/ 37 w 433"/>
                <a:gd name="T35" fmla="*/ 50 h 406"/>
                <a:gd name="T36" fmla="*/ 44 w 433"/>
                <a:gd name="T37" fmla="*/ 54 h 406"/>
                <a:gd name="T38" fmla="*/ 48 w 433"/>
                <a:gd name="T39" fmla="*/ 55 h 406"/>
                <a:gd name="T40" fmla="*/ 41 w 433"/>
                <a:gd name="T41" fmla="*/ 48 h 406"/>
                <a:gd name="T42" fmla="*/ 47 w 433"/>
                <a:gd name="T43" fmla="*/ 50 h 406"/>
                <a:gd name="T44" fmla="*/ 50 w 433"/>
                <a:gd name="T45" fmla="*/ 49 h 406"/>
                <a:gd name="T46" fmla="*/ 48 w 433"/>
                <a:gd name="T47" fmla="*/ 43 h 406"/>
                <a:gd name="T48" fmla="*/ 42 w 433"/>
                <a:gd name="T49" fmla="*/ 38 h 406"/>
                <a:gd name="T50" fmla="*/ 37 w 433"/>
                <a:gd name="T51" fmla="*/ 34 h 406"/>
                <a:gd name="T52" fmla="*/ 43 w 433"/>
                <a:gd name="T53" fmla="*/ 35 h 406"/>
                <a:gd name="T54" fmla="*/ 49 w 433"/>
                <a:gd name="T55" fmla="*/ 39 h 406"/>
                <a:gd name="T56" fmla="*/ 52 w 433"/>
                <a:gd name="T57" fmla="*/ 32 h 406"/>
                <a:gd name="T58" fmla="*/ 45 w 433"/>
                <a:gd name="T59" fmla="*/ 28 h 406"/>
                <a:gd name="T60" fmla="*/ 41 w 433"/>
                <a:gd name="T61" fmla="*/ 23 h 406"/>
                <a:gd name="T62" fmla="*/ 40 w 433"/>
                <a:gd name="T63" fmla="*/ 21 h 406"/>
                <a:gd name="T64" fmla="*/ 36 w 433"/>
                <a:gd name="T65" fmla="*/ 20 h 406"/>
                <a:gd name="T66" fmla="*/ 36 w 433"/>
                <a:gd name="T67" fmla="*/ 16 h 406"/>
                <a:gd name="T68" fmla="*/ 34 w 433"/>
                <a:gd name="T69" fmla="*/ 17 h 406"/>
                <a:gd name="T70" fmla="*/ 31 w 433"/>
                <a:gd name="T71" fmla="*/ 14 h 406"/>
                <a:gd name="T72" fmla="*/ 28 w 433"/>
                <a:gd name="T73" fmla="*/ 10 h 406"/>
                <a:gd name="T74" fmla="*/ 26 w 433"/>
                <a:gd name="T75" fmla="*/ 12 h 406"/>
                <a:gd name="T76" fmla="*/ 25 w 433"/>
                <a:gd name="T77" fmla="*/ 7 h 406"/>
                <a:gd name="T78" fmla="*/ 22 w 433"/>
                <a:gd name="T79" fmla="*/ 11 h 406"/>
                <a:gd name="T80" fmla="*/ 17 w 433"/>
                <a:gd name="T81" fmla="*/ 5 h 406"/>
                <a:gd name="T82" fmla="*/ 15 w 433"/>
                <a:gd name="T83" fmla="*/ 8 h 406"/>
                <a:gd name="T84" fmla="*/ 16 w 433"/>
                <a:gd name="T85" fmla="*/ 3 h 406"/>
                <a:gd name="T86" fmla="*/ 10 w 433"/>
                <a:gd name="T87" fmla="*/ 4 h 406"/>
                <a:gd name="T88" fmla="*/ 9 w 433"/>
                <a:gd name="T89" fmla="*/ 6 h 406"/>
                <a:gd name="T90" fmla="*/ 9 w 433"/>
                <a:gd name="T91" fmla="*/ 7 h 406"/>
                <a:gd name="T92" fmla="*/ 8 w 433"/>
                <a:gd name="T93" fmla="*/ 9 h 406"/>
                <a:gd name="T94" fmla="*/ 9 w 433"/>
                <a:gd name="T95" fmla="*/ 11 h 406"/>
                <a:gd name="T96" fmla="*/ 5 w 433"/>
                <a:gd name="T97" fmla="*/ 10 h 406"/>
                <a:gd name="T98" fmla="*/ 6 w 433"/>
                <a:gd name="T99" fmla="*/ 0 h 4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3"/>
                <a:gd name="T151" fmla="*/ 0 h 406"/>
                <a:gd name="T152" fmla="*/ 433 w 433"/>
                <a:gd name="T153" fmla="*/ 406 h 4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3" h="406">
                  <a:moveTo>
                    <a:pt x="54" y="0"/>
                  </a:moveTo>
                  <a:cubicBezTo>
                    <a:pt x="43" y="1"/>
                    <a:pt x="35" y="12"/>
                    <a:pt x="27" y="24"/>
                  </a:cubicBezTo>
                  <a:cubicBezTo>
                    <a:pt x="19" y="37"/>
                    <a:pt x="7" y="42"/>
                    <a:pt x="7" y="54"/>
                  </a:cubicBezTo>
                  <a:cubicBezTo>
                    <a:pt x="7" y="67"/>
                    <a:pt x="0" y="70"/>
                    <a:pt x="5" y="76"/>
                  </a:cubicBezTo>
                  <a:cubicBezTo>
                    <a:pt x="9" y="82"/>
                    <a:pt x="17" y="65"/>
                    <a:pt x="28" y="74"/>
                  </a:cubicBezTo>
                  <a:cubicBezTo>
                    <a:pt x="38" y="83"/>
                    <a:pt x="42" y="85"/>
                    <a:pt x="31" y="89"/>
                  </a:cubicBezTo>
                  <a:cubicBezTo>
                    <a:pt x="21" y="92"/>
                    <a:pt x="8" y="98"/>
                    <a:pt x="8" y="98"/>
                  </a:cubicBezTo>
                  <a:cubicBezTo>
                    <a:pt x="8" y="98"/>
                    <a:pt x="5" y="102"/>
                    <a:pt x="21" y="106"/>
                  </a:cubicBezTo>
                  <a:cubicBezTo>
                    <a:pt x="37" y="111"/>
                    <a:pt x="43" y="92"/>
                    <a:pt x="46" y="103"/>
                  </a:cubicBezTo>
                  <a:cubicBezTo>
                    <a:pt x="50" y="113"/>
                    <a:pt x="44" y="116"/>
                    <a:pt x="55" y="116"/>
                  </a:cubicBezTo>
                  <a:cubicBezTo>
                    <a:pt x="67" y="116"/>
                    <a:pt x="67" y="108"/>
                    <a:pt x="77" y="116"/>
                  </a:cubicBezTo>
                  <a:cubicBezTo>
                    <a:pt x="88" y="125"/>
                    <a:pt x="97" y="121"/>
                    <a:pt x="112" y="125"/>
                  </a:cubicBezTo>
                  <a:cubicBezTo>
                    <a:pt x="127" y="128"/>
                    <a:pt x="138" y="119"/>
                    <a:pt x="138" y="119"/>
                  </a:cubicBezTo>
                  <a:cubicBezTo>
                    <a:pt x="138" y="119"/>
                    <a:pt x="138" y="96"/>
                    <a:pt x="149" y="111"/>
                  </a:cubicBezTo>
                  <a:cubicBezTo>
                    <a:pt x="159" y="126"/>
                    <a:pt x="153" y="128"/>
                    <a:pt x="165" y="133"/>
                  </a:cubicBezTo>
                  <a:cubicBezTo>
                    <a:pt x="176" y="137"/>
                    <a:pt x="195" y="149"/>
                    <a:pt x="208" y="163"/>
                  </a:cubicBezTo>
                  <a:cubicBezTo>
                    <a:pt x="220" y="176"/>
                    <a:pt x="218" y="171"/>
                    <a:pt x="220" y="176"/>
                  </a:cubicBezTo>
                  <a:cubicBezTo>
                    <a:pt x="223" y="182"/>
                    <a:pt x="206" y="193"/>
                    <a:pt x="216" y="190"/>
                  </a:cubicBezTo>
                  <a:cubicBezTo>
                    <a:pt x="225" y="188"/>
                    <a:pt x="227" y="185"/>
                    <a:pt x="232" y="188"/>
                  </a:cubicBezTo>
                  <a:cubicBezTo>
                    <a:pt x="236" y="191"/>
                    <a:pt x="241" y="194"/>
                    <a:pt x="240" y="199"/>
                  </a:cubicBezTo>
                  <a:cubicBezTo>
                    <a:pt x="239" y="205"/>
                    <a:pt x="229" y="218"/>
                    <a:pt x="240" y="212"/>
                  </a:cubicBezTo>
                  <a:cubicBezTo>
                    <a:pt x="250" y="206"/>
                    <a:pt x="255" y="190"/>
                    <a:pt x="255" y="204"/>
                  </a:cubicBezTo>
                  <a:cubicBezTo>
                    <a:pt x="255" y="218"/>
                    <a:pt x="249" y="220"/>
                    <a:pt x="254" y="224"/>
                  </a:cubicBezTo>
                  <a:cubicBezTo>
                    <a:pt x="258" y="227"/>
                    <a:pt x="269" y="232"/>
                    <a:pt x="261" y="235"/>
                  </a:cubicBezTo>
                  <a:cubicBezTo>
                    <a:pt x="253" y="239"/>
                    <a:pt x="256" y="242"/>
                    <a:pt x="251" y="244"/>
                  </a:cubicBezTo>
                  <a:cubicBezTo>
                    <a:pt x="247" y="247"/>
                    <a:pt x="242" y="241"/>
                    <a:pt x="238" y="251"/>
                  </a:cubicBezTo>
                  <a:cubicBezTo>
                    <a:pt x="233" y="262"/>
                    <a:pt x="233" y="265"/>
                    <a:pt x="236" y="272"/>
                  </a:cubicBezTo>
                  <a:cubicBezTo>
                    <a:pt x="240" y="279"/>
                    <a:pt x="210" y="292"/>
                    <a:pt x="201" y="288"/>
                  </a:cubicBezTo>
                  <a:cubicBezTo>
                    <a:pt x="191" y="285"/>
                    <a:pt x="182" y="274"/>
                    <a:pt x="178" y="278"/>
                  </a:cubicBezTo>
                  <a:cubicBezTo>
                    <a:pt x="173" y="281"/>
                    <a:pt x="155" y="302"/>
                    <a:pt x="160" y="314"/>
                  </a:cubicBezTo>
                  <a:cubicBezTo>
                    <a:pt x="166" y="325"/>
                    <a:pt x="171" y="340"/>
                    <a:pt x="188" y="339"/>
                  </a:cubicBezTo>
                  <a:cubicBezTo>
                    <a:pt x="205" y="338"/>
                    <a:pt x="206" y="318"/>
                    <a:pt x="212" y="322"/>
                  </a:cubicBezTo>
                  <a:cubicBezTo>
                    <a:pt x="218" y="325"/>
                    <a:pt x="234" y="310"/>
                    <a:pt x="240" y="314"/>
                  </a:cubicBezTo>
                  <a:cubicBezTo>
                    <a:pt x="246" y="317"/>
                    <a:pt x="256" y="304"/>
                    <a:pt x="263" y="325"/>
                  </a:cubicBezTo>
                  <a:cubicBezTo>
                    <a:pt x="270" y="346"/>
                    <a:pt x="280" y="350"/>
                    <a:pt x="288" y="355"/>
                  </a:cubicBezTo>
                  <a:cubicBezTo>
                    <a:pt x="296" y="360"/>
                    <a:pt x="310" y="339"/>
                    <a:pt x="304" y="359"/>
                  </a:cubicBezTo>
                  <a:cubicBezTo>
                    <a:pt x="299" y="378"/>
                    <a:pt x="329" y="372"/>
                    <a:pt x="339" y="383"/>
                  </a:cubicBezTo>
                  <a:cubicBezTo>
                    <a:pt x="349" y="393"/>
                    <a:pt x="348" y="371"/>
                    <a:pt x="361" y="389"/>
                  </a:cubicBezTo>
                  <a:cubicBezTo>
                    <a:pt x="374" y="406"/>
                    <a:pt x="379" y="391"/>
                    <a:pt x="386" y="397"/>
                  </a:cubicBezTo>
                  <a:cubicBezTo>
                    <a:pt x="393" y="402"/>
                    <a:pt x="401" y="389"/>
                    <a:pt x="404" y="393"/>
                  </a:cubicBezTo>
                  <a:cubicBezTo>
                    <a:pt x="406" y="398"/>
                    <a:pt x="348" y="356"/>
                    <a:pt x="344" y="354"/>
                  </a:cubicBezTo>
                  <a:cubicBezTo>
                    <a:pt x="339" y="352"/>
                    <a:pt x="330" y="340"/>
                    <a:pt x="339" y="340"/>
                  </a:cubicBezTo>
                  <a:cubicBezTo>
                    <a:pt x="348" y="340"/>
                    <a:pt x="359" y="336"/>
                    <a:pt x="367" y="349"/>
                  </a:cubicBezTo>
                  <a:cubicBezTo>
                    <a:pt x="375" y="363"/>
                    <a:pt x="377" y="352"/>
                    <a:pt x="385" y="359"/>
                  </a:cubicBezTo>
                  <a:cubicBezTo>
                    <a:pt x="393" y="365"/>
                    <a:pt x="399" y="354"/>
                    <a:pt x="405" y="361"/>
                  </a:cubicBezTo>
                  <a:cubicBezTo>
                    <a:pt x="410" y="368"/>
                    <a:pt x="414" y="357"/>
                    <a:pt x="415" y="354"/>
                  </a:cubicBezTo>
                  <a:cubicBezTo>
                    <a:pt x="416" y="350"/>
                    <a:pt x="413" y="330"/>
                    <a:pt x="413" y="330"/>
                  </a:cubicBezTo>
                  <a:cubicBezTo>
                    <a:pt x="413" y="330"/>
                    <a:pt x="406" y="302"/>
                    <a:pt x="398" y="310"/>
                  </a:cubicBezTo>
                  <a:cubicBezTo>
                    <a:pt x="390" y="318"/>
                    <a:pt x="389" y="289"/>
                    <a:pt x="376" y="293"/>
                  </a:cubicBezTo>
                  <a:cubicBezTo>
                    <a:pt x="363" y="296"/>
                    <a:pt x="368" y="281"/>
                    <a:pt x="352" y="276"/>
                  </a:cubicBezTo>
                  <a:cubicBezTo>
                    <a:pt x="336" y="270"/>
                    <a:pt x="325" y="246"/>
                    <a:pt x="322" y="249"/>
                  </a:cubicBezTo>
                  <a:cubicBezTo>
                    <a:pt x="318" y="253"/>
                    <a:pt x="314" y="233"/>
                    <a:pt x="309" y="244"/>
                  </a:cubicBezTo>
                  <a:cubicBezTo>
                    <a:pt x="304" y="256"/>
                    <a:pt x="334" y="228"/>
                    <a:pt x="339" y="235"/>
                  </a:cubicBezTo>
                  <a:cubicBezTo>
                    <a:pt x="344" y="242"/>
                    <a:pt x="354" y="248"/>
                    <a:pt x="359" y="253"/>
                  </a:cubicBezTo>
                  <a:cubicBezTo>
                    <a:pt x="363" y="257"/>
                    <a:pt x="370" y="243"/>
                    <a:pt x="382" y="258"/>
                  </a:cubicBezTo>
                  <a:cubicBezTo>
                    <a:pt x="393" y="273"/>
                    <a:pt x="401" y="267"/>
                    <a:pt x="412" y="279"/>
                  </a:cubicBezTo>
                  <a:cubicBezTo>
                    <a:pt x="422" y="291"/>
                    <a:pt x="428" y="279"/>
                    <a:pt x="428" y="267"/>
                  </a:cubicBezTo>
                  <a:cubicBezTo>
                    <a:pt x="428" y="256"/>
                    <a:pt x="433" y="228"/>
                    <a:pt x="430" y="234"/>
                  </a:cubicBezTo>
                  <a:cubicBezTo>
                    <a:pt x="427" y="240"/>
                    <a:pt x="421" y="204"/>
                    <a:pt x="409" y="217"/>
                  </a:cubicBezTo>
                  <a:cubicBezTo>
                    <a:pt x="398" y="229"/>
                    <a:pt x="391" y="196"/>
                    <a:pt x="378" y="199"/>
                  </a:cubicBezTo>
                  <a:cubicBezTo>
                    <a:pt x="365" y="203"/>
                    <a:pt x="362" y="187"/>
                    <a:pt x="355" y="183"/>
                  </a:cubicBezTo>
                  <a:cubicBezTo>
                    <a:pt x="348" y="180"/>
                    <a:pt x="340" y="161"/>
                    <a:pt x="336" y="164"/>
                  </a:cubicBezTo>
                  <a:cubicBezTo>
                    <a:pt x="331" y="166"/>
                    <a:pt x="323" y="143"/>
                    <a:pt x="318" y="143"/>
                  </a:cubicBezTo>
                  <a:cubicBezTo>
                    <a:pt x="314" y="143"/>
                    <a:pt x="333" y="156"/>
                    <a:pt x="333" y="149"/>
                  </a:cubicBezTo>
                  <a:cubicBezTo>
                    <a:pt x="333" y="142"/>
                    <a:pt x="326" y="122"/>
                    <a:pt x="319" y="127"/>
                  </a:cubicBezTo>
                  <a:cubicBezTo>
                    <a:pt x="312" y="131"/>
                    <a:pt x="302" y="135"/>
                    <a:pt x="301" y="140"/>
                  </a:cubicBezTo>
                  <a:cubicBezTo>
                    <a:pt x="300" y="144"/>
                    <a:pt x="297" y="143"/>
                    <a:pt x="294" y="140"/>
                  </a:cubicBezTo>
                  <a:cubicBezTo>
                    <a:pt x="291" y="136"/>
                    <a:pt x="291" y="111"/>
                    <a:pt x="299" y="114"/>
                  </a:cubicBezTo>
                  <a:cubicBezTo>
                    <a:pt x="307" y="118"/>
                    <a:pt x="289" y="108"/>
                    <a:pt x="289" y="108"/>
                  </a:cubicBezTo>
                  <a:cubicBezTo>
                    <a:pt x="289" y="108"/>
                    <a:pt x="284" y="118"/>
                    <a:pt x="279" y="125"/>
                  </a:cubicBezTo>
                  <a:cubicBezTo>
                    <a:pt x="274" y="131"/>
                    <a:pt x="278" y="91"/>
                    <a:pt x="281" y="91"/>
                  </a:cubicBezTo>
                  <a:cubicBezTo>
                    <a:pt x="285" y="91"/>
                    <a:pt x="259" y="87"/>
                    <a:pt x="257" y="99"/>
                  </a:cubicBezTo>
                  <a:cubicBezTo>
                    <a:pt x="255" y="112"/>
                    <a:pt x="246" y="89"/>
                    <a:pt x="247" y="85"/>
                  </a:cubicBezTo>
                  <a:cubicBezTo>
                    <a:pt x="248" y="82"/>
                    <a:pt x="236" y="74"/>
                    <a:pt x="236" y="74"/>
                  </a:cubicBezTo>
                  <a:cubicBezTo>
                    <a:pt x="236" y="74"/>
                    <a:pt x="229" y="88"/>
                    <a:pt x="232" y="92"/>
                  </a:cubicBezTo>
                  <a:cubicBezTo>
                    <a:pt x="234" y="97"/>
                    <a:pt x="219" y="90"/>
                    <a:pt x="217" y="87"/>
                  </a:cubicBezTo>
                  <a:cubicBezTo>
                    <a:pt x="214" y="83"/>
                    <a:pt x="211" y="74"/>
                    <a:pt x="213" y="68"/>
                  </a:cubicBezTo>
                  <a:cubicBezTo>
                    <a:pt x="216" y="62"/>
                    <a:pt x="208" y="52"/>
                    <a:pt x="203" y="53"/>
                  </a:cubicBezTo>
                  <a:cubicBezTo>
                    <a:pt x="198" y="54"/>
                    <a:pt x="183" y="48"/>
                    <a:pt x="187" y="59"/>
                  </a:cubicBezTo>
                  <a:cubicBezTo>
                    <a:pt x="190" y="69"/>
                    <a:pt x="197" y="88"/>
                    <a:pt x="187" y="78"/>
                  </a:cubicBezTo>
                  <a:cubicBezTo>
                    <a:pt x="176" y="69"/>
                    <a:pt x="163" y="55"/>
                    <a:pt x="161" y="52"/>
                  </a:cubicBezTo>
                  <a:cubicBezTo>
                    <a:pt x="160" y="48"/>
                    <a:pt x="144" y="40"/>
                    <a:pt x="144" y="40"/>
                  </a:cubicBezTo>
                  <a:cubicBezTo>
                    <a:pt x="144" y="40"/>
                    <a:pt x="140" y="50"/>
                    <a:pt x="138" y="53"/>
                  </a:cubicBezTo>
                  <a:cubicBezTo>
                    <a:pt x="137" y="57"/>
                    <a:pt x="130" y="54"/>
                    <a:pt x="127" y="57"/>
                  </a:cubicBezTo>
                  <a:cubicBezTo>
                    <a:pt x="123" y="59"/>
                    <a:pt x="117" y="54"/>
                    <a:pt x="122" y="46"/>
                  </a:cubicBezTo>
                  <a:cubicBezTo>
                    <a:pt x="128" y="38"/>
                    <a:pt x="133" y="23"/>
                    <a:pt x="129" y="22"/>
                  </a:cubicBezTo>
                  <a:cubicBezTo>
                    <a:pt x="126" y="21"/>
                    <a:pt x="123" y="6"/>
                    <a:pt x="113" y="7"/>
                  </a:cubicBezTo>
                  <a:cubicBezTo>
                    <a:pt x="103" y="8"/>
                    <a:pt x="92" y="30"/>
                    <a:pt x="85" y="31"/>
                  </a:cubicBezTo>
                  <a:cubicBezTo>
                    <a:pt x="78" y="32"/>
                    <a:pt x="58" y="20"/>
                    <a:pt x="63" y="28"/>
                  </a:cubicBezTo>
                  <a:cubicBezTo>
                    <a:pt x="69" y="36"/>
                    <a:pt x="63" y="42"/>
                    <a:pt x="73" y="43"/>
                  </a:cubicBezTo>
                  <a:cubicBezTo>
                    <a:pt x="82" y="44"/>
                    <a:pt x="88" y="57"/>
                    <a:pt x="84" y="57"/>
                  </a:cubicBezTo>
                  <a:cubicBezTo>
                    <a:pt x="81" y="57"/>
                    <a:pt x="77" y="53"/>
                    <a:pt x="74" y="54"/>
                  </a:cubicBezTo>
                  <a:cubicBezTo>
                    <a:pt x="70" y="55"/>
                    <a:pt x="70" y="40"/>
                    <a:pt x="66" y="46"/>
                  </a:cubicBezTo>
                  <a:cubicBezTo>
                    <a:pt x="61" y="52"/>
                    <a:pt x="63" y="53"/>
                    <a:pt x="68" y="60"/>
                  </a:cubicBezTo>
                  <a:cubicBezTo>
                    <a:pt x="73" y="67"/>
                    <a:pt x="85" y="65"/>
                    <a:pt x="84" y="68"/>
                  </a:cubicBezTo>
                  <a:cubicBezTo>
                    <a:pt x="83" y="72"/>
                    <a:pt x="81" y="75"/>
                    <a:pt x="73" y="77"/>
                  </a:cubicBezTo>
                  <a:cubicBezTo>
                    <a:pt x="65" y="80"/>
                    <a:pt x="68" y="73"/>
                    <a:pt x="61" y="77"/>
                  </a:cubicBezTo>
                  <a:cubicBezTo>
                    <a:pt x="54" y="82"/>
                    <a:pt x="45" y="75"/>
                    <a:pt x="46" y="68"/>
                  </a:cubicBezTo>
                  <a:cubicBezTo>
                    <a:pt x="47" y="61"/>
                    <a:pt x="51" y="19"/>
                    <a:pt x="68" y="13"/>
                  </a:cubicBezTo>
                  <a:cubicBezTo>
                    <a:pt x="85" y="7"/>
                    <a:pt x="54" y="0"/>
                    <a:pt x="54" y="0"/>
                  </a:cubicBezTo>
                  <a:close/>
                </a:path>
              </a:pathLst>
            </a:custGeom>
            <a:solidFill>
              <a:srgbClr val="ED1651"/>
            </a:solidFill>
            <a:ln w="3175" cap="rnd">
              <a:solidFill>
                <a:schemeClr val="bg1"/>
              </a:solidFill>
              <a:round/>
              <a:headEnd/>
              <a:tailEnd/>
            </a:ln>
          </p:spPr>
          <p:txBody>
            <a:bodyPr/>
            <a:lstStyle/>
            <a:p>
              <a:endParaRPr lang="de-DE"/>
            </a:p>
          </p:txBody>
        </p:sp>
        <p:sp>
          <p:nvSpPr>
            <p:cNvPr id="6285" name="Freeform 2026"/>
            <p:cNvSpPr>
              <a:spLocks/>
            </p:cNvSpPr>
            <p:nvPr/>
          </p:nvSpPr>
          <p:spPr bwMode="gray">
            <a:xfrm rot="347379">
              <a:off x="1029" y="1667"/>
              <a:ext cx="34" cy="22"/>
            </a:xfrm>
            <a:custGeom>
              <a:avLst/>
              <a:gdLst>
                <a:gd name="T0" fmla="*/ 2 w 60"/>
                <a:gd name="T1" fmla="*/ 1 h 36"/>
                <a:gd name="T2" fmla="*/ 1 w 60"/>
                <a:gd name="T3" fmla="*/ 2 h 36"/>
                <a:gd name="T4" fmla="*/ 1 w 60"/>
                <a:gd name="T5" fmla="*/ 4 h 36"/>
                <a:gd name="T6" fmla="*/ 3 w 60"/>
                <a:gd name="T7" fmla="*/ 5 h 36"/>
                <a:gd name="T8" fmla="*/ 5 w 60"/>
                <a:gd name="T9" fmla="*/ 4 h 36"/>
                <a:gd name="T10" fmla="*/ 6 w 60"/>
                <a:gd name="T11" fmla="*/ 2 h 36"/>
                <a:gd name="T12" fmla="*/ 3 w 60"/>
                <a:gd name="T13" fmla="*/ 1 h 36"/>
                <a:gd name="T14" fmla="*/ 2 w 60"/>
                <a:gd name="T15" fmla="*/ 1 h 36"/>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36"/>
                <a:gd name="T26" fmla="*/ 60 w 60"/>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36">
                  <a:moveTo>
                    <a:pt x="18" y="4"/>
                  </a:moveTo>
                  <a:cubicBezTo>
                    <a:pt x="9" y="0"/>
                    <a:pt x="1" y="6"/>
                    <a:pt x="1" y="13"/>
                  </a:cubicBezTo>
                  <a:cubicBezTo>
                    <a:pt x="1" y="20"/>
                    <a:pt x="0" y="22"/>
                    <a:pt x="7" y="27"/>
                  </a:cubicBezTo>
                  <a:cubicBezTo>
                    <a:pt x="14" y="32"/>
                    <a:pt x="21" y="32"/>
                    <a:pt x="28" y="34"/>
                  </a:cubicBezTo>
                  <a:cubicBezTo>
                    <a:pt x="35" y="36"/>
                    <a:pt x="41" y="23"/>
                    <a:pt x="45" y="27"/>
                  </a:cubicBezTo>
                  <a:cubicBezTo>
                    <a:pt x="50" y="30"/>
                    <a:pt x="60" y="19"/>
                    <a:pt x="56" y="18"/>
                  </a:cubicBezTo>
                  <a:cubicBezTo>
                    <a:pt x="51" y="17"/>
                    <a:pt x="38" y="5"/>
                    <a:pt x="35" y="5"/>
                  </a:cubicBezTo>
                  <a:cubicBezTo>
                    <a:pt x="31" y="5"/>
                    <a:pt x="18" y="4"/>
                    <a:pt x="18" y="4"/>
                  </a:cubicBezTo>
                  <a:close/>
                </a:path>
              </a:pathLst>
            </a:custGeom>
            <a:solidFill>
              <a:srgbClr val="ED1651"/>
            </a:solidFill>
            <a:ln w="3175" cap="rnd">
              <a:solidFill>
                <a:schemeClr val="bg1"/>
              </a:solidFill>
              <a:round/>
              <a:headEnd/>
              <a:tailEnd/>
            </a:ln>
          </p:spPr>
          <p:txBody>
            <a:bodyPr/>
            <a:lstStyle/>
            <a:p>
              <a:endParaRPr lang="de-DE"/>
            </a:p>
          </p:txBody>
        </p:sp>
        <p:sp>
          <p:nvSpPr>
            <p:cNvPr id="6286" name="Freeform 2027"/>
            <p:cNvSpPr>
              <a:spLocks/>
            </p:cNvSpPr>
            <p:nvPr/>
          </p:nvSpPr>
          <p:spPr bwMode="gray">
            <a:xfrm rot="347379">
              <a:off x="927" y="1824"/>
              <a:ext cx="72" cy="56"/>
            </a:xfrm>
            <a:custGeom>
              <a:avLst/>
              <a:gdLst>
                <a:gd name="T0" fmla="*/ 5 w 123"/>
                <a:gd name="T1" fmla="*/ 0 h 92"/>
                <a:gd name="T2" fmla="*/ 4 w 123"/>
                <a:gd name="T3" fmla="*/ 1 h 92"/>
                <a:gd name="T4" fmla="*/ 4 w 123"/>
                <a:gd name="T5" fmla="*/ 5 h 92"/>
                <a:gd name="T6" fmla="*/ 1 w 123"/>
                <a:gd name="T7" fmla="*/ 10 h 92"/>
                <a:gd name="T8" fmla="*/ 2 w 123"/>
                <a:gd name="T9" fmla="*/ 10 h 92"/>
                <a:gd name="T10" fmla="*/ 4 w 123"/>
                <a:gd name="T11" fmla="*/ 10 h 92"/>
                <a:gd name="T12" fmla="*/ 4 w 123"/>
                <a:gd name="T13" fmla="*/ 12 h 92"/>
                <a:gd name="T14" fmla="*/ 6 w 123"/>
                <a:gd name="T15" fmla="*/ 10 h 92"/>
                <a:gd name="T16" fmla="*/ 9 w 123"/>
                <a:gd name="T17" fmla="*/ 9 h 92"/>
                <a:gd name="T18" fmla="*/ 11 w 123"/>
                <a:gd name="T19" fmla="*/ 10 h 92"/>
                <a:gd name="T20" fmla="*/ 13 w 123"/>
                <a:gd name="T21" fmla="*/ 10 h 92"/>
                <a:gd name="T22" fmla="*/ 13 w 123"/>
                <a:gd name="T23" fmla="*/ 8 h 92"/>
                <a:gd name="T24" fmla="*/ 10 w 123"/>
                <a:gd name="T25" fmla="*/ 5 h 92"/>
                <a:gd name="T26" fmla="*/ 9 w 123"/>
                <a:gd name="T27" fmla="*/ 3 h 92"/>
                <a:gd name="T28" fmla="*/ 7 w 123"/>
                <a:gd name="T29" fmla="*/ 1 h 92"/>
                <a:gd name="T30" fmla="*/ 5 w 123"/>
                <a:gd name="T31" fmla="*/ 0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
                <a:gd name="T49" fmla="*/ 0 h 92"/>
                <a:gd name="T50" fmla="*/ 123 w 123"/>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 h="92">
                  <a:moveTo>
                    <a:pt x="47" y="0"/>
                  </a:moveTo>
                  <a:cubicBezTo>
                    <a:pt x="47" y="0"/>
                    <a:pt x="30" y="3"/>
                    <a:pt x="30" y="11"/>
                  </a:cubicBezTo>
                  <a:cubicBezTo>
                    <a:pt x="30" y="20"/>
                    <a:pt x="30" y="25"/>
                    <a:pt x="29" y="35"/>
                  </a:cubicBezTo>
                  <a:cubicBezTo>
                    <a:pt x="28" y="44"/>
                    <a:pt x="5" y="67"/>
                    <a:pt x="3" y="71"/>
                  </a:cubicBezTo>
                  <a:cubicBezTo>
                    <a:pt x="0" y="76"/>
                    <a:pt x="14" y="69"/>
                    <a:pt x="20" y="70"/>
                  </a:cubicBezTo>
                  <a:cubicBezTo>
                    <a:pt x="26" y="71"/>
                    <a:pt x="41" y="56"/>
                    <a:pt x="35" y="71"/>
                  </a:cubicBezTo>
                  <a:cubicBezTo>
                    <a:pt x="29" y="86"/>
                    <a:pt x="20" y="92"/>
                    <a:pt x="32" y="91"/>
                  </a:cubicBezTo>
                  <a:cubicBezTo>
                    <a:pt x="43" y="90"/>
                    <a:pt x="47" y="71"/>
                    <a:pt x="54" y="70"/>
                  </a:cubicBezTo>
                  <a:cubicBezTo>
                    <a:pt x="60" y="69"/>
                    <a:pt x="65" y="51"/>
                    <a:pt x="71" y="65"/>
                  </a:cubicBezTo>
                  <a:cubicBezTo>
                    <a:pt x="77" y="78"/>
                    <a:pt x="78" y="67"/>
                    <a:pt x="90" y="76"/>
                  </a:cubicBezTo>
                  <a:cubicBezTo>
                    <a:pt x="103" y="85"/>
                    <a:pt x="113" y="75"/>
                    <a:pt x="118" y="76"/>
                  </a:cubicBezTo>
                  <a:cubicBezTo>
                    <a:pt x="123" y="77"/>
                    <a:pt x="119" y="56"/>
                    <a:pt x="111" y="56"/>
                  </a:cubicBezTo>
                  <a:cubicBezTo>
                    <a:pt x="103" y="56"/>
                    <a:pt x="89" y="46"/>
                    <a:pt x="85" y="40"/>
                  </a:cubicBezTo>
                  <a:cubicBezTo>
                    <a:pt x="80" y="35"/>
                    <a:pt x="80" y="23"/>
                    <a:pt x="74" y="21"/>
                  </a:cubicBezTo>
                  <a:cubicBezTo>
                    <a:pt x="68" y="18"/>
                    <a:pt x="60" y="11"/>
                    <a:pt x="60" y="11"/>
                  </a:cubicBezTo>
                  <a:lnTo>
                    <a:pt x="47" y="0"/>
                  </a:lnTo>
                  <a:close/>
                </a:path>
              </a:pathLst>
            </a:custGeom>
            <a:solidFill>
              <a:srgbClr val="ED1651"/>
            </a:solidFill>
            <a:ln w="3175" cap="rnd">
              <a:solidFill>
                <a:schemeClr val="bg1"/>
              </a:solidFill>
              <a:round/>
              <a:headEnd/>
              <a:tailEnd/>
            </a:ln>
          </p:spPr>
          <p:txBody>
            <a:bodyPr/>
            <a:lstStyle/>
            <a:p>
              <a:endParaRPr lang="de-DE"/>
            </a:p>
          </p:txBody>
        </p:sp>
        <p:sp>
          <p:nvSpPr>
            <p:cNvPr id="6287" name="Freeform 2028"/>
            <p:cNvSpPr>
              <a:spLocks/>
            </p:cNvSpPr>
            <p:nvPr/>
          </p:nvSpPr>
          <p:spPr bwMode="gray">
            <a:xfrm rot="347379">
              <a:off x="1037" y="1781"/>
              <a:ext cx="28" cy="27"/>
            </a:xfrm>
            <a:custGeom>
              <a:avLst/>
              <a:gdLst>
                <a:gd name="T0" fmla="*/ 3 w 49"/>
                <a:gd name="T1" fmla="*/ 1 h 42"/>
                <a:gd name="T2" fmla="*/ 1 w 49"/>
                <a:gd name="T3" fmla="*/ 3 h 42"/>
                <a:gd name="T4" fmla="*/ 1 w 49"/>
                <a:gd name="T5" fmla="*/ 5 h 42"/>
                <a:gd name="T6" fmla="*/ 4 w 49"/>
                <a:gd name="T7" fmla="*/ 6 h 42"/>
                <a:gd name="T8" fmla="*/ 3 w 49"/>
                <a:gd name="T9" fmla="*/ 1 h 42"/>
                <a:gd name="T10" fmla="*/ 0 60000 65536"/>
                <a:gd name="T11" fmla="*/ 0 60000 65536"/>
                <a:gd name="T12" fmla="*/ 0 60000 65536"/>
                <a:gd name="T13" fmla="*/ 0 60000 65536"/>
                <a:gd name="T14" fmla="*/ 0 60000 65536"/>
                <a:gd name="T15" fmla="*/ 0 w 49"/>
                <a:gd name="T16" fmla="*/ 0 h 42"/>
                <a:gd name="T17" fmla="*/ 49 w 49"/>
                <a:gd name="T18" fmla="*/ 42 h 42"/>
              </a:gdLst>
              <a:ahLst/>
              <a:cxnLst>
                <a:cxn ang="T10">
                  <a:pos x="T0" y="T1"/>
                </a:cxn>
                <a:cxn ang="T11">
                  <a:pos x="T2" y="T3"/>
                </a:cxn>
                <a:cxn ang="T12">
                  <a:pos x="T4" y="T5"/>
                </a:cxn>
                <a:cxn ang="T13">
                  <a:pos x="T6" y="T7"/>
                </a:cxn>
                <a:cxn ang="T14">
                  <a:pos x="T8" y="T9"/>
                </a:cxn>
              </a:cxnLst>
              <a:rect l="T15" t="T16" r="T17" b="T18"/>
              <a:pathLst>
                <a:path w="49" h="42">
                  <a:moveTo>
                    <a:pt x="29" y="4"/>
                  </a:moveTo>
                  <a:cubicBezTo>
                    <a:pt x="24" y="3"/>
                    <a:pt x="11" y="0"/>
                    <a:pt x="8" y="14"/>
                  </a:cubicBezTo>
                  <a:cubicBezTo>
                    <a:pt x="4" y="27"/>
                    <a:pt x="0" y="19"/>
                    <a:pt x="9" y="31"/>
                  </a:cubicBezTo>
                  <a:cubicBezTo>
                    <a:pt x="18" y="42"/>
                    <a:pt x="33" y="39"/>
                    <a:pt x="37" y="36"/>
                  </a:cubicBezTo>
                  <a:cubicBezTo>
                    <a:pt x="40" y="32"/>
                    <a:pt x="49" y="9"/>
                    <a:pt x="29" y="4"/>
                  </a:cubicBezTo>
                  <a:close/>
                </a:path>
              </a:pathLst>
            </a:custGeom>
            <a:solidFill>
              <a:srgbClr val="ED1651"/>
            </a:solidFill>
            <a:ln w="3175" cap="rnd">
              <a:solidFill>
                <a:schemeClr val="bg1"/>
              </a:solidFill>
              <a:round/>
              <a:headEnd/>
              <a:tailEnd/>
            </a:ln>
          </p:spPr>
          <p:txBody>
            <a:bodyPr/>
            <a:lstStyle/>
            <a:p>
              <a:endParaRPr lang="de-DE"/>
            </a:p>
          </p:txBody>
        </p:sp>
        <p:sp>
          <p:nvSpPr>
            <p:cNvPr id="6288" name="Freeform 2029"/>
            <p:cNvSpPr>
              <a:spLocks/>
            </p:cNvSpPr>
            <p:nvPr/>
          </p:nvSpPr>
          <p:spPr bwMode="gray">
            <a:xfrm rot="347379">
              <a:off x="977" y="1475"/>
              <a:ext cx="142" cy="148"/>
            </a:xfrm>
            <a:custGeom>
              <a:avLst/>
              <a:gdLst>
                <a:gd name="T0" fmla="*/ 24 w 242"/>
                <a:gd name="T1" fmla="*/ 2 h 241"/>
                <a:gd name="T2" fmla="*/ 20 w 242"/>
                <a:gd name="T3" fmla="*/ 1 h 241"/>
                <a:gd name="T4" fmla="*/ 15 w 242"/>
                <a:gd name="T5" fmla="*/ 4 h 241"/>
                <a:gd name="T6" fmla="*/ 11 w 242"/>
                <a:gd name="T7" fmla="*/ 4 h 241"/>
                <a:gd name="T8" fmla="*/ 8 w 242"/>
                <a:gd name="T9" fmla="*/ 7 h 241"/>
                <a:gd name="T10" fmla="*/ 10 w 242"/>
                <a:gd name="T11" fmla="*/ 10 h 241"/>
                <a:gd name="T12" fmla="*/ 12 w 242"/>
                <a:gd name="T13" fmla="*/ 10 h 241"/>
                <a:gd name="T14" fmla="*/ 15 w 242"/>
                <a:gd name="T15" fmla="*/ 9 h 241"/>
                <a:gd name="T16" fmla="*/ 12 w 242"/>
                <a:gd name="T17" fmla="*/ 14 h 241"/>
                <a:gd name="T18" fmla="*/ 13 w 242"/>
                <a:gd name="T19" fmla="*/ 16 h 241"/>
                <a:gd name="T20" fmla="*/ 11 w 242"/>
                <a:gd name="T21" fmla="*/ 15 h 241"/>
                <a:gd name="T22" fmla="*/ 11 w 242"/>
                <a:gd name="T23" fmla="*/ 18 h 241"/>
                <a:gd name="T24" fmla="*/ 10 w 242"/>
                <a:gd name="T25" fmla="*/ 21 h 241"/>
                <a:gd name="T26" fmla="*/ 8 w 242"/>
                <a:gd name="T27" fmla="*/ 23 h 241"/>
                <a:gd name="T28" fmla="*/ 6 w 242"/>
                <a:gd name="T29" fmla="*/ 25 h 241"/>
                <a:gd name="T30" fmla="*/ 9 w 242"/>
                <a:gd name="T31" fmla="*/ 25 h 241"/>
                <a:gd name="T32" fmla="*/ 10 w 242"/>
                <a:gd name="T33" fmla="*/ 27 h 241"/>
                <a:gd name="T34" fmla="*/ 5 w 242"/>
                <a:gd name="T35" fmla="*/ 26 h 241"/>
                <a:gd name="T36" fmla="*/ 2 w 242"/>
                <a:gd name="T37" fmla="*/ 30 h 241"/>
                <a:gd name="T38" fmla="*/ 9 w 242"/>
                <a:gd name="T39" fmla="*/ 31 h 241"/>
                <a:gd name="T40" fmla="*/ 11 w 242"/>
                <a:gd name="T41" fmla="*/ 32 h 241"/>
                <a:gd name="T42" fmla="*/ 13 w 242"/>
                <a:gd name="T43" fmla="*/ 34 h 241"/>
                <a:gd name="T44" fmla="*/ 16 w 242"/>
                <a:gd name="T45" fmla="*/ 31 h 241"/>
                <a:gd name="T46" fmla="*/ 15 w 242"/>
                <a:gd name="T47" fmla="*/ 28 h 241"/>
                <a:gd name="T48" fmla="*/ 16 w 242"/>
                <a:gd name="T49" fmla="*/ 25 h 241"/>
                <a:gd name="T50" fmla="*/ 19 w 242"/>
                <a:gd name="T51" fmla="*/ 21 h 241"/>
                <a:gd name="T52" fmla="*/ 17 w 242"/>
                <a:gd name="T53" fmla="*/ 20 h 241"/>
                <a:gd name="T54" fmla="*/ 19 w 242"/>
                <a:gd name="T55" fmla="*/ 18 h 241"/>
                <a:gd name="T56" fmla="*/ 21 w 242"/>
                <a:gd name="T57" fmla="*/ 17 h 241"/>
                <a:gd name="T58" fmla="*/ 21 w 242"/>
                <a:gd name="T59" fmla="*/ 15 h 241"/>
                <a:gd name="T60" fmla="*/ 23 w 242"/>
                <a:gd name="T61" fmla="*/ 12 h 241"/>
                <a:gd name="T62" fmla="*/ 27 w 242"/>
                <a:gd name="T63" fmla="*/ 8 h 241"/>
                <a:gd name="T64" fmla="*/ 25 w 242"/>
                <a:gd name="T65" fmla="*/ 7 h 241"/>
                <a:gd name="T66" fmla="*/ 27 w 242"/>
                <a:gd name="T67" fmla="*/ 2 h 2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2"/>
                <a:gd name="T103" fmla="*/ 0 h 241"/>
                <a:gd name="T104" fmla="*/ 242 w 242"/>
                <a:gd name="T105" fmla="*/ 241 h 2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2" h="241">
                  <a:moveTo>
                    <a:pt x="228" y="17"/>
                  </a:moveTo>
                  <a:cubicBezTo>
                    <a:pt x="219" y="16"/>
                    <a:pt x="213" y="9"/>
                    <a:pt x="204" y="14"/>
                  </a:cubicBezTo>
                  <a:cubicBezTo>
                    <a:pt x="194" y="18"/>
                    <a:pt x="192" y="17"/>
                    <a:pt x="186" y="15"/>
                  </a:cubicBezTo>
                  <a:cubicBezTo>
                    <a:pt x="181" y="13"/>
                    <a:pt x="181" y="0"/>
                    <a:pt x="169" y="5"/>
                  </a:cubicBezTo>
                  <a:cubicBezTo>
                    <a:pt x="158" y="9"/>
                    <a:pt x="139" y="14"/>
                    <a:pt x="141" y="20"/>
                  </a:cubicBezTo>
                  <a:cubicBezTo>
                    <a:pt x="144" y="25"/>
                    <a:pt x="139" y="29"/>
                    <a:pt x="129" y="25"/>
                  </a:cubicBezTo>
                  <a:cubicBezTo>
                    <a:pt x="118" y="22"/>
                    <a:pt x="110" y="10"/>
                    <a:pt x="114" y="21"/>
                  </a:cubicBezTo>
                  <a:cubicBezTo>
                    <a:pt x="117" y="31"/>
                    <a:pt x="92" y="22"/>
                    <a:pt x="88" y="28"/>
                  </a:cubicBezTo>
                  <a:cubicBezTo>
                    <a:pt x="85" y="33"/>
                    <a:pt x="75" y="40"/>
                    <a:pt x="79" y="45"/>
                  </a:cubicBezTo>
                  <a:cubicBezTo>
                    <a:pt x="84" y="50"/>
                    <a:pt x="79" y="42"/>
                    <a:pt x="66" y="48"/>
                  </a:cubicBezTo>
                  <a:cubicBezTo>
                    <a:pt x="54" y="55"/>
                    <a:pt x="55" y="58"/>
                    <a:pt x="68" y="65"/>
                  </a:cubicBezTo>
                  <a:cubicBezTo>
                    <a:pt x="80" y="71"/>
                    <a:pt x="92" y="58"/>
                    <a:pt x="85" y="70"/>
                  </a:cubicBezTo>
                  <a:cubicBezTo>
                    <a:pt x="78" y="83"/>
                    <a:pt x="71" y="88"/>
                    <a:pt x="81" y="85"/>
                  </a:cubicBezTo>
                  <a:cubicBezTo>
                    <a:pt x="92" y="83"/>
                    <a:pt x="92" y="71"/>
                    <a:pt x="98" y="71"/>
                  </a:cubicBezTo>
                  <a:cubicBezTo>
                    <a:pt x="103" y="71"/>
                    <a:pt x="114" y="81"/>
                    <a:pt x="121" y="77"/>
                  </a:cubicBezTo>
                  <a:cubicBezTo>
                    <a:pt x="128" y="74"/>
                    <a:pt x="124" y="61"/>
                    <a:pt x="130" y="67"/>
                  </a:cubicBezTo>
                  <a:cubicBezTo>
                    <a:pt x="136" y="73"/>
                    <a:pt x="113" y="92"/>
                    <a:pt x="117" y="96"/>
                  </a:cubicBezTo>
                  <a:cubicBezTo>
                    <a:pt x="122" y="99"/>
                    <a:pt x="103" y="99"/>
                    <a:pt x="102" y="96"/>
                  </a:cubicBezTo>
                  <a:cubicBezTo>
                    <a:pt x="101" y="92"/>
                    <a:pt x="87" y="88"/>
                    <a:pt x="95" y="96"/>
                  </a:cubicBezTo>
                  <a:cubicBezTo>
                    <a:pt x="103" y="104"/>
                    <a:pt x="113" y="98"/>
                    <a:pt x="115" y="111"/>
                  </a:cubicBezTo>
                  <a:cubicBezTo>
                    <a:pt x="117" y="123"/>
                    <a:pt x="99" y="125"/>
                    <a:pt x="96" y="120"/>
                  </a:cubicBezTo>
                  <a:cubicBezTo>
                    <a:pt x="94" y="115"/>
                    <a:pt x="91" y="104"/>
                    <a:pt x="91" y="104"/>
                  </a:cubicBezTo>
                  <a:cubicBezTo>
                    <a:pt x="91" y="104"/>
                    <a:pt x="71" y="106"/>
                    <a:pt x="75" y="115"/>
                  </a:cubicBezTo>
                  <a:cubicBezTo>
                    <a:pt x="78" y="125"/>
                    <a:pt x="84" y="128"/>
                    <a:pt x="88" y="131"/>
                  </a:cubicBezTo>
                  <a:cubicBezTo>
                    <a:pt x="93" y="135"/>
                    <a:pt x="108" y="128"/>
                    <a:pt x="101" y="141"/>
                  </a:cubicBezTo>
                  <a:cubicBezTo>
                    <a:pt x="94" y="153"/>
                    <a:pt x="87" y="149"/>
                    <a:pt x="83" y="149"/>
                  </a:cubicBezTo>
                  <a:cubicBezTo>
                    <a:pt x="78" y="149"/>
                    <a:pt x="78" y="133"/>
                    <a:pt x="72" y="141"/>
                  </a:cubicBezTo>
                  <a:cubicBezTo>
                    <a:pt x="66" y="149"/>
                    <a:pt x="72" y="158"/>
                    <a:pt x="66" y="159"/>
                  </a:cubicBezTo>
                  <a:cubicBezTo>
                    <a:pt x="61" y="160"/>
                    <a:pt x="50" y="160"/>
                    <a:pt x="50" y="160"/>
                  </a:cubicBezTo>
                  <a:cubicBezTo>
                    <a:pt x="50" y="160"/>
                    <a:pt x="38" y="167"/>
                    <a:pt x="50" y="172"/>
                  </a:cubicBezTo>
                  <a:cubicBezTo>
                    <a:pt x="53" y="173"/>
                    <a:pt x="56" y="173"/>
                    <a:pt x="58" y="173"/>
                  </a:cubicBezTo>
                  <a:cubicBezTo>
                    <a:pt x="65" y="174"/>
                    <a:pt x="68" y="170"/>
                    <a:pt x="71" y="173"/>
                  </a:cubicBezTo>
                  <a:cubicBezTo>
                    <a:pt x="75" y="176"/>
                    <a:pt x="72" y="183"/>
                    <a:pt x="75" y="189"/>
                  </a:cubicBezTo>
                  <a:cubicBezTo>
                    <a:pt x="77" y="195"/>
                    <a:pt x="85" y="188"/>
                    <a:pt x="85" y="188"/>
                  </a:cubicBezTo>
                  <a:cubicBezTo>
                    <a:pt x="85" y="188"/>
                    <a:pt x="70" y="198"/>
                    <a:pt x="66" y="191"/>
                  </a:cubicBezTo>
                  <a:cubicBezTo>
                    <a:pt x="63" y="184"/>
                    <a:pt x="44" y="179"/>
                    <a:pt x="45" y="183"/>
                  </a:cubicBezTo>
                  <a:cubicBezTo>
                    <a:pt x="46" y="198"/>
                    <a:pt x="26" y="194"/>
                    <a:pt x="23" y="198"/>
                  </a:cubicBezTo>
                  <a:cubicBezTo>
                    <a:pt x="19" y="203"/>
                    <a:pt x="0" y="207"/>
                    <a:pt x="19" y="214"/>
                  </a:cubicBezTo>
                  <a:cubicBezTo>
                    <a:pt x="39" y="221"/>
                    <a:pt x="39" y="210"/>
                    <a:pt x="51" y="213"/>
                  </a:cubicBezTo>
                  <a:cubicBezTo>
                    <a:pt x="64" y="217"/>
                    <a:pt x="66" y="222"/>
                    <a:pt x="72" y="219"/>
                  </a:cubicBezTo>
                  <a:cubicBezTo>
                    <a:pt x="78" y="216"/>
                    <a:pt x="78" y="198"/>
                    <a:pt x="84" y="209"/>
                  </a:cubicBezTo>
                  <a:cubicBezTo>
                    <a:pt x="90" y="219"/>
                    <a:pt x="80" y="221"/>
                    <a:pt x="87" y="224"/>
                  </a:cubicBezTo>
                  <a:cubicBezTo>
                    <a:pt x="94" y="226"/>
                    <a:pt x="99" y="216"/>
                    <a:pt x="102" y="222"/>
                  </a:cubicBezTo>
                  <a:cubicBezTo>
                    <a:pt x="106" y="229"/>
                    <a:pt x="99" y="241"/>
                    <a:pt x="109" y="239"/>
                  </a:cubicBezTo>
                  <a:cubicBezTo>
                    <a:pt x="119" y="236"/>
                    <a:pt x="115" y="218"/>
                    <a:pt x="126" y="222"/>
                  </a:cubicBezTo>
                  <a:cubicBezTo>
                    <a:pt x="138" y="227"/>
                    <a:pt x="140" y="217"/>
                    <a:pt x="140" y="217"/>
                  </a:cubicBezTo>
                  <a:cubicBezTo>
                    <a:pt x="140" y="217"/>
                    <a:pt x="140" y="205"/>
                    <a:pt x="136" y="206"/>
                  </a:cubicBezTo>
                  <a:cubicBezTo>
                    <a:pt x="131" y="207"/>
                    <a:pt x="126" y="203"/>
                    <a:pt x="126" y="199"/>
                  </a:cubicBezTo>
                  <a:cubicBezTo>
                    <a:pt x="126" y="196"/>
                    <a:pt x="133" y="201"/>
                    <a:pt x="139" y="196"/>
                  </a:cubicBezTo>
                  <a:cubicBezTo>
                    <a:pt x="145" y="191"/>
                    <a:pt x="137" y="177"/>
                    <a:pt x="140" y="178"/>
                  </a:cubicBezTo>
                  <a:cubicBezTo>
                    <a:pt x="156" y="181"/>
                    <a:pt x="156" y="176"/>
                    <a:pt x="160" y="173"/>
                  </a:cubicBezTo>
                  <a:cubicBezTo>
                    <a:pt x="163" y="169"/>
                    <a:pt x="164" y="151"/>
                    <a:pt x="164" y="151"/>
                  </a:cubicBezTo>
                  <a:cubicBezTo>
                    <a:pt x="164" y="151"/>
                    <a:pt x="158" y="141"/>
                    <a:pt x="153" y="145"/>
                  </a:cubicBezTo>
                  <a:cubicBezTo>
                    <a:pt x="148" y="150"/>
                    <a:pt x="147" y="136"/>
                    <a:pt x="147" y="136"/>
                  </a:cubicBezTo>
                  <a:cubicBezTo>
                    <a:pt x="147" y="136"/>
                    <a:pt x="136" y="143"/>
                    <a:pt x="140" y="134"/>
                  </a:cubicBezTo>
                  <a:cubicBezTo>
                    <a:pt x="145" y="125"/>
                    <a:pt x="155" y="114"/>
                    <a:pt x="161" y="123"/>
                  </a:cubicBezTo>
                  <a:cubicBezTo>
                    <a:pt x="167" y="133"/>
                    <a:pt x="158" y="127"/>
                    <a:pt x="167" y="130"/>
                  </a:cubicBezTo>
                  <a:cubicBezTo>
                    <a:pt x="176" y="134"/>
                    <a:pt x="172" y="130"/>
                    <a:pt x="179" y="122"/>
                  </a:cubicBezTo>
                  <a:cubicBezTo>
                    <a:pt x="186" y="114"/>
                    <a:pt x="191" y="108"/>
                    <a:pt x="186" y="110"/>
                  </a:cubicBezTo>
                  <a:cubicBezTo>
                    <a:pt x="182" y="111"/>
                    <a:pt x="174" y="110"/>
                    <a:pt x="176" y="105"/>
                  </a:cubicBezTo>
                  <a:cubicBezTo>
                    <a:pt x="178" y="100"/>
                    <a:pt x="182" y="95"/>
                    <a:pt x="186" y="97"/>
                  </a:cubicBezTo>
                  <a:cubicBezTo>
                    <a:pt x="191" y="99"/>
                    <a:pt x="191" y="84"/>
                    <a:pt x="200" y="83"/>
                  </a:cubicBezTo>
                  <a:cubicBezTo>
                    <a:pt x="209" y="82"/>
                    <a:pt x="212" y="75"/>
                    <a:pt x="216" y="70"/>
                  </a:cubicBezTo>
                  <a:cubicBezTo>
                    <a:pt x="221" y="66"/>
                    <a:pt x="229" y="55"/>
                    <a:pt x="229" y="55"/>
                  </a:cubicBezTo>
                  <a:cubicBezTo>
                    <a:pt x="229" y="55"/>
                    <a:pt x="221" y="53"/>
                    <a:pt x="216" y="55"/>
                  </a:cubicBezTo>
                  <a:cubicBezTo>
                    <a:pt x="212" y="58"/>
                    <a:pt x="202" y="52"/>
                    <a:pt x="211" y="48"/>
                  </a:cubicBezTo>
                  <a:cubicBezTo>
                    <a:pt x="219" y="45"/>
                    <a:pt x="242" y="27"/>
                    <a:pt x="242" y="27"/>
                  </a:cubicBezTo>
                  <a:cubicBezTo>
                    <a:pt x="242" y="27"/>
                    <a:pt x="237" y="18"/>
                    <a:pt x="228" y="17"/>
                  </a:cubicBezTo>
                  <a:close/>
                </a:path>
              </a:pathLst>
            </a:custGeom>
            <a:solidFill>
              <a:srgbClr val="ED1651"/>
            </a:solidFill>
            <a:ln w="3175" cap="rnd">
              <a:solidFill>
                <a:schemeClr val="bg1"/>
              </a:solidFill>
              <a:round/>
              <a:headEnd/>
              <a:tailEnd/>
            </a:ln>
          </p:spPr>
          <p:txBody>
            <a:bodyPr/>
            <a:lstStyle/>
            <a:p>
              <a:endParaRPr lang="de-DE"/>
            </a:p>
          </p:txBody>
        </p:sp>
        <p:sp>
          <p:nvSpPr>
            <p:cNvPr id="6289" name="Freeform 2030"/>
            <p:cNvSpPr>
              <a:spLocks/>
            </p:cNvSpPr>
            <p:nvPr/>
          </p:nvSpPr>
          <p:spPr bwMode="gray">
            <a:xfrm rot="347379">
              <a:off x="967" y="1504"/>
              <a:ext cx="52" cy="66"/>
            </a:xfrm>
            <a:custGeom>
              <a:avLst/>
              <a:gdLst>
                <a:gd name="T0" fmla="*/ 7 w 87"/>
                <a:gd name="T1" fmla="*/ 1 h 109"/>
                <a:gd name="T2" fmla="*/ 5 w 87"/>
                <a:gd name="T3" fmla="*/ 1 h 109"/>
                <a:gd name="T4" fmla="*/ 5 w 87"/>
                <a:gd name="T5" fmla="*/ 3 h 109"/>
                <a:gd name="T6" fmla="*/ 3 w 87"/>
                <a:gd name="T7" fmla="*/ 4 h 109"/>
                <a:gd name="T8" fmla="*/ 2 w 87"/>
                <a:gd name="T9" fmla="*/ 4 h 109"/>
                <a:gd name="T10" fmla="*/ 3 w 87"/>
                <a:gd name="T11" fmla="*/ 6 h 109"/>
                <a:gd name="T12" fmla="*/ 1 w 87"/>
                <a:gd name="T13" fmla="*/ 6 h 109"/>
                <a:gd name="T14" fmla="*/ 1 w 87"/>
                <a:gd name="T15" fmla="*/ 7 h 109"/>
                <a:gd name="T16" fmla="*/ 2 w 87"/>
                <a:gd name="T17" fmla="*/ 8 h 109"/>
                <a:gd name="T18" fmla="*/ 2 w 87"/>
                <a:gd name="T19" fmla="*/ 9 h 109"/>
                <a:gd name="T20" fmla="*/ 4 w 87"/>
                <a:gd name="T21" fmla="*/ 8 h 109"/>
                <a:gd name="T22" fmla="*/ 2 w 87"/>
                <a:gd name="T23" fmla="*/ 10 h 109"/>
                <a:gd name="T24" fmla="*/ 2 w 87"/>
                <a:gd name="T25" fmla="*/ 12 h 109"/>
                <a:gd name="T26" fmla="*/ 5 w 87"/>
                <a:gd name="T27" fmla="*/ 12 h 109"/>
                <a:gd name="T28" fmla="*/ 4 w 87"/>
                <a:gd name="T29" fmla="*/ 15 h 109"/>
                <a:gd name="T30" fmla="*/ 7 w 87"/>
                <a:gd name="T31" fmla="*/ 13 h 109"/>
                <a:gd name="T32" fmla="*/ 9 w 87"/>
                <a:gd name="T33" fmla="*/ 11 h 109"/>
                <a:gd name="T34" fmla="*/ 10 w 87"/>
                <a:gd name="T35" fmla="*/ 10 h 109"/>
                <a:gd name="T36" fmla="*/ 10 w 87"/>
                <a:gd name="T37" fmla="*/ 7 h 109"/>
                <a:gd name="T38" fmla="*/ 10 w 87"/>
                <a:gd name="T39" fmla="*/ 5 h 109"/>
                <a:gd name="T40" fmla="*/ 8 w 87"/>
                <a:gd name="T41" fmla="*/ 3 h 109"/>
                <a:gd name="T42" fmla="*/ 7 w 87"/>
                <a:gd name="T43" fmla="*/ 1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
                <a:gd name="T67" fmla="*/ 0 h 109"/>
                <a:gd name="T68" fmla="*/ 87 w 87"/>
                <a:gd name="T69" fmla="*/ 109 h 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 h="109">
                  <a:moveTo>
                    <a:pt x="55" y="1"/>
                  </a:moveTo>
                  <a:cubicBezTo>
                    <a:pt x="47" y="3"/>
                    <a:pt x="37" y="4"/>
                    <a:pt x="39" y="11"/>
                  </a:cubicBezTo>
                  <a:cubicBezTo>
                    <a:pt x="40" y="17"/>
                    <a:pt x="40" y="19"/>
                    <a:pt x="36" y="23"/>
                  </a:cubicBezTo>
                  <a:cubicBezTo>
                    <a:pt x="33" y="28"/>
                    <a:pt x="26" y="28"/>
                    <a:pt x="21" y="27"/>
                  </a:cubicBezTo>
                  <a:cubicBezTo>
                    <a:pt x="17" y="26"/>
                    <a:pt x="7" y="20"/>
                    <a:pt x="13" y="29"/>
                  </a:cubicBezTo>
                  <a:cubicBezTo>
                    <a:pt x="19" y="38"/>
                    <a:pt x="25" y="41"/>
                    <a:pt x="22" y="44"/>
                  </a:cubicBezTo>
                  <a:cubicBezTo>
                    <a:pt x="20" y="47"/>
                    <a:pt x="4" y="39"/>
                    <a:pt x="3" y="44"/>
                  </a:cubicBezTo>
                  <a:cubicBezTo>
                    <a:pt x="2" y="49"/>
                    <a:pt x="0" y="45"/>
                    <a:pt x="4" y="52"/>
                  </a:cubicBezTo>
                  <a:cubicBezTo>
                    <a:pt x="7" y="59"/>
                    <a:pt x="20" y="51"/>
                    <a:pt x="20" y="56"/>
                  </a:cubicBezTo>
                  <a:cubicBezTo>
                    <a:pt x="20" y="60"/>
                    <a:pt x="6" y="60"/>
                    <a:pt x="13" y="65"/>
                  </a:cubicBezTo>
                  <a:cubicBezTo>
                    <a:pt x="20" y="69"/>
                    <a:pt x="26" y="60"/>
                    <a:pt x="30" y="61"/>
                  </a:cubicBezTo>
                  <a:cubicBezTo>
                    <a:pt x="35" y="62"/>
                    <a:pt x="24" y="71"/>
                    <a:pt x="20" y="74"/>
                  </a:cubicBezTo>
                  <a:cubicBezTo>
                    <a:pt x="17" y="77"/>
                    <a:pt x="14" y="79"/>
                    <a:pt x="20" y="85"/>
                  </a:cubicBezTo>
                  <a:cubicBezTo>
                    <a:pt x="26" y="92"/>
                    <a:pt x="42" y="84"/>
                    <a:pt x="40" y="90"/>
                  </a:cubicBezTo>
                  <a:cubicBezTo>
                    <a:pt x="37" y="96"/>
                    <a:pt x="19" y="109"/>
                    <a:pt x="33" y="106"/>
                  </a:cubicBezTo>
                  <a:cubicBezTo>
                    <a:pt x="47" y="104"/>
                    <a:pt x="51" y="94"/>
                    <a:pt x="56" y="94"/>
                  </a:cubicBezTo>
                  <a:cubicBezTo>
                    <a:pt x="60" y="94"/>
                    <a:pt x="60" y="77"/>
                    <a:pt x="68" y="83"/>
                  </a:cubicBezTo>
                  <a:cubicBezTo>
                    <a:pt x="77" y="89"/>
                    <a:pt x="81" y="79"/>
                    <a:pt x="79" y="71"/>
                  </a:cubicBezTo>
                  <a:cubicBezTo>
                    <a:pt x="77" y="62"/>
                    <a:pt x="75" y="52"/>
                    <a:pt x="81" y="51"/>
                  </a:cubicBezTo>
                  <a:cubicBezTo>
                    <a:pt x="87" y="50"/>
                    <a:pt x="81" y="44"/>
                    <a:pt x="74" y="38"/>
                  </a:cubicBezTo>
                  <a:cubicBezTo>
                    <a:pt x="67" y="32"/>
                    <a:pt x="67" y="26"/>
                    <a:pt x="64" y="21"/>
                  </a:cubicBezTo>
                  <a:cubicBezTo>
                    <a:pt x="60" y="16"/>
                    <a:pt x="62" y="0"/>
                    <a:pt x="55" y="1"/>
                  </a:cubicBezTo>
                  <a:close/>
                </a:path>
              </a:pathLst>
            </a:custGeom>
            <a:solidFill>
              <a:srgbClr val="ED1651"/>
            </a:solidFill>
            <a:ln w="3175" cap="rnd">
              <a:solidFill>
                <a:schemeClr val="bg1"/>
              </a:solidFill>
              <a:round/>
              <a:headEnd/>
              <a:tailEnd/>
            </a:ln>
          </p:spPr>
          <p:txBody>
            <a:bodyPr/>
            <a:lstStyle/>
            <a:p>
              <a:endParaRPr lang="de-DE"/>
            </a:p>
          </p:txBody>
        </p:sp>
        <p:sp>
          <p:nvSpPr>
            <p:cNvPr id="6290" name="Freeform 2031"/>
            <p:cNvSpPr>
              <a:spLocks/>
            </p:cNvSpPr>
            <p:nvPr/>
          </p:nvSpPr>
          <p:spPr bwMode="gray">
            <a:xfrm rot="347379">
              <a:off x="919" y="1527"/>
              <a:ext cx="27" cy="43"/>
            </a:xfrm>
            <a:custGeom>
              <a:avLst/>
              <a:gdLst>
                <a:gd name="T0" fmla="*/ 2 w 46"/>
                <a:gd name="T1" fmla="*/ 1 h 70"/>
                <a:gd name="T2" fmla="*/ 1 w 46"/>
                <a:gd name="T3" fmla="*/ 4 h 70"/>
                <a:gd name="T4" fmla="*/ 1 w 46"/>
                <a:gd name="T5" fmla="*/ 4 h 70"/>
                <a:gd name="T6" fmla="*/ 2 w 46"/>
                <a:gd name="T7" fmla="*/ 6 h 70"/>
                <a:gd name="T8" fmla="*/ 3 w 46"/>
                <a:gd name="T9" fmla="*/ 8 h 70"/>
                <a:gd name="T10" fmla="*/ 4 w 46"/>
                <a:gd name="T11" fmla="*/ 9 h 70"/>
                <a:gd name="T12" fmla="*/ 5 w 46"/>
                <a:gd name="T13" fmla="*/ 6 h 70"/>
                <a:gd name="T14" fmla="*/ 5 w 46"/>
                <a:gd name="T15" fmla="*/ 2 h 70"/>
                <a:gd name="T16" fmla="*/ 4 w 46"/>
                <a:gd name="T17" fmla="*/ 1 h 70"/>
                <a:gd name="T18" fmla="*/ 2 w 46"/>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70"/>
                <a:gd name="T32" fmla="*/ 46 w 46"/>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70">
                  <a:moveTo>
                    <a:pt x="15" y="2"/>
                  </a:moveTo>
                  <a:cubicBezTo>
                    <a:pt x="7" y="3"/>
                    <a:pt x="5" y="24"/>
                    <a:pt x="9" y="27"/>
                  </a:cubicBezTo>
                  <a:cubicBezTo>
                    <a:pt x="14" y="30"/>
                    <a:pt x="5" y="27"/>
                    <a:pt x="2" y="30"/>
                  </a:cubicBezTo>
                  <a:cubicBezTo>
                    <a:pt x="0" y="34"/>
                    <a:pt x="10" y="38"/>
                    <a:pt x="16" y="41"/>
                  </a:cubicBezTo>
                  <a:cubicBezTo>
                    <a:pt x="22" y="43"/>
                    <a:pt x="25" y="49"/>
                    <a:pt x="24" y="55"/>
                  </a:cubicBezTo>
                  <a:cubicBezTo>
                    <a:pt x="23" y="60"/>
                    <a:pt x="29" y="70"/>
                    <a:pt x="35" y="64"/>
                  </a:cubicBezTo>
                  <a:cubicBezTo>
                    <a:pt x="40" y="58"/>
                    <a:pt x="40" y="45"/>
                    <a:pt x="40" y="38"/>
                  </a:cubicBezTo>
                  <a:cubicBezTo>
                    <a:pt x="40" y="32"/>
                    <a:pt x="46" y="22"/>
                    <a:pt x="44" y="19"/>
                  </a:cubicBezTo>
                  <a:cubicBezTo>
                    <a:pt x="41" y="15"/>
                    <a:pt x="35" y="0"/>
                    <a:pt x="31" y="3"/>
                  </a:cubicBezTo>
                  <a:cubicBezTo>
                    <a:pt x="28" y="5"/>
                    <a:pt x="15" y="2"/>
                    <a:pt x="15" y="2"/>
                  </a:cubicBezTo>
                  <a:close/>
                </a:path>
              </a:pathLst>
            </a:custGeom>
            <a:solidFill>
              <a:srgbClr val="ED1651"/>
            </a:solidFill>
            <a:ln w="3175" cap="rnd">
              <a:solidFill>
                <a:schemeClr val="bg1"/>
              </a:solidFill>
              <a:round/>
              <a:headEnd/>
              <a:tailEnd/>
            </a:ln>
          </p:spPr>
          <p:txBody>
            <a:bodyPr/>
            <a:lstStyle/>
            <a:p>
              <a:endParaRPr lang="de-DE"/>
            </a:p>
          </p:txBody>
        </p:sp>
        <p:sp>
          <p:nvSpPr>
            <p:cNvPr id="6291" name="Freeform 2032"/>
            <p:cNvSpPr>
              <a:spLocks/>
            </p:cNvSpPr>
            <p:nvPr/>
          </p:nvSpPr>
          <p:spPr bwMode="gray">
            <a:xfrm rot="347379">
              <a:off x="948" y="1551"/>
              <a:ext cx="18" cy="16"/>
            </a:xfrm>
            <a:custGeom>
              <a:avLst/>
              <a:gdLst>
                <a:gd name="T0" fmla="*/ 1 w 30"/>
                <a:gd name="T1" fmla="*/ 1 h 27"/>
                <a:gd name="T2" fmla="*/ 1 w 30"/>
                <a:gd name="T3" fmla="*/ 2 h 27"/>
                <a:gd name="T4" fmla="*/ 2 w 30"/>
                <a:gd name="T5" fmla="*/ 3 h 27"/>
                <a:gd name="T6" fmla="*/ 3 w 30"/>
                <a:gd name="T7" fmla="*/ 2 h 27"/>
                <a:gd name="T8" fmla="*/ 4 w 30"/>
                <a:gd name="T9" fmla="*/ 1 h 27"/>
                <a:gd name="T10" fmla="*/ 1 w 30"/>
                <a:gd name="T11" fmla="*/ 1 h 27"/>
                <a:gd name="T12" fmla="*/ 0 60000 65536"/>
                <a:gd name="T13" fmla="*/ 0 60000 65536"/>
                <a:gd name="T14" fmla="*/ 0 60000 65536"/>
                <a:gd name="T15" fmla="*/ 0 60000 65536"/>
                <a:gd name="T16" fmla="*/ 0 60000 65536"/>
                <a:gd name="T17" fmla="*/ 0 60000 65536"/>
                <a:gd name="T18" fmla="*/ 0 w 30"/>
                <a:gd name="T19" fmla="*/ 0 h 27"/>
                <a:gd name="T20" fmla="*/ 30 w 30"/>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0" h="27">
                  <a:moveTo>
                    <a:pt x="12" y="1"/>
                  </a:moveTo>
                  <a:cubicBezTo>
                    <a:pt x="9" y="0"/>
                    <a:pt x="0" y="8"/>
                    <a:pt x="5" y="16"/>
                  </a:cubicBezTo>
                  <a:cubicBezTo>
                    <a:pt x="11" y="24"/>
                    <a:pt x="9" y="20"/>
                    <a:pt x="15" y="23"/>
                  </a:cubicBezTo>
                  <a:cubicBezTo>
                    <a:pt x="20" y="27"/>
                    <a:pt x="25" y="19"/>
                    <a:pt x="25" y="19"/>
                  </a:cubicBezTo>
                  <a:cubicBezTo>
                    <a:pt x="30" y="9"/>
                    <a:pt x="30" y="9"/>
                    <a:pt x="30" y="9"/>
                  </a:cubicBezTo>
                  <a:lnTo>
                    <a:pt x="12" y="1"/>
                  </a:lnTo>
                  <a:close/>
                </a:path>
              </a:pathLst>
            </a:custGeom>
            <a:solidFill>
              <a:srgbClr val="ED1651"/>
            </a:solidFill>
            <a:ln w="3175" cap="rnd">
              <a:solidFill>
                <a:schemeClr val="bg1"/>
              </a:solidFill>
              <a:round/>
              <a:headEnd/>
              <a:tailEnd/>
            </a:ln>
          </p:spPr>
          <p:txBody>
            <a:bodyPr/>
            <a:lstStyle/>
            <a:p>
              <a:endParaRPr lang="de-DE"/>
            </a:p>
          </p:txBody>
        </p:sp>
        <p:sp>
          <p:nvSpPr>
            <p:cNvPr id="6292" name="Freeform 2033"/>
            <p:cNvSpPr>
              <a:spLocks/>
            </p:cNvSpPr>
            <p:nvPr/>
          </p:nvSpPr>
          <p:spPr bwMode="gray">
            <a:xfrm rot="347379">
              <a:off x="896" y="1572"/>
              <a:ext cx="40" cy="43"/>
            </a:xfrm>
            <a:custGeom>
              <a:avLst/>
              <a:gdLst>
                <a:gd name="T0" fmla="*/ 5 w 67"/>
                <a:gd name="T1" fmla="*/ 2 h 70"/>
                <a:gd name="T2" fmla="*/ 3 w 67"/>
                <a:gd name="T3" fmla="*/ 4 h 70"/>
                <a:gd name="T4" fmla="*/ 2 w 67"/>
                <a:gd name="T5" fmla="*/ 4 h 70"/>
                <a:gd name="T6" fmla="*/ 1 w 67"/>
                <a:gd name="T7" fmla="*/ 4 h 70"/>
                <a:gd name="T8" fmla="*/ 1 w 67"/>
                <a:gd name="T9" fmla="*/ 1 h 70"/>
                <a:gd name="T10" fmla="*/ 1 w 67"/>
                <a:gd name="T11" fmla="*/ 6 h 70"/>
                <a:gd name="T12" fmla="*/ 3 w 67"/>
                <a:gd name="T13" fmla="*/ 6 h 70"/>
                <a:gd name="T14" fmla="*/ 2 w 67"/>
                <a:gd name="T15" fmla="*/ 9 h 70"/>
                <a:gd name="T16" fmla="*/ 3 w 67"/>
                <a:gd name="T17" fmla="*/ 10 h 70"/>
                <a:gd name="T18" fmla="*/ 5 w 67"/>
                <a:gd name="T19" fmla="*/ 9 h 70"/>
                <a:gd name="T20" fmla="*/ 8 w 67"/>
                <a:gd name="T21" fmla="*/ 7 h 70"/>
                <a:gd name="T22" fmla="*/ 8 w 67"/>
                <a:gd name="T23" fmla="*/ 2 h 70"/>
                <a:gd name="T24" fmla="*/ 5 w 67"/>
                <a:gd name="T25" fmla="*/ 2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70"/>
                <a:gd name="T41" fmla="*/ 67 w 6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70">
                  <a:moveTo>
                    <a:pt x="39" y="13"/>
                  </a:moveTo>
                  <a:cubicBezTo>
                    <a:pt x="38" y="19"/>
                    <a:pt x="28" y="26"/>
                    <a:pt x="25" y="28"/>
                  </a:cubicBezTo>
                  <a:cubicBezTo>
                    <a:pt x="22" y="31"/>
                    <a:pt x="16" y="24"/>
                    <a:pt x="16" y="24"/>
                  </a:cubicBezTo>
                  <a:cubicBezTo>
                    <a:pt x="16" y="24"/>
                    <a:pt x="8" y="29"/>
                    <a:pt x="7" y="25"/>
                  </a:cubicBezTo>
                  <a:cubicBezTo>
                    <a:pt x="5" y="20"/>
                    <a:pt x="10" y="0"/>
                    <a:pt x="5" y="2"/>
                  </a:cubicBezTo>
                  <a:cubicBezTo>
                    <a:pt x="1" y="4"/>
                    <a:pt x="0" y="41"/>
                    <a:pt x="4" y="42"/>
                  </a:cubicBezTo>
                  <a:cubicBezTo>
                    <a:pt x="9" y="43"/>
                    <a:pt x="17" y="36"/>
                    <a:pt x="22" y="39"/>
                  </a:cubicBezTo>
                  <a:cubicBezTo>
                    <a:pt x="26" y="41"/>
                    <a:pt x="15" y="54"/>
                    <a:pt x="13" y="57"/>
                  </a:cubicBezTo>
                  <a:cubicBezTo>
                    <a:pt x="12" y="61"/>
                    <a:pt x="18" y="65"/>
                    <a:pt x="23" y="68"/>
                  </a:cubicBezTo>
                  <a:cubicBezTo>
                    <a:pt x="27" y="70"/>
                    <a:pt x="37" y="61"/>
                    <a:pt x="42" y="63"/>
                  </a:cubicBezTo>
                  <a:cubicBezTo>
                    <a:pt x="48" y="65"/>
                    <a:pt x="57" y="54"/>
                    <a:pt x="58" y="49"/>
                  </a:cubicBezTo>
                  <a:cubicBezTo>
                    <a:pt x="60" y="44"/>
                    <a:pt x="67" y="19"/>
                    <a:pt x="62" y="18"/>
                  </a:cubicBezTo>
                  <a:cubicBezTo>
                    <a:pt x="57" y="17"/>
                    <a:pt x="39" y="13"/>
                    <a:pt x="39" y="13"/>
                  </a:cubicBezTo>
                  <a:close/>
                </a:path>
              </a:pathLst>
            </a:custGeom>
            <a:solidFill>
              <a:srgbClr val="ED1651"/>
            </a:solidFill>
            <a:ln w="3175" cap="rnd">
              <a:solidFill>
                <a:schemeClr val="bg1"/>
              </a:solidFill>
              <a:round/>
              <a:headEnd/>
              <a:tailEnd/>
            </a:ln>
          </p:spPr>
          <p:txBody>
            <a:bodyPr/>
            <a:lstStyle/>
            <a:p>
              <a:endParaRPr lang="de-DE"/>
            </a:p>
          </p:txBody>
        </p:sp>
        <p:sp>
          <p:nvSpPr>
            <p:cNvPr id="6293" name="Freeform 2034"/>
            <p:cNvSpPr>
              <a:spLocks/>
            </p:cNvSpPr>
            <p:nvPr/>
          </p:nvSpPr>
          <p:spPr bwMode="gray">
            <a:xfrm rot="347379">
              <a:off x="951" y="1599"/>
              <a:ext cx="87" cy="50"/>
            </a:xfrm>
            <a:custGeom>
              <a:avLst/>
              <a:gdLst>
                <a:gd name="T0" fmla="*/ 3 w 148"/>
                <a:gd name="T1" fmla="*/ 1 h 82"/>
                <a:gd name="T2" fmla="*/ 1 w 148"/>
                <a:gd name="T3" fmla="*/ 1 h 82"/>
                <a:gd name="T4" fmla="*/ 2 w 148"/>
                <a:gd name="T5" fmla="*/ 5 h 82"/>
                <a:gd name="T6" fmla="*/ 1 w 148"/>
                <a:gd name="T7" fmla="*/ 7 h 82"/>
                <a:gd name="T8" fmla="*/ 2 w 148"/>
                <a:gd name="T9" fmla="*/ 8 h 82"/>
                <a:gd name="T10" fmla="*/ 5 w 148"/>
                <a:gd name="T11" fmla="*/ 8 h 82"/>
                <a:gd name="T12" fmla="*/ 8 w 148"/>
                <a:gd name="T13" fmla="*/ 9 h 82"/>
                <a:gd name="T14" fmla="*/ 11 w 148"/>
                <a:gd name="T15" fmla="*/ 10 h 82"/>
                <a:gd name="T16" fmla="*/ 12 w 148"/>
                <a:gd name="T17" fmla="*/ 9 h 82"/>
                <a:gd name="T18" fmla="*/ 15 w 148"/>
                <a:gd name="T19" fmla="*/ 9 h 82"/>
                <a:gd name="T20" fmla="*/ 17 w 148"/>
                <a:gd name="T21" fmla="*/ 5 h 82"/>
                <a:gd name="T22" fmla="*/ 13 w 148"/>
                <a:gd name="T23" fmla="*/ 4 h 82"/>
                <a:gd name="T24" fmla="*/ 10 w 148"/>
                <a:gd name="T25" fmla="*/ 6 h 82"/>
                <a:gd name="T26" fmla="*/ 7 w 148"/>
                <a:gd name="T27" fmla="*/ 5 h 82"/>
                <a:gd name="T28" fmla="*/ 5 w 148"/>
                <a:gd name="T29" fmla="*/ 4 h 82"/>
                <a:gd name="T30" fmla="*/ 4 w 148"/>
                <a:gd name="T31" fmla="*/ 2 h 82"/>
                <a:gd name="T32" fmla="*/ 3 w 148"/>
                <a:gd name="T33" fmla="*/ 1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82"/>
                <a:gd name="T53" fmla="*/ 148 w 14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82">
                  <a:moveTo>
                    <a:pt x="22" y="1"/>
                  </a:moveTo>
                  <a:cubicBezTo>
                    <a:pt x="15" y="0"/>
                    <a:pt x="0" y="1"/>
                    <a:pt x="9" y="11"/>
                  </a:cubicBezTo>
                  <a:cubicBezTo>
                    <a:pt x="18" y="22"/>
                    <a:pt x="22" y="30"/>
                    <a:pt x="17" y="34"/>
                  </a:cubicBezTo>
                  <a:cubicBezTo>
                    <a:pt x="12" y="39"/>
                    <a:pt x="4" y="40"/>
                    <a:pt x="5" y="47"/>
                  </a:cubicBezTo>
                  <a:cubicBezTo>
                    <a:pt x="7" y="54"/>
                    <a:pt x="10" y="53"/>
                    <a:pt x="17" y="56"/>
                  </a:cubicBezTo>
                  <a:cubicBezTo>
                    <a:pt x="24" y="60"/>
                    <a:pt x="32" y="46"/>
                    <a:pt x="41" y="56"/>
                  </a:cubicBezTo>
                  <a:cubicBezTo>
                    <a:pt x="50" y="67"/>
                    <a:pt x="60" y="62"/>
                    <a:pt x="66" y="68"/>
                  </a:cubicBezTo>
                  <a:cubicBezTo>
                    <a:pt x="73" y="74"/>
                    <a:pt x="78" y="61"/>
                    <a:pt x="87" y="71"/>
                  </a:cubicBezTo>
                  <a:cubicBezTo>
                    <a:pt x="96" y="82"/>
                    <a:pt x="100" y="62"/>
                    <a:pt x="106" y="67"/>
                  </a:cubicBezTo>
                  <a:cubicBezTo>
                    <a:pt x="111" y="71"/>
                    <a:pt x="121" y="47"/>
                    <a:pt x="125" y="64"/>
                  </a:cubicBezTo>
                  <a:cubicBezTo>
                    <a:pt x="130" y="82"/>
                    <a:pt x="148" y="39"/>
                    <a:pt x="144" y="38"/>
                  </a:cubicBezTo>
                  <a:cubicBezTo>
                    <a:pt x="139" y="37"/>
                    <a:pt x="108" y="26"/>
                    <a:pt x="107" y="30"/>
                  </a:cubicBezTo>
                  <a:cubicBezTo>
                    <a:pt x="106" y="33"/>
                    <a:pt x="90" y="40"/>
                    <a:pt x="83" y="42"/>
                  </a:cubicBezTo>
                  <a:cubicBezTo>
                    <a:pt x="76" y="45"/>
                    <a:pt x="62" y="33"/>
                    <a:pt x="58" y="36"/>
                  </a:cubicBezTo>
                  <a:cubicBezTo>
                    <a:pt x="55" y="38"/>
                    <a:pt x="49" y="30"/>
                    <a:pt x="45" y="31"/>
                  </a:cubicBezTo>
                  <a:cubicBezTo>
                    <a:pt x="40" y="32"/>
                    <a:pt x="30" y="17"/>
                    <a:pt x="32" y="14"/>
                  </a:cubicBezTo>
                  <a:cubicBezTo>
                    <a:pt x="34" y="10"/>
                    <a:pt x="28" y="2"/>
                    <a:pt x="22" y="1"/>
                  </a:cubicBezTo>
                  <a:close/>
                </a:path>
              </a:pathLst>
            </a:custGeom>
            <a:solidFill>
              <a:srgbClr val="ED1651"/>
            </a:solidFill>
            <a:ln w="3175" cap="rnd">
              <a:solidFill>
                <a:schemeClr val="bg1"/>
              </a:solidFill>
              <a:round/>
              <a:headEnd/>
              <a:tailEnd/>
            </a:ln>
          </p:spPr>
          <p:txBody>
            <a:bodyPr/>
            <a:lstStyle/>
            <a:p>
              <a:endParaRPr lang="de-DE"/>
            </a:p>
          </p:txBody>
        </p:sp>
        <p:sp>
          <p:nvSpPr>
            <p:cNvPr id="6294" name="Freeform 2035"/>
            <p:cNvSpPr>
              <a:spLocks/>
            </p:cNvSpPr>
            <p:nvPr/>
          </p:nvSpPr>
          <p:spPr bwMode="gray">
            <a:xfrm rot="347379">
              <a:off x="921" y="1608"/>
              <a:ext cx="28" cy="24"/>
            </a:xfrm>
            <a:custGeom>
              <a:avLst/>
              <a:gdLst>
                <a:gd name="T0" fmla="*/ 3 w 47"/>
                <a:gd name="T1" fmla="*/ 1 h 38"/>
                <a:gd name="T2" fmla="*/ 1 w 47"/>
                <a:gd name="T3" fmla="*/ 3 h 38"/>
                <a:gd name="T4" fmla="*/ 4 w 47"/>
                <a:gd name="T5" fmla="*/ 6 h 38"/>
                <a:gd name="T6" fmla="*/ 6 w 47"/>
                <a:gd name="T7" fmla="*/ 4 h 38"/>
                <a:gd name="T8" fmla="*/ 3 w 47"/>
                <a:gd name="T9" fmla="*/ 1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23" y="1"/>
                  </a:moveTo>
                  <a:cubicBezTo>
                    <a:pt x="16" y="0"/>
                    <a:pt x="0" y="5"/>
                    <a:pt x="10" y="21"/>
                  </a:cubicBezTo>
                  <a:cubicBezTo>
                    <a:pt x="21" y="37"/>
                    <a:pt x="20" y="31"/>
                    <a:pt x="30" y="35"/>
                  </a:cubicBezTo>
                  <a:cubicBezTo>
                    <a:pt x="40" y="38"/>
                    <a:pt x="47" y="31"/>
                    <a:pt x="47" y="24"/>
                  </a:cubicBezTo>
                  <a:cubicBezTo>
                    <a:pt x="47" y="17"/>
                    <a:pt x="29" y="2"/>
                    <a:pt x="23" y="1"/>
                  </a:cubicBezTo>
                  <a:close/>
                </a:path>
              </a:pathLst>
            </a:custGeom>
            <a:solidFill>
              <a:srgbClr val="ED1651"/>
            </a:solidFill>
            <a:ln w="3175" cap="rnd">
              <a:solidFill>
                <a:schemeClr val="bg1"/>
              </a:solidFill>
              <a:round/>
              <a:headEnd/>
              <a:tailEnd/>
            </a:ln>
          </p:spPr>
          <p:txBody>
            <a:bodyPr/>
            <a:lstStyle/>
            <a:p>
              <a:endParaRPr lang="de-DE"/>
            </a:p>
          </p:txBody>
        </p:sp>
        <p:sp>
          <p:nvSpPr>
            <p:cNvPr id="6295" name="Freeform 2036"/>
            <p:cNvSpPr>
              <a:spLocks/>
            </p:cNvSpPr>
            <p:nvPr/>
          </p:nvSpPr>
          <p:spPr bwMode="gray">
            <a:xfrm rot="347379">
              <a:off x="1277" y="2144"/>
              <a:ext cx="118" cy="114"/>
            </a:xfrm>
            <a:custGeom>
              <a:avLst/>
              <a:gdLst>
                <a:gd name="T0" fmla="*/ 10 w 200"/>
                <a:gd name="T1" fmla="*/ 3 h 187"/>
                <a:gd name="T2" fmla="*/ 6 w 200"/>
                <a:gd name="T3" fmla="*/ 2 h 187"/>
                <a:gd name="T4" fmla="*/ 5 w 200"/>
                <a:gd name="T5" fmla="*/ 6 h 187"/>
                <a:gd name="T6" fmla="*/ 4 w 200"/>
                <a:gd name="T7" fmla="*/ 12 h 187"/>
                <a:gd name="T8" fmla="*/ 4 w 200"/>
                <a:gd name="T9" fmla="*/ 15 h 187"/>
                <a:gd name="T10" fmla="*/ 1 w 200"/>
                <a:gd name="T11" fmla="*/ 16 h 187"/>
                <a:gd name="T12" fmla="*/ 4 w 200"/>
                <a:gd name="T13" fmla="*/ 18 h 187"/>
                <a:gd name="T14" fmla="*/ 2 w 200"/>
                <a:gd name="T15" fmla="*/ 20 h 187"/>
                <a:gd name="T16" fmla="*/ 7 w 200"/>
                <a:gd name="T17" fmla="*/ 21 h 187"/>
                <a:gd name="T18" fmla="*/ 11 w 200"/>
                <a:gd name="T19" fmla="*/ 21 h 187"/>
                <a:gd name="T20" fmla="*/ 15 w 200"/>
                <a:gd name="T21" fmla="*/ 21 h 187"/>
                <a:gd name="T22" fmla="*/ 16 w 200"/>
                <a:gd name="T23" fmla="*/ 23 h 187"/>
                <a:gd name="T24" fmla="*/ 21 w 200"/>
                <a:gd name="T25" fmla="*/ 22 h 187"/>
                <a:gd name="T26" fmla="*/ 24 w 200"/>
                <a:gd name="T27" fmla="*/ 24 h 187"/>
                <a:gd name="T28" fmla="*/ 23 w 200"/>
                <a:gd name="T29" fmla="*/ 18 h 187"/>
                <a:gd name="T30" fmla="*/ 21 w 200"/>
                <a:gd name="T31" fmla="*/ 16 h 187"/>
                <a:gd name="T32" fmla="*/ 19 w 200"/>
                <a:gd name="T33" fmla="*/ 15 h 187"/>
                <a:gd name="T34" fmla="*/ 18 w 200"/>
                <a:gd name="T35" fmla="*/ 12 h 187"/>
                <a:gd name="T36" fmla="*/ 15 w 200"/>
                <a:gd name="T37" fmla="*/ 11 h 187"/>
                <a:gd name="T38" fmla="*/ 10 w 200"/>
                <a:gd name="T39" fmla="*/ 10 h 187"/>
                <a:gd name="T40" fmla="*/ 10 w 200"/>
                <a:gd name="T41" fmla="*/ 6 h 187"/>
                <a:gd name="T42" fmla="*/ 11 w 200"/>
                <a:gd name="T43" fmla="*/ 4 h 187"/>
                <a:gd name="T44" fmla="*/ 10 w 200"/>
                <a:gd name="T45" fmla="*/ 3 h 1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0"/>
                <a:gd name="T70" fmla="*/ 0 h 187"/>
                <a:gd name="T71" fmla="*/ 200 w 200"/>
                <a:gd name="T72" fmla="*/ 187 h 1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0" h="187">
                  <a:moveTo>
                    <a:pt x="80" y="25"/>
                  </a:moveTo>
                  <a:cubicBezTo>
                    <a:pt x="76" y="11"/>
                    <a:pt x="64" y="0"/>
                    <a:pt x="56" y="14"/>
                  </a:cubicBezTo>
                  <a:cubicBezTo>
                    <a:pt x="47" y="27"/>
                    <a:pt x="42" y="18"/>
                    <a:pt x="45" y="43"/>
                  </a:cubicBezTo>
                  <a:cubicBezTo>
                    <a:pt x="47" y="67"/>
                    <a:pt x="45" y="73"/>
                    <a:pt x="36" y="86"/>
                  </a:cubicBezTo>
                  <a:cubicBezTo>
                    <a:pt x="28" y="100"/>
                    <a:pt x="46" y="100"/>
                    <a:pt x="34" y="106"/>
                  </a:cubicBezTo>
                  <a:cubicBezTo>
                    <a:pt x="22" y="112"/>
                    <a:pt x="0" y="102"/>
                    <a:pt x="12" y="114"/>
                  </a:cubicBezTo>
                  <a:cubicBezTo>
                    <a:pt x="24" y="126"/>
                    <a:pt x="41" y="121"/>
                    <a:pt x="32" y="131"/>
                  </a:cubicBezTo>
                  <a:cubicBezTo>
                    <a:pt x="22" y="141"/>
                    <a:pt x="5" y="135"/>
                    <a:pt x="15" y="146"/>
                  </a:cubicBezTo>
                  <a:cubicBezTo>
                    <a:pt x="24" y="156"/>
                    <a:pt x="50" y="147"/>
                    <a:pt x="59" y="148"/>
                  </a:cubicBezTo>
                  <a:cubicBezTo>
                    <a:pt x="69" y="149"/>
                    <a:pt x="80" y="140"/>
                    <a:pt x="92" y="149"/>
                  </a:cubicBezTo>
                  <a:cubicBezTo>
                    <a:pt x="104" y="159"/>
                    <a:pt x="110" y="143"/>
                    <a:pt x="121" y="149"/>
                  </a:cubicBezTo>
                  <a:cubicBezTo>
                    <a:pt x="132" y="155"/>
                    <a:pt x="99" y="171"/>
                    <a:pt x="132" y="166"/>
                  </a:cubicBezTo>
                  <a:cubicBezTo>
                    <a:pt x="165" y="161"/>
                    <a:pt x="162" y="131"/>
                    <a:pt x="171" y="159"/>
                  </a:cubicBezTo>
                  <a:cubicBezTo>
                    <a:pt x="179" y="187"/>
                    <a:pt x="183" y="183"/>
                    <a:pt x="191" y="176"/>
                  </a:cubicBezTo>
                  <a:cubicBezTo>
                    <a:pt x="200" y="169"/>
                    <a:pt x="200" y="125"/>
                    <a:pt x="190" y="126"/>
                  </a:cubicBezTo>
                  <a:cubicBezTo>
                    <a:pt x="180" y="127"/>
                    <a:pt x="184" y="103"/>
                    <a:pt x="173" y="117"/>
                  </a:cubicBezTo>
                  <a:cubicBezTo>
                    <a:pt x="162" y="130"/>
                    <a:pt x="154" y="117"/>
                    <a:pt x="157" y="108"/>
                  </a:cubicBezTo>
                  <a:cubicBezTo>
                    <a:pt x="161" y="100"/>
                    <a:pt x="170" y="79"/>
                    <a:pt x="153" y="87"/>
                  </a:cubicBezTo>
                  <a:cubicBezTo>
                    <a:pt x="136" y="96"/>
                    <a:pt x="159" y="73"/>
                    <a:pt x="127" y="79"/>
                  </a:cubicBezTo>
                  <a:cubicBezTo>
                    <a:pt x="96" y="85"/>
                    <a:pt x="82" y="84"/>
                    <a:pt x="81" y="73"/>
                  </a:cubicBezTo>
                  <a:cubicBezTo>
                    <a:pt x="80" y="62"/>
                    <a:pt x="76" y="50"/>
                    <a:pt x="81" y="44"/>
                  </a:cubicBezTo>
                  <a:cubicBezTo>
                    <a:pt x="86" y="38"/>
                    <a:pt x="87" y="26"/>
                    <a:pt x="87" y="26"/>
                  </a:cubicBezTo>
                  <a:lnTo>
                    <a:pt x="80" y="25"/>
                  </a:lnTo>
                  <a:close/>
                </a:path>
              </a:pathLst>
            </a:custGeom>
            <a:solidFill>
              <a:srgbClr val="ED1651"/>
            </a:solidFill>
            <a:ln w="3175" cap="rnd">
              <a:solidFill>
                <a:schemeClr val="bg1"/>
              </a:solidFill>
              <a:round/>
              <a:headEnd/>
              <a:tailEnd/>
            </a:ln>
          </p:spPr>
          <p:txBody>
            <a:bodyPr/>
            <a:lstStyle/>
            <a:p>
              <a:endParaRPr lang="de-DE"/>
            </a:p>
          </p:txBody>
        </p:sp>
        <p:sp>
          <p:nvSpPr>
            <p:cNvPr id="6296" name="Freeform 2037"/>
            <p:cNvSpPr>
              <a:spLocks noEditPoints="1"/>
            </p:cNvSpPr>
            <p:nvPr/>
          </p:nvSpPr>
          <p:spPr bwMode="gray">
            <a:xfrm rot="347379">
              <a:off x="299" y="1574"/>
              <a:ext cx="1044" cy="725"/>
            </a:xfrm>
            <a:custGeom>
              <a:avLst/>
              <a:gdLst>
                <a:gd name="T0" fmla="*/ 206 w 1772"/>
                <a:gd name="T1" fmla="*/ 108 h 1187"/>
                <a:gd name="T2" fmla="*/ 200 w 1772"/>
                <a:gd name="T3" fmla="*/ 104 h 1187"/>
                <a:gd name="T4" fmla="*/ 188 w 1772"/>
                <a:gd name="T5" fmla="*/ 91 h 1187"/>
                <a:gd name="T6" fmla="*/ 184 w 1772"/>
                <a:gd name="T7" fmla="*/ 84 h 1187"/>
                <a:gd name="T8" fmla="*/ 180 w 1772"/>
                <a:gd name="T9" fmla="*/ 80 h 1187"/>
                <a:gd name="T10" fmla="*/ 179 w 1772"/>
                <a:gd name="T11" fmla="*/ 87 h 1187"/>
                <a:gd name="T12" fmla="*/ 173 w 1772"/>
                <a:gd name="T13" fmla="*/ 88 h 1187"/>
                <a:gd name="T14" fmla="*/ 169 w 1772"/>
                <a:gd name="T15" fmla="*/ 82 h 1187"/>
                <a:gd name="T16" fmla="*/ 161 w 1772"/>
                <a:gd name="T17" fmla="*/ 73 h 1187"/>
                <a:gd name="T18" fmla="*/ 151 w 1772"/>
                <a:gd name="T19" fmla="*/ 71 h 1187"/>
                <a:gd name="T20" fmla="*/ 147 w 1772"/>
                <a:gd name="T21" fmla="*/ 86 h 1187"/>
                <a:gd name="T22" fmla="*/ 146 w 1772"/>
                <a:gd name="T23" fmla="*/ 120 h 1187"/>
                <a:gd name="T24" fmla="*/ 141 w 1772"/>
                <a:gd name="T25" fmla="*/ 127 h 1187"/>
                <a:gd name="T26" fmla="*/ 134 w 1772"/>
                <a:gd name="T27" fmla="*/ 115 h 1187"/>
                <a:gd name="T28" fmla="*/ 125 w 1772"/>
                <a:gd name="T29" fmla="*/ 103 h 1187"/>
                <a:gd name="T30" fmla="*/ 106 w 1772"/>
                <a:gd name="T31" fmla="*/ 76 h 1187"/>
                <a:gd name="T32" fmla="*/ 127 w 1772"/>
                <a:gd name="T33" fmla="*/ 56 h 1187"/>
                <a:gd name="T34" fmla="*/ 138 w 1772"/>
                <a:gd name="T35" fmla="*/ 50 h 1187"/>
                <a:gd name="T36" fmla="*/ 138 w 1772"/>
                <a:gd name="T37" fmla="*/ 37 h 1187"/>
                <a:gd name="T38" fmla="*/ 131 w 1772"/>
                <a:gd name="T39" fmla="*/ 43 h 1187"/>
                <a:gd name="T40" fmla="*/ 126 w 1772"/>
                <a:gd name="T41" fmla="*/ 37 h 1187"/>
                <a:gd name="T42" fmla="*/ 123 w 1772"/>
                <a:gd name="T43" fmla="*/ 27 h 1187"/>
                <a:gd name="T44" fmla="*/ 127 w 1772"/>
                <a:gd name="T45" fmla="*/ 17 h 1187"/>
                <a:gd name="T46" fmla="*/ 120 w 1772"/>
                <a:gd name="T47" fmla="*/ 21 h 1187"/>
                <a:gd name="T48" fmla="*/ 117 w 1772"/>
                <a:gd name="T49" fmla="*/ 32 h 1187"/>
                <a:gd name="T50" fmla="*/ 111 w 1772"/>
                <a:gd name="T51" fmla="*/ 45 h 1187"/>
                <a:gd name="T52" fmla="*/ 106 w 1772"/>
                <a:gd name="T53" fmla="*/ 40 h 1187"/>
                <a:gd name="T54" fmla="*/ 91 w 1772"/>
                <a:gd name="T55" fmla="*/ 33 h 1187"/>
                <a:gd name="T56" fmla="*/ 88 w 1772"/>
                <a:gd name="T57" fmla="*/ 37 h 1187"/>
                <a:gd name="T58" fmla="*/ 81 w 1772"/>
                <a:gd name="T59" fmla="*/ 29 h 1187"/>
                <a:gd name="T60" fmla="*/ 71 w 1772"/>
                <a:gd name="T61" fmla="*/ 17 h 1187"/>
                <a:gd name="T62" fmla="*/ 67 w 1772"/>
                <a:gd name="T63" fmla="*/ 12 h 1187"/>
                <a:gd name="T64" fmla="*/ 61 w 1772"/>
                <a:gd name="T65" fmla="*/ 9 h 1187"/>
                <a:gd name="T66" fmla="*/ 52 w 1772"/>
                <a:gd name="T67" fmla="*/ 9 h 1187"/>
                <a:gd name="T68" fmla="*/ 12 w 1772"/>
                <a:gd name="T69" fmla="*/ 35 h 1187"/>
                <a:gd name="T70" fmla="*/ 14 w 1772"/>
                <a:gd name="T71" fmla="*/ 62 h 1187"/>
                <a:gd name="T72" fmla="*/ 8 w 1772"/>
                <a:gd name="T73" fmla="*/ 75 h 1187"/>
                <a:gd name="T74" fmla="*/ 7 w 1772"/>
                <a:gd name="T75" fmla="*/ 85 h 1187"/>
                <a:gd name="T76" fmla="*/ 6 w 1772"/>
                <a:gd name="T77" fmla="*/ 92 h 1187"/>
                <a:gd name="T78" fmla="*/ 9 w 1772"/>
                <a:gd name="T79" fmla="*/ 100 h 1187"/>
                <a:gd name="T80" fmla="*/ 8 w 1772"/>
                <a:gd name="T81" fmla="*/ 109 h 1187"/>
                <a:gd name="T82" fmla="*/ 1 w 1772"/>
                <a:gd name="T83" fmla="*/ 98 h 1187"/>
                <a:gd name="T84" fmla="*/ 8 w 1772"/>
                <a:gd name="T85" fmla="*/ 117 h 1187"/>
                <a:gd name="T86" fmla="*/ 101 w 1772"/>
                <a:gd name="T87" fmla="*/ 139 h 1187"/>
                <a:gd name="T88" fmla="*/ 115 w 1772"/>
                <a:gd name="T89" fmla="*/ 137 h 1187"/>
                <a:gd name="T90" fmla="*/ 130 w 1772"/>
                <a:gd name="T91" fmla="*/ 151 h 1187"/>
                <a:gd name="T92" fmla="*/ 141 w 1772"/>
                <a:gd name="T93" fmla="*/ 166 h 1187"/>
                <a:gd name="T94" fmla="*/ 156 w 1772"/>
                <a:gd name="T95" fmla="*/ 159 h 1187"/>
                <a:gd name="T96" fmla="*/ 181 w 1772"/>
                <a:gd name="T97" fmla="*/ 151 h 1187"/>
                <a:gd name="T98" fmla="*/ 192 w 1772"/>
                <a:gd name="T99" fmla="*/ 153 h 1187"/>
                <a:gd name="T100" fmla="*/ 189 w 1772"/>
                <a:gd name="T101" fmla="*/ 163 h 1187"/>
                <a:gd name="T102" fmla="*/ 202 w 1772"/>
                <a:gd name="T103" fmla="*/ 155 h 1187"/>
                <a:gd name="T104" fmla="*/ 203 w 1772"/>
                <a:gd name="T105" fmla="*/ 145 h 1187"/>
                <a:gd name="T106" fmla="*/ 189 w 1772"/>
                <a:gd name="T107" fmla="*/ 142 h 1187"/>
                <a:gd name="T108" fmla="*/ 178 w 1772"/>
                <a:gd name="T109" fmla="*/ 139 h 1187"/>
                <a:gd name="T110" fmla="*/ 192 w 1772"/>
                <a:gd name="T111" fmla="*/ 128 h 1187"/>
                <a:gd name="T112" fmla="*/ 213 w 1772"/>
                <a:gd name="T113" fmla="*/ 115 h 1187"/>
                <a:gd name="T114" fmla="*/ 57 w 1772"/>
                <a:gd name="T115" fmla="*/ 32 h 1187"/>
                <a:gd name="T116" fmla="*/ 62 w 1772"/>
                <a:gd name="T117" fmla="*/ 37 h 1187"/>
                <a:gd name="T118" fmla="*/ 59 w 1772"/>
                <a:gd name="T119" fmla="*/ 60 h 1187"/>
                <a:gd name="T120" fmla="*/ 88 w 1772"/>
                <a:gd name="T121" fmla="*/ 118 h 1187"/>
                <a:gd name="T122" fmla="*/ 91 w 1772"/>
                <a:gd name="T123" fmla="*/ 125 h 11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72"/>
                <a:gd name="T187" fmla="*/ 0 h 1187"/>
                <a:gd name="T188" fmla="*/ 1772 w 1772"/>
                <a:gd name="T189" fmla="*/ 1187 h 11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72" h="1187">
                  <a:moveTo>
                    <a:pt x="1762" y="825"/>
                  </a:moveTo>
                  <a:cubicBezTo>
                    <a:pt x="1753" y="819"/>
                    <a:pt x="1749" y="817"/>
                    <a:pt x="1749" y="817"/>
                  </a:cubicBezTo>
                  <a:cubicBezTo>
                    <a:pt x="1751" y="802"/>
                    <a:pt x="1751" y="802"/>
                    <a:pt x="1751" y="802"/>
                  </a:cubicBezTo>
                  <a:cubicBezTo>
                    <a:pt x="1751" y="802"/>
                    <a:pt x="1751" y="784"/>
                    <a:pt x="1742" y="784"/>
                  </a:cubicBezTo>
                  <a:cubicBezTo>
                    <a:pt x="1733" y="784"/>
                    <a:pt x="1726" y="778"/>
                    <a:pt x="1726" y="778"/>
                  </a:cubicBezTo>
                  <a:cubicBezTo>
                    <a:pt x="1726" y="778"/>
                    <a:pt x="1719" y="787"/>
                    <a:pt x="1716" y="788"/>
                  </a:cubicBezTo>
                  <a:cubicBezTo>
                    <a:pt x="1713" y="790"/>
                    <a:pt x="1708" y="775"/>
                    <a:pt x="1708" y="775"/>
                  </a:cubicBezTo>
                  <a:cubicBezTo>
                    <a:pt x="1708" y="775"/>
                    <a:pt x="1684" y="772"/>
                    <a:pt x="1680" y="777"/>
                  </a:cubicBezTo>
                  <a:cubicBezTo>
                    <a:pt x="1676" y="781"/>
                    <a:pt x="1670" y="787"/>
                    <a:pt x="1670" y="787"/>
                  </a:cubicBezTo>
                  <a:cubicBezTo>
                    <a:pt x="1670" y="787"/>
                    <a:pt x="1651" y="805"/>
                    <a:pt x="1649" y="805"/>
                  </a:cubicBezTo>
                  <a:cubicBezTo>
                    <a:pt x="1647" y="805"/>
                    <a:pt x="1644" y="797"/>
                    <a:pt x="1644" y="797"/>
                  </a:cubicBezTo>
                  <a:cubicBezTo>
                    <a:pt x="1644" y="797"/>
                    <a:pt x="1667" y="775"/>
                    <a:pt x="1677" y="770"/>
                  </a:cubicBezTo>
                  <a:cubicBezTo>
                    <a:pt x="1688" y="764"/>
                    <a:pt x="1708" y="766"/>
                    <a:pt x="1699" y="757"/>
                  </a:cubicBezTo>
                  <a:cubicBezTo>
                    <a:pt x="1690" y="748"/>
                    <a:pt x="1662" y="749"/>
                    <a:pt x="1659" y="745"/>
                  </a:cubicBezTo>
                  <a:cubicBezTo>
                    <a:pt x="1655" y="741"/>
                    <a:pt x="1655" y="737"/>
                    <a:pt x="1650" y="740"/>
                  </a:cubicBezTo>
                  <a:cubicBezTo>
                    <a:pt x="1644" y="743"/>
                    <a:pt x="1640" y="756"/>
                    <a:pt x="1634" y="748"/>
                  </a:cubicBezTo>
                  <a:cubicBezTo>
                    <a:pt x="1629" y="739"/>
                    <a:pt x="1630" y="740"/>
                    <a:pt x="1625" y="733"/>
                  </a:cubicBezTo>
                  <a:cubicBezTo>
                    <a:pt x="1620" y="726"/>
                    <a:pt x="1616" y="721"/>
                    <a:pt x="1616" y="721"/>
                  </a:cubicBezTo>
                  <a:cubicBezTo>
                    <a:pt x="1616" y="721"/>
                    <a:pt x="1587" y="703"/>
                    <a:pt x="1581" y="693"/>
                  </a:cubicBezTo>
                  <a:cubicBezTo>
                    <a:pt x="1576" y="683"/>
                    <a:pt x="1592" y="688"/>
                    <a:pt x="1585" y="679"/>
                  </a:cubicBezTo>
                  <a:cubicBezTo>
                    <a:pt x="1579" y="670"/>
                    <a:pt x="1569" y="658"/>
                    <a:pt x="1562" y="655"/>
                  </a:cubicBezTo>
                  <a:cubicBezTo>
                    <a:pt x="1554" y="652"/>
                    <a:pt x="1557" y="648"/>
                    <a:pt x="1550" y="649"/>
                  </a:cubicBezTo>
                  <a:cubicBezTo>
                    <a:pt x="1543" y="651"/>
                    <a:pt x="1540" y="645"/>
                    <a:pt x="1542" y="641"/>
                  </a:cubicBezTo>
                  <a:cubicBezTo>
                    <a:pt x="1543" y="638"/>
                    <a:pt x="1549" y="624"/>
                    <a:pt x="1542" y="628"/>
                  </a:cubicBezTo>
                  <a:cubicBezTo>
                    <a:pt x="1536" y="631"/>
                    <a:pt x="1531" y="624"/>
                    <a:pt x="1531" y="624"/>
                  </a:cubicBezTo>
                  <a:cubicBezTo>
                    <a:pt x="1531" y="624"/>
                    <a:pt x="1539" y="608"/>
                    <a:pt x="1533" y="612"/>
                  </a:cubicBezTo>
                  <a:cubicBezTo>
                    <a:pt x="1528" y="616"/>
                    <a:pt x="1526" y="611"/>
                    <a:pt x="1526" y="611"/>
                  </a:cubicBezTo>
                  <a:cubicBezTo>
                    <a:pt x="1524" y="606"/>
                    <a:pt x="1524" y="606"/>
                    <a:pt x="1524" y="606"/>
                  </a:cubicBezTo>
                  <a:cubicBezTo>
                    <a:pt x="1524" y="602"/>
                    <a:pt x="1524" y="602"/>
                    <a:pt x="1524" y="602"/>
                  </a:cubicBezTo>
                  <a:cubicBezTo>
                    <a:pt x="1524" y="602"/>
                    <a:pt x="1521" y="596"/>
                    <a:pt x="1518" y="601"/>
                  </a:cubicBezTo>
                  <a:cubicBezTo>
                    <a:pt x="1515" y="606"/>
                    <a:pt x="1513" y="610"/>
                    <a:pt x="1513" y="610"/>
                  </a:cubicBezTo>
                  <a:cubicBezTo>
                    <a:pt x="1512" y="597"/>
                    <a:pt x="1512" y="597"/>
                    <a:pt x="1512" y="597"/>
                  </a:cubicBezTo>
                  <a:cubicBezTo>
                    <a:pt x="1512" y="597"/>
                    <a:pt x="1515" y="586"/>
                    <a:pt x="1512" y="586"/>
                  </a:cubicBezTo>
                  <a:cubicBezTo>
                    <a:pt x="1509" y="585"/>
                    <a:pt x="1503" y="586"/>
                    <a:pt x="1503" y="586"/>
                  </a:cubicBezTo>
                  <a:cubicBezTo>
                    <a:pt x="1497" y="576"/>
                    <a:pt x="1497" y="576"/>
                    <a:pt x="1497" y="576"/>
                  </a:cubicBezTo>
                  <a:cubicBezTo>
                    <a:pt x="1495" y="567"/>
                    <a:pt x="1495" y="567"/>
                    <a:pt x="1495" y="567"/>
                  </a:cubicBezTo>
                  <a:cubicBezTo>
                    <a:pt x="1488" y="564"/>
                    <a:pt x="1488" y="564"/>
                    <a:pt x="1488" y="564"/>
                  </a:cubicBezTo>
                  <a:cubicBezTo>
                    <a:pt x="1488" y="564"/>
                    <a:pt x="1484" y="573"/>
                    <a:pt x="1484" y="578"/>
                  </a:cubicBezTo>
                  <a:cubicBezTo>
                    <a:pt x="1485" y="584"/>
                    <a:pt x="1490" y="590"/>
                    <a:pt x="1483" y="595"/>
                  </a:cubicBezTo>
                  <a:cubicBezTo>
                    <a:pt x="1476" y="600"/>
                    <a:pt x="1472" y="593"/>
                    <a:pt x="1477" y="603"/>
                  </a:cubicBezTo>
                  <a:cubicBezTo>
                    <a:pt x="1482" y="613"/>
                    <a:pt x="1486" y="609"/>
                    <a:pt x="1484" y="616"/>
                  </a:cubicBezTo>
                  <a:cubicBezTo>
                    <a:pt x="1483" y="622"/>
                    <a:pt x="1480" y="622"/>
                    <a:pt x="1480" y="627"/>
                  </a:cubicBezTo>
                  <a:cubicBezTo>
                    <a:pt x="1480" y="631"/>
                    <a:pt x="1479" y="641"/>
                    <a:pt x="1479" y="641"/>
                  </a:cubicBezTo>
                  <a:cubicBezTo>
                    <a:pt x="1474" y="628"/>
                    <a:pt x="1474" y="628"/>
                    <a:pt x="1474" y="628"/>
                  </a:cubicBezTo>
                  <a:cubicBezTo>
                    <a:pt x="1474" y="628"/>
                    <a:pt x="1475" y="612"/>
                    <a:pt x="1468" y="623"/>
                  </a:cubicBezTo>
                  <a:cubicBezTo>
                    <a:pt x="1461" y="634"/>
                    <a:pt x="1464" y="637"/>
                    <a:pt x="1453" y="645"/>
                  </a:cubicBezTo>
                  <a:cubicBezTo>
                    <a:pt x="1441" y="652"/>
                    <a:pt x="1432" y="656"/>
                    <a:pt x="1432" y="656"/>
                  </a:cubicBezTo>
                  <a:cubicBezTo>
                    <a:pt x="1432" y="656"/>
                    <a:pt x="1435" y="650"/>
                    <a:pt x="1434" y="644"/>
                  </a:cubicBezTo>
                  <a:cubicBezTo>
                    <a:pt x="1432" y="638"/>
                    <a:pt x="1446" y="640"/>
                    <a:pt x="1431" y="634"/>
                  </a:cubicBezTo>
                  <a:cubicBezTo>
                    <a:pt x="1416" y="628"/>
                    <a:pt x="1419" y="621"/>
                    <a:pt x="1414" y="627"/>
                  </a:cubicBezTo>
                  <a:cubicBezTo>
                    <a:pt x="1409" y="632"/>
                    <a:pt x="1400" y="635"/>
                    <a:pt x="1400" y="635"/>
                  </a:cubicBezTo>
                  <a:cubicBezTo>
                    <a:pt x="1400" y="635"/>
                    <a:pt x="1391" y="639"/>
                    <a:pt x="1392" y="631"/>
                  </a:cubicBezTo>
                  <a:cubicBezTo>
                    <a:pt x="1392" y="624"/>
                    <a:pt x="1403" y="614"/>
                    <a:pt x="1401" y="611"/>
                  </a:cubicBezTo>
                  <a:cubicBezTo>
                    <a:pt x="1400" y="609"/>
                    <a:pt x="1405" y="599"/>
                    <a:pt x="1399" y="603"/>
                  </a:cubicBezTo>
                  <a:cubicBezTo>
                    <a:pt x="1394" y="607"/>
                    <a:pt x="1390" y="609"/>
                    <a:pt x="1391" y="603"/>
                  </a:cubicBezTo>
                  <a:cubicBezTo>
                    <a:pt x="1392" y="598"/>
                    <a:pt x="1397" y="589"/>
                    <a:pt x="1397" y="589"/>
                  </a:cubicBezTo>
                  <a:cubicBezTo>
                    <a:pt x="1392" y="579"/>
                    <a:pt x="1392" y="579"/>
                    <a:pt x="1392" y="579"/>
                  </a:cubicBezTo>
                  <a:cubicBezTo>
                    <a:pt x="1396" y="569"/>
                    <a:pt x="1396" y="569"/>
                    <a:pt x="1396" y="569"/>
                  </a:cubicBezTo>
                  <a:cubicBezTo>
                    <a:pt x="1396" y="569"/>
                    <a:pt x="1395" y="558"/>
                    <a:pt x="1387" y="559"/>
                  </a:cubicBezTo>
                  <a:cubicBezTo>
                    <a:pt x="1379" y="559"/>
                    <a:pt x="1373" y="557"/>
                    <a:pt x="1373" y="557"/>
                  </a:cubicBezTo>
                  <a:cubicBezTo>
                    <a:pt x="1360" y="548"/>
                    <a:pt x="1360" y="548"/>
                    <a:pt x="1360" y="548"/>
                  </a:cubicBezTo>
                  <a:cubicBezTo>
                    <a:pt x="1360" y="548"/>
                    <a:pt x="1340" y="544"/>
                    <a:pt x="1339" y="539"/>
                  </a:cubicBezTo>
                  <a:cubicBezTo>
                    <a:pt x="1338" y="533"/>
                    <a:pt x="1341" y="524"/>
                    <a:pt x="1336" y="528"/>
                  </a:cubicBezTo>
                  <a:cubicBezTo>
                    <a:pt x="1330" y="531"/>
                    <a:pt x="1322" y="520"/>
                    <a:pt x="1322" y="520"/>
                  </a:cubicBezTo>
                  <a:cubicBezTo>
                    <a:pt x="1315" y="519"/>
                    <a:pt x="1315" y="519"/>
                    <a:pt x="1315" y="519"/>
                  </a:cubicBezTo>
                  <a:cubicBezTo>
                    <a:pt x="1303" y="506"/>
                    <a:pt x="1303" y="506"/>
                    <a:pt x="1303" y="506"/>
                  </a:cubicBezTo>
                  <a:cubicBezTo>
                    <a:pt x="1303" y="506"/>
                    <a:pt x="1298" y="506"/>
                    <a:pt x="1295" y="509"/>
                  </a:cubicBezTo>
                  <a:cubicBezTo>
                    <a:pt x="1292" y="512"/>
                    <a:pt x="1294" y="514"/>
                    <a:pt x="1287" y="515"/>
                  </a:cubicBezTo>
                  <a:cubicBezTo>
                    <a:pt x="1279" y="517"/>
                    <a:pt x="1275" y="514"/>
                    <a:pt x="1275" y="514"/>
                  </a:cubicBezTo>
                  <a:cubicBezTo>
                    <a:pt x="1275" y="514"/>
                    <a:pt x="1263" y="511"/>
                    <a:pt x="1253" y="510"/>
                  </a:cubicBezTo>
                  <a:cubicBezTo>
                    <a:pt x="1242" y="510"/>
                    <a:pt x="1228" y="492"/>
                    <a:pt x="1222" y="503"/>
                  </a:cubicBezTo>
                  <a:cubicBezTo>
                    <a:pt x="1215" y="515"/>
                    <a:pt x="1211" y="524"/>
                    <a:pt x="1220" y="530"/>
                  </a:cubicBezTo>
                  <a:cubicBezTo>
                    <a:pt x="1229" y="537"/>
                    <a:pt x="1235" y="544"/>
                    <a:pt x="1231" y="549"/>
                  </a:cubicBezTo>
                  <a:cubicBezTo>
                    <a:pt x="1227" y="555"/>
                    <a:pt x="1225" y="569"/>
                    <a:pt x="1225" y="569"/>
                  </a:cubicBezTo>
                  <a:cubicBezTo>
                    <a:pt x="1225" y="569"/>
                    <a:pt x="1230" y="591"/>
                    <a:pt x="1229" y="593"/>
                  </a:cubicBezTo>
                  <a:cubicBezTo>
                    <a:pt x="1228" y="596"/>
                    <a:pt x="1231" y="601"/>
                    <a:pt x="1231" y="601"/>
                  </a:cubicBezTo>
                  <a:cubicBezTo>
                    <a:pt x="1231" y="601"/>
                    <a:pt x="1230" y="601"/>
                    <a:pt x="1219" y="614"/>
                  </a:cubicBezTo>
                  <a:cubicBezTo>
                    <a:pt x="1208" y="627"/>
                    <a:pt x="1215" y="632"/>
                    <a:pt x="1211" y="636"/>
                  </a:cubicBezTo>
                  <a:cubicBezTo>
                    <a:pt x="1208" y="640"/>
                    <a:pt x="1190" y="636"/>
                    <a:pt x="1206" y="642"/>
                  </a:cubicBezTo>
                  <a:cubicBezTo>
                    <a:pt x="1222" y="649"/>
                    <a:pt x="1303" y="750"/>
                    <a:pt x="1187" y="782"/>
                  </a:cubicBezTo>
                  <a:cubicBezTo>
                    <a:pt x="1187" y="782"/>
                    <a:pt x="1177" y="783"/>
                    <a:pt x="1182" y="789"/>
                  </a:cubicBezTo>
                  <a:cubicBezTo>
                    <a:pt x="1187" y="795"/>
                    <a:pt x="1190" y="807"/>
                    <a:pt x="1192" y="810"/>
                  </a:cubicBezTo>
                  <a:cubicBezTo>
                    <a:pt x="1194" y="813"/>
                    <a:pt x="1197" y="824"/>
                    <a:pt x="1197" y="824"/>
                  </a:cubicBezTo>
                  <a:cubicBezTo>
                    <a:pt x="1197" y="824"/>
                    <a:pt x="1202" y="857"/>
                    <a:pt x="1206" y="861"/>
                  </a:cubicBezTo>
                  <a:cubicBezTo>
                    <a:pt x="1209" y="865"/>
                    <a:pt x="1212" y="870"/>
                    <a:pt x="1204" y="875"/>
                  </a:cubicBezTo>
                  <a:cubicBezTo>
                    <a:pt x="1197" y="880"/>
                    <a:pt x="1194" y="876"/>
                    <a:pt x="1196" y="887"/>
                  </a:cubicBezTo>
                  <a:cubicBezTo>
                    <a:pt x="1198" y="898"/>
                    <a:pt x="1202" y="902"/>
                    <a:pt x="1202" y="902"/>
                  </a:cubicBezTo>
                  <a:cubicBezTo>
                    <a:pt x="1202" y="902"/>
                    <a:pt x="1186" y="910"/>
                    <a:pt x="1186" y="903"/>
                  </a:cubicBezTo>
                  <a:cubicBezTo>
                    <a:pt x="1186" y="896"/>
                    <a:pt x="1190" y="882"/>
                    <a:pt x="1183" y="892"/>
                  </a:cubicBezTo>
                  <a:cubicBezTo>
                    <a:pt x="1175" y="903"/>
                    <a:pt x="1177" y="914"/>
                    <a:pt x="1177" y="914"/>
                  </a:cubicBezTo>
                  <a:cubicBezTo>
                    <a:pt x="1177" y="914"/>
                    <a:pt x="1172" y="912"/>
                    <a:pt x="1168" y="910"/>
                  </a:cubicBezTo>
                  <a:cubicBezTo>
                    <a:pt x="1165" y="908"/>
                    <a:pt x="1161" y="905"/>
                    <a:pt x="1161" y="905"/>
                  </a:cubicBezTo>
                  <a:cubicBezTo>
                    <a:pt x="1161" y="905"/>
                    <a:pt x="1150" y="911"/>
                    <a:pt x="1149" y="905"/>
                  </a:cubicBezTo>
                  <a:cubicBezTo>
                    <a:pt x="1148" y="898"/>
                    <a:pt x="1145" y="882"/>
                    <a:pt x="1145" y="882"/>
                  </a:cubicBezTo>
                  <a:cubicBezTo>
                    <a:pt x="1145" y="882"/>
                    <a:pt x="1141" y="869"/>
                    <a:pt x="1133" y="871"/>
                  </a:cubicBezTo>
                  <a:cubicBezTo>
                    <a:pt x="1125" y="874"/>
                    <a:pt x="1126" y="873"/>
                    <a:pt x="1127" y="867"/>
                  </a:cubicBezTo>
                  <a:cubicBezTo>
                    <a:pt x="1129" y="861"/>
                    <a:pt x="1117" y="847"/>
                    <a:pt x="1117" y="847"/>
                  </a:cubicBezTo>
                  <a:cubicBezTo>
                    <a:pt x="1117" y="847"/>
                    <a:pt x="1105" y="838"/>
                    <a:pt x="1112" y="829"/>
                  </a:cubicBezTo>
                  <a:cubicBezTo>
                    <a:pt x="1118" y="821"/>
                    <a:pt x="1116" y="804"/>
                    <a:pt x="1116" y="804"/>
                  </a:cubicBezTo>
                  <a:cubicBezTo>
                    <a:pt x="1116" y="804"/>
                    <a:pt x="1102" y="794"/>
                    <a:pt x="1109" y="783"/>
                  </a:cubicBezTo>
                  <a:cubicBezTo>
                    <a:pt x="1117" y="772"/>
                    <a:pt x="1117" y="766"/>
                    <a:pt x="1117" y="766"/>
                  </a:cubicBezTo>
                  <a:cubicBezTo>
                    <a:pt x="1117" y="766"/>
                    <a:pt x="1095" y="761"/>
                    <a:pt x="1084" y="760"/>
                  </a:cubicBezTo>
                  <a:cubicBezTo>
                    <a:pt x="1073" y="759"/>
                    <a:pt x="1065" y="755"/>
                    <a:pt x="1058" y="759"/>
                  </a:cubicBezTo>
                  <a:cubicBezTo>
                    <a:pt x="1052" y="764"/>
                    <a:pt x="1048" y="762"/>
                    <a:pt x="1048" y="762"/>
                  </a:cubicBezTo>
                  <a:cubicBezTo>
                    <a:pt x="1048" y="762"/>
                    <a:pt x="1046" y="743"/>
                    <a:pt x="1039" y="741"/>
                  </a:cubicBezTo>
                  <a:cubicBezTo>
                    <a:pt x="1032" y="739"/>
                    <a:pt x="1053" y="750"/>
                    <a:pt x="1019" y="732"/>
                  </a:cubicBezTo>
                  <a:cubicBezTo>
                    <a:pt x="985" y="714"/>
                    <a:pt x="983" y="691"/>
                    <a:pt x="950" y="687"/>
                  </a:cubicBezTo>
                  <a:cubicBezTo>
                    <a:pt x="918" y="684"/>
                    <a:pt x="922" y="676"/>
                    <a:pt x="901" y="683"/>
                  </a:cubicBezTo>
                  <a:cubicBezTo>
                    <a:pt x="881" y="689"/>
                    <a:pt x="910" y="670"/>
                    <a:pt x="896" y="643"/>
                  </a:cubicBezTo>
                  <a:cubicBezTo>
                    <a:pt x="885" y="621"/>
                    <a:pt x="872" y="617"/>
                    <a:pt x="868" y="621"/>
                  </a:cubicBezTo>
                  <a:cubicBezTo>
                    <a:pt x="869" y="616"/>
                    <a:pt x="871" y="606"/>
                    <a:pt x="870" y="594"/>
                  </a:cubicBezTo>
                  <a:cubicBezTo>
                    <a:pt x="869" y="571"/>
                    <a:pt x="864" y="571"/>
                    <a:pt x="882" y="549"/>
                  </a:cubicBezTo>
                  <a:cubicBezTo>
                    <a:pt x="900" y="528"/>
                    <a:pt x="917" y="499"/>
                    <a:pt x="941" y="488"/>
                  </a:cubicBezTo>
                  <a:cubicBezTo>
                    <a:pt x="966" y="477"/>
                    <a:pt x="982" y="476"/>
                    <a:pt x="975" y="463"/>
                  </a:cubicBezTo>
                  <a:cubicBezTo>
                    <a:pt x="975" y="463"/>
                    <a:pt x="979" y="459"/>
                    <a:pt x="994" y="452"/>
                  </a:cubicBezTo>
                  <a:cubicBezTo>
                    <a:pt x="1009" y="445"/>
                    <a:pt x="1012" y="438"/>
                    <a:pt x="1015" y="437"/>
                  </a:cubicBezTo>
                  <a:cubicBezTo>
                    <a:pt x="1017" y="436"/>
                    <a:pt x="1031" y="437"/>
                    <a:pt x="1031" y="437"/>
                  </a:cubicBezTo>
                  <a:cubicBezTo>
                    <a:pt x="1031" y="437"/>
                    <a:pt x="1055" y="418"/>
                    <a:pt x="1059" y="412"/>
                  </a:cubicBezTo>
                  <a:cubicBezTo>
                    <a:pt x="1063" y="406"/>
                    <a:pt x="1067" y="407"/>
                    <a:pt x="1058" y="404"/>
                  </a:cubicBezTo>
                  <a:cubicBezTo>
                    <a:pt x="1054" y="403"/>
                    <a:pt x="1051" y="402"/>
                    <a:pt x="1048" y="402"/>
                  </a:cubicBezTo>
                  <a:cubicBezTo>
                    <a:pt x="1050" y="402"/>
                    <a:pt x="1052" y="401"/>
                    <a:pt x="1055" y="400"/>
                  </a:cubicBezTo>
                  <a:cubicBezTo>
                    <a:pt x="1062" y="396"/>
                    <a:pt x="1076" y="387"/>
                    <a:pt x="1078" y="380"/>
                  </a:cubicBezTo>
                  <a:cubicBezTo>
                    <a:pt x="1080" y="374"/>
                    <a:pt x="1074" y="369"/>
                    <a:pt x="1075" y="362"/>
                  </a:cubicBezTo>
                  <a:cubicBezTo>
                    <a:pt x="1076" y="355"/>
                    <a:pt x="1085" y="348"/>
                    <a:pt x="1096" y="355"/>
                  </a:cubicBezTo>
                  <a:cubicBezTo>
                    <a:pt x="1106" y="362"/>
                    <a:pt x="1121" y="358"/>
                    <a:pt x="1125" y="360"/>
                  </a:cubicBezTo>
                  <a:cubicBezTo>
                    <a:pt x="1130" y="363"/>
                    <a:pt x="1137" y="364"/>
                    <a:pt x="1143" y="359"/>
                  </a:cubicBezTo>
                  <a:cubicBezTo>
                    <a:pt x="1148" y="353"/>
                    <a:pt x="1157" y="352"/>
                    <a:pt x="1159" y="340"/>
                  </a:cubicBezTo>
                  <a:cubicBezTo>
                    <a:pt x="1162" y="327"/>
                    <a:pt x="1160" y="320"/>
                    <a:pt x="1160" y="320"/>
                  </a:cubicBezTo>
                  <a:cubicBezTo>
                    <a:pt x="1160" y="320"/>
                    <a:pt x="1157" y="323"/>
                    <a:pt x="1152" y="315"/>
                  </a:cubicBezTo>
                  <a:cubicBezTo>
                    <a:pt x="1147" y="306"/>
                    <a:pt x="1144" y="296"/>
                    <a:pt x="1152" y="297"/>
                  </a:cubicBezTo>
                  <a:cubicBezTo>
                    <a:pt x="1161" y="299"/>
                    <a:pt x="1167" y="293"/>
                    <a:pt x="1167" y="293"/>
                  </a:cubicBezTo>
                  <a:cubicBezTo>
                    <a:pt x="1163" y="275"/>
                    <a:pt x="1163" y="275"/>
                    <a:pt x="1163" y="275"/>
                  </a:cubicBezTo>
                  <a:cubicBezTo>
                    <a:pt x="1163" y="275"/>
                    <a:pt x="1155" y="267"/>
                    <a:pt x="1150" y="267"/>
                  </a:cubicBezTo>
                  <a:cubicBezTo>
                    <a:pt x="1145" y="267"/>
                    <a:pt x="1133" y="258"/>
                    <a:pt x="1127" y="255"/>
                  </a:cubicBezTo>
                  <a:cubicBezTo>
                    <a:pt x="1122" y="252"/>
                    <a:pt x="1113" y="255"/>
                    <a:pt x="1113" y="255"/>
                  </a:cubicBezTo>
                  <a:cubicBezTo>
                    <a:pt x="1109" y="266"/>
                    <a:pt x="1109" y="266"/>
                    <a:pt x="1109" y="266"/>
                  </a:cubicBezTo>
                  <a:cubicBezTo>
                    <a:pt x="1112" y="275"/>
                    <a:pt x="1112" y="275"/>
                    <a:pt x="1112" y="275"/>
                  </a:cubicBezTo>
                  <a:cubicBezTo>
                    <a:pt x="1112" y="275"/>
                    <a:pt x="1120" y="281"/>
                    <a:pt x="1115" y="284"/>
                  </a:cubicBezTo>
                  <a:cubicBezTo>
                    <a:pt x="1110" y="288"/>
                    <a:pt x="1108" y="290"/>
                    <a:pt x="1103" y="293"/>
                  </a:cubicBezTo>
                  <a:cubicBezTo>
                    <a:pt x="1097" y="295"/>
                    <a:pt x="1093" y="304"/>
                    <a:pt x="1093" y="304"/>
                  </a:cubicBezTo>
                  <a:cubicBezTo>
                    <a:pt x="1085" y="313"/>
                    <a:pt x="1085" y="313"/>
                    <a:pt x="1085" y="313"/>
                  </a:cubicBezTo>
                  <a:cubicBezTo>
                    <a:pt x="1085" y="313"/>
                    <a:pt x="1076" y="317"/>
                    <a:pt x="1076" y="324"/>
                  </a:cubicBezTo>
                  <a:cubicBezTo>
                    <a:pt x="1076" y="331"/>
                    <a:pt x="1074" y="337"/>
                    <a:pt x="1067" y="331"/>
                  </a:cubicBezTo>
                  <a:cubicBezTo>
                    <a:pt x="1061" y="324"/>
                    <a:pt x="1054" y="321"/>
                    <a:pt x="1055" y="312"/>
                  </a:cubicBezTo>
                  <a:cubicBezTo>
                    <a:pt x="1056" y="303"/>
                    <a:pt x="1062" y="297"/>
                    <a:pt x="1062" y="297"/>
                  </a:cubicBezTo>
                  <a:cubicBezTo>
                    <a:pt x="1060" y="271"/>
                    <a:pt x="1060" y="271"/>
                    <a:pt x="1060" y="271"/>
                  </a:cubicBezTo>
                  <a:cubicBezTo>
                    <a:pt x="1060" y="271"/>
                    <a:pt x="1054" y="250"/>
                    <a:pt x="1046" y="263"/>
                  </a:cubicBezTo>
                  <a:cubicBezTo>
                    <a:pt x="1038" y="275"/>
                    <a:pt x="1035" y="282"/>
                    <a:pt x="1032" y="290"/>
                  </a:cubicBezTo>
                  <a:cubicBezTo>
                    <a:pt x="1029" y="299"/>
                    <a:pt x="1021" y="296"/>
                    <a:pt x="1021" y="296"/>
                  </a:cubicBezTo>
                  <a:cubicBezTo>
                    <a:pt x="1023" y="267"/>
                    <a:pt x="1023" y="267"/>
                    <a:pt x="1023" y="267"/>
                  </a:cubicBezTo>
                  <a:cubicBezTo>
                    <a:pt x="1023" y="267"/>
                    <a:pt x="1028" y="253"/>
                    <a:pt x="1021" y="250"/>
                  </a:cubicBezTo>
                  <a:cubicBezTo>
                    <a:pt x="1014" y="248"/>
                    <a:pt x="1005" y="244"/>
                    <a:pt x="1005" y="244"/>
                  </a:cubicBezTo>
                  <a:cubicBezTo>
                    <a:pt x="1005" y="244"/>
                    <a:pt x="1006" y="237"/>
                    <a:pt x="1013" y="230"/>
                  </a:cubicBezTo>
                  <a:cubicBezTo>
                    <a:pt x="1019" y="222"/>
                    <a:pt x="1022" y="203"/>
                    <a:pt x="1017" y="198"/>
                  </a:cubicBezTo>
                  <a:cubicBezTo>
                    <a:pt x="1013" y="194"/>
                    <a:pt x="1008" y="178"/>
                    <a:pt x="1008" y="178"/>
                  </a:cubicBezTo>
                  <a:cubicBezTo>
                    <a:pt x="1008" y="178"/>
                    <a:pt x="1015" y="160"/>
                    <a:pt x="1008" y="162"/>
                  </a:cubicBezTo>
                  <a:cubicBezTo>
                    <a:pt x="1001" y="164"/>
                    <a:pt x="994" y="167"/>
                    <a:pt x="998" y="163"/>
                  </a:cubicBezTo>
                  <a:cubicBezTo>
                    <a:pt x="1002" y="159"/>
                    <a:pt x="1012" y="156"/>
                    <a:pt x="1013" y="153"/>
                  </a:cubicBezTo>
                  <a:cubicBezTo>
                    <a:pt x="1015" y="150"/>
                    <a:pt x="997" y="142"/>
                    <a:pt x="1016" y="142"/>
                  </a:cubicBezTo>
                  <a:cubicBezTo>
                    <a:pt x="1035" y="142"/>
                    <a:pt x="1042" y="138"/>
                    <a:pt x="1042" y="138"/>
                  </a:cubicBezTo>
                  <a:cubicBezTo>
                    <a:pt x="1042" y="138"/>
                    <a:pt x="1054" y="131"/>
                    <a:pt x="1056" y="124"/>
                  </a:cubicBezTo>
                  <a:cubicBezTo>
                    <a:pt x="1057" y="118"/>
                    <a:pt x="1064" y="111"/>
                    <a:pt x="1064" y="111"/>
                  </a:cubicBezTo>
                  <a:cubicBezTo>
                    <a:pt x="1064" y="111"/>
                    <a:pt x="1071" y="104"/>
                    <a:pt x="1062" y="102"/>
                  </a:cubicBezTo>
                  <a:cubicBezTo>
                    <a:pt x="1052" y="101"/>
                    <a:pt x="1053" y="92"/>
                    <a:pt x="1044" y="100"/>
                  </a:cubicBezTo>
                  <a:cubicBezTo>
                    <a:pt x="1035" y="109"/>
                    <a:pt x="1024" y="99"/>
                    <a:pt x="1024" y="99"/>
                  </a:cubicBezTo>
                  <a:cubicBezTo>
                    <a:pt x="998" y="118"/>
                    <a:pt x="998" y="118"/>
                    <a:pt x="998" y="118"/>
                  </a:cubicBezTo>
                  <a:cubicBezTo>
                    <a:pt x="998" y="118"/>
                    <a:pt x="998" y="127"/>
                    <a:pt x="997" y="135"/>
                  </a:cubicBezTo>
                  <a:cubicBezTo>
                    <a:pt x="995" y="143"/>
                    <a:pt x="997" y="154"/>
                    <a:pt x="997" y="154"/>
                  </a:cubicBezTo>
                  <a:cubicBezTo>
                    <a:pt x="997" y="154"/>
                    <a:pt x="1000" y="156"/>
                    <a:pt x="993" y="160"/>
                  </a:cubicBezTo>
                  <a:cubicBezTo>
                    <a:pt x="987" y="165"/>
                    <a:pt x="973" y="177"/>
                    <a:pt x="973" y="177"/>
                  </a:cubicBezTo>
                  <a:cubicBezTo>
                    <a:pt x="961" y="198"/>
                    <a:pt x="961" y="198"/>
                    <a:pt x="961" y="198"/>
                  </a:cubicBezTo>
                  <a:cubicBezTo>
                    <a:pt x="968" y="203"/>
                    <a:pt x="968" y="203"/>
                    <a:pt x="968" y="203"/>
                  </a:cubicBezTo>
                  <a:cubicBezTo>
                    <a:pt x="952" y="212"/>
                    <a:pt x="952" y="212"/>
                    <a:pt x="952" y="212"/>
                  </a:cubicBezTo>
                  <a:cubicBezTo>
                    <a:pt x="952" y="212"/>
                    <a:pt x="948" y="218"/>
                    <a:pt x="952" y="224"/>
                  </a:cubicBezTo>
                  <a:cubicBezTo>
                    <a:pt x="957" y="230"/>
                    <a:pt x="962" y="222"/>
                    <a:pt x="967" y="233"/>
                  </a:cubicBezTo>
                  <a:cubicBezTo>
                    <a:pt x="972" y="244"/>
                    <a:pt x="978" y="246"/>
                    <a:pt x="980" y="248"/>
                  </a:cubicBezTo>
                  <a:cubicBezTo>
                    <a:pt x="982" y="250"/>
                    <a:pt x="968" y="255"/>
                    <a:pt x="969" y="263"/>
                  </a:cubicBezTo>
                  <a:cubicBezTo>
                    <a:pt x="970" y="272"/>
                    <a:pt x="976" y="275"/>
                    <a:pt x="976" y="275"/>
                  </a:cubicBezTo>
                  <a:cubicBezTo>
                    <a:pt x="976" y="275"/>
                    <a:pt x="954" y="283"/>
                    <a:pt x="951" y="287"/>
                  </a:cubicBezTo>
                  <a:cubicBezTo>
                    <a:pt x="948" y="291"/>
                    <a:pt x="943" y="293"/>
                    <a:pt x="943" y="293"/>
                  </a:cubicBezTo>
                  <a:cubicBezTo>
                    <a:pt x="943" y="293"/>
                    <a:pt x="939" y="302"/>
                    <a:pt x="935" y="311"/>
                  </a:cubicBezTo>
                  <a:cubicBezTo>
                    <a:pt x="932" y="321"/>
                    <a:pt x="923" y="322"/>
                    <a:pt x="923" y="322"/>
                  </a:cubicBezTo>
                  <a:cubicBezTo>
                    <a:pt x="923" y="322"/>
                    <a:pt x="915" y="306"/>
                    <a:pt x="921" y="304"/>
                  </a:cubicBezTo>
                  <a:cubicBezTo>
                    <a:pt x="926" y="301"/>
                    <a:pt x="932" y="292"/>
                    <a:pt x="932" y="292"/>
                  </a:cubicBezTo>
                  <a:cubicBezTo>
                    <a:pt x="932" y="292"/>
                    <a:pt x="929" y="279"/>
                    <a:pt x="921" y="279"/>
                  </a:cubicBezTo>
                  <a:cubicBezTo>
                    <a:pt x="912" y="278"/>
                    <a:pt x="907" y="272"/>
                    <a:pt x="907" y="272"/>
                  </a:cubicBezTo>
                  <a:cubicBezTo>
                    <a:pt x="894" y="282"/>
                    <a:pt x="894" y="282"/>
                    <a:pt x="894" y="282"/>
                  </a:cubicBezTo>
                  <a:cubicBezTo>
                    <a:pt x="894" y="282"/>
                    <a:pt x="912" y="296"/>
                    <a:pt x="903" y="296"/>
                  </a:cubicBezTo>
                  <a:cubicBezTo>
                    <a:pt x="895" y="296"/>
                    <a:pt x="877" y="290"/>
                    <a:pt x="877" y="290"/>
                  </a:cubicBezTo>
                  <a:cubicBezTo>
                    <a:pt x="863" y="288"/>
                    <a:pt x="863" y="288"/>
                    <a:pt x="863" y="288"/>
                  </a:cubicBezTo>
                  <a:cubicBezTo>
                    <a:pt x="863" y="288"/>
                    <a:pt x="842" y="281"/>
                    <a:pt x="838" y="284"/>
                  </a:cubicBezTo>
                  <a:cubicBezTo>
                    <a:pt x="834" y="286"/>
                    <a:pt x="813" y="274"/>
                    <a:pt x="812" y="270"/>
                  </a:cubicBezTo>
                  <a:cubicBezTo>
                    <a:pt x="811" y="267"/>
                    <a:pt x="791" y="252"/>
                    <a:pt x="795" y="246"/>
                  </a:cubicBezTo>
                  <a:cubicBezTo>
                    <a:pt x="800" y="239"/>
                    <a:pt x="813" y="225"/>
                    <a:pt x="790" y="231"/>
                  </a:cubicBezTo>
                  <a:cubicBezTo>
                    <a:pt x="767" y="237"/>
                    <a:pt x="764" y="238"/>
                    <a:pt x="764" y="238"/>
                  </a:cubicBezTo>
                  <a:cubicBezTo>
                    <a:pt x="764" y="238"/>
                    <a:pt x="749" y="235"/>
                    <a:pt x="753" y="239"/>
                  </a:cubicBezTo>
                  <a:cubicBezTo>
                    <a:pt x="756" y="243"/>
                    <a:pt x="762" y="241"/>
                    <a:pt x="764" y="245"/>
                  </a:cubicBezTo>
                  <a:cubicBezTo>
                    <a:pt x="766" y="248"/>
                    <a:pt x="758" y="256"/>
                    <a:pt x="753" y="255"/>
                  </a:cubicBezTo>
                  <a:cubicBezTo>
                    <a:pt x="747" y="255"/>
                    <a:pt x="744" y="250"/>
                    <a:pt x="742" y="257"/>
                  </a:cubicBezTo>
                  <a:cubicBezTo>
                    <a:pt x="741" y="264"/>
                    <a:pt x="745" y="272"/>
                    <a:pt x="745" y="272"/>
                  </a:cubicBezTo>
                  <a:cubicBezTo>
                    <a:pt x="744" y="288"/>
                    <a:pt x="744" y="288"/>
                    <a:pt x="744" y="288"/>
                  </a:cubicBezTo>
                  <a:cubicBezTo>
                    <a:pt x="744" y="288"/>
                    <a:pt x="733" y="291"/>
                    <a:pt x="730" y="292"/>
                  </a:cubicBezTo>
                  <a:cubicBezTo>
                    <a:pt x="728" y="293"/>
                    <a:pt x="733" y="268"/>
                    <a:pt x="733" y="268"/>
                  </a:cubicBezTo>
                  <a:cubicBezTo>
                    <a:pt x="724" y="255"/>
                    <a:pt x="724" y="255"/>
                    <a:pt x="724" y="255"/>
                  </a:cubicBezTo>
                  <a:cubicBezTo>
                    <a:pt x="724" y="255"/>
                    <a:pt x="731" y="248"/>
                    <a:pt x="719" y="247"/>
                  </a:cubicBezTo>
                  <a:cubicBezTo>
                    <a:pt x="706" y="246"/>
                    <a:pt x="695" y="243"/>
                    <a:pt x="694" y="246"/>
                  </a:cubicBezTo>
                  <a:cubicBezTo>
                    <a:pt x="692" y="249"/>
                    <a:pt x="695" y="243"/>
                    <a:pt x="682" y="243"/>
                  </a:cubicBezTo>
                  <a:cubicBezTo>
                    <a:pt x="670" y="244"/>
                    <a:pt x="637" y="239"/>
                    <a:pt x="645" y="229"/>
                  </a:cubicBezTo>
                  <a:cubicBezTo>
                    <a:pt x="654" y="219"/>
                    <a:pt x="651" y="216"/>
                    <a:pt x="660" y="219"/>
                  </a:cubicBezTo>
                  <a:cubicBezTo>
                    <a:pt x="669" y="221"/>
                    <a:pt x="672" y="219"/>
                    <a:pt x="672" y="212"/>
                  </a:cubicBezTo>
                  <a:cubicBezTo>
                    <a:pt x="673" y="204"/>
                    <a:pt x="668" y="191"/>
                    <a:pt x="668" y="191"/>
                  </a:cubicBezTo>
                  <a:cubicBezTo>
                    <a:pt x="668" y="191"/>
                    <a:pt x="663" y="189"/>
                    <a:pt x="656" y="187"/>
                  </a:cubicBezTo>
                  <a:cubicBezTo>
                    <a:pt x="650" y="186"/>
                    <a:pt x="640" y="180"/>
                    <a:pt x="640" y="180"/>
                  </a:cubicBezTo>
                  <a:cubicBezTo>
                    <a:pt x="628" y="165"/>
                    <a:pt x="628" y="165"/>
                    <a:pt x="628" y="165"/>
                  </a:cubicBezTo>
                  <a:cubicBezTo>
                    <a:pt x="628" y="165"/>
                    <a:pt x="624" y="163"/>
                    <a:pt x="619" y="150"/>
                  </a:cubicBezTo>
                  <a:cubicBezTo>
                    <a:pt x="614" y="138"/>
                    <a:pt x="613" y="131"/>
                    <a:pt x="605" y="129"/>
                  </a:cubicBezTo>
                  <a:cubicBezTo>
                    <a:pt x="596" y="126"/>
                    <a:pt x="599" y="120"/>
                    <a:pt x="589" y="123"/>
                  </a:cubicBezTo>
                  <a:cubicBezTo>
                    <a:pt x="580" y="126"/>
                    <a:pt x="568" y="136"/>
                    <a:pt x="567" y="128"/>
                  </a:cubicBezTo>
                  <a:cubicBezTo>
                    <a:pt x="567" y="120"/>
                    <a:pt x="587" y="104"/>
                    <a:pt x="587" y="104"/>
                  </a:cubicBezTo>
                  <a:cubicBezTo>
                    <a:pt x="587" y="104"/>
                    <a:pt x="589" y="93"/>
                    <a:pt x="586" y="97"/>
                  </a:cubicBezTo>
                  <a:cubicBezTo>
                    <a:pt x="583" y="100"/>
                    <a:pt x="569" y="104"/>
                    <a:pt x="569" y="104"/>
                  </a:cubicBezTo>
                  <a:cubicBezTo>
                    <a:pt x="569" y="104"/>
                    <a:pt x="561" y="112"/>
                    <a:pt x="556" y="115"/>
                  </a:cubicBezTo>
                  <a:cubicBezTo>
                    <a:pt x="550" y="119"/>
                    <a:pt x="547" y="110"/>
                    <a:pt x="547" y="110"/>
                  </a:cubicBezTo>
                  <a:cubicBezTo>
                    <a:pt x="556" y="89"/>
                    <a:pt x="556" y="89"/>
                    <a:pt x="556" y="89"/>
                  </a:cubicBezTo>
                  <a:cubicBezTo>
                    <a:pt x="556" y="89"/>
                    <a:pt x="571" y="80"/>
                    <a:pt x="568" y="73"/>
                  </a:cubicBezTo>
                  <a:cubicBezTo>
                    <a:pt x="565" y="66"/>
                    <a:pt x="560" y="62"/>
                    <a:pt x="560" y="62"/>
                  </a:cubicBezTo>
                  <a:cubicBezTo>
                    <a:pt x="560" y="62"/>
                    <a:pt x="554" y="66"/>
                    <a:pt x="550" y="72"/>
                  </a:cubicBezTo>
                  <a:cubicBezTo>
                    <a:pt x="546" y="77"/>
                    <a:pt x="541" y="80"/>
                    <a:pt x="541" y="80"/>
                  </a:cubicBezTo>
                  <a:cubicBezTo>
                    <a:pt x="541" y="80"/>
                    <a:pt x="527" y="98"/>
                    <a:pt x="525" y="87"/>
                  </a:cubicBezTo>
                  <a:cubicBezTo>
                    <a:pt x="523" y="76"/>
                    <a:pt x="543" y="63"/>
                    <a:pt x="524" y="66"/>
                  </a:cubicBezTo>
                  <a:cubicBezTo>
                    <a:pt x="506" y="68"/>
                    <a:pt x="506" y="61"/>
                    <a:pt x="502" y="65"/>
                  </a:cubicBezTo>
                  <a:cubicBezTo>
                    <a:pt x="499" y="69"/>
                    <a:pt x="502" y="75"/>
                    <a:pt x="494" y="79"/>
                  </a:cubicBezTo>
                  <a:cubicBezTo>
                    <a:pt x="486" y="82"/>
                    <a:pt x="482" y="79"/>
                    <a:pt x="476" y="77"/>
                  </a:cubicBezTo>
                  <a:cubicBezTo>
                    <a:pt x="470" y="75"/>
                    <a:pt x="466" y="53"/>
                    <a:pt x="463" y="68"/>
                  </a:cubicBezTo>
                  <a:cubicBezTo>
                    <a:pt x="459" y="82"/>
                    <a:pt x="459" y="88"/>
                    <a:pt x="452" y="80"/>
                  </a:cubicBezTo>
                  <a:cubicBezTo>
                    <a:pt x="444" y="71"/>
                    <a:pt x="444" y="64"/>
                    <a:pt x="444" y="64"/>
                  </a:cubicBezTo>
                  <a:cubicBezTo>
                    <a:pt x="444" y="64"/>
                    <a:pt x="425" y="83"/>
                    <a:pt x="431" y="75"/>
                  </a:cubicBezTo>
                  <a:cubicBezTo>
                    <a:pt x="437" y="66"/>
                    <a:pt x="431" y="63"/>
                    <a:pt x="431" y="63"/>
                  </a:cubicBezTo>
                  <a:cubicBezTo>
                    <a:pt x="418" y="56"/>
                    <a:pt x="418" y="56"/>
                    <a:pt x="418" y="56"/>
                  </a:cubicBezTo>
                  <a:cubicBezTo>
                    <a:pt x="418" y="56"/>
                    <a:pt x="418" y="46"/>
                    <a:pt x="415" y="44"/>
                  </a:cubicBezTo>
                  <a:cubicBezTo>
                    <a:pt x="412" y="43"/>
                    <a:pt x="408" y="34"/>
                    <a:pt x="408" y="34"/>
                  </a:cubicBezTo>
                  <a:cubicBezTo>
                    <a:pt x="410" y="17"/>
                    <a:pt x="410" y="17"/>
                    <a:pt x="410" y="17"/>
                  </a:cubicBezTo>
                  <a:cubicBezTo>
                    <a:pt x="410" y="17"/>
                    <a:pt x="403" y="0"/>
                    <a:pt x="401" y="1"/>
                  </a:cubicBezTo>
                  <a:cubicBezTo>
                    <a:pt x="376" y="14"/>
                    <a:pt x="95" y="232"/>
                    <a:pt x="90" y="240"/>
                  </a:cubicBezTo>
                  <a:cubicBezTo>
                    <a:pt x="85" y="249"/>
                    <a:pt x="93" y="249"/>
                    <a:pt x="98" y="254"/>
                  </a:cubicBezTo>
                  <a:cubicBezTo>
                    <a:pt x="104" y="259"/>
                    <a:pt x="107" y="266"/>
                    <a:pt x="114" y="273"/>
                  </a:cubicBezTo>
                  <a:cubicBezTo>
                    <a:pt x="121" y="279"/>
                    <a:pt x="114" y="290"/>
                    <a:pt x="109" y="298"/>
                  </a:cubicBezTo>
                  <a:cubicBezTo>
                    <a:pt x="104" y="307"/>
                    <a:pt x="92" y="312"/>
                    <a:pt x="95" y="324"/>
                  </a:cubicBezTo>
                  <a:cubicBezTo>
                    <a:pt x="98" y="336"/>
                    <a:pt x="110" y="329"/>
                    <a:pt x="117" y="319"/>
                  </a:cubicBezTo>
                  <a:cubicBezTo>
                    <a:pt x="124" y="309"/>
                    <a:pt x="139" y="327"/>
                    <a:pt x="136" y="341"/>
                  </a:cubicBezTo>
                  <a:cubicBezTo>
                    <a:pt x="133" y="355"/>
                    <a:pt x="129" y="396"/>
                    <a:pt x="124" y="413"/>
                  </a:cubicBezTo>
                  <a:cubicBezTo>
                    <a:pt x="119" y="430"/>
                    <a:pt x="121" y="430"/>
                    <a:pt x="114" y="444"/>
                  </a:cubicBezTo>
                  <a:cubicBezTo>
                    <a:pt x="107" y="457"/>
                    <a:pt x="110" y="457"/>
                    <a:pt x="117" y="468"/>
                  </a:cubicBezTo>
                  <a:cubicBezTo>
                    <a:pt x="124" y="478"/>
                    <a:pt x="126" y="493"/>
                    <a:pt x="122" y="500"/>
                  </a:cubicBezTo>
                  <a:cubicBezTo>
                    <a:pt x="119" y="507"/>
                    <a:pt x="109" y="515"/>
                    <a:pt x="100" y="529"/>
                  </a:cubicBezTo>
                  <a:cubicBezTo>
                    <a:pt x="92" y="543"/>
                    <a:pt x="71" y="529"/>
                    <a:pt x="71" y="529"/>
                  </a:cubicBezTo>
                  <a:cubicBezTo>
                    <a:pt x="69" y="528"/>
                    <a:pt x="69" y="528"/>
                    <a:pt x="69" y="528"/>
                  </a:cubicBezTo>
                  <a:cubicBezTo>
                    <a:pt x="68" y="530"/>
                    <a:pt x="68" y="530"/>
                    <a:pt x="68" y="530"/>
                  </a:cubicBezTo>
                  <a:cubicBezTo>
                    <a:pt x="67" y="532"/>
                    <a:pt x="66" y="535"/>
                    <a:pt x="67" y="539"/>
                  </a:cubicBezTo>
                  <a:cubicBezTo>
                    <a:pt x="69" y="548"/>
                    <a:pt x="73" y="562"/>
                    <a:pt x="65" y="562"/>
                  </a:cubicBezTo>
                  <a:cubicBezTo>
                    <a:pt x="58" y="562"/>
                    <a:pt x="58" y="558"/>
                    <a:pt x="51" y="564"/>
                  </a:cubicBezTo>
                  <a:cubicBezTo>
                    <a:pt x="45" y="570"/>
                    <a:pt x="36" y="567"/>
                    <a:pt x="42" y="576"/>
                  </a:cubicBezTo>
                  <a:cubicBezTo>
                    <a:pt x="48" y="586"/>
                    <a:pt x="56" y="584"/>
                    <a:pt x="56" y="584"/>
                  </a:cubicBezTo>
                  <a:cubicBezTo>
                    <a:pt x="56" y="584"/>
                    <a:pt x="64" y="572"/>
                    <a:pt x="67" y="581"/>
                  </a:cubicBezTo>
                  <a:cubicBezTo>
                    <a:pt x="70" y="590"/>
                    <a:pt x="75" y="590"/>
                    <a:pt x="70" y="596"/>
                  </a:cubicBezTo>
                  <a:cubicBezTo>
                    <a:pt x="65" y="603"/>
                    <a:pt x="64" y="604"/>
                    <a:pt x="58" y="607"/>
                  </a:cubicBezTo>
                  <a:cubicBezTo>
                    <a:pt x="51" y="610"/>
                    <a:pt x="53" y="598"/>
                    <a:pt x="51" y="610"/>
                  </a:cubicBezTo>
                  <a:cubicBezTo>
                    <a:pt x="50" y="623"/>
                    <a:pt x="58" y="617"/>
                    <a:pt x="58" y="621"/>
                  </a:cubicBezTo>
                  <a:cubicBezTo>
                    <a:pt x="58" y="626"/>
                    <a:pt x="48" y="634"/>
                    <a:pt x="48" y="634"/>
                  </a:cubicBezTo>
                  <a:cubicBezTo>
                    <a:pt x="48" y="634"/>
                    <a:pt x="67" y="634"/>
                    <a:pt x="69" y="637"/>
                  </a:cubicBezTo>
                  <a:cubicBezTo>
                    <a:pt x="70" y="640"/>
                    <a:pt x="78" y="627"/>
                    <a:pt x="79" y="638"/>
                  </a:cubicBezTo>
                  <a:cubicBezTo>
                    <a:pt x="81" y="649"/>
                    <a:pt x="76" y="654"/>
                    <a:pt x="69" y="657"/>
                  </a:cubicBezTo>
                  <a:cubicBezTo>
                    <a:pt x="61" y="660"/>
                    <a:pt x="53" y="660"/>
                    <a:pt x="53" y="660"/>
                  </a:cubicBezTo>
                  <a:cubicBezTo>
                    <a:pt x="53" y="660"/>
                    <a:pt x="47" y="655"/>
                    <a:pt x="45" y="663"/>
                  </a:cubicBezTo>
                  <a:cubicBezTo>
                    <a:pt x="44" y="671"/>
                    <a:pt x="47" y="674"/>
                    <a:pt x="51" y="677"/>
                  </a:cubicBezTo>
                  <a:cubicBezTo>
                    <a:pt x="56" y="680"/>
                    <a:pt x="41" y="688"/>
                    <a:pt x="47" y="696"/>
                  </a:cubicBezTo>
                  <a:cubicBezTo>
                    <a:pt x="53" y="703"/>
                    <a:pt x="65" y="699"/>
                    <a:pt x="65" y="699"/>
                  </a:cubicBezTo>
                  <a:cubicBezTo>
                    <a:pt x="65" y="699"/>
                    <a:pt x="76" y="683"/>
                    <a:pt x="75" y="696"/>
                  </a:cubicBezTo>
                  <a:cubicBezTo>
                    <a:pt x="73" y="708"/>
                    <a:pt x="58" y="706"/>
                    <a:pt x="64" y="714"/>
                  </a:cubicBezTo>
                  <a:cubicBezTo>
                    <a:pt x="70" y="722"/>
                    <a:pt x="73" y="711"/>
                    <a:pt x="79" y="720"/>
                  </a:cubicBezTo>
                  <a:cubicBezTo>
                    <a:pt x="86" y="730"/>
                    <a:pt x="78" y="733"/>
                    <a:pt x="78" y="741"/>
                  </a:cubicBezTo>
                  <a:cubicBezTo>
                    <a:pt x="78" y="748"/>
                    <a:pt x="87" y="753"/>
                    <a:pt x="89" y="758"/>
                  </a:cubicBezTo>
                  <a:cubicBezTo>
                    <a:pt x="90" y="762"/>
                    <a:pt x="93" y="776"/>
                    <a:pt x="89" y="781"/>
                  </a:cubicBezTo>
                  <a:cubicBezTo>
                    <a:pt x="84" y="785"/>
                    <a:pt x="79" y="784"/>
                    <a:pt x="81" y="793"/>
                  </a:cubicBezTo>
                  <a:cubicBezTo>
                    <a:pt x="82" y="803"/>
                    <a:pt x="84" y="804"/>
                    <a:pt x="76" y="809"/>
                  </a:cubicBezTo>
                  <a:cubicBezTo>
                    <a:pt x="69" y="813"/>
                    <a:pt x="64" y="815"/>
                    <a:pt x="64" y="807"/>
                  </a:cubicBezTo>
                  <a:cubicBezTo>
                    <a:pt x="64" y="799"/>
                    <a:pt x="69" y="787"/>
                    <a:pt x="67" y="781"/>
                  </a:cubicBezTo>
                  <a:cubicBezTo>
                    <a:pt x="65" y="775"/>
                    <a:pt x="70" y="751"/>
                    <a:pt x="64" y="751"/>
                  </a:cubicBezTo>
                  <a:cubicBezTo>
                    <a:pt x="58" y="751"/>
                    <a:pt x="58" y="737"/>
                    <a:pt x="58" y="733"/>
                  </a:cubicBezTo>
                  <a:cubicBezTo>
                    <a:pt x="58" y="728"/>
                    <a:pt x="48" y="716"/>
                    <a:pt x="45" y="722"/>
                  </a:cubicBezTo>
                  <a:cubicBezTo>
                    <a:pt x="42" y="728"/>
                    <a:pt x="36" y="720"/>
                    <a:pt x="36" y="720"/>
                  </a:cubicBezTo>
                  <a:cubicBezTo>
                    <a:pt x="36" y="720"/>
                    <a:pt x="38" y="693"/>
                    <a:pt x="31" y="697"/>
                  </a:cubicBezTo>
                  <a:cubicBezTo>
                    <a:pt x="25" y="702"/>
                    <a:pt x="19" y="680"/>
                    <a:pt x="13" y="689"/>
                  </a:cubicBezTo>
                  <a:cubicBezTo>
                    <a:pt x="7" y="699"/>
                    <a:pt x="0" y="689"/>
                    <a:pt x="8" y="705"/>
                  </a:cubicBezTo>
                  <a:cubicBezTo>
                    <a:pt x="16" y="720"/>
                    <a:pt x="18" y="733"/>
                    <a:pt x="22" y="736"/>
                  </a:cubicBezTo>
                  <a:cubicBezTo>
                    <a:pt x="31" y="744"/>
                    <a:pt x="41" y="747"/>
                    <a:pt x="36" y="753"/>
                  </a:cubicBezTo>
                  <a:cubicBezTo>
                    <a:pt x="31" y="759"/>
                    <a:pt x="28" y="756"/>
                    <a:pt x="28" y="765"/>
                  </a:cubicBezTo>
                  <a:cubicBezTo>
                    <a:pt x="28" y="775"/>
                    <a:pt x="39" y="776"/>
                    <a:pt x="39" y="776"/>
                  </a:cubicBezTo>
                  <a:cubicBezTo>
                    <a:pt x="39" y="776"/>
                    <a:pt x="41" y="775"/>
                    <a:pt x="36" y="793"/>
                  </a:cubicBezTo>
                  <a:cubicBezTo>
                    <a:pt x="31" y="812"/>
                    <a:pt x="44" y="809"/>
                    <a:pt x="42" y="818"/>
                  </a:cubicBezTo>
                  <a:cubicBezTo>
                    <a:pt x="42" y="818"/>
                    <a:pt x="56" y="844"/>
                    <a:pt x="68" y="837"/>
                  </a:cubicBezTo>
                  <a:cubicBezTo>
                    <a:pt x="80" y="830"/>
                    <a:pt x="80" y="803"/>
                    <a:pt x="109" y="808"/>
                  </a:cubicBezTo>
                  <a:cubicBezTo>
                    <a:pt x="138" y="813"/>
                    <a:pt x="562" y="943"/>
                    <a:pt x="743" y="963"/>
                  </a:cubicBezTo>
                  <a:cubicBezTo>
                    <a:pt x="743" y="963"/>
                    <a:pt x="769" y="970"/>
                    <a:pt x="769" y="963"/>
                  </a:cubicBezTo>
                  <a:cubicBezTo>
                    <a:pt x="769" y="957"/>
                    <a:pt x="775" y="948"/>
                    <a:pt x="781" y="951"/>
                  </a:cubicBezTo>
                  <a:cubicBezTo>
                    <a:pt x="786" y="955"/>
                    <a:pt x="772" y="968"/>
                    <a:pt x="784" y="972"/>
                  </a:cubicBezTo>
                  <a:cubicBezTo>
                    <a:pt x="796" y="975"/>
                    <a:pt x="811" y="987"/>
                    <a:pt x="820" y="987"/>
                  </a:cubicBezTo>
                  <a:cubicBezTo>
                    <a:pt x="828" y="987"/>
                    <a:pt x="835" y="991"/>
                    <a:pt x="840" y="996"/>
                  </a:cubicBezTo>
                  <a:cubicBezTo>
                    <a:pt x="846" y="1001"/>
                    <a:pt x="852" y="999"/>
                    <a:pt x="858" y="999"/>
                  </a:cubicBezTo>
                  <a:cubicBezTo>
                    <a:pt x="863" y="999"/>
                    <a:pt x="873" y="994"/>
                    <a:pt x="876" y="1003"/>
                  </a:cubicBezTo>
                  <a:cubicBezTo>
                    <a:pt x="880" y="1011"/>
                    <a:pt x="881" y="1010"/>
                    <a:pt x="890" y="1010"/>
                  </a:cubicBezTo>
                  <a:cubicBezTo>
                    <a:pt x="899" y="1010"/>
                    <a:pt x="914" y="1011"/>
                    <a:pt x="914" y="1011"/>
                  </a:cubicBezTo>
                  <a:cubicBezTo>
                    <a:pt x="915" y="1014"/>
                    <a:pt x="915" y="1014"/>
                    <a:pt x="915" y="1014"/>
                  </a:cubicBezTo>
                  <a:cubicBezTo>
                    <a:pt x="919" y="1011"/>
                    <a:pt x="923" y="1008"/>
                    <a:pt x="926" y="1002"/>
                  </a:cubicBezTo>
                  <a:cubicBezTo>
                    <a:pt x="937" y="986"/>
                    <a:pt x="940" y="986"/>
                    <a:pt x="952" y="987"/>
                  </a:cubicBezTo>
                  <a:cubicBezTo>
                    <a:pt x="952" y="987"/>
                    <a:pt x="968" y="980"/>
                    <a:pt x="978" y="981"/>
                  </a:cubicBezTo>
                  <a:cubicBezTo>
                    <a:pt x="987" y="982"/>
                    <a:pt x="987" y="990"/>
                    <a:pt x="989" y="998"/>
                  </a:cubicBezTo>
                  <a:cubicBezTo>
                    <a:pt x="991" y="1007"/>
                    <a:pt x="1002" y="1018"/>
                    <a:pt x="1005" y="1012"/>
                  </a:cubicBezTo>
                  <a:cubicBezTo>
                    <a:pt x="1008" y="1006"/>
                    <a:pt x="1023" y="1022"/>
                    <a:pt x="1028" y="1022"/>
                  </a:cubicBezTo>
                  <a:cubicBezTo>
                    <a:pt x="1032" y="1022"/>
                    <a:pt x="1033" y="1030"/>
                    <a:pt x="1043" y="1060"/>
                  </a:cubicBezTo>
                  <a:cubicBezTo>
                    <a:pt x="1052" y="1090"/>
                    <a:pt x="1062" y="1075"/>
                    <a:pt x="1065" y="1080"/>
                  </a:cubicBezTo>
                  <a:cubicBezTo>
                    <a:pt x="1068" y="1086"/>
                    <a:pt x="1073" y="1083"/>
                    <a:pt x="1078" y="1086"/>
                  </a:cubicBezTo>
                  <a:cubicBezTo>
                    <a:pt x="1082" y="1088"/>
                    <a:pt x="1104" y="1091"/>
                    <a:pt x="1113" y="1091"/>
                  </a:cubicBezTo>
                  <a:cubicBezTo>
                    <a:pt x="1121" y="1091"/>
                    <a:pt x="1131" y="1098"/>
                    <a:pt x="1140" y="1102"/>
                  </a:cubicBezTo>
                  <a:cubicBezTo>
                    <a:pt x="1148" y="1105"/>
                    <a:pt x="1158" y="1122"/>
                    <a:pt x="1163" y="1127"/>
                  </a:cubicBezTo>
                  <a:cubicBezTo>
                    <a:pt x="1168" y="1132"/>
                    <a:pt x="1166" y="1145"/>
                    <a:pt x="1156" y="1147"/>
                  </a:cubicBezTo>
                  <a:cubicBezTo>
                    <a:pt x="1151" y="1148"/>
                    <a:pt x="1149" y="1149"/>
                    <a:pt x="1147" y="1149"/>
                  </a:cubicBezTo>
                  <a:cubicBezTo>
                    <a:pt x="1146" y="1150"/>
                    <a:pt x="1146" y="1150"/>
                    <a:pt x="1146" y="1150"/>
                  </a:cubicBezTo>
                  <a:cubicBezTo>
                    <a:pt x="1155" y="1164"/>
                    <a:pt x="1167" y="1172"/>
                    <a:pt x="1177" y="1187"/>
                  </a:cubicBezTo>
                  <a:cubicBezTo>
                    <a:pt x="1178" y="1186"/>
                    <a:pt x="1178" y="1186"/>
                    <a:pt x="1178" y="1186"/>
                  </a:cubicBezTo>
                  <a:cubicBezTo>
                    <a:pt x="1196" y="1175"/>
                    <a:pt x="1196" y="1175"/>
                    <a:pt x="1196" y="1175"/>
                  </a:cubicBezTo>
                  <a:cubicBezTo>
                    <a:pt x="1196" y="1175"/>
                    <a:pt x="1227" y="1177"/>
                    <a:pt x="1231" y="1177"/>
                  </a:cubicBezTo>
                  <a:cubicBezTo>
                    <a:pt x="1236" y="1177"/>
                    <a:pt x="1263" y="1168"/>
                    <a:pt x="1268" y="1162"/>
                  </a:cubicBezTo>
                  <a:cubicBezTo>
                    <a:pt x="1269" y="1161"/>
                    <a:pt x="1270" y="1161"/>
                    <a:pt x="1271" y="1162"/>
                  </a:cubicBezTo>
                  <a:cubicBezTo>
                    <a:pt x="1273" y="1162"/>
                    <a:pt x="1273" y="1162"/>
                    <a:pt x="1273" y="1162"/>
                  </a:cubicBezTo>
                  <a:cubicBezTo>
                    <a:pt x="1273" y="1162"/>
                    <a:pt x="1287" y="1153"/>
                    <a:pt x="1294" y="1146"/>
                  </a:cubicBezTo>
                  <a:cubicBezTo>
                    <a:pt x="1300" y="1139"/>
                    <a:pt x="1302" y="1134"/>
                    <a:pt x="1326" y="1138"/>
                  </a:cubicBezTo>
                  <a:cubicBezTo>
                    <a:pt x="1350" y="1141"/>
                    <a:pt x="1374" y="1139"/>
                    <a:pt x="1388" y="1134"/>
                  </a:cubicBezTo>
                  <a:cubicBezTo>
                    <a:pt x="1401" y="1129"/>
                    <a:pt x="1423" y="1129"/>
                    <a:pt x="1429" y="1105"/>
                  </a:cubicBezTo>
                  <a:cubicBezTo>
                    <a:pt x="1434" y="1081"/>
                    <a:pt x="1442" y="1066"/>
                    <a:pt x="1447" y="1054"/>
                  </a:cubicBezTo>
                  <a:cubicBezTo>
                    <a:pt x="1453" y="1042"/>
                    <a:pt x="1459" y="1032"/>
                    <a:pt x="1470" y="1042"/>
                  </a:cubicBezTo>
                  <a:cubicBezTo>
                    <a:pt x="1480" y="1052"/>
                    <a:pt x="1485" y="1039"/>
                    <a:pt x="1495" y="1047"/>
                  </a:cubicBezTo>
                  <a:cubicBezTo>
                    <a:pt x="1506" y="1056"/>
                    <a:pt x="1495" y="1071"/>
                    <a:pt x="1502" y="1086"/>
                  </a:cubicBezTo>
                  <a:cubicBezTo>
                    <a:pt x="1509" y="1102"/>
                    <a:pt x="1523" y="1122"/>
                    <a:pt x="1529" y="1131"/>
                  </a:cubicBezTo>
                  <a:cubicBezTo>
                    <a:pt x="1531" y="1133"/>
                    <a:pt x="1531" y="1133"/>
                    <a:pt x="1531" y="1133"/>
                  </a:cubicBezTo>
                  <a:cubicBezTo>
                    <a:pt x="1535" y="1128"/>
                    <a:pt x="1537" y="1125"/>
                    <a:pt x="1537" y="1125"/>
                  </a:cubicBezTo>
                  <a:cubicBezTo>
                    <a:pt x="1537" y="1125"/>
                    <a:pt x="1557" y="1116"/>
                    <a:pt x="1565" y="1112"/>
                  </a:cubicBezTo>
                  <a:cubicBezTo>
                    <a:pt x="1574" y="1109"/>
                    <a:pt x="1583" y="1099"/>
                    <a:pt x="1583" y="1099"/>
                  </a:cubicBezTo>
                  <a:cubicBezTo>
                    <a:pt x="1589" y="1093"/>
                    <a:pt x="1589" y="1093"/>
                    <a:pt x="1589" y="1093"/>
                  </a:cubicBezTo>
                  <a:cubicBezTo>
                    <a:pt x="1589" y="1093"/>
                    <a:pt x="1583" y="1099"/>
                    <a:pt x="1596" y="1102"/>
                  </a:cubicBezTo>
                  <a:cubicBezTo>
                    <a:pt x="1608" y="1106"/>
                    <a:pt x="1618" y="1096"/>
                    <a:pt x="1618" y="1102"/>
                  </a:cubicBezTo>
                  <a:cubicBezTo>
                    <a:pt x="1617" y="1109"/>
                    <a:pt x="1601" y="1116"/>
                    <a:pt x="1601" y="1116"/>
                  </a:cubicBezTo>
                  <a:cubicBezTo>
                    <a:pt x="1601" y="1116"/>
                    <a:pt x="1598" y="1116"/>
                    <a:pt x="1591" y="1117"/>
                  </a:cubicBezTo>
                  <a:cubicBezTo>
                    <a:pt x="1584" y="1118"/>
                    <a:pt x="1573" y="1132"/>
                    <a:pt x="1573" y="1132"/>
                  </a:cubicBezTo>
                  <a:cubicBezTo>
                    <a:pt x="1573" y="1132"/>
                    <a:pt x="1568" y="1135"/>
                    <a:pt x="1565" y="1140"/>
                  </a:cubicBezTo>
                  <a:cubicBezTo>
                    <a:pt x="1561" y="1146"/>
                    <a:pt x="1558" y="1152"/>
                    <a:pt x="1559" y="1158"/>
                  </a:cubicBezTo>
                  <a:cubicBezTo>
                    <a:pt x="1560" y="1165"/>
                    <a:pt x="1559" y="1169"/>
                    <a:pt x="1567" y="1172"/>
                  </a:cubicBezTo>
                  <a:cubicBezTo>
                    <a:pt x="1574" y="1174"/>
                    <a:pt x="1584" y="1169"/>
                    <a:pt x="1584" y="1169"/>
                  </a:cubicBezTo>
                  <a:cubicBezTo>
                    <a:pt x="1584" y="1169"/>
                    <a:pt x="1601" y="1156"/>
                    <a:pt x="1603" y="1152"/>
                  </a:cubicBezTo>
                  <a:cubicBezTo>
                    <a:pt x="1604" y="1149"/>
                    <a:pt x="1609" y="1138"/>
                    <a:pt x="1609" y="1138"/>
                  </a:cubicBezTo>
                  <a:cubicBezTo>
                    <a:pt x="1625" y="1129"/>
                    <a:pt x="1625" y="1129"/>
                    <a:pt x="1625" y="1129"/>
                  </a:cubicBezTo>
                  <a:cubicBezTo>
                    <a:pt x="1625" y="1129"/>
                    <a:pt x="1634" y="1129"/>
                    <a:pt x="1643" y="1127"/>
                  </a:cubicBezTo>
                  <a:cubicBezTo>
                    <a:pt x="1653" y="1125"/>
                    <a:pt x="1666" y="1118"/>
                    <a:pt x="1666" y="1118"/>
                  </a:cubicBezTo>
                  <a:cubicBezTo>
                    <a:pt x="1666" y="1118"/>
                    <a:pt x="1677" y="1113"/>
                    <a:pt x="1681" y="1109"/>
                  </a:cubicBezTo>
                  <a:cubicBezTo>
                    <a:pt x="1684" y="1104"/>
                    <a:pt x="1685" y="1102"/>
                    <a:pt x="1685" y="1102"/>
                  </a:cubicBezTo>
                  <a:cubicBezTo>
                    <a:pt x="1685" y="1102"/>
                    <a:pt x="1684" y="1093"/>
                    <a:pt x="1681" y="1093"/>
                  </a:cubicBezTo>
                  <a:cubicBezTo>
                    <a:pt x="1677" y="1092"/>
                    <a:pt x="1673" y="1095"/>
                    <a:pt x="1681" y="1088"/>
                  </a:cubicBezTo>
                  <a:cubicBezTo>
                    <a:pt x="1690" y="1081"/>
                    <a:pt x="1683" y="1085"/>
                    <a:pt x="1691" y="1079"/>
                  </a:cubicBezTo>
                  <a:cubicBezTo>
                    <a:pt x="1699" y="1073"/>
                    <a:pt x="1702" y="1063"/>
                    <a:pt x="1702" y="1063"/>
                  </a:cubicBezTo>
                  <a:cubicBezTo>
                    <a:pt x="1698" y="1045"/>
                    <a:pt x="1698" y="1045"/>
                    <a:pt x="1698" y="1045"/>
                  </a:cubicBezTo>
                  <a:cubicBezTo>
                    <a:pt x="1698" y="1045"/>
                    <a:pt x="1690" y="1035"/>
                    <a:pt x="1686" y="1044"/>
                  </a:cubicBezTo>
                  <a:cubicBezTo>
                    <a:pt x="1682" y="1053"/>
                    <a:pt x="1680" y="1065"/>
                    <a:pt x="1677" y="1075"/>
                  </a:cubicBezTo>
                  <a:cubicBezTo>
                    <a:pt x="1673" y="1086"/>
                    <a:pt x="1664" y="1087"/>
                    <a:pt x="1664" y="1087"/>
                  </a:cubicBezTo>
                  <a:cubicBezTo>
                    <a:pt x="1664" y="1087"/>
                    <a:pt x="1657" y="1084"/>
                    <a:pt x="1649" y="1086"/>
                  </a:cubicBezTo>
                  <a:cubicBezTo>
                    <a:pt x="1641" y="1087"/>
                    <a:pt x="1611" y="1093"/>
                    <a:pt x="1607" y="1082"/>
                  </a:cubicBezTo>
                  <a:cubicBezTo>
                    <a:pt x="1604" y="1072"/>
                    <a:pt x="1594" y="1062"/>
                    <a:pt x="1587" y="1064"/>
                  </a:cubicBezTo>
                  <a:cubicBezTo>
                    <a:pt x="1579" y="1066"/>
                    <a:pt x="1574" y="1056"/>
                    <a:pt x="1575" y="1046"/>
                  </a:cubicBezTo>
                  <a:cubicBezTo>
                    <a:pt x="1576" y="1037"/>
                    <a:pt x="1569" y="1021"/>
                    <a:pt x="1569" y="1021"/>
                  </a:cubicBezTo>
                  <a:cubicBezTo>
                    <a:pt x="1569" y="1021"/>
                    <a:pt x="1590" y="1017"/>
                    <a:pt x="1567" y="1017"/>
                  </a:cubicBezTo>
                  <a:cubicBezTo>
                    <a:pt x="1543" y="1018"/>
                    <a:pt x="1535" y="1016"/>
                    <a:pt x="1535" y="1016"/>
                  </a:cubicBezTo>
                  <a:cubicBezTo>
                    <a:pt x="1560" y="997"/>
                    <a:pt x="1560" y="997"/>
                    <a:pt x="1560" y="997"/>
                  </a:cubicBezTo>
                  <a:cubicBezTo>
                    <a:pt x="1560" y="997"/>
                    <a:pt x="1575" y="1001"/>
                    <a:pt x="1578" y="996"/>
                  </a:cubicBezTo>
                  <a:cubicBezTo>
                    <a:pt x="1580" y="990"/>
                    <a:pt x="1579" y="983"/>
                    <a:pt x="1579" y="983"/>
                  </a:cubicBezTo>
                  <a:cubicBezTo>
                    <a:pt x="1579" y="983"/>
                    <a:pt x="1580" y="968"/>
                    <a:pt x="1549" y="972"/>
                  </a:cubicBezTo>
                  <a:cubicBezTo>
                    <a:pt x="1519" y="975"/>
                    <a:pt x="1486" y="989"/>
                    <a:pt x="1479" y="995"/>
                  </a:cubicBezTo>
                  <a:cubicBezTo>
                    <a:pt x="1472" y="1000"/>
                    <a:pt x="1433" y="1053"/>
                    <a:pt x="1414" y="1061"/>
                  </a:cubicBezTo>
                  <a:cubicBezTo>
                    <a:pt x="1414" y="1061"/>
                    <a:pt x="1444" y="1026"/>
                    <a:pt x="1438" y="1018"/>
                  </a:cubicBezTo>
                  <a:cubicBezTo>
                    <a:pt x="1432" y="1010"/>
                    <a:pt x="1452" y="983"/>
                    <a:pt x="1472" y="976"/>
                  </a:cubicBezTo>
                  <a:cubicBezTo>
                    <a:pt x="1491" y="968"/>
                    <a:pt x="1497" y="971"/>
                    <a:pt x="1504" y="953"/>
                  </a:cubicBezTo>
                  <a:cubicBezTo>
                    <a:pt x="1512" y="935"/>
                    <a:pt x="1522" y="927"/>
                    <a:pt x="1531" y="927"/>
                  </a:cubicBezTo>
                  <a:cubicBezTo>
                    <a:pt x="1539" y="927"/>
                    <a:pt x="1538" y="927"/>
                    <a:pt x="1558" y="926"/>
                  </a:cubicBezTo>
                  <a:cubicBezTo>
                    <a:pt x="1577" y="925"/>
                    <a:pt x="1592" y="920"/>
                    <a:pt x="1592" y="920"/>
                  </a:cubicBezTo>
                  <a:cubicBezTo>
                    <a:pt x="1592" y="920"/>
                    <a:pt x="1627" y="921"/>
                    <a:pt x="1638" y="923"/>
                  </a:cubicBezTo>
                  <a:cubicBezTo>
                    <a:pt x="1648" y="925"/>
                    <a:pt x="1665" y="917"/>
                    <a:pt x="1673" y="914"/>
                  </a:cubicBezTo>
                  <a:cubicBezTo>
                    <a:pt x="1681" y="912"/>
                    <a:pt x="1694" y="904"/>
                    <a:pt x="1699" y="899"/>
                  </a:cubicBezTo>
                  <a:cubicBezTo>
                    <a:pt x="1704" y="894"/>
                    <a:pt x="1710" y="878"/>
                    <a:pt x="1710" y="878"/>
                  </a:cubicBezTo>
                  <a:cubicBezTo>
                    <a:pt x="1710" y="878"/>
                    <a:pt x="1722" y="862"/>
                    <a:pt x="1731" y="860"/>
                  </a:cubicBezTo>
                  <a:cubicBezTo>
                    <a:pt x="1739" y="859"/>
                    <a:pt x="1745" y="858"/>
                    <a:pt x="1751" y="852"/>
                  </a:cubicBezTo>
                  <a:cubicBezTo>
                    <a:pt x="1756" y="847"/>
                    <a:pt x="1772" y="831"/>
                    <a:pt x="1762" y="825"/>
                  </a:cubicBezTo>
                  <a:close/>
                  <a:moveTo>
                    <a:pt x="1038" y="389"/>
                  </a:moveTo>
                  <a:cubicBezTo>
                    <a:pt x="1042" y="397"/>
                    <a:pt x="1044" y="400"/>
                    <a:pt x="1047" y="401"/>
                  </a:cubicBezTo>
                  <a:cubicBezTo>
                    <a:pt x="1043" y="401"/>
                    <a:pt x="1041" y="400"/>
                    <a:pt x="1041" y="400"/>
                  </a:cubicBezTo>
                  <a:cubicBezTo>
                    <a:pt x="1041" y="400"/>
                    <a:pt x="1029" y="389"/>
                    <a:pt x="1011" y="384"/>
                  </a:cubicBezTo>
                  <a:cubicBezTo>
                    <a:pt x="1011" y="384"/>
                    <a:pt x="1032" y="374"/>
                    <a:pt x="1038" y="389"/>
                  </a:cubicBezTo>
                  <a:close/>
                  <a:moveTo>
                    <a:pt x="512" y="251"/>
                  </a:moveTo>
                  <a:cubicBezTo>
                    <a:pt x="521" y="243"/>
                    <a:pt x="481" y="235"/>
                    <a:pt x="476" y="227"/>
                  </a:cubicBezTo>
                  <a:cubicBezTo>
                    <a:pt x="471" y="219"/>
                    <a:pt x="497" y="220"/>
                    <a:pt x="508" y="219"/>
                  </a:cubicBezTo>
                  <a:cubicBezTo>
                    <a:pt x="555" y="222"/>
                    <a:pt x="555" y="222"/>
                    <a:pt x="555" y="222"/>
                  </a:cubicBezTo>
                  <a:cubicBezTo>
                    <a:pt x="555" y="222"/>
                    <a:pt x="538" y="240"/>
                    <a:pt x="542" y="242"/>
                  </a:cubicBezTo>
                  <a:cubicBezTo>
                    <a:pt x="545" y="242"/>
                    <a:pt x="554" y="247"/>
                    <a:pt x="562" y="249"/>
                  </a:cubicBezTo>
                  <a:cubicBezTo>
                    <a:pt x="567" y="247"/>
                    <a:pt x="571" y="246"/>
                    <a:pt x="572" y="248"/>
                  </a:cubicBezTo>
                  <a:cubicBezTo>
                    <a:pt x="573" y="252"/>
                    <a:pt x="568" y="251"/>
                    <a:pt x="562" y="249"/>
                  </a:cubicBezTo>
                  <a:cubicBezTo>
                    <a:pt x="549" y="255"/>
                    <a:pt x="526" y="270"/>
                    <a:pt x="513" y="269"/>
                  </a:cubicBezTo>
                  <a:cubicBezTo>
                    <a:pt x="495" y="268"/>
                    <a:pt x="471" y="274"/>
                    <a:pt x="468" y="268"/>
                  </a:cubicBezTo>
                  <a:cubicBezTo>
                    <a:pt x="465" y="261"/>
                    <a:pt x="502" y="259"/>
                    <a:pt x="512" y="251"/>
                  </a:cubicBezTo>
                  <a:close/>
                  <a:moveTo>
                    <a:pt x="602" y="414"/>
                  </a:moveTo>
                  <a:cubicBezTo>
                    <a:pt x="591" y="412"/>
                    <a:pt x="577" y="441"/>
                    <a:pt x="572" y="441"/>
                  </a:cubicBezTo>
                  <a:cubicBezTo>
                    <a:pt x="567" y="441"/>
                    <a:pt x="538" y="453"/>
                    <a:pt x="523" y="449"/>
                  </a:cubicBezTo>
                  <a:cubicBezTo>
                    <a:pt x="508" y="446"/>
                    <a:pt x="476" y="436"/>
                    <a:pt x="466" y="427"/>
                  </a:cubicBezTo>
                  <a:cubicBezTo>
                    <a:pt x="456" y="417"/>
                    <a:pt x="481" y="430"/>
                    <a:pt x="489" y="430"/>
                  </a:cubicBezTo>
                  <a:cubicBezTo>
                    <a:pt x="497" y="430"/>
                    <a:pt x="507" y="410"/>
                    <a:pt x="508" y="381"/>
                  </a:cubicBezTo>
                  <a:cubicBezTo>
                    <a:pt x="510" y="352"/>
                    <a:pt x="521" y="391"/>
                    <a:pt x="534" y="402"/>
                  </a:cubicBezTo>
                  <a:cubicBezTo>
                    <a:pt x="534" y="402"/>
                    <a:pt x="614" y="396"/>
                    <a:pt x="620" y="401"/>
                  </a:cubicBezTo>
                  <a:cubicBezTo>
                    <a:pt x="627" y="405"/>
                    <a:pt x="614" y="415"/>
                    <a:pt x="602" y="414"/>
                  </a:cubicBezTo>
                  <a:close/>
                  <a:moveTo>
                    <a:pt x="752" y="898"/>
                  </a:moveTo>
                  <a:cubicBezTo>
                    <a:pt x="752" y="898"/>
                    <a:pt x="752" y="898"/>
                    <a:pt x="752" y="886"/>
                  </a:cubicBezTo>
                  <a:cubicBezTo>
                    <a:pt x="752" y="875"/>
                    <a:pt x="738" y="864"/>
                    <a:pt x="731" y="853"/>
                  </a:cubicBezTo>
                  <a:cubicBezTo>
                    <a:pt x="725" y="841"/>
                    <a:pt x="729" y="830"/>
                    <a:pt x="713" y="819"/>
                  </a:cubicBezTo>
                  <a:cubicBezTo>
                    <a:pt x="698" y="808"/>
                    <a:pt x="718" y="787"/>
                    <a:pt x="731" y="778"/>
                  </a:cubicBezTo>
                  <a:cubicBezTo>
                    <a:pt x="731" y="771"/>
                    <a:pt x="731" y="771"/>
                    <a:pt x="731" y="771"/>
                  </a:cubicBezTo>
                  <a:cubicBezTo>
                    <a:pt x="743" y="794"/>
                    <a:pt x="743" y="794"/>
                    <a:pt x="743" y="794"/>
                  </a:cubicBezTo>
                  <a:cubicBezTo>
                    <a:pt x="743" y="794"/>
                    <a:pt x="740" y="814"/>
                    <a:pt x="745" y="823"/>
                  </a:cubicBezTo>
                  <a:cubicBezTo>
                    <a:pt x="750" y="832"/>
                    <a:pt x="759" y="859"/>
                    <a:pt x="759" y="859"/>
                  </a:cubicBezTo>
                  <a:lnTo>
                    <a:pt x="752" y="898"/>
                  </a:lnTo>
                  <a:close/>
                </a:path>
              </a:pathLst>
            </a:custGeom>
            <a:solidFill>
              <a:srgbClr val="ED1651"/>
            </a:solidFill>
            <a:ln w="3175" cap="rnd">
              <a:solidFill>
                <a:schemeClr val="bg1"/>
              </a:solidFill>
              <a:round/>
              <a:headEnd/>
              <a:tailEnd/>
            </a:ln>
          </p:spPr>
          <p:txBody>
            <a:bodyPr/>
            <a:lstStyle/>
            <a:p>
              <a:endParaRPr lang="de-DE"/>
            </a:p>
          </p:txBody>
        </p:sp>
      </p:grpSp>
      <p:sp>
        <p:nvSpPr>
          <p:cNvPr id="712694" name="Freeform 2038"/>
          <p:cNvSpPr>
            <a:spLocks/>
          </p:cNvSpPr>
          <p:nvPr/>
        </p:nvSpPr>
        <p:spPr bwMode="gray">
          <a:xfrm rot="347379">
            <a:off x="3217863" y="3286125"/>
            <a:ext cx="192087" cy="388938"/>
          </a:xfrm>
          <a:custGeom>
            <a:avLst/>
            <a:gdLst>
              <a:gd name="T0" fmla="*/ 2147483647 w 205"/>
              <a:gd name="T1" fmla="*/ 2147483647 h 400"/>
              <a:gd name="T2" fmla="*/ 2147483647 w 205"/>
              <a:gd name="T3" fmla="*/ 2147483647 h 400"/>
              <a:gd name="T4" fmla="*/ 2147483647 w 205"/>
              <a:gd name="T5" fmla="*/ 2147483647 h 400"/>
              <a:gd name="T6" fmla="*/ 2147483647 w 205"/>
              <a:gd name="T7" fmla="*/ 2147483647 h 400"/>
              <a:gd name="T8" fmla="*/ 2147483647 w 205"/>
              <a:gd name="T9" fmla="*/ 2147483647 h 400"/>
              <a:gd name="T10" fmla="*/ 2147483647 w 205"/>
              <a:gd name="T11" fmla="*/ 2147483647 h 400"/>
              <a:gd name="T12" fmla="*/ 2147483647 w 205"/>
              <a:gd name="T13" fmla="*/ 2147483647 h 400"/>
              <a:gd name="T14" fmla="*/ 2147483647 w 205"/>
              <a:gd name="T15" fmla="*/ 2147483647 h 400"/>
              <a:gd name="T16" fmla="*/ 2147483647 w 205"/>
              <a:gd name="T17" fmla="*/ 2147483647 h 400"/>
              <a:gd name="T18" fmla="*/ 2147483647 w 205"/>
              <a:gd name="T19" fmla="*/ 2147483647 h 400"/>
              <a:gd name="T20" fmla="*/ 2147483647 w 205"/>
              <a:gd name="T21" fmla="*/ 2147483647 h 400"/>
              <a:gd name="T22" fmla="*/ 2147483647 w 205"/>
              <a:gd name="T23" fmla="*/ 2147483647 h 400"/>
              <a:gd name="T24" fmla="*/ 2147483647 w 205"/>
              <a:gd name="T25" fmla="*/ 2147483647 h 400"/>
              <a:gd name="T26" fmla="*/ 2147483647 w 205"/>
              <a:gd name="T27" fmla="*/ 2147483647 h 400"/>
              <a:gd name="T28" fmla="*/ 2147483647 w 205"/>
              <a:gd name="T29" fmla="*/ 2147483647 h 400"/>
              <a:gd name="T30" fmla="*/ 2147483647 w 205"/>
              <a:gd name="T31" fmla="*/ 2147483647 h 400"/>
              <a:gd name="T32" fmla="*/ 2147483647 w 205"/>
              <a:gd name="T33" fmla="*/ 2147483647 h 400"/>
              <a:gd name="T34" fmla="*/ 2147483647 w 205"/>
              <a:gd name="T35" fmla="*/ 2147483647 h 400"/>
              <a:gd name="T36" fmla="*/ 2147483647 w 205"/>
              <a:gd name="T37" fmla="*/ 2147483647 h 400"/>
              <a:gd name="T38" fmla="*/ 2147483647 w 205"/>
              <a:gd name="T39" fmla="*/ 2147483647 h 400"/>
              <a:gd name="T40" fmla="*/ 2147483647 w 205"/>
              <a:gd name="T41" fmla="*/ 2147483647 h 400"/>
              <a:gd name="T42" fmla="*/ 2147483647 w 205"/>
              <a:gd name="T43" fmla="*/ 2147483647 h 400"/>
              <a:gd name="T44" fmla="*/ 2147483647 w 205"/>
              <a:gd name="T45" fmla="*/ 2147483647 h 400"/>
              <a:gd name="T46" fmla="*/ 2147483647 w 205"/>
              <a:gd name="T47" fmla="*/ 2147483647 h 400"/>
              <a:gd name="T48" fmla="*/ 2147483647 w 205"/>
              <a:gd name="T49" fmla="*/ 2147483647 h 400"/>
              <a:gd name="T50" fmla="*/ 2147483647 w 205"/>
              <a:gd name="T51" fmla="*/ 2147483647 h 400"/>
              <a:gd name="T52" fmla="*/ 2147483647 w 205"/>
              <a:gd name="T53" fmla="*/ 2147483647 h 400"/>
              <a:gd name="T54" fmla="*/ 2147483647 w 205"/>
              <a:gd name="T55" fmla="*/ 2147483647 h 400"/>
              <a:gd name="T56" fmla="*/ 2147483647 w 205"/>
              <a:gd name="T57" fmla="*/ 2147483647 h 400"/>
              <a:gd name="T58" fmla="*/ 2147483647 w 205"/>
              <a:gd name="T59" fmla="*/ 2147483647 h 400"/>
              <a:gd name="T60" fmla="*/ 2147483647 w 205"/>
              <a:gd name="T61" fmla="*/ 2147483647 h 400"/>
              <a:gd name="T62" fmla="*/ 2147483647 w 205"/>
              <a:gd name="T63" fmla="*/ 2147483647 h 400"/>
              <a:gd name="T64" fmla="*/ 2147483647 w 205"/>
              <a:gd name="T65" fmla="*/ 2147483647 h 400"/>
              <a:gd name="T66" fmla="*/ 2147483647 w 205"/>
              <a:gd name="T67" fmla="*/ 2147483647 h 400"/>
              <a:gd name="T68" fmla="*/ 2147483647 w 205"/>
              <a:gd name="T69" fmla="*/ 2147483647 h 400"/>
              <a:gd name="T70" fmla="*/ 2147483647 w 205"/>
              <a:gd name="T71" fmla="*/ 2147483647 h 400"/>
              <a:gd name="T72" fmla="*/ 2147483647 w 205"/>
              <a:gd name="T73" fmla="*/ 2147483647 h 400"/>
              <a:gd name="T74" fmla="*/ 2147483647 w 205"/>
              <a:gd name="T75" fmla="*/ 2147483647 h 400"/>
              <a:gd name="T76" fmla="*/ 2147483647 w 205"/>
              <a:gd name="T77" fmla="*/ 2147483647 h 400"/>
              <a:gd name="T78" fmla="*/ 2147483647 w 205"/>
              <a:gd name="T79" fmla="*/ 2147483647 h 400"/>
              <a:gd name="T80" fmla="*/ 2147483647 w 205"/>
              <a:gd name="T81" fmla="*/ 2147483647 h 400"/>
              <a:gd name="T82" fmla="*/ 2147483647 w 205"/>
              <a:gd name="T83" fmla="*/ 2147483647 h 400"/>
              <a:gd name="T84" fmla="*/ 2147483647 w 205"/>
              <a:gd name="T85" fmla="*/ 2147483647 h 400"/>
              <a:gd name="T86" fmla="*/ 2147483647 w 205"/>
              <a:gd name="T87" fmla="*/ 2147483647 h 400"/>
              <a:gd name="T88" fmla="*/ 2147483647 w 205"/>
              <a:gd name="T89" fmla="*/ 2147483647 h 400"/>
              <a:gd name="T90" fmla="*/ 2147483647 w 205"/>
              <a:gd name="T91" fmla="*/ 2147483647 h 400"/>
              <a:gd name="T92" fmla="*/ 2147483647 w 205"/>
              <a:gd name="T93" fmla="*/ 2147483647 h 400"/>
              <a:gd name="T94" fmla="*/ 2147483647 w 205"/>
              <a:gd name="T95" fmla="*/ 2147483647 h 400"/>
              <a:gd name="T96" fmla="*/ 2147483647 w 205"/>
              <a:gd name="T97" fmla="*/ 2147483647 h 400"/>
              <a:gd name="T98" fmla="*/ 2147483647 w 205"/>
              <a:gd name="T99" fmla="*/ 2147483647 h 400"/>
              <a:gd name="T100" fmla="*/ 2147483647 w 205"/>
              <a:gd name="T101" fmla="*/ 2147483647 h 400"/>
              <a:gd name="T102" fmla="*/ 2147483647 w 205"/>
              <a:gd name="T103" fmla="*/ 2147483647 h 400"/>
              <a:gd name="T104" fmla="*/ 2147483647 w 205"/>
              <a:gd name="T105" fmla="*/ 2147483647 h 400"/>
              <a:gd name="T106" fmla="*/ 2147483647 w 205"/>
              <a:gd name="T107" fmla="*/ 2147483647 h 400"/>
              <a:gd name="T108" fmla="*/ 2147483647 w 205"/>
              <a:gd name="T109" fmla="*/ 2147483647 h 400"/>
              <a:gd name="T110" fmla="*/ 2147483647 w 205"/>
              <a:gd name="T111" fmla="*/ 2147483647 h 400"/>
              <a:gd name="T112" fmla="*/ 2147483647 w 205"/>
              <a:gd name="T113" fmla="*/ 2147483647 h 400"/>
              <a:gd name="T114" fmla="*/ 2147483647 w 205"/>
              <a:gd name="T115" fmla="*/ 2147483647 h 400"/>
              <a:gd name="T116" fmla="*/ 2147483647 w 205"/>
              <a:gd name="T117" fmla="*/ 2147483647 h 400"/>
              <a:gd name="T118" fmla="*/ 2147483647 w 205"/>
              <a:gd name="T119" fmla="*/ 2147483647 h 400"/>
              <a:gd name="T120" fmla="*/ 2147483647 w 205"/>
              <a:gd name="T121" fmla="*/ 2147483647 h 4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5"/>
              <a:gd name="T184" fmla="*/ 0 h 400"/>
              <a:gd name="T185" fmla="*/ 205 w 205"/>
              <a:gd name="T186" fmla="*/ 400 h 4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5" h="400">
                <a:moveTo>
                  <a:pt x="31" y="6"/>
                </a:moveTo>
                <a:cubicBezTo>
                  <a:pt x="31" y="6"/>
                  <a:pt x="25" y="6"/>
                  <a:pt x="25" y="8"/>
                </a:cubicBezTo>
                <a:cubicBezTo>
                  <a:pt x="25" y="11"/>
                  <a:pt x="21" y="17"/>
                  <a:pt x="23" y="18"/>
                </a:cubicBezTo>
                <a:cubicBezTo>
                  <a:pt x="25" y="20"/>
                  <a:pt x="29" y="25"/>
                  <a:pt x="27" y="25"/>
                </a:cubicBezTo>
                <a:cubicBezTo>
                  <a:pt x="25" y="25"/>
                  <a:pt x="23" y="25"/>
                  <a:pt x="21" y="25"/>
                </a:cubicBezTo>
                <a:cubicBezTo>
                  <a:pt x="19" y="25"/>
                  <a:pt x="17" y="26"/>
                  <a:pt x="17" y="29"/>
                </a:cubicBezTo>
                <a:cubicBezTo>
                  <a:pt x="17" y="32"/>
                  <a:pt x="19" y="33"/>
                  <a:pt x="16" y="34"/>
                </a:cubicBezTo>
                <a:cubicBezTo>
                  <a:pt x="14" y="35"/>
                  <a:pt x="12" y="32"/>
                  <a:pt x="14" y="35"/>
                </a:cubicBezTo>
                <a:cubicBezTo>
                  <a:pt x="16" y="37"/>
                  <a:pt x="17" y="35"/>
                  <a:pt x="19" y="38"/>
                </a:cubicBezTo>
                <a:cubicBezTo>
                  <a:pt x="20" y="41"/>
                  <a:pt x="19" y="41"/>
                  <a:pt x="17" y="41"/>
                </a:cubicBezTo>
                <a:cubicBezTo>
                  <a:pt x="16" y="42"/>
                  <a:pt x="15" y="42"/>
                  <a:pt x="12" y="41"/>
                </a:cubicBezTo>
                <a:cubicBezTo>
                  <a:pt x="9" y="41"/>
                  <a:pt x="5" y="40"/>
                  <a:pt x="5" y="42"/>
                </a:cubicBezTo>
                <a:cubicBezTo>
                  <a:pt x="5" y="45"/>
                  <a:pt x="5" y="47"/>
                  <a:pt x="6" y="50"/>
                </a:cubicBezTo>
                <a:cubicBezTo>
                  <a:pt x="7" y="52"/>
                  <a:pt x="2" y="53"/>
                  <a:pt x="5" y="54"/>
                </a:cubicBezTo>
                <a:cubicBezTo>
                  <a:pt x="7" y="55"/>
                  <a:pt x="9" y="58"/>
                  <a:pt x="9" y="58"/>
                </a:cubicBezTo>
                <a:cubicBezTo>
                  <a:pt x="9" y="58"/>
                  <a:pt x="15" y="61"/>
                  <a:pt x="10" y="61"/>
                </a:cubicBezTo>
                <a:cubicBezTo>
                  <a:pt x="5" y="60"/>
                  <a:pt x="2" y="55"/>
                  <a:pt x="4" y="60"/>
                </a:cubicBezTo>
                <a:cubicBezTo>
                  <a:pt x="5" y="65"/>
                  <a:pt x="5" y="68"/>
                  <a:pt x="7" y="68"/>
                </a:cubicBezTo>
                <a:cubicBezTo>
                  <a:pt x="8" y="68"/>
                  <a:pt x="9" y="71"/>
                  <a:pt x="11" y="70"/>
                </a:cubicBezTo>
                <a:cubicBezTo>
                  <a:pt x="12" y="69"/>
                  <a:pt x="12" y="65"/>
                  <a:pt x="14" y="67"/>
                </a:cubicBezTo>
                <a:cubicBezTo>
                  <a:pt x="16" y="69"/>
                  <a:pt x="19" y="73"/>
                  <a:pt x="15" y="74"/>
                </a:cubicBezTo>
                <a:cubicBezTo>
                  <a:pt x="12" y="75"/>
                  <a:pt x="10" y="73"/>
                  <a:pt x="11" y="75"/>
                </a:cubicBezTo>
                <a:cubicBezTo>
                  <a:pt x="12" y="77"/>
                  <a:pt x="14" y="81"/>
                  <a:pt x="10" y="81"/>
                </a:cubicBezTo>
                <a:cubicBezTo>
                  <a:pt x="7" y="81"/>
                  <a:pt x="5" y="80"/>
                  <a:pt x="6" y="84"/>
                </a:cubicBezTo>
                <a:cubicBezTo>
                  <a:pt x="7" y="87"/>
                  <a:pt x="8" y="89"/>
                  <a:pt x="6" y="89"/>
                </a:cubicBezTo>
                <a:cubicBezTo>
                  <a:pt x="4" y="90"/>
                  <a:pt x="3" y="89"/>
                  <a:pt x="4" y="91"/>
                </a:cubicBezTo>
                <a:cubicBezTo>
                  <a:pt x="6" y="93"/>
                  <a:pt x="4" y="95"/>
                  <a:pt x="3" y="96"/>
                </a:cubicBezTo>
                <a:cubicBezTo>
                  <a:pt x="2" y="96"/>
                  <a:pt x="0" y="101"/>
                  <a:pt x="2" y="101"/>
                </a:cubicBezTo>
                <a:cubicBezTo>
                  <a:pt x="5" y="101"/>
                  <a:pt x="7" y="102"/>
                  <a:pt x="7" y="102"/>
                </a:cubicBezTo>
                <a:cubicBezTo>
                  <a:pt x="7" y="102"/>
                  <a:pt x="5" y="103"/>
                  <a:pt x="4" y="105"/>
                </a:cubicBezTo>
                <a:cubicBezTo>
                  <a:pt x="4" y="106"/>
                  <a:pt x="2" y="107"/>
                  <a:pt x="5" y="108"/>
                </a:cubicBezTo>
                <a:cubicBezTo>
                  <a:pt x="8" y="109"/>
                  <a:pt x="9" y="108"/>
                  <a:pt x="9" y="108"/>
                </a:cubicBezTo>
                <a:cubicBezTo>
                  <a:pt x="9" y="108"/>
                  <a:pt x="11" y="107"/>
                  <a:pt x="12" y="107"/>
                </a:cubicBezTo>
                <a:cubicBezTo>
                  <a:pt x="13" y="107"/>
                  <a:pt x="16" y="105"/>
                  <a:pt x="17" y="103"/>
                </a:cubicBezTo>
                <a:cubicBezTo>
                  <a:pt x="19" y="101"/>
                  <a:pt x="27" y="88"/>
                  <a:pt x="29" y="88"/>
                </a:cubicBezTo>
                <a:cubicBezTo>
                  <a:pt x="31" y="88"/>
                  <a:pt x="21" y="102"/>
                  <a:pt x="21" y="105"/>
                </a:cubicBezTo>
                <a:cubicBezTo>
                  <a:pt x="21" y="107"/>
                  <a:pt x="17" y="110"/>
                  <a:pt x="17" y="111"/>
                </a:cubicBezTo>
                <a:cubicBezTo>
                  <a:pt x="16" y="113"/>
                  <a:pt x="12" y="116"/>
                  <a:pt x="11" y="117"/>
                </a:cubicBezTo>
                <a:cubicBezTo>
                  <a:pt x="10" y="118"/>
                  <a:pt x="9" y="122"/>
                  <a:pt x="12" y="123"/>
                </a:cubicBezTo>
                <a:cubicBezTo>
                  <a:pt x="14" y="124"/>
                  <a:pt x="17" y="124"/>
                  <a:pt x="15" y="126"/>
                </a:cubicBezTo>
                <a:cubicBezTo>
                  <a:pt x="13" y="129"/>
                  <a:pt x="12" y="127"/>
                  <a:pt x="11" y="131"/>
                </a:cubicBezTo>
                <a:cubicBezTo>
                  <a:pt x="11" y="134"/>
                  <a:pt x="13" y="136"/>
                  <a:pt x="11" y="136"/>
                </a:cubicBezTo>
                <a:cubicBezTo>
                  <a:pt x="10" y="137"/>
                  <a:pt x="6" y="142"/>
                  <a:pt x="9" y="142"/>
                </a:cubicBezTo>
                <a:cubicBezTo>
                  <a:pt x="11" y="143"/>
                  <a:pt x="15" y="141"/>
                  <a:pt x="12" y="146"/>
                </a:cubicBezTo>
                <a:cubicBezTo>
                  <a:pt x="9" y="150"/>
                  <a:pt x="0" y="162"/>
                  <a:pt x="7" y="166"/>
                </a:cubicBezTo>
                <a:cubicBezTo>
                  <a:pt x="13" y="169"/>
                  <a:pt x="12" y="161"/>
                  <a:pt x="13" y="158"/>
                </a:cubicBezTo>
                <a:cubicBezTo>
                  <a:pt x="15" y="155"/>
                  <a:pt x="16" y="150"/>
                  <a:pt x="17" y="148"/>
                </a:cubicBezTo>
                <a:cubicBezTo>
                  <a:pt x="18" y="147"/>
                  <a:pt x="19" y="146"/>
                  <a:pt x="19" y="143"/>
                </a:cubicBezTo>
                <a:cubicBezTo>
                  <a:pt x="20" y="141"/>
                  <a:pt x="20" y="138"/>
                  <a:pt x="19" y="137"/>
                </a:cubicBezTo>
                <a:cubicBezTo>
                  <a:pt x="18" y="136"/>
                  <a:pt x="16" y="135"/>
                  <a:pt x="17" y="133"/>
                </a:cubicBezTo>
                <a:cubicBezTo>
                  <a:pt x="18" y="131"/>
                  <a:pt x="18" y="130"/>
                  <a:pt x="20" y="129"/>
                </a:cubicBezTo>
                <a:cubicBezTo>
                  <a:pt x="21" y="127"/>
                  <a:pt x="20" y="133"/>
                  <a:pt x="23" y="135"/>
                </a:cubicBezTo>
                <a:cubicBezTo>
                  <a:pt x="26" y="136"/>
                  <a:pt x="29" y="134"/>
                  <a:pt x="29" y="134"/>
                </a:cubicBezTo>
                <a:cubicBezTo>
                  <a:pt x="29" y="134"/>
                  <a:pt x="29" y="131"/>
                  <a:pt x="30" y="130"/>
                </a:cubicBezTo>
                <a:cubicBezTo>
                  <a:pt x="31" y="129"/>
                  <a:pt x="31" y="133"/>
                  <a:pt x="34" y="134"/>
                </a:cubicBezTo>
                <a:cubicBezTo>
                  <a:pt x="36" y="136"/>
                  <a:pt x="40" y="132"/>
                  <a:pt x="35" y="138"/>
                </a:cubicBezTo>
                <a:cubicBezTo>
                  <a:pt x="31" y="144"/>
                  <a:pt x="29" y="146"/>
                  <a:pt x="31" y="148"/>
                </a:cubicBezTo>
                <a:cubicBezTo>
                  <a:pt x="33" y="151"/>
                  <a:pt x="34" y="150"/>
                  <a:pt x="34" y="154"/>
                </a:cubicBezTo>
                <a:cubicBezTo>
                  <a:pt x="34" y="158"/>
                  <a:pt x="35" y="156"/>
                  <a:pt x="32" y="160"/>
                </a:cubicBezTo>
                <a:cubicBezTo>
                  <a:pt x="29" y="164"/>
                  <a:pt x="26" y="168"/>
                  <a:pt x="28" y="170"/>
                </a:cubicBezTo>
                <a:cubicBezTo>
                  <a:pt x="29" y="173"/>
                  <a:pt x="30" y="170"/>
                  <a:pt x="28" y="175"/>
                </a:cubicBezTo>
                <a:cubicBezTo>
                  <a:pt x="26" y="179"/>
                  <a:pt x="26" y="179"/>
                  <a:pt x="25" y="181"/>
                </a:cubicBezTo>
                <a:cubicBezTo>
                  <a:pt x="24" y="183"/>
                  <a:pt x="19" y="182"/>
                  <a:pt x="22" y="184"/>
                </a:cubicBezTo>
                <a:cubicBezTo>
                  <a:pt x="24" y="185"/>
                  <a:pt x="21" y="184"/>
                  <a:pt x="24" y="186"/>
                </a:cubicBezTo>
                <a:cubicBezTo>
                  <a:pt x="27" y="188"/>
                  <a:pt x="29" y="183"/>
                  <a:pt x="30" y="186"/>
                </a:cubicBezTo>
                <a:cubicBezTo>
                  <a:pt x="31" y="189"/>
                  <a:pt x="26" y="197"/>
                  <a:pt x="30" y="195"/>
                </a:cubicBezTo>
                <a:cubicBezTo>
                  <a:pt x="34" y="193"/>
                  <a:pt x="29" y="186"/>
                  <a:pt x="33" y="187"/>
                </a:cubicBezTo>
                <a:cubicBezTo>
                  <a:pt x="37" y="188"/>
                  <a:pt x="36" y="195"/>
                  <a:pt x="40" y="194"/>
                </a:cubicBezTo>
                <a:cubicBezTo>
                  <a:pt x="43" y="194"/>
                  <a:pt x="40" y="186"/>
                  <a:pt x="45" y="190"/>
                </a:cubicBezTo>
                <a:cubicBezTo>
                  <a:pt x="50" y="194"/>
                  <a:pt x="47" y="191"/>
                  <a:pt x="49" y="188"/>
                </a:cubicBezTo>
                <a:cubicBezTo>
                  <a:pt x="51" y="186"/>
                  <a:pt x="53" y="187"/>
                  <a:pt x="55" y="188"/>
                </a:cubicBezTo>
                <a:cubicBezTo>
                  <a:pt x="57" y="188"/>
                  <a:pt x="61" y="183"/>
                  <a:pt x="63" y="183"/>
                </a:cubicBezTo>
                <a:cubicBezTo>
                  <a:pt x="66" y="183"/>
                  <a:pt x="64" y="179"/>
                  <a:pt x="66" y="178"/>
                </a:cubicBezTo>
                <a:cubicBezTo>
                  <a:pt x="68" y="176"/>
                  <a:pt x="67" y="185"/>
                  <a:pt x="71" y="184"/>
                </a:cubicBezTo>
                <a:cubicBezTo>
                  <a:pt x="76" y="183"/>
                  <a:pt x="84" y="182"/>
                  <a:pt x="79" y="185"/>
                </a:cubicBezTo>
                <a:cubicBezTo>
                  <a:pt x="73" y="188"/>
                  <a:pt x="66" y="184"/>
                  <a:pt x="68" y="189"/>
                </a:cubicBezTo>
                <a:cubicBezTo>
                  <a:pt x="70" y="194"/>
                  <a:pt x="65" y="196"/>
                  <a:pt x="65" y="200"/>
                </a:cubicBezTo>
                <a:cubicBezTo>
                  <a:pt x="64" y="204"/>
                  <a:pt x="63" y="204"/>
                  <a:pt x="66" y="206"/>
                </a:cubicBezTo>
                <a:cubicBezTo>
                  <a:pt x="68" y="209"/>
                  <a:pt x="69" y="209"/>
                  <a:pt x="71" y="211"/>
                </a:cubicBezTo>
                <a:cubicBezTo>
                  <a:pt x="71" y="211"/>
                  <a:pt x="71" y="213"/>
                  <a:pt x="71" y="215"/>
                </a:cubicBezTo>
                <a:cubicBezTo>
                  <a:pt x="72" y="218"/>
                  <a:pt x="73" y="218"/>
                  <a:pt x="75" y="219"/>
                </a:cubicBezTo>
                <a:cubicBezTo>
                  <a:pt x="77" y="219"/>
                  <a:pt x="79" y="219"/>
                  <a:pt x="79" y="219"/>
                </a:cubicBezTo>
                <a:cubicBezTo>
                  <a:pt x="79" y="219"/>
                  <a:pt x="81" y="215"/>
                  <a:pt x="82" y="217"/>
                </a:cubicBezTo>
                <a:cubicBezTo>
                  <a:pt x="84" y="219"/>
                  <a:pt x="80" y="223"/>
                  <a:pt x="82" y="225"/>
                </a:cubicBezTo>
                <a:cubicBezTo>
                  <a:pt x="84" y="227"/>
                  <a:pt x="83" y="224"/>
                  <a:pt x="81" y="230"/>
                </a:cubicBezTo>
                <a:cubicBezTo>
                  <a:pt x="79" y="236"/>
                  <a:pt x="81" y="236"/>
                  <a:pt x="80" y="238"/>
                </a:cubicBezTo>
                <a:cubicBezTo>
                  <a:pt x="79" y="240"/>
                  <a:pt x="76" y="238"/>
                  <a:pt x="78" y="241"/>
                </a:cubicBezTo>
                <a:cubicBezTo>
                  <a:pt x="79" y="245"/>
                  <a:pt x="81" y="245"/>
                  <a:pt x="80" y="247"/>
                </a:cubicBezTo>
                <a:cubicBezTo>
                  <a:pt x="79" y="249"/>
                  <a:pt x="76" y="249"/>
                  <a:pt x="78" y="251"/>
                </a:cubicBezTo>
                <a:cubicBezTo>
                  <a:pt x="81" y="253"/>
                  <a:pt x="87" y="253"/>
                  <a:pt x="84" y="255"/>
                </a:cubicBezTo>
                <a:cubicBezTo>
                  <a:pt x="81" y="257"/>
                  <a:pt x="77" y="255"/>
                  <a:pt x="76" y="254"/>
                </a:cubicBezTo>
                <a:cubicBezTo>
                  <a:pt x="75" y="253"/>
                  <a:pt x="73" y="248"/>
                  <a:pt x="74" y="252"/>
                </a:cubicBezTo>
                <a:cubicBezTo>
                  <a:pt x="75" y="256"/>
                  <a:pt x="78" y="258"/>
                  <a:pt x="75" y="258"/>
                </a:cubicBezTo>
                <a:cubicBezTo>
                  <a:pt x="72" y="259"/>
                  <a:pt x="68" y="253"/>
                  <a:pt x="68" y="255"/>
                </a:cubicBezTo>
                <a:cubicBezTo>
                  <a:pt x="67" y="258"/>
                  <a:pt x="65" y="260"/>
                  <a:pt x="63" y="258"/>
                </a:cubicBezTo>
                <a:cubicBezTo>
                  <a:pt x="61" y="257"/>
                  <a:pt x="60" y="252"/>
                  <a:pt x="59" y="255"/>
                </a:cubicBezTo>
                <a:cubicBezTo>
                  <a:pt x="57" y="257"/>
                  <a:pt x="56" y="255"/>
                  <a:pt x="54" y="255"/>
                </a:cubicBezTo>
                <a:cubicBezTo>
                  <a:pt x="53" y="256"/>
                  <a:pt x="52" y="260"/>
                  <a:pt x="51" y="258"/>
                </a:cubicBezTo>
                <a:cubicBezTo>
                  <a:pt x="50" y="256"/>
                  <a:pt x="47" y="258"/>
                  <a:pt x="47" y="261"/>
                </a:cubicBezTo>
                <a:cubicBezTo>
                  <a:pt x="47" y="263"/>
                  <a:pt x="48" y="267"/>
                  <a:pt x="46" y="269"/>
                </a:cubicBezTo>
                <a:cubicBezTo>
                  <a:pt x="43" y="271"/>
                  <a:pt x="42" y="269"/>
                  <a:pt x="39" y="272"/>
                </a:cubicBezTo>
                <a:cubicBezTo>
                  <a:pt x="37" y="274"/>
                  <a:pt x="34" y="272"/>
                  <a:pt x="35" y="276"/>
                </a:cubicBezTo>
                <a:cubicBezTo>
                  <a:pt x="36" y="279"/>
                  <a:pt x="36" y="277"/>
                  <a:pt x="34" y="279"/>
                </a:cubicBezTo>
                <a:cubicBezTo>
                  <a:pt x="32" y="282"/>
                  <a:pt x="32" y="283"/>
                  <a:pt x="35" y="282"/>
                </a:cubicBezTo>
                <a:cubicBezTo>
                  <a:pt x="38" y="282"/>
                  <a:pt x="38" y="281"/>
                  <a:pt x="41" y="279"/>
                </a:cubicBezTo>
                <a:cubicBezTo>
                  <a:pt x="43" y="276"/>
                  <a:pt x="49" y="274"/>
                  <a:pt x="49" y="275"/>
                </a:cubicBezTo>
                <a:cubicBezTo>
                  <a:pt x="50" y="276"/>
                  <a:pt x="49" y="273"/>
                  <a:pt x="51" y="278"/>
                </a:cubicBezTo>
                <a:cubicBezTo>
                  <a:pt x="52" y="282"/>
                  <a:pt x="51" y="287"/>
                  <a:pt x="52" y="291"/>
                </a:cubicBezTo>
                <a:cubicBezTo>
                  <a:pt x="53" y="295"/>
                  <a:pt x="53" y="301"/>
                  <a:pt x="49" y="303"/>
                </a:cubicBezTo>
                <a:cubicBezTo>
                  <a:pt x="45" y="305"/>
                  <a:pt x="42" y="304"/>
                  <a:pt x="41" y="307"/>
                </a:cubicBezTo>
                <a:cubicBezTo>
                  <a:pt x="40" y="310"/>
                  <a:pt x="43" y="305"/>
                  <a:pt x="37" y="310"/>
                </a:cubicBezTo>
                <a:cubicBezTo>
                  <a:pt x="32" y="315"/>
                  <a:pt x="32" y="315"/>
                  <a:pt x="29" y="316"/>
                </a:cubicBezTo>
                <a:cubicBezTo>
                  <a:pt x="25" y="317"/>
                  <a:pt x="20" y="310"/>
                  <a:pt x="23" y="317"/>
                </a:cubicBezTo>
                <a:cubicBezTo>
                  <a:pt x="25" y="323"/>
                  <a:pt x="25" y="322"/>
                  <a:pt x="24" y="325"/>
                </a:cubicBezTo>
                <a:cubicBezTo>
                  <a:pt x="23" y="328"/>
                  <a:pt x="24" y="327"/>
                  <a:pt x="27" y="329"/>
                </a:cubicBezTo>
                <a:cubicBezTo>
                  <a:pt x="31" y="331"/>
                  <a:pt x="30" y="330"/>
                  <a:pt x="33" y="330"/>
                </a:cubicBezTo>
                <a:cubicBezTo>
                  <a:pt x="35" y="331"/>
                  <a:pt x="35" y="324"/>
                  <a:pt x="38" y="324"/>
                </a:cubicBezTo>
                <a:cubicBezTo>
                  <a:pt x="41" y="324"/>
                  <a:pt x="41" y="320"/>
                  <a:pt x="43" y="322"/>
                </a:cubicBezTo>
                <a:cubicBezTo>
                  <a:pt x="46" y="323"/>
                  <a:pt x="44" y="324"/>
                  <a:pt x="47" y="324"/>
                </a:cubicBezTo>
                <a:cubicBezTo>
                  <a:pt x="49" y="324"/>
                  <a:pt x="50" y="321"/>
                  <a:pt x="49" y="324"/>
                </a:cubicBezTo>
                <a:cubicBezTo>
                  <a:pt x="49" y="328"/>
                  <a:pt x="41" y="329"/>
                  <a:pt x="44" y="331"/>
                </a:cubicBezTo>
                <a:cubicBezTo>
                  <a:pt x="47" y="332"/>
                  <a:pt x="48" y="330"/>
                  <a:pt x="51" y="330"/>
                </a:cubicBezTo>
                <a:cubicBezTo>
                  <a:pt x="53" y="331"/>
                  <a:pt x="51" y="329"/>
                  <a:pt x="54" y="329"/>
                </a:cubicBezTo>
                <a:cubicBezTo>
                  <a:pt x="58" y="330"/>
                  <a:pt x="58" y="327"/>
                  <a:pt x="59" y="330"/>
                </a:cubicBezTo>
                <a:cubicBezTo>
                  <a:pt x="60" y="333"/>
                  <a:pt x="65" y="338"/>
                  <a:pt x="69" y="338"/>
                </a:cubicBezTo>
                <a:cubicBezTo>
                  <a:pt x="72" y="338"/>
                  <a:pt x="70" y="334"/>
                  <a:pt x="74" y="335"/>
                </a:cubicBezTo>
                <a:cubicBezTo>
                  <a:pt x="78" y="336"/>
                  <a:pt x="77" y="333"/>
                  <a:pt x="79" y="333"/>
                </a:cubicBezTo>
                <a:cubicBezTo>
                  <a:pt x="82" y="332"/>
                  <a:pt x="80" y="328"/>
                  <a:pt x="84" y="329"/>
                </a:cubicBezTo>
                <a:cubicBezTo>
                  <a:pt x="87" y="330"/>
                  <a:pt x="84" y="330"/>
                  <a:pt x="89" y="327"/>
                </a:cubicBezTo>
                <a:cubicBezTo>
                  <a:pt x="93" y="323"/>
                  <a:pt x="92" y="321"/>
                  <a:pt x="94" y="322"/>
                </a:cubicBezTo>
                <a:cubicBezTo>
                  <a:pt x="96" y="323"/>
                  <a:pt x="97" y="321"/>
                  <a:pt x="97" y="321"/>
                </a:cubicBezTo>
                <a:cubicBezTo>
                  <a:pt x="97" y="321"/>
                  <a:pt x="91" y="333"/>
                  <a:pt x="87" y="335"/>
                </a:cubicBezTo>
                <a:cubicBezTo>
                  <a:pt x="83" y="337"/>
                  <a:pt x="82" y="336"/>
                  <a:pt x="79" y="341"/>
                </a:cubicBezTo>
                <a:cubicBezTo>
                  <a:pt x="77" y="347"/>
                  <a:pt x="74" y="350"/>
                  <a:pt x="69" y="349"/>
                </a:cubicBezTo>
                <a:cubicBezTo>
                  <a:pt x="65" y="347"/>
                  <a:pt x="64" y="345"/>
                  <a:pt x="61" y="346"/>
                </a:cubicBezTo>
                <a:cubicBezTo>
                  <a:pt x="57" y="347"/>
                  <a:pt x="57" y="345"/>
                  <a:pt x="54" y="348"/>
                </a:cubicBezTo>
                <a:cubicBezTo>
                  <a:pt x="51" y="350"/>
                  <a:pt x="46" y="349"/>
                  <a:pt x="48" y="351"/>
                </a:cubicBezTo>
                <a:cubicBezTo>
                  <a:pt x="51" y="354"/>
                  <a:pt x="56" y="358"/>
                  <a:pt x="49" y="357"/>
                </a:cubicBezTo>
                <a:cubicBezTo>
                  <a:pt x="43" y="355"/>
                  <a:pt x="42" y="351"/>
                  <a:pt x="41" y="356"/>
                </a:cubicBezTo>
                <a:cubicBezTo>
                  <a:pt x="41" y="361"/>
                  <a:pt x="44" y="359"/>
                  <a:pt x="42" y="364"/>
                </a:cubicBezTo>
                <a:cubicBezTo>
                  <a:pt x="40" y="368"/>
                  <a:pt x="42" y="365"/>
                  <a:pt x="38" y="368"/>
                </a:cubicBezTo>
                <a:cubicBezTo>
                  <a:pt x="33" y="370"/>
                  <a:pt x="33" y="365"/>
                  <a:pt x="31" y="370"/>
                </a:cubicBezTo>
                <a:cubicBezTo>
                  <a:pt x="29" y="376"/>
                  <a:pt x="30" y="374"/>
                  <a:pt x="28" y="378"/>
                </a:cubicBezTo>
                <a:cubicBezTo>
                  <a:pt x="26" y="382"/>
                  <a:pt x="16" y="389"/>
                  <a:pt x="13" y="390"/>
                </a:cubicBezTo>
                <a:cubicBezTo>
                  <a:pt x="10" y="390"/>
                  <a:pt x="8" y="390"/>
                  <a:pt x="10" y="395"/>
                </a:cubicBezTo>
                <a:cubicBezTo>
                  <a:pt x="12" y="399"/>
                  <a:pt x="14" y="399"/>
                  <a:pt x="15" y="399"/>
                </a:cubicBezTo>
                <a:cubicBezTo>
                  <a:pt x="16" y="399"/>
                  <a:pt x="17" y="392"/>
                  <a:pt x="19" y="395"/>
                </a:cubicBezTo>
                <a:cubicBezTo>
                  <a:pt x="21" y="398"/>
                  <a:pt x="29" y="400"/>
                  <a:pt x="29" y="395"/>
                </a:cubicBezTo>
                <a:cubicBezTo>
                  <a:pt x="28" y="390"/>
                  <a:pt x="29" y="388"/>
                  <a:pt x="33" y="387"/>
                </a:cubicBezTo>
                <a:cubicBezTo>
                  <a:pt x="36" y="385"/>
                  <a:pt x="38" y="383"/>
                  <a:pt x="40" y="382"/>
                </a:cubicBezTo>
                <a:cubicBezTo>
                  <a:pt x="42" y="381"/>
                  <a:pt x="38" y="377"/>
                  <a:pt x="43" y="379"/>
                </a:cubicBezTo>
                <a:cubicBezTo>
                  <a:pt x="47" y="381"/>
                  <a:pt x="58" y="386"/>
                  <a:pt x="62" y="386"/>
                </a:cubicBezTo>
                <a:cubicBezTo>
                  <a:pt x="66" y="386"/>
                  <a:pt x="67" y="384"/>
                  <a:pt x="66" y="380"/>
                </a:cubicBezTo>
                <a:cubicBezTo>
                  <a:pt x="66" y="376"/>
                  <a:pt x="65" y="374"/>
                  <a:pt x="67" y="372"/>
                </a:cubicBezTo>
                <a:cubicBezTo>
                  <a:pt x="70" y="370"/>
                  <a:pt x="68" y="366"/>
                  <a:pt x="72" y="369"/>
                </a:cubicBezTo>
                <a:cubicBezTo>
                  <a:pt x="76" y="371"/>
                  <a:pt x="76" y="371"/>
                  <a:pt x="80" y="369"/>
                </a:cubicBezTo>
                <a:cubicBezTo>
                  <a:pt x="83" y="366"/>
                  <a:pt x="84" y="362"/>
                  <a:pt x="88" y="366"/>
                </a:cubicBezTo>
                <a:cubicBezTo>
                  <a:pt x="91" y="370"/>
                  <a:pt x="92" y="367"/>
                  <a:pt x="93" y="371"/>
                </a:cubicBezTo>
                <a:cubicBezTo>
                  <a:pt x="94" y="375"/>
                  <a:pt x="98" y="374"/>
                  <a:pt x="102" y="374"/>
                </a:cubicBezTo>
                <a:cubicBezTo>
                  <a:pt x="106" y="373"/>
                  <a:pt x="107" y="370"/>
                  <a:pt x="107" y="368"/>
                </a:cubicBezTo>
                <a:cubicBezTo>
                  <a:pt x="107" y="366"/>
                  <a:pt x="109" y="366"/>
                  <a:pt x="112" y="367"/>
                </a:cubicBezTo>
                <a:cubicBezTo>
                  <a:pt x="114" y="368"/>
                  <a:pt x="115" y="372"/>
                  <a:pt x="118" y="371"/>
                </a:cubicBezTo>
                <a:cubicBezTo>
                  <a:pt x="120" y="369"/>
                  <a:pt x="118" y="354"/>
                  <a:pt x="122" y="358"/>
                </a:cubicBezTo>
                <a:cubicBezTo>
                  <a:pt x="125" y="362"/>
                  <a:pt x="126" y="363"/>
                  <a:pt x="130" y="362"/>
                </a:cubicBezTo>
                <a:cubicBezTo>
                  <a:pt x="133" y="362"/>
                  <a:pt x="136" y="355"/>
                  <a:pt x="137" y="361"/>
                </a:cubicBezTo>
                <a:cubicBezTo>
                  <a:pt x="138" y="367"/>
                  <a:pt x="140" y="366"/>
                  <a:pt x="142" y="366"/>
                </a:cubicBezTo>
                <a:cubicBezTo>
                  <a:pt x="144" y="365"/>
                  <a:pt x="144" y="361"/>
                  <a:pt x="147" y="362"/>
                </a:cubicBezTo>
                <a:cubicBezTo>
                  <a:pt x="150" y="363"/>
                  <a:pt x="150" y="362"/>
                  <a:pt x="154" y="364"/>
                </a:cubicBezTo>
                <a:cubicBezTo>
                  <a:pt x="157" y="365"/>
                  <a:pt x="165" y="364"/>
                  <a:pt x="169" y="362"/>
                </a:cubicBezTo>
                <a:cubicBezTo>
                  <a:pt x="172" y="361"/>
                  <a:pt x="175" y="358"/>
                  <a:pt x="177" y="358"/>
                </a:cubicBezTo>
                <a:cubicBezTo>
                  <a:pt x="179" y="357"/>
                  <a:pt x="180" y="355"/>
                  <a:pt x="182" y="356"/>
                </a:cubicBezTo>
                <a:cubicBezTo>
                  <a:pt x="184" y="357"/>
                  <a:pt x="184" y="355"/>
                  <a:pt x="187" y="353"/>
                </a:cubicBezTo>
                <a:cubicBezTo>
                  <a:pt x="191" y="351"/>
                  <a:pt x="194" y="342"/>
                  <a:pt x="194" y="340"/>
                </a:cubicBezTo>
                <a:cubicBezTo>
                  <a:pt x="194" y="338"/>
                  <a:pt x="192" y="340"/>
                  <a:pt x="186" y="340"/>
                </a:cubicBezTo>
                <a:cubicBezTo>
                  <a:pt x="181" y="341"/>
                  <a:pt x="181" y="341"/>
                  <a:pt x="176" y="341"/>
                </a:cubicBezTo>
                <a:cubicBezTo>
                  <a:pt x="172" y="340"/>
                  <a:pt x="168" y="341"/>
                  <a:pt x="171" y="338"/>
                </a:cubicBezTo>
                <a:cubicBezTo>
                  <a:pt x="175" y="336"/>
                  <a:pt x="176" y="335"/>
                  <a:pt x="177" y="333"/>
                </a:cubicBezTo>
                <a:cubicBezTo>
                  <a:pt x="178" y="331"/>
                  <a:pt x="182" y="329"/>
                  <a:pt x="182" y="327"/>
                </a:cubicBezTo>
                <a:cubicBezTo>
                  <a:pt x="182" y="324"/>
                  <a:pt x="182" y="324"/>
                  <a:pt x="181" y="323"/>
                </a:cubicBezTo>
                <a:cubicBezTo>
                  <a:pt x="180" y="322"/>
                  <a:pt x="180" y="322"/>
                  <a:pt x="179" y="322"/>
                </a:cubicBezTo>
                <a:cubicBezTo>
                  <a:pt x="178" y="321"/>
                  <a:pt x="181" y="321"/>
                  <a:pt x="184" y="322"/>
                </a:cubicBezTo>
                <a:cubicBezTo>
                  <a:pt x="186" y="323"/>
                  <a:pt x="186" y="322"/>
                  <a:pt x="188" y="322"/>
                </a:cubicBezTo>
                <a:cubicBezTo>
                  <a:pt x="191" y="323"/>
                  <a:pt x="192" y="323"/>
                  <a:pt x="193" y="320"/>
                </a:cubicBezTo>
                <a:cubicBezTo>
                  <a:pt x="194" y="318"/>
                  <a:pt x="193" y="320"/>
                  <a:pt x="191" y="317"/>
                </a:cubicBezTo>
                <a:cubicBezTo>
                  <a:pt x="190" y="313"/>
                  <a:pt x="190" y="310"/>
                  <a:pt x="193" y="310"/>
                </a:cubicBezTo>
                <a:cubicBezTo>
                  <a:pt x="197" y="310"/>
                  <a:pt x="197" y="313"/>
                  <a:pt x="199" y="308"/>
                </a:cubicBezTo>
                <a:cubicBezTo>
                  <a:pt x="202" y="303"/>
                  <a:pt x="203" y="306"/>
                  <a:pt x="203" y="300"/>
                </a:cubicBezTo>
                <a:cubicBezTo>
                  <a:pt x="203" y="295"/>
                  <a:pt x="205" y="296"/>
                  <a:pt x="202" y="291"/>
                </a:cubicBezTo>
                <a:cubicBezTo>
                  <a:pt x="200" y="286"/>
                  <a:pt x="189" y="269"/>
                  <a:pt x="181" y="271"/>
                </a:cubicBezTo>
                <a:cubicBezTo>
                  <a:pt x="172" y="272"/>
                  <a:pt x="164" y="269"/>
                  <a:pt x="165" y="273"/>
                </a:cubicBezTo>
                <a:cubicBezTo>
                  <a:pt x="166" y="276"/>
                  <a:pt x="168" y="283"/>
                  <a:pt x="164" y="281"/>
                </a:cubicBezTo>
                <a:cubicBezTo>
                  <a:pt x="160" y="279"/>
                  <a:pt x="155" y="279"/>
                  <a:pt x="157" y="274"/>
                </a:cubicBezTo>
                <a:cubicBezTo>
                  <a:pt x="158" y="269"/>
                  <a:pt x="160" y="265"/>
                  <a:pt x="162" y="264"/>
                </a:cubicBezTo>
                <a:cubicBezTo>
                  <a:pt x="164" y="262"/>
                  <a:pt x="164" y="260"/>
                  <a:pt x="164" y="258"/>
                </a:cubicBezTo>
                <a:cubicBezTo>
                  <a:pt x="164" y="257"/>
                  <a:pt x="163" y="249"/>
                  <a:pt x="158" y="246"/>
                </a:cubicBezTo>
                <a:cubicBezTo>
                  <a:pt x="154" y="244"/>
                  <a:pt x="160" y="244"/>
                  <a:pt x="150" y="242"/>
                </a:cubicBezTo>
                <a:cubicBezTo>
                  <a:pt x="141" y="240"/>
                  <a:pt x="136" y="238"/>
                  <a:pt x="135" y="237"/>
                </a:cubicBezTo>
                <a:cubicBezTo>
                  <a:pt x="134" y="236"/>
                  <a:pt x="154" y="239"/>
                  <a:pt x="157" y="240"/>
                </a:cubicBezTo>
                <a:cubicBezTo>
                  <a:pt x="159" y="241"/>
                  <a:pt x="163" y="240"/>
                  <a:pt x="161" y="237"/>
                </a:cubicBezTo>
                <a:cubicBezTo>
                  <a:pt x="159" y="234"/>
                  <a:pt x="157" y="232"/>
                  <a:pt x="154" y="231"/>
                </a:cubicBezTo>
                <a:cubicBezTo>
                  <a:pt x="151" y="229"/>
                  <a:pt x="149" y="228"/>
                  <a:pt x="149" y="226"/>
                </a:cubicBezTo>
                <a:cubicBezTo>
                  <a:pt x="150" y="223"/>
                  <a:pt x="149" y="221"/>
                  <a:pt x="150" y="220"/>
                </a:cubicBezTo>
                <a:cubicBezTo>
                  <a:pt x="151" y="218"/>
                  <a:pt x="152" y="218"/>
                  <a:pt x="149" y="216"/>
                </a:cubicBezTo>
                <a:cubicBezTo>
                  <a:pt x="146" y="214"/>
                  <a:pt x="143" y="213"/>
                  <a:pt x="142" y="212"/>
                </a:cubicBezTo>
                <a:cubicBezTo>
                  <a:pt x="141" y="211"/>
                  <a:pt x="133" y="195"/>
                  <a:pt x="127" y="198"/>
                </a:cubicBezTo>
                <a:cubicBezTo>
                  <a:pt x="121" y="201"/>
                  <a:pt x="127" y="195"/>
                  <a:pt x="123" y="188"/>
                </a:cubicBezTo>
                <a:cubicBezTo>
                  <a:pt x="118" y="181"/>
                  <a:pt x="118" y="177"/>
                  <a:pt x="118" y="173"/>
                </a:cubicBezTo>
                <a:cubicBezTo>
                  <a:pt x="118" y="169"/>
                  <a:pt x="114" y="170"/>
                  <a:pt x="115" y="163"/>
                </a:cubicBezTo>
                <a:cubicBezTo>
                  <a:pt x="117" y="156"/>
                  <a:pt x="119" y="157"/>
                  <a:pt x="114" y="153"/>
                </a:cubicBezTo>
                <a:cubicBezTo>
                  <a:pt x="108" y="148"/>
                  <a:pt x="108" y="146"/>
                  <a:pt x="106" y="145"/>
                </a:cubicBezTo>
                <a:cubicBezTo>
                  <a:pt x="104" y="144"/>
                  <a:pt x="100" y="139"/>
                  <a:pt x="95" y="136"/>
                </a:cubicBezTo>
                <a:cubicBezTo>
                  <a:pt x="89" y="133"/>
                  <a:pt x="88" y="132"/>
                  <a:pt x="85" y="131"/>
                </a:cubicBezTo>
                <a:cubicBezTo>
                  <a:pt x="82" y="131"/>
                  <a:pt x="84" y="130"/>
                  <a:pt x="78" y="132"/>
                </a:cubicBezTo>
                <a:cubicBezTo>
                  <a:pt x="72" y="134"/>
                  <a:pt x="66" y="132"/>
                  <a:pt x="60" y="131"/>
                </a:cubicBezTo>
                <a:cubicBezTo>
                  <a:pt x="55" y="130"/>
                  <a:pt x="74" y="130"/>
                  <a:pt x="77" y="127"/>
                </a:cubicBezTo>
                <a:cubicBezTo>
                  <a:pt x="80" y="123"/>
                  <a:pt x="79" y="121"/>
                  <a:pt x="84" y="122"/>
                </a:cubicBezTo>
                <a:cubicBezTo>
                  <a:pt x="89" y="123"/>
                  <a:pt x="92" y="121"/>
                  <a:pt x="90" y="118"/>
                </a:cubicBezTo>
                <a:cubicBezTo>
                  <a:pt x="87" y="116"/>
                  <a:pt x="87" y="114"/>
                  <a:pt x="83" y="115"/>
                </a:cubicBezTo>
                <a:cubicBezTo>
                  <a:pt x="79" y="115"/>
                  <a:pt x="79" y="114"/>
                  <a:pt x="77" y="113"/>
                </a:cubicBezTo>
                <a:cubicBezTo>
                  <a:pt x="75" y="112"/>
                  <a:pt x="87" y="108"/>
                  <a:pt x="89" y="105"/>
                </a:cubicBezTo>
                <a:cubicBezTo>
                  <a:pt x="91" y="103"/>
                  <a:pt x="91" y="99"/>
                  <a:pt x="93" y="96"/>
                </a:cubicBezTo>
                <a:cubicBezTo>
                  <a:pt x="96" y="92"/>
                  <a:pt x="101" y="85"/>
                  <a:pt x="100" y="82"/>
                </a:cubicBezTo>
                <a:cubicBezTo>
                  <a:pt x="100" y="78"/>
                  <a:pt x="99" y="75"/>
                  <a:pt x="102" y="73"/>
                </a:cubicBezTo>
                <a:cubicBezTo>
                  <a:pt x="105" y="71"/>
                  <a:pt x="107" y="70"/>
                  <a:pt x="107" y="67"/>
                </a:cubicBezTo>
                <a:cubicBezTo>
                  <a:pt x="107" y="64"/>
                  <a:pt x="108" y="58"/>
                  <a:pt x="106" y="55"/>
                </a:cubicBezTo>
                <a:cubicBezTo>
                  <a:pt x="105" y="52"/>
                  <a:pt x="105" y="50"/>
                  <a:pt x="99" y="51"/>
                </a:cubicBezTo>
                <a:cubicBezTo>
                  <a:pt x="93" y="52"/>
                  <a:pt x="97" y="51"/>
                  <a:pt x="89" y="51"/>
                </a:cubicBezTo>
                <a:cubicBezTo>
                  <a:pt x="81" y="50"/>
                  <a:pt x="84" y="49"/>
                  <a:pt x="80" y="50"/>
                </a:cubicBezTo>
                <a:cubicBezTo>
                  <a:pt x="75" y="51"/>
                  <a:pt x="76" y="53"/>
                  <a:pt x="71" y="53"/>
                </a:cubicBezTo>
                <a:cubicBezTo>
                  <a:pt x="66" y="53"/>
                  <a:pt x="68" y="51"/>
                  <a:pt x="63" y="53"/>
                </a:cubicBezTo>
                <a:cubicBezTo>
                  <a:pt x="58" y="55"/>
                  <a:pt x="59" y="48"/>
                  <a:pt x="54" y="55"/>
                </a:cubicBezTo>
                <a:cubicBezTo>
                  <a:pt x="48" y="63"/>
                  <a:pt x="39" y="65"/>
                  <a:pt x="41" y="61"/>
                </a:cubicBezTo>
                <a:cubicBezTo>
                  <a:pt x="43" y="57"/>
                  <a:pt x="50" y="54"/>
                  <a:pt x="48" y="53"/>
                </a:cubicBezTo>
                <a:cubicBezTo>
                  <a:pt x="45" y="52"/>
                  <a:pt x="44" y="46"/>
                  <a:pt x="48" y="49"/>
                </a:cubicBezTo>
                <a:cubicBezTo>
                  <a:pt x="52" y="51"/>
                  <a:pt x="55" y="47"/>
                  <a:pt x="55" y="45"/>
                </a:cubicBezTo>
                <a:cubicBezTo>
                  <a:pt x="55" y="42"/>
                  <a:pt x="55" y="43"/>
                  <a:pt x="53" y="40"/>
                </a:cubicBezTo>
                <a:cubicBezTo>
                  <a:pt x="51" y="38"/>
                  <a:pt x="49" y="38"/>
                  <a:pt x="54" y="36"/>
                </a:cubicBezTo>
                <a:cubicBezTo>
                  <a:pt x="58" y="34"/>
                  <a:pt x="59" y="30"/>
                  <a:pt x="62" y="27"/>
                </a:cubicBezTo>
                <a:cubicBezTo>
                  <a:pt x="65" y="25"/>
                  <a:pt x="80" y="14"/>
                  <a:pt x="76" y="11"/>
                </a:cubicBezTo>
                <a:cubicBezTo>
                  <a:pt x="73" y="8"/>
                  <a:pt x="78" y="0"/>
                  <a:pt x="71" y="3"/>
                </a:cubicBezTo>
                <a:cubicBezTo>
                  <a:pt x="64" y="7"/>
                  <a:pt x="62" y="1"/>
                  <a:pt x="59" y="6"/>
                </a:cubicBezTo>
                <a:cubicBezTo>
                  <a:pt x="56" y="10"/>
                  <a:pt x="55" y="3"/>
                  <a:pt x="50" y="6"/>
                </a:cubicBezTo>
                <a:cubicBezTo>
                  <a:pt x="46" y="10"/>
                  <a:pt x="42" y="9"/>
                  <a:pt x="39" y="8"/>
                </a:cubicBezTo>
                <a:cubicBezTo>
                  <a:pt x="35" y="7"/>
                  <a:pt x="33" y="6"/>
                  <a:pt x="33" y="5"/>
                </a:cubicBezTo>
                <a:cubicBezTo>
                  <a:pt x="33" y="4"/>
                  <a:pt x="31" y="6"/>
                  <a:pt x="31" y="6"/>
                </a:cubicBezTo>
                <a:close/>
              </a:path>
            </a:pathLst>
          </a:custGeom>
          <a:solidFill>
            <a:srgbClr val="ED1651"/>
          </a:solidFill>
          <a:ln w="3175" cap="rnd">
            <a:solidFill>
              <a:schemeClr val="bg1"/>
            </a:solidFill>
            <a:round/>
            <a:headEnd/>
            <a:tailEnd/>
          </a:ln>
        </p:spPr>
        <p:txBody>
          <a:bodyPr/>
          <a:lstStyle/>
          <a:p>
            <a:endParaRPr lang="de-DE"/>
          </a:p>
        </p:txBody>
      </p:sp>
      <p:sp>
        <p:nvSpPr>
          <p:cNvPr id="712695" name="Freeform 2039"/>
          <p:cNvSpPr>
            <a:spLocks/>
          </p:cNvSpPr>
          <p:nvPr/>
        </p:nvSpPr>
        <p:spPr bwMode="gray">
          <a:xfrm rot="347379">
            <a:off x="3106738" y="3425825"/>
            <a:ext cx="123825" cy="173038"/>
          </a:xfrm>
          <a:custGeom>
            <a:avLst/>
            <a:gdLst>
              <a:gd name="T0" fmla="*/ 2147483647 w 133"/>
              <a:gd name="T1" fmla="*/ 2147483647 h 177"/>
              <a:gd name="T2" fmla="*/ 2147483647 w 133"/>
              <a:gd name="T3" fmla="*/ 2147483647 h 177"/>
              <a:gd name="T4" fmla="*/ 2147483647 w 133"/>
              <a:gd name="T5" fmla="*/ 2147483647 h 177"/>
              <a:gd name="T6" fmla="*/ 2147483647 w 133"/>
              <a:gd name="T7" fmla="*/ 2147483647 h 177"/>
              <a:gd name="T8" fmla="*/ 2147483647 w 133"/>
              <a:gd name="T9" fmla="*/ 2147483647 h 177"/>
              <a:gd name="T10" fmla="*/ 2147483647 w 133"/>
              <a:gd name="T11" fmla="*/ 2147483647 h 177"/>
              <a:gd name="T12" fmla="*/ 2147483647 w 133"/>
              <a:gd name="T13" fmla="*/ 2147483647 h 177"/>
              <a:gd name="T14" fmla="*/ 2147483647 w 133"/>
              <a:gd name="T15" fmla="*/ 2147483647 h 177"/>
              <a:gd name="T16" fmla="*/ 2147483647 w 133"/>
              <a:gd name="T17" fmla="*/ 2147483647 h 177"/>
              <a:gd name="T18" fmla="*/ 2147483647 w 133"/>
              <a:gd name="T19" fmla="*/ 2147483647 h 177"/>
              <a:gd name="T20" fmla="*/ 2147483647 w 133"/>
              <a:gd name="T21" fmla="*/ 2147483647 h 177"/>
              <a:gd name="T22" fmla="*/ 2147483647 w 133"/>
              <a:gd name="T23" fmla="*/ 2147483647 h 177"/>
              <a:gd name="T24" fmla="*/ 2147483647 w 133"/>
              <a:gd name="T25" fmla="*/ 2147483647 h 177"/>
              <a:gd name="T26" fmla="*/ 2147483647 w 133"/>
              <a:gd name="T27" fmla="*/ 2147483647 h 177"/>
              <a:gd name="T28" fmla="*/ 2147483647 w 133"/>
              <a:gd name="T29" fmla="*/ 2147483647 h 177"/>
              <a:gd name="T30" fmla="*/ 2147483647 w 133"/>
              <a:gd name="T31" fmla="*/ 2147483647 h 177"/>
              <a:gd name="T32" fmla="*/ 2147483647 w 133"/>
              <a:gd name="T33" fmla="*/ 2147483647 h 177"/>
              <a:gd name="T34" fmla="*/ 2147483647 w 133"/>
              <a:gd name="T35" fmla="*/ 2147483647 h 177"/>
              <a:gd name="T36" fmla="*/ 2147483647 w 133"/>
              <a:gd name="T37" fmla="*/ 2147483647 h 177"/>
              <a:gd name="T38" fmla="*/ 2147483647 w 133"/>
              <a:gd name="T39" fmla="*/ 2147483647 h 177"/>
              <a:gd name="T40" fmla="*/ 2147483647 w 133"/>
              <a:gd name="T41" fmla="*/ 2147483647 h 177"/>
              <a:gd name="T42" fmla="*/ 2147483647 w 133"/>
              <a:gd name="T43" fmla="*/ 2147483647 h 177"/>
              <a:gd name="T44" fmla="*/ 2147483647 w 133"/>
              <a:gd name="T45" fmla="*/ 2147483647 h 177"/>
              <a:gd name="T46" fmla="*/ 2147483647 w 133"/>
              <a:gd name="T47" fmla="*/ 2147483647 h 177"/>
              <a:gd name="T48" fmla="*/ 2147483647 w 133"/>
              <a:gd name="T49" fmla="*/ 2147483647 h 177"/>
              <a:gd name="T50" fmla="*/ 2147483647 w 133"/>
              <a:gd name="T51" fmla="*/ 2147483647 h 177"/>
              <a:gd name="T52" fmla="*/ 2147483647 w 133"/>
              <a:gd name="T53" fmla="*/ 2147483647 h 177"/>
              <a:gd name="T54" fmla="*/ 2147483647 w 133"/>
              <a:gd name="T55" fmla="*/ 2147483647 h 177"/>
              <a:gd name="T56" fmla="*/ 2147483647 w 133"/>
              <a:gd name="T57" fmla="*/ 2147483647 h 177"/>
              <a:gd name="T58" fmla="*/ 2147483647 w 133"/>
              <a:gd name="T59" fmla="*/ 2147483647 h 177"/>
              <a:gd name="T60" fmla="*/ 2147483647 w 133"/>
              <a:gd name="T61" fmla="*/ 2147483647 h 177"/>
              <a:gd name="T62" fmla="*/ 2147483647 w 133"/>
              <a:gd name="T63" fmla="*/ 2147483647 h 177"/>
              <a:gd name="T64" fmla="*/ 2147483647 w 133"/>
              <a:gd name="T65" fmla="*/ 2147483647 h 177"/>
              <a:gd name="T66" fmla="*/ 2147483647 w 133"/>
              <a:gd name="T67" fmla="*/ 2147483647 h 177"/>
              <a:gd name="T68" fmla="*/ 2147483647 w 133"/>
              <a:gd name="T69" fmla="*/ 2147483647 h 177"/>
              <a:gd name="T70" fmla="*/ 2147483647 w 133"/>
              <a:gd name="T71" fmla="*/ 2147483647 h 177"/>
              <a:gd name="T72" fmla="*/ 2147483647 w 133"/>
              <a:gd name="T73" fmla="*/ 2147483647 h 177"/>
              <a:gd name="T74" fmla="*/ 2147483647 w 133"/>
              <a:gd name="T75" fmla="*/ 2147483647 h 177"/>
              <a:gd name="T76" fmla="*/ 2147483647 w 133"/>
              <a:gd name="T77" fmla="*/ 2147483647 h 177"/>
              <a:gd name="T78" fmla="*/ 2147483647 w 133"/>
              <a:gd name="T79" fmla="*/ 2147483647 h 177"/>
              <a:gd name="T80" fmla="*/ 2147483647 w 133"/>
              <a:gd name="T81" fmla="*/ 2147483647 h 177"/>
              <a:gd name="T82" fmla="*/ 2147483647 w 133"/>
              <a:gd name="T83" fmla="*/ 2147483647 h 177"/>
              <a:gd name="T84" fmla="*/ 2147483647 w 133"/>
              <a:gd name="T85" fmla="*/ 2147483647 h 177"/>
              <a:gd name="T86" fmla="*/ 2147483647 w 133"/>
              <a:gd name="T87" fmla="*/ 2147483647 h 177"/>
              <a:gd name="T88" fmla="*/ 2147483647 w 133"/>
              <a:gd name="T89" fmla="*/ 2147483647 h 177"/>
              <a:gd name="T90" fmla="*/ 2147483647 w 133"/>
              <a:gd name="T91" fmla="*/ 2147483647 h 177"/>
              <a:gd name="T92" fmla="*/ 2147483647 w 133"/>
              <a:gd name="T93" fmla="*/ 2147483647 h 177"/>
              <a:gd name="T94" fmla="*/ 2147483647 w 133"/>
              <a:gd name="T95" fmla="*/ 2147483647 h 177"/>
              <a:gd name="T96" fmla="*/ 2147483647 w 133"/>
              <a:gd name="T97" fmla="*/ 2147483647 h 177"/>
              <a:gd name="T98" fmla="*/ 2147483647 w 133"/>
              <a:gd name="T99" fmla="*/ 2147483647 h 177"/>
              <a:gd name="T100" fmla="*/ 2147483647 w 133"/>
              <a:gd name="T101" fmla="*/ 2147483647 h 177"/>
              <a:gd name="T102" fmla="*/ 2147483647 w 133"/>
              <a:gd name="T103" fmla="*/ 2147483647 h 177"/>
              <a:gd name="T104" fmla="*/ 2147483647 w 133"/>
              <a:gd name="T105" fmla="*/ 2147483647 h 177"/>
              <a:gd name="T106" fmla="*/ 2147483647 w 133"/>
              <a:gd name="T107" fmla="*/ 2147483647 h 177"/>
              <a:gd name="T108" fmla="*/ 2147483647 w 133"/>
              <a:gd name="T109" fmla="*/ 2147483647 h 1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77"/>
              <a:gd name="T167" fmla="*/ 133 w 133"/>
              <a:gd name="T168" fmla="*/ 177 h 1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77">
                <a:moveTo>
                  <a:pt x="64" y="14"/>
                </a:moveTo>
                <a:cubicBezTo>
                  <a:pt x="61" y="20"/>
                  <a:pt x="54" y="15"/>
                  <a:pt x="56" y="21"/>
                </a:cubicBezTo>
                <a:cubicBezTo>
                  <a:pt x="57" y="27"/>
                  <a:pt x="62" y="27"/>
                  <a:pt x="54" y="30"/>
                </a:cubicBezTo>
                <a:cubicBezTo>
                  <a:pt x="46" y="32"/>
                  <a:pt x="41" y="35"/>
                  <a:pt x="47" y="38"/>
                </a:cubicBezTo>
                <a:cubicBezTo>
                  <a:pt x="52" y="40"/>
                  <a:pt x="55" y="39"/>
                  <a:pt x="59" y="39"/>
                </a:cubicBezTo>
                <a:cubicBezTo>
                  <a:pt x="62" y="40"/>
                  <a:pt x="64" y="41"/>
                  <a:pt x="60" y="44"/>
                </a:cubicBezTo>
                <a:cubicBezTo>
                  <a:pt x="57" y="48"/>
                  <a:pt x="52" y="43"/>
                  <a:pt x="52" y="47"/>
                </a:cubicBezTo>
                <a:cubicBezTo>
                  <a:pt x="53" y="52"/>
                  <a:pt x="56" y="50"/>
                  <a:pt x="54" y="54"/>
                </a:cubicBezTo>
                <a:cubicBezTo>
                  <a:pt x="51" y="59"/>
                  <a:pt x="49" y="60"/>
                  <a:pt x="48" y="58"/>
                </a:cubicBezTo>
                <a:cubicBezTo>
                  <a:pt x="47" y="56"/>
                  <a:pt x="43" y="51"/>
                  <a:pt x="41" y="54"/>
                </a:cubicBezTo>
                <a:cubicBezTo>
                  <a:pt x="39" y="56"/>
                  <a:pt x="41" y="58"/>
                  <a:pt x="40" y="60"/>
                </a:cubicBezTo>
                <a:cubicBezTo>
                  <a:pt x="38" y="62"/>
                  <a:pt x="35" y="61"/>
                  <a:pt x="34" y="58"/>
                </a:cubicBezTo>
                <a:cubicBezTo>
                  <a:pt x="32" y="55"/>
                  <a:pt x="32" y="51"/>
                  <a:pt x="29" y="52"/>
                </a:cubicBezTo>
                <a:cubicBezTo>
                  <a:pt x="26" y="54"/>
                  <a:pt x="29" y="52"/>
                  <a:pt x="23" y="54"/>
                </a:cubicBezTo>
                <a:cubicBezTo>
                  <a:pt x="18" y="56"/>
                  <a:pt x="19" y="59"/>
                  <a:pt x="21" y="60"/>
                </a:cubicBezTo>
                <a:cubicBezTo>
                  <a:pt x="23" y="62"/>
                  <a:pt x="22" y="63"/>
                  <a:pt x="19" y="64"/>
                </a:cubicBezTo>
                <a:cubicBezTo>
                  <a:pt x="16" y="65"/>
                  <a:pt x="16" y="67"/>
                  <a:pt x="19" y="68"/>
                </a:cubicBezTo>
                <a:cubicBezTo>
                  <a:pt x="22" y="70"/>
                  <a:pt x="17" y="72"/>
                  <a:pt x="14" y="71"/>
                </a:cubicBezTo>
                <a:cubicBezTo>
                  <a:pt x="12" y="71"/>
                  <a:pt x="6" y="66"/>
                  <a:pt x="10" y="70"/>
                </a:cubicBezTo>
                <a:cubicBezTo>
                  <a:pt x="14" y="75"/>
                  <a:pt x="13" y="73"/>
                  <a:pt x="16" y="76"/>
                </a:cubicBezTo>
                <a:cubicBezTo>
                  <a:pt x="20" y="78"/>
                  <a:pt x="18" y="81"/>
                  <a:pt x="21" y="78"/>
                </a:cubicBezTo>
                <a:cubicBezTo>
                  <a:pt x="23" y="75"/>
                  <a:pt x="21" y="73"/>
                  <a:pt x="23" y="75"/>
                </a:cubicBezTo>
                <a:cubicBezTo>
                  <a:pt x="26" y="77"/>
                  <a:pt x="27" y="79"/>
                  <a:pt x="23" y="80"/>
                </a:cubicBezTo>
                <a:cubicBezTo>
                  <a:pt x="20" y="81"/>
                  <a:pt x="17" y="80"/>
                  <a:pt x="15" y="83"/>
                </a:cubicBezTo>
                <a:cubicBezTo>
                  <a:pt x="14" y="86"/>
                  <a:pt x="17" y="85"/>
                  <a:pt x="14" y="88"/>
                </a:cubicBezTo>
                <a:cubicBezTo>
                  <a:pt x="11" y="91"/>
                  <a:pt x="7" y="86"/>
                  <a:pt x="11" y="91"/>
                </a:cubicBezTo>
                <a:cubicBezTo>
                  <a:pt x="14" y="96"/>
                  <a:pt x="14" y="92"/>
                  <a:pt x="19" y="95"/>
                </a:cubicBezTo>
                <a:cubicBezTo>
                  <a:pt x="23" y="99"/>
                  <a:pt x="23" y="98"/>
                  <a:pt x="26" y="98"/>
                </a:cubicBezTo>
                <a:cubicBezTo>
                  <a:pt x="29" y="98"/>
                  <a:pt x="27" y="97"/>
                  <a:pt x="29" y="100"/>
                </a:cubicBezTo>
                <a:cubicBezTo>
                  <a:pt x="30" y="103"/>
                  <a:pt x="27" y="101"/>
                  <a:pt x="33" y="101"/>
                </a:cubicBezTo>
                <a:cubicBezTo>
                  <a:pt x="39" y="102"/>
                  <a:pt x="40" y="102"/>
                  <a:pt x="41" y="101"/>
                </a:cubicBezTo>
                <a:cubicBezTo>
                  <a:pt x="42" y="100"/>
                  <a:pt x="39" y="99"/>
                  <a:pt x="38" y="95"/>
                </a:cubicBezTo>
                <a:cubicBezTo>
                  <a:pt x="38" y="91"/>
                  <a:pt x="37" y="88"/>
                  <a:pt x="41" y="90"/>
                </a:cubicBezTo>
                <a:cubicBezTo>
                  <a:pt x="44" y="92"/>
                  <a:pt x="45" y="94"/>
                  <a:pt x="44" y="96"/>
                </a:cubicBezTo>
                <a:cubicBezTo>
                  <a:pt x="43" y="98"/>
                  <a:pt x="42" y="96"/>
                  <a:pt x="43" y="100"/>
                </a:cubicBezTo>
                <a:cubicBezTo>
                  <a:pt x="44" y="104"/>
                  <a:pt x="49" y="103"/>
                  <a:pt x="44" y="105"/>
                </a:cubicBezTo>
                <a:cubicBezTo>
                  <a:pt x="40" y="106"/>
                  <a:pt x="38" y="106"/>
                  <a:pt x="36" y="107"/>
                </a:cubicBezTo>
                <a:cubicBezTo>
                  <a:pt x="33" y="108"/>
                  <a:pt x="33" y="104"/>
                  <a:pt x="32" y="109"/>
                </a:cubicBezTo>
                <a:cubicBezTo>
                  <a:pt x="32" y="114"/>
                  <a:pt x="32" y="114"/>
                  <a:pt x="30" y="116"/>
                </a:cubicBezTo>
                <a:cubicBezTo>
                  <a:pt x="29" y="118"/>
                  <a:pt x="31" y="122"/>
                  <a:pt x="28" y="123"/>
                </a:cubicBezTo>
                <a:cubicBezTo>
                  <a:pt x="25" y="125"/>
                  <a:pt x="27" y="124"/>
                  <a:pt x="23" y="128"/>
                </a:cubicBezTo>
                <a:cubicBezTo>
                  <a:pt x="20" y="132"/>
                  <a:pt x="16" y="130"/>
                  <a:pt x="18" y="133"/>
                </a:cubicBezTo>
                <a:cubicBezTo>
                  <a:pt x="19" y="135"/>
                  <a:pt x="21" y="133"/>
                  <a:pt x="27" y="133"/>
                </a:cubicBezTo>
                <a:cubicBezTo>
                  <a:pt x="28" y="133"/>
                  <a:pt x="29" y="133"/>
                  <a:pt x="30" y="133"/>
                </a:cubicBezTo>
                <a:cubicBezTo>
                  <a:pt x="33" y="132"/>
                  <a:pt x="33" y="130"/>
                  <a:pt x="36" y="130"/>
                </a:cubicBezTo>
                <a:cubicBezTo>
                  <a:pt x="39" y="130"/>
                  <a:pt x="38" y="126"/>
                  <a:pt x="41" y="124"/>
                </a:cubicBezTo>
                <a:cubicBezTo>
                  <a:pt x="43" y="123"/>
                  <a:pt x="46" y="117"/>
                  <a:pt x="45" y="122"/>
                </a:cubicBezTo>
                <a:cubicBezTo>
                  <a:pt x="44" y="128"/>
                  <a:pt x="45" y="129"/>
                  <a:pt x="48" y="130"/>
                </a:cubicBezTo>
                <a:cubicBezTo>
                  <a:pt x="51" y="131"/>
                  <a:pt x="45" y="133"/>
                  <a:pt x="41" y="133"/>
                </a:cubicBezTo>
                <a:cubicBezTo>
                  <a:pt x="37" y="133"/>
                  <a:pt x="25" y="136"/>
                  <a:pt x="23" y="137"/>
                </a:cubicBezTo>
                <a:cubicBezTo>
                  <a:pt x="22" y="138"/>
                  <a:pt x="19" y="133"/>
                  <a:pt x="21" y="140"/>
                </a:cubicBezTo>
                <a:cubicBezTo>
                  <a:pt x="22" y="146"/>
                  <a:pt x="23" y="147"/>
                  <a:pt x="21" y="149"/>
                </a:cubicBezTo>
                <a:cubicBezTo>
                  <a:pt x="18" y="150"/>
                  <a:pt x="18" y="150"/>
                  <a:pt x="15" y="148"/>
                </a:cubicBezTo>
                <a:cubicBezTo>
                  <a:pt x="13" y="145"/>
                  <a:pt x="12" y="138"/>
                  <a:pt x="10" y="143"/>
                </a:cubicBezTo>
                <a:cubicBezTo>
                  <a:pt x="7" y="147"/>
                  <a:pt x="0" y="152"/>
                  <a:pt x="5" y="152"/>
                </a:cubicBezTo>
                <a:cubicBezTo>
                  <a:pt x="11" y="152"/>
                  <a:pt x="12" y="150"/>
                  <a:pt x="15" y="152"/>
                </a:cubicBezTo>
                <a:cubicBezTo>
                  <a:pt x="19" y="153"/>
                  <a:pt x="6" y="161"/>
                  <a:pt x="7" y="162"/>
                </a:cubicBezTo>
                <a:cubicBezTo>
                  <a:pt x="8" y="163"/>
                  <a:pt x="9" y="160"/>
                  <a:pt x="12" y="162"/>
                </a:cubicBezTo>
                <a:cubicBezTo>
                  <a:pt x="15" y="164"/>
                  <a:pt x="14" y="165"/>
                  <a:pt x="16" y="165"/>
                </a:cubicBezTo>
                <a:cubicBezTo>
                  <a:pt x="18" y="166"/>
                  <a:pt x="18" y="164"/>
                  <a:pt x="20" y="163"/>
                </a:cubicBezTo>
                <a:cubicBezTo>
                  <a:pt x="23" y="161"/>
                  <a:pt x="24" y="156"/>
                  <a:pt x="24" y="160"/>
                </a:cubicBezTo>
                <a:cubicBezTo>
                  <a:pt x="25" y="164"/>
                  <a:pt x="21" y="167"/>
                  <a:pt x="18" y="168"/>
                </a:cubicBezTo>
                <a:cubicBezTo>
                  <a:pt x="15" y="170"/>
                  <a:pt x="12" y="171"/>
                  <a:pt x="13" y="173"/>
                </a:cubicBezTo>
                <a:cubicBezTo>
                  <a:pt x="14" y="174"/>
                  <a:pt x="13" y="176"/>
                  <a:pt x="17" y="173"/>
                </a:cubicBezTo>
                <a:cubicBezTo>
                  <a:pt x="21" y="171"/>
                  <a:pt x="20" y="169"/>
                  <a:pt x="23" y="168"/>
                </a:cubicBezTo>
                <a:cubicBezTo>
                  <a:pt x="25" y="167"/>
                  <a:pt x="28" y="167"/>
                  <a:pt x="27" y="169"/>
                </a:cubicBezTo>
                <a:cubicBezTo>
                  <a:pt x="26" y="170"/>
                  <a:pt x="23" y="173"/>
                  <a:pt x="23" y="175"/>
                </a:cubicBezTo>
                <a:cubicBezTo>
                  <a:pt x="22" y="176"/>
                  <a:pt x="14" y="176"/>
                  <a:pt x="21" y="176"/>
                </a:cubicBezTo>
                <a:cubicBezTo>
                  <a:pt x="28" y="176"/>
                  <a:pt x="25" y="168"/>
                  <a:pt x="31" y="172"/>
                </a:cubicBezTo>
                <a:cubicBezTo>
                  <a:pt x="36" y="177"/>
                  <a:pt x="34" y="176"/>
                  <a:pt x="40" y="176"/>
                </a:cubicBezTo>
                <a:cubicBezTo>
                  <a:pt x="46" y="177"/>
                  <a:pt x="49" y="177"/>
                  <a:pt x="52" y="172"/>
                </a:cubicBezTo>
                <a:cubicBezTo>
                  <a:pt x="55" y="167"/>
                  <a:pt x="55" y="160"/>
                  <a:pt x="58" y="162"/>
                </a:cubicBezTo>
                <a:cubicBezTo>
                  <a:pt x="62" y="164"/>
                  <a:pt x="57" y="156"/>
                  <a:pt x="64" y="158"/>
                </a:cubicBezTo>
                <a:cubicBezTo>
                  <a:pt x="71" y="159"/>
                  <a:pt x="70" y="161"/>
                  <a:pt x="74" y="159"/>
                </a:cubicBezTo>
                <a:cubicBezTo>
                  <a:pt x="79" y="157"/>
                  <a:pt x="77" y="151"/>
                  <a:pt x="81" y="152"/>
                </a:cubicBezTo>
                <a:cubicBezTo>
                  <a:pt x="86" y="152"/>
                  <a:pt x="88" y="152"/>
                  <a:pt x="89" y="153"/>
                </a:cubicBezTo>
                <a:cubicBezTo>
                  <a:pt x="90" y="153"/>
                  <a:pt x="87" y="149"/>
                  <a:pt x="92" y="148"/>
                </a:cubicBezTo>
                <a:cubicBezTo>
                  <a:pt x="96" y="148"/>
                  <a:pt x="94" y="142"/>
                  <a:pt x="97" y="146"/>
                </a:cubicBezTo>
                <a:cubicBezTo>
                  <a:pt x="100" y="149"/>
                  <a:pt x="97" y="150"/>
                  <a:pt x="101" y="149"/>
                </a:cubicBezTo>
                <a:cubicBezTo>
                  <a:pt x="106" y="148"/>
                  <a:pt x="105" y="148"/>
                  <a:pt x="108" y="147"/>
                </a:cubicBezTo>
                <a:cubicBezTo>
                  <a:pt x="110" y="147"/>
                  <a:pt x="114" y="146"/>
                  <a:pt x="111" y="142"/>
                </a:cubicBezTo>
                <a:cubicBezTo>
                  <a:pt x="108" y="139"/>
                  <a:pt x="107" y="137"/>
                  <a:pt x="110" y="136"/>
                </a:cubicBezTo>
                <a:cubicBezTo>
                  <a:pt x="113" y="135"/>
                  <a:pt x="110" y="140"/>
                  <a:pt x="114" y="130"/>
                </a:cubicBezTo>
                <a:cubicBezTo>
                  <a:pt x="119" y="121"/>
                  <a:pt x="119" y="118"/>
                  <a:pt x="117" y="115"/>
                </a:cubicBezTo>
                <a:cubicBezTo>
                  <a:pt x="115" y="112"/>
                  <a:pt x="115" y="107"/>
                  <a:pt x="115" y="105"/>
                </a:cubicBezTo>
                <a:cubicBezTo>
                  <a:pt x="115" y="103"/>
                  <a:pt x="115" y="97"/>
                  <a:pt x="113" y="95"/>
                </a:cubicBezTo>
                <a:cubicBezTo>
                  <a:pt x="111" y="92"/>
                  <a:pt x="110" y="85"/>
                  <a:pt x="109" y="81"/>
                </a:cubicBezTo>
                <a:cubicBezTo>
                  <a:pt x="109" y="77"/>
                  <a:pt x="105" y="73"/>
                  <a:pt x="109" y="70"/>
                </a:cubicBezTo>
                <a:cubicBezTo>
                  <a:pt x="112" y="68"/>
                  <a:pt x="109" y="62"/>
                  <a:pt x="116" y="65"/>
                </a:cubicBezTo>
                <a:cubicBezTo>
                  <a:pt x="122" y="69"/>
                  <a:pt x="117" y="75"/>
                  <a:pt x="124" y="66"/>
                </a:cubicBezTo>
                <a:cubicBezTo>
                  <a:pt x="130" y="56"/>
                  <a:pt x="133" y="56"/>
                  <a:pt x="133" y="53"/>
                </a:cubicBezTo>
                <a:cubicBezTo>
                  <a:pt x="133" y="51"/>
                  <a:pt x="132" y="46"/>
                  <a:pt x="131" y="44"/>
                </a:cubicBezTo>
                <a:cubicBezTo>
                  <a:pt x="129" y="42"/>
                  <a:pt x="131" y="39"/>
                  <a:pt x="128" y="38"/>
                </a:cubicBezTo>
                <a:cubicBezTo>
                  <a:pt x="126" y="37"/>
                  <a:pt x="124" y="36"/>
                  <a:pt x="123" y="39"/>
                </a:cubicBezTo>
                <a:cubicBezTo>
                  <a:pt x="121" y="42"/>
                  <a:pt x="121" y="44"/>
                  <a:pt x="120" y="42"/>
                </a:cubicBezTo>
                <a:cubicBezTo>
                  <a:pt x="118" y="40"/>
                  <a:pt x="121" y="35"/>
                  <a:pt x="122" y="34"/>
                </a:cubicBezTo>
                <a:cubicBezTo>
                  <a:pt x="123" y="32"/>
                  <a:pt x="128" y="31"/>
                  <a:pt x="124" y="27"/>
                </a:cubicBezTo>
                <a:cubicBezTo>
                  <a:pt x="119" y="24"/>
                  <a:pt x="120" y="21"/>
                  <a:pt x="117" y="20"/>
                </a:cubicBezTo>
                <a:cubicBezTo>
                  <a:pt x="114" y="18"/>
                  <a:pt x="114" y="13"/>
                  <a:pt x="110" y="14"/>
                </a:cubicBezTo>
                <a:cubicBezTo>
                  <a:pt x="107" y="15"/>
                  <a:pt x="106" y="4"/>
                  <a:pt x="103" y="8"/>
                </a:cubicBezTo>
                <a:cubicBezTo>
                  <a:pt x="100" y="12"/>
                  <a:pt x="97" y="9"/>
                  <a:pt x="95" y="12"/>
                </a:cubicBezTo>
                <a:cubicBezTo>
                  <a:pt x="93" y="15"/>
                  <a:pt x="94" y="14"/>
                  <a:pt x="91" y="16"/>
                </a:cubicBezTo>
                <a:cubicBezTo>
                  <a:pt x="87" y="18"/>
                  <a:pt x="85" y="19"/>
                  <a:pt x="87" y="16"/>
                </a:cubicBezTo>
                <a:cubicBezTo>
                  <a:pt x="89" y="13"/>
                  <a:pt x="94" y="9"/>
                  <a:pt x="90" y="8"/>
                </a:cubicBezTo>
                <a:cubicBezTo>
                  <a:pt x="85" y="6"/>
                  <a:pt x="86" y="0"/>
                  <a:pt x="85" y="3"/>
                </a:cubicBezTo>
                <a:cubicBezTo>
                  <a:pt x="83" y="6"/>
                  <a:pt x="76" y="5"/>
                  <a:pt x="79" y="10"/>
                </a:cubicBezTo>
                <a:cubicBezTo>
                  <a:pt x="81" y="15"/>
                  <a:pt x="84" y="15"/>
                  <a:pt x="80" y="18"/>
                </a:cubicBezTo>
                <a:cubicBezTo>
                  <a:pt x="77" y="22"/>
                  <a:pt x="73" y="24"/>
                  <a:pt x="73" y="19"/>
                </a:cubicBezTo>
                <a:cubicBezTo>
                  <a:pt x="73" y="14"/>
                  <a:pt x="74" y="9"/>
                  <a:pt x="71" y="10"/>
                </a:cubicBezTo>
                <a:cubicBezTo>
                  <a:pt x="68" y="11"/>
                  <a:pt x="66" y="12"/>
                  <a:pt x="64" y="14"/>
                </a:cubicBezTo>
                <a:close/>
              </a:path>
            </a:pathLst>
          </a:custGeom>
          <a:solidFill>
            <a:srgbClr val="ED1651"/>
          </a:solidFill>
          <a:ln w="3175" cap="rnd">
            <a:solidFill>
              <a:schemeClr val="bg1"/>
            </a:solidFill>
            <a:round/>
            <a:headEnd/>
            <a:tailEnd/>
          </a:ln>
        </p:spPr>
        <p:txBody>
          <a:bodyPr/>
          <a:lstStyle/>
          <a:p>
            <a:endParaRPr lang="de-DE"/>
          </a:p>
        </p:txBody>
      </p:sp>
      <p:sp>
        <p:nvSpPr>
          <p:cNvPr id="712696" name="Freeform 2040"/>
          <p:cNvSpPr>
            <a:spLocks/>
          </p:cNvSpPr>
          <p:nvPr/>
        </p:nvSpPr>
        <p:spPr bwMode="gray">
          <a:xfrm rot="347379">
            <a:off x="3203575" y="3282950"/>
            <a:ext cx="31750" cy="39688"/>
          </a:xfrm>
          <a:custGeom>
            <a:avLst/>
            <a:gdLst>
              <a:gd name="T0" fmla="*/ 2147483647 w 33"/>
              <a:gd name="T1" fmla="*/ 2147483647 h 42"/>
              <a:gd name="T2" fmla="*/ 2147483647 w 33"/>
              <a:gd name="T3" fmla="*/ 2147483647 h 42"/>
              <a:gd name="T4" fmla="*/ 2147483647 w 33"/>
              <a:gd name="T5" fmla="*/ 2147483647 h 42"/>
              <a:gd name="T6" fmla="*/ 2147483647 w 33"/>
              <a:gd name="T7" fmla="*/ 2147483647 h 42"/>
              <a:gd name="T8" fmla="*/ 2147483647 w 33"/>
              <a:gd name="T9" fmla="*/ 2147483647 h 42"/>
              <a:gd name="T10" fmla="*/ 2147483647 w 33"/>
              <a:gd name="T11" fmla="*/ 2147483647 h 42"/>
              <a:gd name="T12" fmla="*/ 2147483647 w 33"/>
              <a:gd name="T13" fmla="*/ 2147483647 h 42"/>
              <a:gd name="T14" fmla="*/ 2147483647 w 33"/>
              <a:gd name="T15" fmla="*/ 2147483647 h 42"/>
              <a:gd name="T16" fmla="*/ 2147483647 w 33"/>
              <a:gd name="T17" fmla="*/ 2147483647 h 42"/>
              <a:gd name="T18" fmla="*/ 2147483647 w 33"/>
              <a:gd name="T19" fmla="*/ 2147483647 h 42"/>
              <a:gd name="T20" fmla="*/ 2147483647 w 33"/>
              <a:gd name="T21" fmla="*/ 214748364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2"/>
              <a:gd name="T35" fmla="*/ 33 w 33"/>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2">
                <a:moveTo>
                  <a:pt x="30" y="10"/>
                </a:moveTo>
                <a:cubicBezTo>
                  <a:pt x="26" y="7"/>
                  <a:pt x="26" y="0"/>
                  <a:pt x="23" y="8"/>
                </a:cubicBezTo>
                <a:cubicBezTo>
                  <a:pt x="20" y="16"/>
                  <a:pt x="20" y="12"/>
                  <a:pt x="16" y="16"/>
                </a:cubicBezTo>
                <a:cubicBezTo>
                  <a:pt x="13" y="19"/>
                  <a:pt x="11" y="20"/>
                  <a:pt x="8" y="20"/>
                </a:cubicBezTo>
                <a:cubicBezTo>
                  <a:pt x="6" y="21"/>
                  <a:pt x="0" y="15"/>
                  <a:pt x="3" y="22"/>
                </a:cubicBezTo>
                <a:cubicBezTo>
                  <a:pt x="5" y="30"/>
                  <a:pt x="11" y="28"/>
                  <a:pt x="11" y="33"/>
                </a:cubicBezTo>
                <a:cubicBezTo>
                  <a:pt x="10" y="38"/>
                  <a:pt x="7" y="41"/>
                  <a:pt x="10" y="42"/>
                </a:cubicBezTo>
                <a:cubicBezTo>
                  <a:pt x="12" y="42"/>
                  <a:pt x="17" y="41"/>
                  <a:pt x="19" y="35"/>
                </a:cubicBezTo>
                <a:cubicBezTo>
                  <a:pt x="21" y="29"/>
                  <a:pt x="20" y="19"/>
                  <a:pt x="24" y="22"/>
                </a:cubicBezTo>
                <a:cubicBezTo>
                  <a:pt x="28" y="26"/>
                  <a:pt x="25" y="23"/>
                  <a:pt x="29" y="19"/>
                </a:cubicBezTo>
                <a:cubicBezTo>
                  <a:pt x="33" y="15"/>
                  <a:pt x="30" y="10"/>
                  <a:pt x="30" y="10"/>
                </a:cubicBezTo>
                <a:close/>
              </a:path>
            </a:pathLst>
          </a:custGeom>
          <a:solidFill>
            <a:srgbClr val="ED1651"/>
          </a:solidFill>
          <a:ln w="3175" cap="rnd">
            <a:solidFill>
              <a:schemeClr val="bg1"/>
            </a:solidFill>
            <a:round/>
            <a:headEnd/>
            <a:tailEnd/>
          </a:ln>
        </p:spPr>
        <p:txBody>
          <a:bodyPr/>
          <a:lstStyle/>
          <a:p>
            <a:endParaRPr lang="de-DE"/>
          </a:p>
        </p:txBody>
      </p:sp>
      <p:sp>
        <p:nvSpPr>
          <p:cNvPr id="712697" name="Freeform 2041"/>
          <p:cNvSpPr>
            <a:spLocks/>
          </p:cNvSpPr>
          <p:nvPr/>
        </p:nvSpPr>
        <p:spPr bwMode="gray">
          <a:xfrm rot="347379">
            <a:off x="3189288" y="3327400"/>
            <a:ext cx="17462" cy="34925"/>
          </a:xfrm>
          <a:custGeom>
            <a:avLst/>
            <a:gdLst>
              <a:gd name="T0" fmla="*/ 2147483647 w 20"/>
              <a:gd name="T1" fmla="*/ 2147483647 h 37"/>
              <a:gd name="T2" fmla="*/ 2147483647 w 20"/>
              <a:gd name="T3" fmla="*/ 2147483647 h 37"/>
              <a:gd name="T4" fmla="*/ 2147483647 w 20"/>
              <a:gd name="T5" fmla="*/ 2147483647 h 37"/>
              <a:gd name="T6" fmla="*/ 2147483647 w 20"/>
              <a:gd name="T7" fmla="*/ 2147483647 h 37"/>
              <a:gd name="T8" fmla="*/ 2147483647 w 20"/>
              <a:gd name="T9" fmla="*/ 2147483647 h 37"/>
              <a:gd name="T10" fmla="*/ 2147483647 w 20"/>
              <a:gd name="T11" fmla="*/ 2147483647 h 37"/>
              <a:gd name="T12" fmla="*/ 2147483647 w 20"/>
              <a:gd name="T13" fmla="*/ 2147483647 h 37"/>
              <a:gd name="T14" fmla="*/ 2147483647 w 20"/>
              <a:gd name="T15" fmla="*/ 2147483647 h 37"/>
              <a:gd name="T16" fmla="*/ 2147483647 w 20"/>
              <a:gd name="T17" fmla="*/ 214748364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37"/>
              <a:gd name="T29" fmla="*/ 20 w 2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37">
                <a:moveTo>
                  <a:pt x="12" y="1"/>
                </a:moveTo>
                <a:cubicBezTo>
                  <a:pt x="7" y="2"/>
                  <a:pt x="0" y="1"/>
                  <a:pt x="6" y="6"/>
                </a:cubicBezTo>
                <a:cubicBezTo>
                  <a:pt x="13" y="11"/>
                  <a:pt x="16" y="11"/>
                  <a:pt x="12" y="15"/>
                </a:cubicBezTo>
                <a:cubicBezTo>
                  <a:pt x="9" y="19"/>
                  <a:pt x="9" y="18"/>
                  <a:pt x="11" y="25"/>
                </a:cubicBezTo>
                <a:cubicBezTo>
                  <a:pt x="13" y="31"/>
                  <a:pt x="10" y="32"/>
                  <a:pt x="12" y="34"/>
                </a:cubicBezTo>
                <a:cubicBezTo>
                  <a:pt x="14" y="36"/>
                  <a:pt x="14" y="37"/>
                  <a:pt x="17" y="24"/>
                </a:cubicBezTo>
                <a:cubicBezTo>
                  <a:pt x="20" y="11"/>
                  <a:pt x="18" y="10"/>
                  <a:pt x="17" y="6"/>
                </a:cubicBezTo>
                <a:cubicBezTo>
                  <a:pt x="16" y="3"/>
                  <a:pt x="16" y="1"/>
                  <a:pt x="15" y="1"/>
                </a:cubicBezTo>
                <a:cubicBezTo>
                  <a:pt x="13" y="0"/>
                  <a:pt x="12" y="1"/>
                  <a:pt x="12" y="1"/>
                </a:cubicBezTo>
                <a:close/>
              </a:path>
            </a:pathLst>
          </a:custGeom>
          <a:solidFill>
            <a:srgbClr val="ED1651"/>
          </a:solidFill>
          <a:ln w="3175" cap="rnd">
            <a:solidFill>
              <a:schemeClr val="bg1"/>
            </a:solidFill>
            <a:round/>
            <a:headEnd/>
            <a:tailEnd/>
          </a:ln>
        </p:spPr>
        <p:txBody>
          <a:bodyPr/>
          <a:lstStyle/>
          <a:p>
            <a:endParaRPr lang="de-DE"/>
          </a:p>
        </p:txBody>
      </p:sp>
      <p:sp>
        <p:nvSpPr>
          <p:cNvPr id="712698" name="Freeform 2042"/>
          <p:cNvSpPr>
            <a:spLocks/>
          </p:cNvSpPr>
          <p:nvPr/>
        </p:nvSpPr>
        <p:spPr bwMode="gray">
          <a:xfrm rot="347379">
            <a:off x="3206750" y="3328988"/>
            <a:ext cx="30163" cy="30162"/>
          </a:xfrm>
          <a:custGeom>
            <a:avLst/>
            <a:gdLst>
              <a:gd name="T0" fmla="*/ 2147483647 w 32"/>
              <a:gd name="T1" fmla="*/ 2147483647 h 31"/>
              <a:gd name="T2" fmla="*/ 2147483647 w 32"/>
              <a:gd name="T3" fmla="*/ 2147483647 h 31"/>
              <a:gd name="T4" fmla="*/ 2147483647 w 32"/>
              <a:gd name="T5" fmla="*/ 2147483647 h 31"/>
              <a:gd name="T6" fmla="*/ 2147483647 w 32"/>
              <a:gd name="T7" fmla="*/ 2147483647 h 31"/>
              <a:gd name="T8" fmla="*/ 2147483647 w 32"/>
              <a:gd name="T9" fmla="*/ 2147483647 h 31"/>
              <a:gd name="T10" fmla="*/ 2147483647 w 32"/>
              <a:gd name="T11" fmla="*/ 2147483647 h 31"/>
              <a:gd name="T12" fmla="*/ 2147483647 w 32"/>
              <a:gd name="T13" fmla="*/ 2147483647 h 31"/>
              <a:gd name="T14" fmla="*/ 2147483647 w 32"/>
              <a:gd name="T15" fmla="*/ 2147483647 h 31"/>
              <a:gd name="T16" fmla="*/ 2147483647 w 32"/>
              <a:gd name="T17" fmla="*/ 2147483647 h 31"/>
              <a:gd name="T18" fmla="*/ 2147483647 w 32"/>
              <a:gd name="T19" fmla="*/ 2147483647 h 31"/>
              <a:gd name="T20" fmla="*/ 2147483647 w 32"/>
              <a:gd name="T21" fmla="*/ 2147483647 h 31"/>
              <a:gd name="T22" fmla="*/ 2147483647 w 32"/>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1"/>
              <a:gd name="T38" fmla="*/ 32 w 32"/>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1">
                <a:moveTo>
                  <a:pt x="13" y="2"/>
                </a:moveTo>
                <a:cubicBezTo>
                  <a:pt x="15" y="8"/>
                  <a:pt x="12" y="3"/>
                  <a:pt x="11" y="6"/>
                </a:cubicBezTo>
                <a:cubicBezTo>
                  <a:pt x="10" y="11"/>
                  <a:pt x="10" y="12"/>
                  <a:pt x="7" y="12"/>
                </a:cubicBezTo>
                <a:cubicBezTo>
                  <a:pt x="5" y="12"/>
                  <a:pt x="0" y="8"/>
                  <a:pt x="5" y="12"/>
                </a:cubicBezTo>
                <a:cubicBezTo>
                  <a:pt x="10" y="16"/>
                  <a:pt x="9" y="8"/>
                  <a:pt x="14" y="17"/>
                </a:cubicBezTo>
                <a:cubicBezTo>
                  <a:pt x="19" y="27"/>
                  <a:pt x="20" y="20"/>
                  <a:pt x="24" y="25"/>
                </a:cubicBezTo>
                <a:cubicBezTo>
                  <a:pt x="29" y="31"/>
                  <a:pt x="31" y="28"/>
                  <a:pt x="30" y="25"/>
                </a:cubicBezTo>
                <a:cubicBezTo>
                  <a:pt x="29" y="21"/>
                  <a:pt x="32" y="15"/>
                  <a:pt x="27" y="15"/>
                </a:cubicBezTo>
                <a:cubicBezTo>
                  <a:pt x="23" y="15"/>
                  <a:pt x="18" y="13"/>
                  <a:pt x="19" y="10"/>
                </a:cubicBezTo>
                <a:cubicBezTo>
                  <a:pt x="21" y="7"/>
                  <a:pt x="23" y="7"/>
                  <a:pt x="21" y="5"/>
                </a:cubicBezTo>
                <a:cubicBezTo>
                  <a:pt x="19" y="2"/>
                  <a:pt x="21" y="2"/>
                  <a:pt x="19" y="1"/>
                </a:cubicBezTo>
                <a:cubicBezTo>
                  <a:pt x="17" y="0"/>
                  <a:pt x="13" y="2"/>
                  <a:pt x="13" y="2"/>
                </a:cubicBezTo>
                <a:close/>
              </a:path>
            </a:pathLst>
          </a:custGeom>
          <a:solidFill>
            <a:srgbClr val="ED1651"/>
          </a:solidFill>
          <a:ln w="3175" cap="rnd">
            <a:solidFill>
              <a:schemeClr val="bg1"/>
            </a:solidFill>
            <a:round/>
            <a:headEnd/>
            <a:tailEnd/>
          </a:ln>
        </p:spPr>
        <p:txBody>
          <a:bodyPr/>
          <a:lstStyle/>
          <a:p>
            <a:endParaRPr lang="de-DE"/>
          </a:p>
        </p:txBody>
      </p:sp>
      <p:sp>
        <p:nvSpPr>
          <p:cNvPr id="712699" name="Freeform 2043"/>
          <p:cNvSpPr>
            <a:spLocks/>
          </p:cNvSpPr>
          <p:nvPr/>
        </p:nvSpPr>
        <p:spPr bwMode="gray">
          <a:xfrm rot="347379">
            <a:off x="3217863" y="3357563"/>
            <a:ext cx="7937" cy="11112"/>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0 60000 65536"/>
              <a:gd name="T9" fmla="*/ 0 60000 65536"/>
              <a:gd name="T10" fmla="*/ 0 60000 65536"/>
              <a:gd name="T11" fmla="*/ 0 60000 65536"/>
              <a:gd name="T12" fmla="*/ 0 w 9"/>
              <a:gd name="T13" fmla="*/ 0 h 11"/>
              <a:gd name="T14" fmla="*/ 9 w 9"/>
              <a:gd name="T15" fmla="*/ 11 h 11"/>
            </a:gdLst>
            <a:ahLst/>
            <a:cxnLst>
              <a:cxn ang="T8">
                <a:pos x="T0" y="T1"/>
              </a:cxn>
              <a:cxn ang="T9">
                <a:pos x="T2" y="T3"/>
              </a:cxn>
              <a:cxn ang="T10">
                <a:pos x="T4" y="T5"/>
              </a:cxn>
              <a:cxn ang="T11">
                <a:pos x="T6" y="T7"/>
              </a:cxn>
            </a:cxnLst>
            <a:rect l="T12" t="T13" r="T14" b="T15"/>
            <a:pathLst>
              <a:path w="9" h="11">
                <a:moveTo>
                  <a:pt x="2" y="3"/>
                </a:moveTo>
                <a:cubicBezTo>
                  <a:pt x="0" y="6"/>
                  <a:pt x="4" y="4"/>
                  <a:pt x="5" y="7"/>
                </a:cubicBezTo>
                <a:cubicBezTo>
                  <a:pt x="7" y="11"/>
                  <a:pt x="7" y="9"/>
                  <a:pt x="8" y="7"/>
                </a:cubicBezTo>
                <a:cubicBezTo>
                  <a:pt x="9" y="6"/>
                  <a:pt x="3" y="0"/>
                  <a:pt x="2" y="3"/>
                </a:cubicBezTo>
                <a:close/>
              </a:path>
            </a:pathLst>
          </a:custGeom>
          <a:solidFill>
            <a:schemeClr val="accent1"/>
          </a:solidFill>
          <a:ln w="3175" cap="rnd">
            <a:solidFill>
              <a:schemeClr val="bg1"/>
            </a:solidFill>
            <a:round/>
            <a:headEnd/>
            <a:tailEnd/>
          </a:ln>
        </p:spPr>
        <p:txBody>
          <a:bodyPr/>
          <a:lstStyle/>
          <a:p>
            <a:endParaRPr lang="de-DE"/>
          </a:p>
        </p:txBody>
      </p:sp>
      <p:sp>
        <p:nvSpPr>
          <p:cNvPr id="712700" name="Freeform 2044"/>
          <p:cNvSpPr>
            <a:spLocks/>
          </p:cNvSpPr>
          <p:nvPr/>
        </p:nvSpPr>
        <p:spPr bwMode="gray">
          <a:xfrm rot="347379">
            <a:off x="3213100" y="3405188"/>
            <a:ext cx="14288" cy="19050"/>
          </a:xfrm>
          <a:custGeom>
            <a:avLst/>
            <a:gdLst>
              <a:gd name="T0" fmla="*/ 2147483647 w 17"/>
              <a:gd name="T1" fmla="*/ 0 h 19"/>
              <a:gd name="T2" fmla="*/ 2147483647 w 17"/>
              <a:gd name="T3" fmla="*/ 2147483647 h 19"/>
              <a:gd name="T4" fmla="*/ 2147483647 w 17"/>
              <a:gd name="T5" fmla="*/ 2147483647 h 19"/>
              <a:gd name="T6" fmla="*/ 2147483647 w 17"/>
              <a:gd name="T7" fmla="*/ 2147483647 h 19"/>
              <a:gd name="T8" fmla="*/ 2147483647 w 17"/>
              <a:gd name="T9" fmla="*/ 2147483647 h 19"/>
              <a:gd name="T10" fmla="*/ 2147483647 w 17"/>
              <a:gd name="T11" fmla="*/ 2147483647 h 19"/>
              <a:gd name="T12" fmla="*/ 2147483647 w 17"/>
              <a:gd name="T13" fmla="*/ 0 h 19"/>
              <a:gd name="T14" fmla="*/ 0 60000 65536"/>
              <a:gd name="T15" fmla="*/ 0 60000 65536"/>
              <a:gd name="T16" fmla="*/ 0 60000 65536"/>
              <a:gd name="T17" fmla="*/ 0 60000 65536"/>
              <a:gd name="T18" fmla="*/ 0 60000 65536"/>
              <a:gd name="T19" fmla="*/ 0 60000 65536"/>
              <a:gd name="T20" fmla="*/ 0 60000 65536"/>
              <a:gd name="T21" fmla="*/ 0 w 17"/>
              <a:gd name="T22" fmla="*/ 0 h 19"/>
              <a:gd name="T23" fmla="*/ 17 w 1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9">
                <a:moveTo>
                  <a:pt x="16" y="0"/>
                </a:moveTo>
                <a:cubicBezTo>
                  <a:pt x="12" y="3"/>
                  <a:pt x="11" y="6"/>
                  <a:pt x="7" y="8"/>
                </a:cubicBezTo>
                <a:cubicBezTo>
                  <a:pt x="4" y="9"/>
                  <a:pt x="0" y="5"/>
                  <a:pt x="3" y="11"/>
                </a:cubicBezTo>
                <a:cubicBezTo>
                  <a:pt x="6" y="16"/>
                  <a:pt x="7" y="11"/>
                  <a:pt x="10" y="15"/>
                </a:cubicBezTo>
                <a:cubicBezTo>
                  <a:pt x="12" y="19"/>
                  <a:pt x="13" y="14"/>
                  <a:pt x="14" y="10"/>
                </a:cubicBezTo>
                <a:cubicBezTo>
                  <a:pt x="15" y="7"/>
                  <a:pt x="17" y="4"/>
                  <a:pt x="17" y="4"/>
                </a:cubicBezTo>
                <a:lnTo>
                  <a:pt x="16" y="0"/>
                </a:lnTo>
                <a:close/>
              </a:path>
            </a:pathLst>
          </a:custGeom>
          <a:solidFill>
            <a:srgbClr val="ED1651"/>
          </a:solidFill>
          <a:ln w="3175" cap="rnd">
            <a:solidFill>
              <a:schemeClr val="bg1"/>
            </a:solidFill>
            <a:round/>
            <a:headEnd/>
            <a:tailEnd/>
          </a:ln>
        </p:spPr>
        <p:txBody>
          <a:bodyPr/>
          <a:lstStyle/>
          <a:p>
            <a:endParaRPr lang="de-DE"/>
          </a:p>
        </p:txBody>
      </p:sp>
      <p:sp>
        <p:nvSpPr>
          <p:cNvPr id="712701" name="Freeform 2045"/>
          <p:cNvSpPr>
            <a:spLocks/>
          </p:cNvSpPr>
          <p:nvPr/>
        </p:nvSpPr>
        <p:spPr bwMode="gray">
          <a:xfrm rot="347379">
            <a:off x="3241675" y="3479800"/>
            <a:ext cx="15875" cy="17463"/>
          </a:xfrm>
          <a:custGeom>
            <a:avLst/>
            <a:gdLst>
              <a:gd name="T0" fmla="*/ 2147483647 w 17"/>
              <a:gd name="T1" fmla="*/ 2147483647 h 18"/>
              <a:gd name="T2" fmla="*/ 2147483647 w 17"/>
              <a:gd name="T3" fmla="*/ 2147483647 h 18"/>
              <a:gd name="T4" fmla="*/ 2147483647 w 17"/>
              <a:gd name="T5" fmla="*/ 2147483647 h 18"/>
              <a:gd name="T6" fmla="*/ 2147483647 w 17"/>
              <a:gd name="T7" fmla="*/ 2147483647 h 18"/>
              <a:gd name="T8" fmla="*/ 2147483647 w 17"/>
              <a:gd name="T9" fmla="*/ 2147483647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6" y="4"/>
                </a:moveTo>
                <a:cubicBezTo>
                  <a:pt x="12" y="4"/>
                  <a:pt x="11" y="0"/>
                  <a:pt x="10" y="7"/>
                </a:cubicBezTo>
                <a:cubicBezTo>
                  <a:pt x="9" y="14"/>
                  <a:pt x="0" y="15"/>
                  <a:pt x="6" y="17"/>
                </a:cubicBezTo>
                <a:cubicBezTo>
                  <a:pt x="11" y="18"/>
                  <a:pt x="16" y="15"/>
                  <a:pt x="16" y="13"/>
                </a:cubicBezTo>
                <a:cubicBezTo>
                  <a:pt x="17" y="10"/>
                  <a:pt x="16" y="4"/>
                  <a:pt x="16" y="4"/>
                </a:cubicBezTo>
                <a:close/>
              </a:path>
            </a:pathLst>
          </a:custGeom>
          <a:solidFill>
            <a:srgbClr val="ED1651"/>
          </a:solidFill>
          <a:ln w="3175" cap="rnd">
            <a:solidFill>
              <a:schemeClr val="bg1"/>
            </a:solidFill>
            <a:round/>
            <a:headEnd/>
            <a:tailEnd/>
          </a:ln>
        </p:spPr>
        <p:txBody>
          <a:bodyPr/>
          <a:lstStyle/>
          <a:p>
            <a:endParaRPr lang="de-DE"/>
          </a:p>
        </p:txBody>
      </p:sp>
      <p:sp>
        <p:nvSpPr>
          <p:cNvPr id="712702" name="Freeform 2046"/>
          <p:cNvSpPr>
            <a:spLocks/>
          </p:cNvSpPr>
          <p:nvPr/>
        </p:nvSpPr>
        <p:spPr bwMode="gray">
          <a:xfrm rot="347379">
            <a:off x="3243263" y="3524250"/>
            <a:ext cx="15875" cy="14288"/>
          </a:xfrm>
          <a:custGeom>
            <a:avLst/>
            <a:gdLst>
              <a:gd name="T0" fmla="*/ 2147483647 w 17"/>
              <a:gd name="T1" fmla="*/ 0 h 13"/>
              <a:gd name="T2" fmla="*/ 2147483647 w 17"/>
              <a:gd name="T3" fmla="*/ 2147483647 h 13"/>
              <a:gd name="T4" fmla="*/ 2147483647 w 17"/>
              <a:gd name="T5" fmla="*/ 2147483647 h 13"/>
              <a:gd name="T6" fmla="*/ 2147483647 w 17"/>
              <a:gd name="T7" fmla="*/ 2147483647 h 13"/>
              <a:gd name="T8" fmla="*/ 2147483647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7" y="0"/>
                </a:moveTo>
                <a:cubicBezTo>
                  <a:pt x="4" y="3"/>
                  <a:pt x="0" y="9"/>
                  <a:pt x="6" y="11"/>
                </a:cubicBezTo>
                <a:cubicBezTo>
                  <a:pt x="11" y="13"/>
                  <a:pt x="12" y="11"/>
                  <a:pt x="12" y="11"/>
                </a:cubicBezTo>
                <a:cubicBezTo>
                  <a:pt x="17" y="5"/>
                  <a:pt x="17" y="5"/>
                  <a:pt x="17" y="5"/>
                </a:cubicBezTo>
                <a:lnTo>
                  <a:pt x="7" y="0"/>
                </a:lnTo>
                <a:close/>
              </a:path>
            </a:pathLst>
          </a:custGeom>
          <a:solidFill>
            <a:srgbClr val="ED1651"/>
          </a:solidFill>
          <a:ln w="3175" cap="rnd">
            <a:solidFill>
              <a:schemeClr val="bg1"/>
            </a:solidFill>
            <a:round/>
            <a:headEnd/>
            <a:tailEnd/>
          </a:ln>
        </p:spPr>
        <p:txBody>
          <a:bodyPr/>
          <a:lstStyle/>
          <a:p>
            <a:endParaRPr lang="de-DE"/>
          </a:p>
        </p:txBody>
      </p:sp>
      <p:sp>
        <p:nvSpPr>
          <p:cNvPr id="712703" name="Freeform 2047"/>
          <p:cNvSpPr>
            <a:spLocks/>
          </p:cNvSpPr>
          <p:nvPr/>
        </p:nvSpPr>
        <p:spPr bwMode="gray">
          <a:xfrm rot="347379">
            <a:off x="3503613" y="3179763"/>
            <a:ext cx="7937" cy="9525"/>
          </a:xfrm>
          <a:custGeom>
            <a:avLst/>
            <a:gdLst>
              <a:gd name="T0" fmla="*/ 2147483647 w 9"/>
              <a:gd name="T1" fmla="*/ 0 h 10"/>
              <a:gd name="T2" fmla="*/ 2147483647 w 9"/>
              <a:gd name="T3" fmla="*/ 2147483647 h 10"/>
              <a:gd name="T4" fmla="*/ 2147483647 w 9"/>
              <a:gd name="T5" fmla="*/ 2147483647 h 10"/>
              <a:gd name="T6" fmla="*/ 2147483647 w 9"/>
              <a:gd name="T7" fmla="*/ 0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7" y="0"/>
                </a:moveTo>
                <a:cubicBezTo>
                  <a:pt x="5" y="0"/>
                  <a:pt x="0" y="6"/>
                  <a:pt x="3" y="8"/>
                </a:cubicBezTo>
                <a:cubicBezTo>
                  <a:pt x="6" y="10"/>
                  <a:pt x="9" y="6"/>
                  <a:pt x="9" y="6"/>
                </a:cubicBezTo>
                <a:lnTo>
                  <a:pt x="7" y="0"/>
                </a:lnTo>
                <a:close/>
              </a:path>
            </a:pathLst>
          </a:custGeom>
          <a:solidFill>
            <a:schemeClr val="accent1"/>
          </a:solidFill>
          <a:ln w="3175" cap="rnd">
            <a:solidFill>
              <a:schemeClr val="bg1"/>
            </a:solidFill>
            <a:round/>
            <a:headEnd/>
            <a:tailEnd/>
          </a:ln>
        </p:spPr>
        <p:txBody>
          <a:bodyPr/>
          <a:lstStyle/>
          <a:p>
            <a:endParaRPr lang="de-DE"/>
          </a:p>
        </p:txBody>
      </p:sp>
      <p:sp>
        <p:nvSpPr>
          <p:cNvPr id="714752" name="Freeform 2048"/>
          <p:cNvSpPr>
            <a:spLocks/>
          </p:cNvSpPr>
          <p:nvPr/>
        </p:nvSpPr>
        <p:spPr bwMode="gray">
          <a:xfrm rot="347379">
            <a:off x="3503613" y="3201988"/>
            <a:ext cx="7937" cy="7937"/>
          </a:xfrm>
          <a:custGeom>
            <a:avLst/>
            <a:gdLst>
              <a:gd name="T0" fmla="*/ 2147483647 w 9"/>
              <a:gd name="T1" fmla="*/ 0 h 8"/>
              <a:gd name="T2" fmla="*/ 2147483647 w 9"/>
              <a:gd name="T3" fmla="*/ 2147483647 h 8"/>
              <a:gd name="T4" fmla="*/ 2147483647 w 9"/>
              <a:gd name="T5" fmla="*/ 2147483647 h 8"/>
              <a:gd name="T6" fmla="*/ 2147483647 w 9"/>
              <a:gd name="T7" fmla="*/ 0 h 8"/>
              <a:gd name="T8" fmla="*/ 2147483647 w 9"/>
              <a:gd name="T9" fmla="*/ 0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3" y="0"/>
                </a:moveTo>
                <a:cubicBezTo>
                  <a:pt x="3" y="0"/>
                  <a:pt x="0" y="7"/>
                  <a:pt x="2" y="8"/>
                </a:cubicBezTo>
                <a:cubicBezTo>
                  <a:pt x="4" y="8"/>
                  <a:pt x="7" y="7"/>
                  <a:pt x="7" y="7"/>
                </a:cubicBezTo>
                <a:cubicBezTo>
                  <a:pt x="9" y="0"/>
                  <a:pt x="9" y="0"/>
                  <a:pt x="9" y="0"/>
                </a:cubicBezTo>
                <a:lnTo>
                  <a:pt x="3" y="0"/>
                </a:lnTo>
                <a:close/>
              </a:path>
            </a:pathLst>
          </a:custGeom>
          <a:solidFill>
            <a:schemeClr val="accent1"/>
          </a:solidFill>
          <a:ln w="3175" cap="rnd">
            <a:solidFill>
              <a:schemeClr val="bg1"/>
            </a:solidFill>
            <a:round/>
            <a:headEnd/>
            <a:tailEnd/>
          </a:ln>
        </p:spPr>
        <p:txBody>
          <a:bodyPr/>
          <a:lstStyle/>
          <a:p>
            <a:endParaRPr lang="de-DE"/>
          </a:p>
        </p:txBody>
      </p:sp>
      <p:sp>
        <p:nvSpPr>
          <p:cNvPr id="714753" name="Freeform 2049"/>
          <p:cNvSpPr>
            <a:spLocks/>
          </p:cNvSpPr>
          <p:nvPr/>
        </p:nvSpPr>
        <p:spPr bwMode="gray">
          <a:xfrm rot="347379">
            <a:off x="3505200" y="3225800"/>
            <a:ext cx="3175" cy="6350"/>
          </a:xfrm>
          <a:custGeom>
            <a:avLst/>
            <a:gdLst>
              <a:gd name="T0" fmla="*/ 0 w 2"/>
              <a:gd name="T1" fmla="*/ 0 h 4"/>
              <a:gd name="T2" fmla="*/ 2147483647 w 2"/>
              <a:gd name="T3" fmla="*/ 2147483647 h 4"/>
              <a:gd name="T4" fmla="*/ 2147483647 w 2"/>
              <a:gd name="T5" fmla="*/ 0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0"/>
                </a:moveTo>
                <a:lnTo>
                  <a:pt x="1" y="4"/>
                </a:lnTo>
                <a:lnTo>
                  <a:pt x="2" y="0"/>
                </a:lnTo>
                <a:lnTo>
                  <a:pt x="0" y="0"/>
                </a:lnTo>
                <a:close/>
              </a:path>
            </a:pathLst>
          </a:custGeom>
          <a:solidFill>
            <a:schemeClr val="accent1"/>
          </a:solidFill>
          <a:ln w="3175" cap="rnd">
            <a:solidFill>
              <a:schemeClr val="bg1"/>
            </a:solidFill>
            <a:round/>
            <a:headEnd/>
            <a:tailEnd/>
          </a:ln>
        </p:spPr>
        <p:txBody>
          <a:bodyPr/>
          <a:lstStyle/>
          <a:p>
            <a:endParaRPr lang="de-DE"/>
          </a:p>
        </p:txBody>
      </p:sp>
      <p:sp>
        <p:nvSpPr>
          <p:cNvPr id="714754" name="Freeform 2050"/>
          <p:cNvSpPr>
            <a:spLocks/>
          </p:cNvSpPr>
          <p:nvPr/>
        </p:nvSpPr>
        <p:spPr bwMode="gray">
          <a:xfrm rot="347379">
            <a:off x="3514725" y="3238500"/>
            <a:ext cx="6350" cy="9525"/>
          </a:xfrm>
          <a:custGeom>
            <a:avLst/>
            <a:gdLst>
              <a:gd name="T0" fmla="*/ 0 w 4"/>
              <a:gd name="T1" fmla="*/ 2147483647 h 6"/>
              <a:gd name="T2" fmla="*/ 2147483647 w 4"/>
              <a:gd name="T3" fmla="*/ 2147483647 h 6"/>
              <a:gd name="T4" fmla="*/ 2147483647 w 4"/>
              <a:gd name="T5" fmla="*/ 2147483647 h 6"/>
              <a:gd name="T6" fmla="*/ 0 w 4"/>
              <a:gd name="T7" fmla="*/ 0 h 6"/>
              <a:gd name="T8" fmla="*/ 0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4"/>
                </a:moveTo>
                <a:lnTo>
                  <a:pt x="2" y="6"/>
                </a:lnTo>
                <a:lnTo>
                  <a:pt x="4" y="1"/>
                </a:lnTo>
                <a:lnTo>
                  <a:pt x="0" y="0"/>
                </a:lnTo>
                <a:lnTo>
                  <a:pt x="0" y="4"/>
                </a:lnTo>
                <a:close/>
              </a:path>
            </a:pathLst>
          </a:custGeom>
          <a:solidFill>
            <a:schemeClr val="accent1"/>
          </a:solidFill>
          <a:ln w="3175" cap="rnd">
            <a:solidFill>
              <a:schemeClr val="bg1"/>
            </a:solidFill>
            <a:round/>
            <a:headEnd/>
            <a:tailEnd/>
          </a:ln>
        </p:spPr>
        <p:txBody>
          <a:bodyPr/>
          <a:lstStyle/>
          <a:p>
            <a:endParaRPr lang="de-DE"/>
          </a:p>
        </p:txBody>
      </p:sp>
      <p:sp>
        <p:nvSpPr>
          <p:cNvPr id="714755" name="Freeform 2051"/>
          <p:cNvSpPr>
            <a:spLocks/>
          </p:cNvSpPr>
          <p:nvPr/>
        </p:nvSpPr>
        <p:spPr bwMode="gray">
          <a:xfrm rot="347379">
            <a:off x="3519488" y="3243263"/>
            <a:ext cx="7937" cy="6350"/>
          </a:xfrm>
          <a:custGeom>
            <a:avLst/>
            <a:gdLst>
              <a:gd name="T0" fmla="*/ 2147483647 w 9"/>
              <a:gd name="T1" fmla="*/ 0 h 7"/>
              <a:gd name="T2" fmla="*/ 2147483647 w 9"/>
              <a:gd name="T3" fmla="*/ 2147483647 h 7"/>
              <a:gd name="T4" fmla="*/ 2147483647 w 9"/>
              <a:gd name="T5" fmla="*/ 0 h 7"/>
              <a:gd name="T6" fmla="*/ 2147483647 w 9"/>
              <a:gd name="T7" fmla="*/ 0 h 7"/>
              <a:gd name="T8" fmla="*/ 0 60000 65536"/>
              <a:gd name="T9" fmla="*/ 0 60000 65536"/>
              <a:gd name="T10" fmla="*/ 0 60000 65536"/>
              <a:gd name="T11" fmla="*/ 0 60000 65536"/>
              <a:gd name="T12" fmla="*/ 0 w 9"/>
              <a:gd name="T13" fmla="*/ 0 h 7"/>
              <a:gd name="T14" fmla="*/ 9 w 9"/>
              <a:gd name="T15" fmla="*/ 7 h 7"/>
            </a:gdLst>
            <a:ahLst/>
            <a:cxnLst>
              <a:cxn ang="T8">
                <a:pos x="T0" y="T1"/>
              </a:cxn>
              <a:cxn ang="T9">
                <a:pos x="T2" y="T3"/>
              </a:cxn>
              <a:cxn ang="T10">
                <a:pos x="T4" y="T5"/>
              </a:cxn>
              <a:cxn ang="T11">
                <a:pos x="T6" y="T7"/>
              </a:cxn>
            </a:cxnLst>
            <a:rect l="T12" t="T13" r="T14" b="T15"/>
            <a:pathLst>
              <a:path w="9" h="7">
                <a:moveTo>
                  <a:pt x="6" y="0"/>
                </a:moveTo>
                <a:cubicBezTo>
                  <a:pt x="4" y="2"/>
                  <a:pt x="0" y="5"/>
                  <a:pt x="4" y="6"/>
                </a:cubicBezTo>
                <a:cubicBezTo>
                  <a:pt x="7" y="7"/>
                  <a:pt x="9" y="0"/>
                  <a:pt x="9" y="0"/>
                </a:cubicBezTo>
                <a:lnTo>
                  <a:pt x="6" y="0"/>
                </a:lnTo>
                <a:close/>
              </a:path>
            </a:pathLst>
          </a:custGeom>
          <a:solidFill>
            <a:schemeClr val="accent1"/>
          </a:solidFill>
          <a:ln w="3175" cap="rnd">
            <a:solidFill>
              <a:schemeClr val="bg1"/>
            </a:solidFill>
            <a:round/>
            <a:headEnd/>
            <a:tailEnd/>
          </a:ln>
        </p:spPr>
        <p:txBody>
          <a:bodyPr/>
          <a:lstStyle/>
          <a:p>
            <a:endParaRPr lang="de-DE"/>
          </a:p>
        </p:txBody>
      </p:sp>
      <p:sp>
        <p:nvSpPr>
          <p:cNvPr id="714756" name="Freeform 2052"/>
          <p:cNvSpPr>
            <a:spLocks/>
          </p:cNvSpPr>
          <p:nvPr/>
        </p:nvSpPr>
        <p:spPr bwMode="gray">
          <a:xfrm rot="347379">
            <a:off x="3765550" y="3402013"/>
            <a:ext cx="11113" cy="46037"/>
          </a:xfrm>
          <a:custGeom>
            <a:avLst/>
            <a:gdLst>
              <a:gd name="T0" fmla="*/ 2147483647 w 13"/>
              <a:gd name="T1" fmla="*/ 0 h 48"/>
              <a:gd name="T2" fmla="*/ 2147483647 w 13"/>
              <a:gd name="T3" fmla="*/ 2147483647 h 48"/>
              <a:gd name="T4" fmla="*/ 2147483647 w 13"/>
              <a:gd name="T5" fmla="*/ 2147483647 h 48"/>
              <a:gd name="T6" fmla="*/ 2147483647 w 13"/>
              <a:gd name="T7" fmla="*/ 2147483647 h 48"/>
              <a:gd name="T8" fmla="*/ 2147483647 w 13"/>
              <a:gd name="T9" fmla="*/ 0 h 48"/>
              <a:gd name="T10" fmla="*/ 0 60000 65536"/>
              <a:gd name="T11" fmla="*/ 0 60000 65536"/>
              <a:gd name="T12" fmla="*/ 0 60000 65536"/>
              <a:gd name="T13" fmla="*/ 0 60000 65536"/>
              <a:gd name="T14" fmla="*/ 0 60000 65536"/>
              <a:gd name="T15" fmla="*/ 0 w 13"/>
              <a:gd name="T16" fmla="*/ 0 h 48"/>
              <a:gd name="T17" fmla="*/ 13 w 13"/>
              <a:gd name="T18" fmla="*/ 48 h 48"/>
            </a:gdLst>
            <a:ahLst/>
            <a:cxnLst>
              <a:cxn ang="T10">
                <a:pos x="T0" y="T1"/>
              </a:cxn>
              <a:cxn ang="T11">
                <a:pos x="T2" y="T3"/>
              </a:cxn>
              <a:cxn ang="T12">
                <a:pos x="T4" y="T5"/>
              </a:cxn>
              <a:cxn ang="T13">
                <a:pos x="T6" y="T7"/>
              </a:cxn>
              <a:cxn ang="T14">
                <a:pos x="T8" y="T9"/>
              </a:cxn>
            </a:cxnLst>
            <a:rect l="T15" t="T16" r="T17" b="T18"/>
            <a:pathLst>
              <a:path w="13" h="48">
                <a:moveTo>
                  <a:pt x="12" y="0"/>
                </a:moveTo>
                <a:cubicBezTo>
                  <a:pt x="12" y="5"/>
                  <a:pt x="12" y="17"/>
                  <a:pt x="8" y="21"/>
                </a:cubicBezTo>
                <a:cubicBezTo>
                  <a:pt x="4" y="25"/>
                  <a:pt x="0" y="41"/>
                  <a:pt x="2" y="45"/>
                </a:cubicBezTo>
                <a:cubicBezTo>
                  <a:pt x="3" y="48"/>
                  <a:pt x="10" y="35"/>
                  <a:pt x="12" y="27"/>
                </a:cubicBezTo>
                <a:cubicBezTo>
                  <a:pt x="13" y="20"/>
                  <a:pt x="12" y="0"/>
                  <a:pt x="12" y="0"/>
                </a:cubicBezTo>
                <a:close/>
              </a:path>
            </a:pathLst>
          </a:custGeom>
          <a:solidFill>
            <a:schemeClr val="accent1"/>
          </a:solidFill>
          <a:ln w="3175" cap="rnd">
            <a:solidFill>
              <a:schemeClr val="bg1"/>
            </a:solidFill>
            <a:round/>
            <a:headEnd/>
            <a:tailEnd/>
          </a:ln>
        </p:spPr>
        <p:txBody>
          <a:bodyPr/>
          <a:lstStyle/>
          <a:p>
            <a:endParaRPr lang="de-DE"/>
          </a:p>
        </p:txBody>
      </p:sp>
      <p:sp>
        <p:nvSpPr>
          <p:cNvPr id="714757" name="Freeform 2053"/>
          <p:cNvSpPr>
            <a:spLocks/>
          </p:cNvSpPr>
          <p:nvPr/>
        </p:nvSpPr>
        <p:spPr bwMode="gray">
          <a:xfrm rot="347379">
            <a:off x="3211513" y="3636963"/>
            <a:ext cx="315912" cy="323850"/>
          </a:xfrm>
          <a:custGeom>
            <a:avLst/>
            <a:gdLst>
              <a:gd name="T0" fmla="*/ 2147483647 w 336"/>
              <a:gd name="T1" fmla="*/ 2147483647 h 335"/>
              <a:gd name="T2" fmla="*/ 2147483647 w 336"/>
              <a:gd name="T3" fmla="*/ 2147483647 h 335"/>
              <a:gd name="T4" fmla="*/ 2147483647 w 336"/>
              <a:gd name="T5" fmla="*/ 2147483647 h 335"/>
              <a:gd name="T6" fmla="*/ 2147483647 w 336"/>
              <a:gd name="T7" fmla="*/ 2147483647 h 335"/>
              <a:gd name="T8" fmla="*/ 2147483647 w 336"/>
              <a:gd name="T9" fmla="*/ 2147483647 h 335"/>
              <a:gd name="T10" fmla="*/ 2147483647 w 336"/>
              <a:gd name="T11" fmla="*/ 2147483647 h 335"/>
              <a:gd name="T12" fmla="*/ 2147483647 w 336"/>
              <a:gd name="T13" fmla="*/ 2147483647 h 335"/>
              <a:gd name="T14" fmla="*/ 2147483647 w 336"/>
              <a:gd name="T15" fmla="*/ 2147483647 h 335"/>
              <a:gd name="T16" fmla="*/ 2147483647 w 336"/>
              <a:gd name="T17" fmla="*/ 2147483647 h 335"/>
              <a:gd name="T18" fmla="*/ 2147483647 w 336"/>
              <a:gd name="T19" fmla="*/ 2147483647 h 335"/>
              <a:gd name="T20" fmla="*/ 2147483647 w 336"/>
              <a:gd name="T21" fmla="*/ 2147483647 h 335"/>
              <a:gd name="T22" fmla="*/ 2147483647 w 336"/>
              <a:gd name="T23" fmla="*/ 2147483647 h 335"/>
              <a:gd name="T24" fmla="*/ 2147483647 w 336"/>
              <a:gd name="T25" fmla="*/ 2147483647 h 335"/>
              <a:gd name="T26" fmla="*/ 2147483647 w 336"/>
              <a:gd name="T27" fmla="*/ 2147483647 h 335"/>
              <a:gd name="T28" fmla="*/ 2147483647 w 336"/>
              <a:gd name="T29" fmla="*/ 2147483647 h 335"/>
              <a:gd name="T30" fmla="*/ 2147483647 w 336"/>
              <a:gd name="T31" fmla="*/ 2147483647 h 335"/>
              <a:gd name="T32" fmla="*/ 2147483647 w 336"/>
              <a:gd name="T33" fmla="*/ 0 h 335"/>
              <a:gd name="T34" fmla="*/ 2147483647 w 336"/>
              <a:gd name="T35" fmla="*/ 2147483647 h 335"/>
              <a:gd name="T36" fmla="*/ 2147483647 w 336"/>
              <a:gd name="T37" fmla="*/ 2147483647 h 335"/>
              <a:gd name="T38" fmla="*/ 2147483647 w 336"/>
              <a:gd name="T39" fmla="*/ 2147483647 h 335"/>
              <a:gd name="T40" fmla="*/ 2147483647 w 336"/>
              <a:gd name="T41" fmla="*/ 2147483647 h 335"/>
              <a:gd name="T42" fmla="*/ 2147483647 w 336"/>
              <a:gd name="T43" fmla="*/ 2147483647 h 335"/>
              <a:gd name="T44" fmla="*/ 2147483647 w 336"/>
              <a:gd name="T45" fmla="*/ 2147483647 h 335"/>
              <a:gd name="T46" fmla="*/ 2147483647 w 336"/>
              <a:gd name="T47" fmla="*/ 2147483647 h 335"/>
              <a:gd name="T48" fmla="*/ 2147483647 w 336"/>
              <a:gd name="T49" fmla="*/ 2147483647 h 335"/>
              <a:gd name="T50" fmla="*/ 2147483647 w 336"/>
              <a:gd name="T51" fmla="*/ 2147483647 h 335"/>
              <a:gd name="T52" fmla="*/ 2147483647 w 336"/>
              <a:gd name="T53" fmla="*/ 2147483647 h 335"/>
              <a:gd name="T54" fmla="*/ 2147483647 w 336"/>
              <a:gd name="T55" fmla="*/ 2147483647 h 335"/>
              <a:gd name="T56" fmla="*/ 2147483647 w 336"/>
              <a:gd name="T57" fmla="*/ 2147483647 h 335"/>
              <a:gd name="T58" fmla="*/ 2147483647 w 336"/>
              <a:gd name="T59" fmla="*/ 2147483647 h 335"/>
              <a:gd name="T60" fmla="*/ 2147483647 w 336"/>
              <a:gd name="T61" fmla="*/ 2147483647 h 335"/>
              <a:gd name="T62" fmla="*/ 2147483647 w 336"/>
              <a:gd name="T63" fmla="*/ 2147483647 h 335"/>
              <a:gd name="T64" fmla="*/ 2147483647 w 336"/>
              <a:gd name="T65" fmla="*/ 2147483647 h 335"/>
              <a:gd name="T66" fmla="*/ 2147483647 w 336"/>
              <a:gd name="T67" fmla="*/ 2147483647 h 335"/>
              <a:gd name="T68" fmla="*/ 2147483647 w 336"/>
              <a:gd name="T69" fmla="*/ 2147483647 h 335"/>
              <a:gd name="T70" fmla="*/ 2147483647 w 336"/>
              <a:gd name="T71" fmla="*/ 2147483647 h 335"/>
              <a:gd name="T72" fmla="*/ 2147483647 w 336"/>
              <a:gd name="T73" fmla="*/ 2147483647 h 335"/>
              <a:gd name="T74" fmla="*/ 2147483647 w 336"/>
              <a:gd name="T75" fmla="*/ 2147483647 h 335"/>
              <a:gd name="T76" fmla="*/ 2147483647 w 336"/>
              <a:gd name="T77" fmla="*/ 2147483647 h 335"/>
              <a:gd name="T78" fmla="*/ 2147483647 w 336"/>
              <a:gd name="T79" fmla="*/ 2147483647 h 335"/>
              <a:gd name="T80" fmla="*/ 2147483647 w 336"/>
              <a:gd name="T81" fmla="*/ 2147483647 h 335"/>
              <a:gd name="T82" fmla="*/ 2147483647 w 336"/>
              <a:gd name="T83" fmla="*/ 2147483647 h 335"/>
              <a:gd name="T84" fmla="*/ 2147483647 w 336"/>
              <a:gd name="T85" fmla="*/ 2147483647 h 335"/>
              <a:gd name="T86" fmla="*/ 2147483647 w 336"/>
              <a:gd name="T87" fmla="*/ 2147483647 h 335"/>
              <a:gd name="T88" fmla="*/ 2147483647 w 336"/>
              <a:gd name="T89" fmla="*/ 2147483647 h 335"/>
              <a:gd name="T90" fmla="*/ 2147483647 w 336"/>
              <a:gd name="T91" fmla="*/ 2147483647 h 335"/>
              <a:gd name="T92" fmla="*/ 2147483647 w 336"/>
              <a:gd name="T93" fmla="*/ 2147483647 h 335"/>
              <a:gd name="T94" fmla="*/ 2147483647 w 336"/>
              <a:gd name="T95" fmla="*/ 2147483647 h 335"/>
              <a:gd name="T96" fmla="*/ 2147483647 w 336"/>
              <a:gd name="T97" fmla="*/ 2147483647 h 335"/>
              <a:gd name="T98" fmla="*/ 2147483647 w 336"/>
              <a:gd name="T99" fmla="*/ 2147483647 h 335"/>
              <a:gd name="T100" fmla="*/ 2147483647 w 336"/>
              <a:gd name="T101" fmla="*/ 2147483647 h 335"/>
              <a:gd name="T102" fmla="*/ 2147483647 w 336"/>
              <a:gd name="T103" fmla="*/ 2147483647 h 3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6"/>
              <a:gd name="T157" fmla="*/ 0 h 335"/>
              <a:gd name="T158" fmla="*/ 336 w 336"/>
              <a:gd name="T159" fmla="*/ 335 h 3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6" h="335">
                <a:moveTo>
                  <a:pt x="327" y="286"/>
                </a:moveTo>
                <a:cubicBezTo>
                  <a:pt x="330" y="280"/>
                  <a:pt x="332" y="271"/>
                  <a:pt x="325" y="267"/>
                </a:cubicBezTo>
                <a:cubicBezTo>
                  <a:pt x="322" y="265"/>
                  <a:pt x="316" y="267"/>
                  <a:pt x="314" y="264"/>
                </a:cubicBezTo>
                <a:cubicBezTo>
                  <a:pt x="313" y="263"/>
                  <a:pt x="316" y="260"/>
                  <a:pt x="315" y="258"/>
                </a:cubicBezTo>
                <a:cubicBezTo>
                  <a:pt x="314" y="255"/>
                  <a:pt x="312" y="255"/>
                  <a:pt x="311" y="254"/>
                </a:cubicBezTo>
                <a:cubicBezTo>
                  <a:pt x="304" y="244"/>
                  <a:pt x="310" y="237"/>
                  <a:pt x="313" y="227"/>
                </a:cubicBezTo>
                <a:cubicBezTo>
                  <a:pt x="316" y="220"/>
                  <a:pt x="316" y="217"/>
                  <a:pt x="314" y="210"/>
                </a:cubicBezTo>
                <a:cubicBezTo>
                  <a:pt x="312" y="205"/>
                  <a:pt x="314" y="195"/>
                  <a:pt x="311" y="191"/>
                </a:cubicBezTo>
                <a:cubicBezTo>
                  <a:pt x="306" y="184"/>
                  <a:pt x="297" y="195"/>
                  <a:pt x="291" y="194"/>
                </a:cubicBezTo>
                <a:cubicBezTo>
                  <a:pt x="282" y="192"/>
                  <a:pt x="286" y="185"/>
                  <a:pt x="290" y="180"/>
                </a:cubicBezTo>
                <a:cubicBezTo>
                  <a:pt x="294" y="174"/>
                  <a:pt x="299" y="167"/>
                  <a:pt x="302" y="160"/>
                </a:cubicBezTo>
                <a:cubicBezTo>
                  <a:pt x="304" y="156"/>
                  <a:pt x="303" y="150"/>
                  <a:pt x="306" y="147"/>
                </a:cubicBezTo>
                <a:cubicBezTo>
                  <a:pt x="309" y="144"/>
                  <a:pt x="313" y="145"/>
                  <a:pt x="315" y="143"/>
                </a:cubicBezTo>
                <a:cubicBezTo>
                  <a:pt x="323" y="139"/>
                  <a:pt x="321" y="132"/>
                  <a:pt x="321" y="123"/>
                </a:cubicBezTo>
                <a:cubicBezTo>
                  <a:pt x="321" y="118"/>
                  <a:pt x="321" y="112"/>
                  <a:pt x="323" y="107"/>
                </a:cubicBezTo>
                <a:cubicBezTo>
                  <a:pt x="325" y="100"/>
                  <a:pt x="329" y="96"/>
                  <a:pt x="332" y="91"/>
                </a:cubicBezTo>
                <a:cubicBezTo>
                  <a:pt x="334" y="87"/>
                  <a:pt x="336" y="81"/>
                  <a:pt x="334" y="79"/>
                </a:cubicBezTo>
                <a:cubicBezTo>
                  <a:pt x="334" y="79"/>
                  <a:pt x="327" y="79"/>
                  <a:pt x="326" y="78"/>
                </a:cubicBezTo>
                <a:cubicBezTo>
                  <a:pt x="320" y="77"/>
                  <a:pt x="315" y="74"/>
                  <a:pt x="309" y="73"/>
                </a:cubicBezTo>
                <a:cubicBezTo>
                  <a:pt x="305" y="73"/>
                  <a:pt x="302" y="73"/>
                  <a:pt x="299" y="71"/>
                </a:cubicBezTo>
                <a:cubicBezTo>
                  <a:pt x="296" y="69"/>
                  <a:pt x="296" y="66"/>
                  <a:pt x="292" y="65"/>
                </a:cubicBezTo>
                <a:cubicBezTo>
                  <a:pt x="285" y="64"/>
                  <a:pt x="279" y="68"/>
                  <a:pt x="271" y="65"/>
                </a:cubicBezTo>
                <a:cubicBezTo>
                  <a:pt x="267" y="62"/>
                  <a:pt x="263" y="59"/>
                  <a:pt x="261" y="55"/>
                </a:cubicBezTo>
                <a:cubicBezTo>
                  <a:pt x="259" y="52"/>
                  <a:pt x="258" y="46"/>
                  <a:pt x="257" y="45"/>
                </a:cubicBezTo>
                <a:cubicBezTo>
                  <a:pt x="252" y="41"/>
                  <a:pt x="247" y="51"/>
                  <a:pt x="242" y="44"/>
                </a:cubicBezTo>
                <a:cubicBezTo>
                  <a:pt x="237" y="38"/>
                  <a:pt x="237" y="33"/>
                  <a:pt x="230" y="30"/>
                </a:cubicBezTo>
                <a:cubicBezTo>
                  <a:pt x="227" y="28"/>
                  <a:pt x="226" y="29"/>
                  <a:pt x="223" y="28"/>
                </a:cubicBezTo>
                <a:cubicBezTo>
                  <a:pt x="220" y="27"/>
                  <a:pt x="220" y="28"/>
                  <a:pt x="217" y="25"/>
                </a:cubicBezTo>
                <a:cubicBezTo>
                  <a:pt x="212" y="19"/>
                  <a:pt x="215" y="15"/>
                  <a:pt x="206" y="14"/>
                </a:cubicBezTo>
                <a:cubicBezTo>
                  <a:pt x="201" y="14"/>
                  <a:pt x="203" y="17"/>
                  <a:pt x="199" y="12"/>
                </a:cubicBezTo>
                <a:cubicBezTo>
                  <a:pt x="197" y="9"/>
                  <a:pt x="196" y="5"/>
                  <a:pt x="195" y="2"/>
                </a:cubicBezTo>
                <a:cubicBezTo>
                  <a:pt x="195" y="2"/>
                  <a:pt x="195" y="2"/>
                  <a:pt x="195" y="2"/>
                </a:cubicBezTo>
                <a:cubicBezTo>
                  <a:pt x="194" y="1"/>
                  <a:pt x="194" y="1"/>
                  <a:pt x="194" y="1"/>
                </a:cubicBezTo>
                <a:cubicBezTo>
                  <a:pt x="193" y="1"/>
                  <a:pt x="193" y="0"/>
                  <a:pt x="193" y="0"/>
                </a:cubicBezTo>
                <a:cubicBezTo>
                  <a:pt x="190" y="0"/>
                  <a:pt x="183" y="5"/>
                  <a:pt x="178" y="5"/>
                </a:cubicBezTo>
                <a:cubicBezTo>
                  <a:pt x="173" y="6"/>
                  <a:pt x="169" y="8"/>
                  <a:pt x="170" y="16"/>
                </a:cubicBezTo>
                <a:cubicBezTo>
                  <a:pt x="171" y="24"/>
                  <a:pt x="180" y="28"/>
                  <a:pt x="171" y="34"/>
                </a:cubicBezTo>
                <a:cubicBezTo>
                  <a:pt x="161" y="39"/>
                  <a:pt x="164" y="44"/>
                  <a:pt x="156" y="47"/>
                </a:cubicBezTo>
                <a:cubicBezTo>
                  <a:pt x="148" y="50"/>
                  <a:pt x="135" y="49"/>
                  <a:pt x="135" y="57"/>
                </a:cubicBezTo>
                <a:cubicBezTo>
                  <a:pt x="136" y="66"/>
                  <a:pt x="137" y="65"/>
                  <a:pt x="139" y="68"/>
                </a:cubicBezTo>
                <a:cubicBezTo>
                  <a:pt x="142" y="70"/>
                  <a:pt x="139" y="68"/>
                  <a:pt x="131" y="70"/>
                </a:cubicBezTo>
                <a:cubicBezTo>
                  <a:pt x="123" y="72"/>
                  <a:pt x="113" y="74"/>
                  <a:pt x="108" y="72"/>
                </a:cubicBezTo>
                <a:cubicBezTo>
                  <a:pt x="103" y="71"/>
                  <a:pt x="97" y="76"/>
                  <a:pt x="97" y="69"/>
                </a:cubicBezTo>
                <a:cubicBezTo>
                  <a:pt x="98" y="62"/>
                  <a:pt x="102" y="54"/>
                  <a:pt x="95" y="59"/>
                </a:cubicBezTo>
                <a:cubicBezTo>
                  <a:pt x="88" y="64"/>
                  <a:pt x="87" y="69"/>
                  <a:pt x="84" y="64"/>
                </a:cubicBezTo>
                <a:cubicBezTo>
                  <a:pt x="82" y="58"/>
                  <a:pt x="81" y="49"/>
                  <a:pt x="78" y="54"/>
                </a:cubicBezTo>
                <a:cubicBezTo>
                  <a:pt x="76" y="60"/>
                  <a:pt x="74" y="61"/>
                  <a:pt x="80" y="68"/>
                </a:cubicBezTo>
                <a:cubicBezTo>
                  <a:pt x="86" y="75"/>
                  <a:pt x="89" y="76"/>
                  <a:pt x="90" y="83"/>
                </a:cubicBezTo>
                <a:cubicBezTo>
                  <a:pt x="91" y="90"/>
                  <a:pt x="92" y="99"/>
                  <a:pt x="94" y="101"/>
                </a:cubicBezTo>
                <a:cubicBezTo>
                  <a:pt x="97" y="102"/>
                  <a:pt x="90" y="107"/>
                  <a:pt x="85" y="103"/>
                </a:cubicBezTo>
                <a:cubicBezTo>
                  <a:pt x="81" y="99"/>
                  <a:pt x="81" y="91"/>
                  <a:pt x="75" y="98"/>
                </a:cubicBezTo>
                <a:cubicBezTo>
                  <a:pt x="70" y="105"/>
                  <a:pt x="68" y="98"/>
                  <a:pt x="64" y="102"/>
                </a:cubicBezTo>
                <a:cubicBezTo>
                  <a:pt x="59" y="106"/>
                  <a:pt x="60" y="97"/>
                  <a:pt x="56" y="101"/>
                </a:cubicBezTo>
                <a:cubicBezTo>
                  <a:pt x="52" y="105"/>
                  <a:pt x="52" y="99"/>
                  <a:pt x="48" y="97"/>
                </a:cubicBezTo>
                <a:cubicBezTo>
                  <a:pt x="44" y="94"/>
                  <a:pt x="43" y="90"/>
                  <a:pt x="39" y="94"/>
                </a:cubicBezTo>
                <a:cubicBezTo>
                  <a:pt x="36" y="99"/>
                  <a:pt x="34" y="98"/>
                  <a:pt x="30" y="101"/>
                </a:cubicBezTo>
                <a:cubicBezTo>
                  <a:pt x="27" y="104"/>
                  <a:pt x="34" y="104"/>
                  <a:pt x="21" y="104"/>
                </a:cubicBezTo>
                <a:cubicBezTo>
                  <a:pt x="8" y="104"/>
                  <a:pt x="0" y="104"/>
                  <a:pt x="7" y="108"/>
                </a:cubicBezTo>
                <a:cubicBezTo>
                  <a:pt x="14" y="112"/>
                  <a:pt x="22" y="112"/>
                  <a:pt x="20" y="113"/>
                </a:cubicBezTo>
                <a:cubicBezTo>
                  <a:pt x="14" y="118"/>
                  <a:pt x="11" y="112"/>
                  <a:pt x="11" y="117"/>
                </a:cubicBezTo>
                <a:cubicBezTo>
                  <a:pt x="11" y="122"/>
                  <a:pt x="17" y="123"/>
                  <a:pt x="17" y="123"/>
                </a:cubicBezTo>
                <a:cubicBezTo>
                  <a:pt x="17" y="123"/>
                  <a:pt x="7" y="120"/>
                  <a:pt x="10" y="126"/>
                </a:cubicBezTo>
                <a:cubicBezTo>
                  <a:pt x="12" y="131"/>
                  <a:pt x="14" y="130"/>
                  <a:pt x="21" y="132"/>
                </a:cubicBezTo>
                <a:cubicBezTo>
                  <a:pt x="29" y="135"/>
                  <a:pt x="29" y="132"/>
                  <a:pt x="33" y="132"/>
                </a:cubicBezTo>
                <a:cubicBezTo>
                  <a:pt x="36" y="132"/>
                  <a:pt x="38" y="127"/>
                  <a:pt x="41" y="135"/>
                </a:cubicBezTo>
                <a:cubicBezTo>
                  <a:pt x="44" y="142"/>
                  <a:pt x="49" y="147"/>
                  <a:pt x="53" y="143"/>
                </a:cubicBezTo>
                <a:cubicBezTo>
                  <a:pt x="58" y="139"/>
                  <a:pt x="62" y="129"/>
                  <a:pt x="64" y="138"/>
                </a:cubicBezTo>
                <a:cubicBezTo>
                  <a:pt x="66" y="148"/>
                  <a:pt x="62" y="153"/>
                  <a:pt x="67" y="151"/>
                </a:cubicBezTo>
                <a:cubicBezTo>
                  <a:pt x="72" y="149"/>
                  <a:pt x="68" y="147"/>
                  <a:pt x="71" y="157"/>
                </a:cubicBezTo>
                <a:cubicBezTo>
                  <a:pt x="75" y="168"/>
                  <a:pt x="67" y="160"/>
                  <a:pt x="75" y="168"/>
                </a:cubicBezTo>
                <a:cubicBezTo>
                  <a:pt x="82" y="175"/>
                  <a:pt x="78" y="174"/>
                  <a:pt x="86" y="179"/>
                </a:cubicBezTo>
                <a:cubicBezTo>
                  <a:pt x="94" y="185"/>
                  <a:pt x="104" y="200"/>
                  <a:pt x="106" y="205"/>
                </a:cubicBezTo>
                <a:cubicBezTo>
                  <a:pt x="107" y="209"/>
                  <a:pt x="97" y="208"/>
                  <a:pt x="105" y="216"/>
                </a:cubicBezTo>
                <a:cubicBezTo>
                  <a:pt x="113" y="224"/>
                  <a:pt x="113" y="231"/>
                  <a:pt x="116" y="242"/>
                </a:cubicBezTo>
                <a:cubicBezTo>
                  <a:pt x="118" y="252"/>
                  <a:pt x="104" y="216"/>
                  <a:pt x="103" y="224"/>
                </a:cubicBezTo>
                <a:cubicBezTo>
                  <a:pt x="101" y="232"/>
                  <a:pt x="97" y="241"/>
                  <a:pt x="100" y="250"/>
                </a:cubicBezTo>
                <a:cubicBezTo>
                  <a:pt x="103" y="260"/>
                  <a:pt x="100" y="260"/>
                  <a:pt x="98" y="266"/>
                </a:cubicBezTo>
                <a:cubicBezTo>
                  <a:pt x="96" y="272"/>
                  <a:pt x="100" y="297"/>
                  <a:pt x="87" y="298"/>
                </a:cubicBezTo>
                <a:cubicBezTo>
                  <a:pt x="87" y="298"/>
                  <a:pt x="86" y="298"/>
                  <a:pt x="85" y="299"/>
                </a:cubicBezTo>
                <a:cubicBezTo>
                  <a:pt x="86" y="299"/>
                  <a:pt x="86" y="299"/>
                  <a:pt x="86" y="299"/>
                </a:cubicBezTo>
                <a:cubicBezTo>
                  <a:pt x="88" y="301"/>
                  <a:pt x="90" y="301"/>
                  <a:pt x="92" y="303"/>
                </a:cubicBezTo>
                <a:cubicBezTo>
                  <a:pt x="94" y="305"/>
                  <a:pt x="95" y="307"/>
                  <a:pt x="98" y="309"/>
                </a:cubicBezTo>
                <a:cubicBezTo>
                  <a:pt x="101" y="312"/>
                  <a:pt x="105" y="312"/>
                  <a:pt x="109" y="314"/>
                </a:cubicBezTo>
                <a:cubicBezTo>
                  <a:pt x="113" y="316"/>
                  <a:pt x="115" y="319"/>
                  <a:pt x="120" y="320"/>
                </a:cubicBezTo>
                <a:cubicBezTo>
                  <a:pt x="123" y="320"/>
                  <a:pt x="127" y="320"/>
                  <a:pt x="130" y="321"/>
                </a:cubicBezTo>
                <a:cubicBezTo>
                  <a:pt x="132" y="321"/>
                  <a:pt x="133" y="323"/>
                  <a:pt x="135" y="323"/>
                </a:cubicBezTo>
                <a:cubicBezTo>
                  <a:pt x="137" y="324"/>
                  <a:pt x="139" y="324"/>
                  <a:pt x="142" y="324"/>
                </a:cubicBezTo>
                <a:cubicBezTo>
                  <a:pt x="143" y="324"/>
                  <a:pt x="146" y="325"/>
                  <a:pt x="148" y="324"/>
                </a:cubicBezTo>
                <a:cubicBezTo>
                  <a:pt x="149" y="324"/>
                  <a:pt x="151" y="322"/>
                  <a:pt x="153" y="321"/>
                </a:cubicBezTo>
                <a:cubicBezTo>
                  <a:pt x="162" y="317"/>
                  <a:pt x="164" y="327"/>
                  <a:pt x="171" y="330"/>
                </a:cubicBezTo>
                <a:cubicBezTo>
                  <a:pt x="175" y="331"/>
                  <a:pt x="179" y="330"/>
                  <a:pt x="182" y="331"/>
                </a:cubicBezTo>
                <a:cubicBezTo>
                  <a:pt x="186" y="332"/>
                  <a:pt x="190" y="335"/>
                  <a:pt x="194" y="335"/>
                </a:cubicBezTo>
                <a:cubicBezTo>
                  <a:pt x="196" y="334"/>
                  <a:pt x="197" y="332"/>
                  <a:pt x="200" y="332"/>
                </a:cubicBezTo>
                <a:cubicBezTo>
                  <a:pt x="201" y="331"/>
                  <a:pt x="203" y="332"/>
                  <a:pt x="205" y="332"/>
                </a:cubicBezTo>
                <a:cubicBezTo>
                  <a:pt x="207" y="332"/>
                  <a:pt x="211" y="330"/>
                  <a:pt x="212" y="331"/>
                </a:cubicBezTo>
                <a:cubicBezTo>
                  <a:pt x="213" y="331"/>
                  <a:pt x="213" y="331"/>
                  <a:pt x="213" y="331"/>
                </a:cubicBezTo>
                <a:cubicBezTo>
                  <a:pt x="210" y="326"/>
                  <a:pt x="207" y="319"/>
                  <a:pt x="208" y="315"/>
                </a:cubicBezTo>
                <a:cubicBezTo>
                  <a:pt x="210" y="310"/>
                  <a:pt x="206" y="305"/>
                  <a:pt x="214" y="304"/>
                </a:cubicBezTo>
                <a:cubicBezTo>
                  <a:pt x="222" y="303"/>
                  <a:pt x="227" y="288"/>
                  <a:pt x="237" y="294"/>
                </a:cubicBezTo>
                <a:cubicBezTo>
                  <a:pt x="247" y="300"/>
                  <a:pt x="250" y="307"/>
                  <a:pt x="254" y="301"/>
                </a:cubicBezTo>
                <a:cubicBezTo>
                  <a:pt x="258" y="295"/>
                  <a:pt x="261" y="297"/>
                  <a:pt x="267" y="303"/>
                </a:cubicBezTo>
                <a:cubicBezTo>
                  <a:pt x="274" y="309"/>
                  <a:pt x="281" y="313"/>
                  <a:pt x="289" y="311"/>
                </a:cubicBezTo>
                <a:cubicBezTo>
                  <a:pt x="296" y="309"/>
                  <a:pt x="305" y="303"/>
                  <a:pt x="309" y="297"/>
                </a:cubicBezTo>
                <a:cubicBezTo>
                  <a:pt x="312" y="293"/>
                  <a:pt x="320" y="288"/>
                  <a:pt x="326" y="286"/>
                </a:cubicBezTo>
                <a:cubicBezTo>
                  <a:pt x="327" y="286"/>
                  <a:pt x="327" y="286"/>
                  <a:pt x="327" y="286"/>
                </a:cubicBezTo>
                <a:close/>
              </a:path>
            </a:pathLst>
          </a:custGeom>
          <a:solidFill>
            <a:srgbClr val="ED1651"/>
          </a:solidFill>
          <a:ln w="3175" cap="rnd">
            <a:solidFill>
              <a:schemeClr val="bg1"/>
            </a:solidFill>
            <a:round/>
            <a:headEnd/>
            <a:tailEnd/>
          </a:ln>
        </p:spPr>
        <p:txBody>
          <a:bodyPr/>
          <a:lstStyle/>
          <a:p>
            <a:endParaRPr lang="de-DE"/>
          </a:p>
        </p:txBody>
      </p:sp>
      <p:sp>
        <p:nvSpPr>
          <p:cNvPr id="714758" name="Freeform 2054"/>
          <p:cNvSpPr>
            <a:spLocks/>
          </p:cNvSpPr>
          <p:nvPr/>
        </p:nvSpPr>
        <p:spPr bwMode="gray">
          <a:xfrm rot="347379">
            <a:off x="3074988" y="3944938"/>
            <a:ext cx="84137" cy="176212"/>
          </a:xfrm>
          <a:custGeom>
            <a:avLst/>
            <a:gdLst>
              <a:gd name="T0" fmla="*/ 2147483647 w 90"/>
              <a:gd name="T1" fmla="*/ 2147483647 h 181"/>
              <a:gd name="T2" fmla="*/ 2147483647 w 90"/>
              <a:gd name="T3" fmla="*/ 2147483647 h 181"/>
              <a:gd name="T4" fmla="*/ 2147483647 w 90"/>
              <a:gd name="T5" fmla="*/ 2147483647 h 181"/>
              <a:gd name="T6" fmla="*/ 2147483647 w 90"/>
              <a:gd name="T7" fmla="*/ 2147483647 h 181"/>
              <a:gd name="T8" fmla="*/ 2147483647 w 90"/>
              <a:gd name="T9" fmla="*/ 2147483647 h 181"/>
              <a:gd name="T10" fmla="*/ 2147483647 w 90"/>
              <a:gd name="T11" fmla="*/ 2147483647 h 181"/>
              <a:gd name="T12" fmla="*/ 2147483647 w 90"/>
              <a:gd name="T13" fmla="*/ 2147483647 h 181"/>
              <a:gd name="T14" fmla="*/ 2147483647 w 90"/>
              <a:gd name="T15" fmla="*/ 2147483647 h 181"/>
              <a:gd name="T16" fmla="*/ 2147483647 w 90"/>
              <a:gd name="T17" fmla="*/ 2147483647 h 181"/>
              <a:gd name="T18" fmla="*/ 2147483647 w 90"/>
              <a:gd name="T19" fmla="*/ 2147483647 h 181"/>
              <a:gd name="T20" fmla="*/ 2147483647 w 90"/>
              <a:gd name="T21" fmla="*/ 2147483647 h 181"/>
              <a:gd name="T22" fmla="*/ 2147483647 w 90"/>
              <a:gd name="T23" fmla="*/ 2147483647 h 181"/>
              <a:gd name="T24" fmla="*/ 2147483647 w 90"/>
              <a:gd name="T25" fmla="*/ 2147483647 h 181"/>
              <a:gd name="T26" fmla="*/ 2147483647 w 90"/>
              <a:gd name="T27" fmla="*/ 2147483647 h 181"/>
              <a:gd name="T28" fmla="*/ 2147483647 w 90"/>
              <a:gd name="T29" fmla="*/ 2147483647 h 181"/>
              <a:gd name="T30" fmla="*/ 2147483647 w 90"/>
              <a:gd name="T31" fmla="*/ 2147483647 h 181"/>
              <a:gd name="T32" fmla="*/ 2147483647 w 90"/>
              <a:gd name="T33" fmla="*/ 2147483647 h 181"/>
              <a:gd name="T34" fmla="*/ 2147483647 w 90"/>
              <a:gd name="T35" fmla="*/ 2147483647 h 181"/>
              <a:gd name="T36" fmla="*/ 2147483647 w 90"/>
              <a:gd name="T37" fmla="*/ 2147483647 h 181"/>
              <a:gd name="T38" fmla="*/ 2147483647 w 90"/>
              <a:gd name="T39" fmla="*/ 2147483647 h 181"/>
              <a:gd name="T40" fmla="*/ 2147483647 w 90"/>
              <a:gd name="T41" fmla="*/ 2147483647 h 181"/>
              <a:gd name="T42" fmla="*/ 2147483647 w 90"/>
              <a:gd name="T43" fmla="*/ 2147483647 h 181"/>
              <a:gd name="T44" fmla="*/ 2147483647 w 90"/>
              <a:gd name="T45" fmla="*/ 2147483647 h 181"/>
              <a:gd name="T46" fmla="*/ 2147483647 w 90"/>
              <a:gd name="T47" fmla="*/ 2147483647 h 181"/>
              <a:gd name="T48" fmla="*/ 2147483647 w 90"/>
              <a:gd name="T49" fmla="*/ 2147483647 h 181"/>
              <a:gd name="T50" fmla="*/ 2147483647 w 90"/>
              <a:gd name="T51" fmla="*/ 2147483647 h 181"/>
              <a:gd name="T52" fmla="*/ 2147483647 w 90"/>
              <a:gd name="T53" fmla="*/ 2147483647 h 181"/>
              <a:gd name="T54" fmla="*/ 2147483647 w 90"/>
              <a:gd name="T55" fmla="*/ 2147483647 h 181"/>
              <a:gd name="T56" fmla="*/ 2147483647 w 90"/>
              <a:gd name="T57" fmla="*/ 2147483647 h 181"/>
              <a:gd name="T58" fmla="*/ 2147483647 w 90"/>
              <a:gd name="T59" fmla="*/ 2147483647 h 181"/>
              <a:gd name="T60" fmla="*/ 2147483647 w 90"/>
              <a:gd name="T61" fmla="*/ 2147483647 h 181"/>
              <a:gd name="T62" fmla="*/ 2147483647 w 90"/>
              <a:gd name="T63" fmla="*/ 2147483647 h 181"/>
              <a:gd name="T64" fmla="*/ 2147483647 w 90"/>
              <a:gd name="T65" fmla="*/ 2147483647 h 181"/>
              <a:gd name="T66" fmla="*/ 2147483647 w 90"/>
              <a:gd name="T67" fmla="*/ 2147483647 h 181"/>
              <a:gd name="T68" fmla="*/ 2147483647 w 90"/>
              <a:gd name="T69" fmla="*/ 2147483647 h 181"/>
              <a:gd name="T70" fmla="*/ 2147483647 w 90"/>
              <a:gd name="T71" fmla="*/ 2147483647 h 181"/>
              <a:gd name="T72" fmla="*/ 2147483647 w 90"/>
              <a:gd name="T73" fmla="*/ 2147483647 h 1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81"/>
              <a:gd name="T113" fmla="*/ 90 w 90"/>
              <a:gd name="T114" fmla="*/ 181 h 1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81">
                <a:moveTo>
                  <a:pt x="62" y="172"/>
                </a:moveTo>
                <a:cubicBezTo>
                  <a:pt x="62" y="173"/>
                  <a:pt x="61" y="174"/>
                  <a:pt x="60" y="175"/>
                </a:cubicBezTo>
                <a:cubicBezTo>
                  <a:pt x="55" y="180"/>
                  <a:pt x="57" y="179"/>
                  <a:pt x="48" y="174"/>
                </a:cubicBezTo>
                <a:cubicBezTo>
                  <a:pt x="40" y="168"/>
                  <a:pt x="40" y="170"/>
                  <a:pt x="27" y="175"/>
                </a:cubicBezTo>
                <a:cubicBezTo>
                  <a:pt x="14" y="181"/>
                  <a:pt x="24" y="164"/>
                  <a:pt x="24" y="164"/>
                </a:cubicBezTo>
                <a:cubicBezTo>
                  <a:pt x="24" y="164"/>
                  <a:pt x="26" y="155"/>
                  <a:pt x="26" y="150"/>
                </a:cubicBezTo>
                <a:cubicBezTo>
                  <a:pt x="26" y="144"/>
                  <a:pt x="26" y="143"/>
                  <a:pt x="24" y="139"/>
                </a:cubicBezTo>
                <a:cubicBezTo>
                  <a:pt x="22" y="135"/>
                  <a:pt x="25" y="132"/>
                  <a:pt x="23" y="124"/>
                </a:cubicBezTo>
                <a:cubicBezTo>
                  <a:pt x="20" y="115"/>
                  <a:pt x="19" y="130"/>
                  <a:pt x="17" y="119"/>
                </a:cubicBezTo>
                <a:cubicBezTo>
                  <a:pt x="16" y="108"/>
                  <a:pt x="14" y="120"/>
                  <a:pt x="7" y="119"/>
                </a:cubicBezTo>
                <a:cubicBezTo>
                  <a:pt x="0" y="117"/>
                  <a:pt x="7" y="113"/>
                  <a:pt x="12" y="104"/>
                </a:cubicBezTo>
                <a:cubicBezTo>
                  <a:pt x="16" y="94"/>
                  <a:pt x="20" y="79"/>
                  <a:pt x="24" y="64"/>
                </a:cubicBezTo>
                <a:cubicBezTo>
                  <a:pt x="28" y="48"/>
                  <a:pt x="31" y="39"/>
                  <a:pt x="28" y="24"/>
                </a:cubicBezTo>
                <a:cubicBezTo>
                  <a:pt x="25" y="8"/>
                  <a:pt x="27" y="13"/>
                  <a:pt x="29" y="8"/>
                </a:cubicBezTo>
                <a:cubicBezTo>
                  <a:pt x="29" y="7"/>
                  <a:pt x="29" y="6"/>
                  <a:pt x="29" y="6"/>
                </a:cubicBezTo>
                <a:cubicBezTo>
                  <a:pt x="30" y="5"/>
                  <a:pt x="30" y="5"/>
                  <a:pt x="30" y="5"/>
                </a:cubicBezTo>
                <a:cubicBezTo>
                  <a:pt x="33" y="4"/>
                  <a:pt x="35" y="0"/>
                  <a:pt x="37" y="1"/>
                </a:cubicBezTo>
                <a:cubicBezTo>
                  <a:pt x="39" y="1"/>
                  <a:pt x="39" y="3"/>
                  <a:pt x="40" y="4"/>
                </a:cubicBezTo>
                <a:cubicBezTo>
                  <a:pt x="41" y="5"/>
                  <a:pt x="42" y="6"/>
                  <a:pt x="43" y="7"/>
                </a:cubicBezTo>
                <a:cubicBezTo>
                  <a:pt x="44" y="9"/>
                  <a:pt x="43" y="13"/>
                  <a:pt x="43" y="15"/>
                </a:cubicBezTo>
                <a:cubicBezTo>
                  <a:pt x="45" y="15"/>
                  <a:pt x="46" y="14"/>
                  <a:pt x="48" y="14"/>
                </a:cubicBezTo>
                <a:cubicBezTo>
                  <a:pt x="51" y="13"/>
                  <a:pt x="52" y="15"/>
                  <a:pt x="55" y="15"/>
                </a:cubicBezTo>
                <a:cubicBezTo>
                  <a:pt x="60" y="16"/>
                  <a:pt x="63" y="10"/>
                  <a:pt x="69" y="10"/>
                </a:cubicBezTo>
                <a:cubicBezTo>
                  <a:pt x="71" y="10"/>
                  <a:pt x="72" y="11"/>
                  <a:pt x="74" y="10"/>
                </a:cubicBezTo>
                <a:cubicBezTo>
                  <a:pt x="77" y="10"/>
                  <a:pt x="79" y="8"/>
                  <a:pt x="81" y="9"/>
                </a:cubicBezTo>
                <a:cubicBezTo>
                  <a:pt x="83" y="10"/>
                  <a:pt x="90" y="18"/>
                  <a:pt x="90" y="21"/>
                </a:cubicBezTo>
                <a:cubicBezTo>
                  <a:pt x="90" y="24"/>
                  <a:pt x="83" y="28"/>
                  <a:pt x="81" y="31"/>
                </a:cubicBezTo>
                <a:cubicBezTo>
                  <a:pt x="79" y="34"/>
                  <a:pt x="77" y="37"/>
                  <a:pt x="75" y="41"/>
                </a:cubicBezTo>
                <a:cubicBezTo>
                  <a:pt x="74" y="44"/>
                  <a:pt x="72" y="48"/>
                  <a:pt x="73" y="51"/>
                </a:cubicBezTo>
                <a:cubicBezTo>
                  <a:pt x="73" y="54"/>
                  <a:pt x="74" y="54"/>
                  <a:pt x="75" y="56"/>
                </a:cubicBezTo>
                <a:cubicBezTo>
                  <a:pt x="76" y="59"/>
                  <a:pt x="71" y="65"/>
                  <a:pt x="75" y="66"/>
                </a:cubicBezTo>
                <a:cubicBezTo>
                  <a:pt x="76" y="72"/>
                  <a:pt x="69" y="78"/>
                  <a:pt x="72" y="83"/>
                </a:cubicBezTo>
                <a:cubicBezTo>
                  <a:pt x="68" y="85"/>
                  <a:pt x="64" y="91"/>
                  <a:pt x="63" y="95"/>
                </a:cubicBezTo>
                <a:cubicBezTo>
                  <a:pt x="63" y="100"/>
                  <a:pt x="69" y="104"/>
                  <a:pt x="71" y="110"/>
                </a:cubicBezTo>
                <a:cubicBezTo>
                  <a:pt x="72" y="114"/>
                  <a:pt x="67" y="119"/>
                  <a:pt x="68" y="125"/>
                </a:cubicBezTo>
                <a:cubicBezTo>
                  <a:pt x="68" y="129"/>
                  <a:pt x="71" y="131"/>
                  <a:pt x="71" y="135"/>
                </a:cubicBezTo>
                <a:cubicBezTo>
                  <a:pt x="70" y="146"/>
                  <a:pt x="52" y="161"/>
                  <a:pt x="62" y="172"/>
                </a:cubicBezTo>
                <a:close/>
              </a:path>
            </a:pathLst>
          </a:custGeom>
          <a:solidFill>
            <a:srgbClr val="ED1651"/>
          </a:solidFill>
          <a:ln w="3175" cap="rnd">
            <a:solidFill>
              <a:schemeClr val="bg1"/>
            </a:solidFill>
            <a:round/>
            <a:headEnd/>
            <a:tailEnd/>
          </a:ln>
        </p:spPr>
        <p:txBody>
          <a:bodyPr/>
          <a:lstStyle/>
          <a:p>
            <a:endParaRPr lang="de-DE"/>
          </a:p>
        </p:txBody>
      </p:sp>
      <p:sp>
        <p:nvSpPr>
          <p:cNvPr id="714759" name="Freeform 2055"/>
          <p:cNvSpPr>
            <a:spLocks/>
          </p:cNvSpPr>
          <p:nvPr/>
        </p:nvSpPr>
        <p:spPr bwMode="gray">
          <a:xfrm rot="347379">
            <a:off x="4130675" y="2892425"/>
            <a:ext cx="53975" cy="53975"/>
          </a:xfrm>
          <a:custGeom>
            <a:avLst/>
            <a:gdLst>
              <a:gd name="T0" fmla="*/ 2147483647 w 57"/>
              <a:gd name="T1" fmla="*/ 0 h 55"/>
              <a:gd name="T2" fmla="*/ 2147483647 w 57"/>
              <a:gd name="T3" fmla="*/ 2147483647 h 55"/>
              <a:gd name="T4" fmla="*/ 2147483647 w 57"/>
              <a:gd name="T5" fmla="*/ 2147483647 h 55"/>
              <a:gd name="T6" fmla="*/ 2147483647 w 57"/>
              <a:gd name="T7" fmla="*/ 2147483647 h 55"/>
              <a:gd name="T8" fmla="*/ 2147483647 w 57"/>
              <a:gd name="T9" fmla="*/ 2147483647 h 55"/>
              <a:gd name="T10" fmla="*/ 0 w 57"/>
              <a:gd name="T11" fmla="*/ 2147483647 h 55"/>
              <a:gd name="T12" fmla="*/ 0 60000 65536"/>
              <a:gd name="T13" fmla="*/ 0 60000 65536"/>
              <a:gd name="T14" fmla="*/ 0 60000 65536"/>
              <a:gd name="T15" fmla="*/ 0 60000 65536"/>
              <a:gd name="T16" fmla="*/ 0 60000 65536"/>
              <a:gd name="T17" fmla="*/ 0 60000 65536"/>
              <a:gd name="T18" fmla="*/ 0 w 57"/>
              <a:gd name="T19" fmla="*/ 0 h 55"/>
              <a:gd name="T20" fmla="*/ 57 w 5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7" h="55">
                <a:moveTo>
                  <a:pt x="57" y="0"/>
                </a:moveTo>
                <a:cubicBezTo>
                  <a:pt x="54" y="14"/>
                  <a:pt x="54" y="19"/>
                  <a:pt x="41" y="26"/>
                </a:cubicBezTo>
                <a:cubicBezTo>
                  <a:pt x="36" y="29"/>
                  <a:pt x="30" y="30"/>
                  <a:pt x="24" y="33"/>
                </a:cubicBezTo>
                <a:cubicBezTo>
                  <a:pt x="15" y="37"/>
                  <a:pt x="15" y="40"/>
                  <a:pt x="11" y="44"/>
                </a:cubicBezTo>
                <a:cubicBezTo>
                  <a:pt x="8" y="48"/>
                  <a:pt x="6" y="50"/>
                  <a:pt x="2" y="53"/>
                </a:cubicBezTo>
                <a:cubicBezTo>
                  <a:pt x="1" y="54"/>
                  <a:pt x="1" y="55"/>
                  <a:pt x="0" y="55"/>
                </a:cubicBezTo>
              </a:path>
            </a:pathLst>
          </a:custGeom>
          <a:solidFill>
            <a:schemeClr val="accent1"/>
          </a:solidFill>
          <a:ln w="3175" cap="rnd">
            <a:solidFill>
              <a:schemeClr val="bg1"/>
            </a:solidFill>
            <a:round/>
            <a:headEnd/>
            <a:tailEnd/>
          </a:ln>
        </p:spPr>
        <p:txBody>
          <a:bodyPr/>
          <a:lstStyle/>
          <a:p>
            <a:endParaRPr lang="de-DE"/>
          </a:p>
        </p:txBody>
      </p:sp>
      <p:sp>
        <p:nvSpPr>
          <p:cNvPr id="714760" name="Freeform 2056"/>
          <p:cNvSpPr>
            <a:spLocks/>
          </p:cNvSpPr>
          <p:nvPr/>
        </p:nvSpPr>
        <p:spPr bwMode="gray">
          <a:xfrm rot="347379">
            <a:off x="4130675" y="2892425"/>
            <a:ext cx="53975" cy="53975"/>
          </a:xfrm>
          <a:custGeom>
            <a:avLst/>
            <a:gdLst>
              <a:gd name="T0" fmla="*/ 2147483647 w 57"/>
              <a:gd name="T1" fmla="*/ 0 h 55"/>
              <a:gd name="T2" fmla="*/ 2147483647 w 57"/>
              <a:gd name="T3" fmla="*/ 2147483647 h 55"/>
              <a:gd name="T4" fmla="*/ 2147483647 w 57"/>
              <a:gd name="T5" fmla="*/ 2147483647 h 55"/>
              <a:gd name="T6" fmla="*/ 2147483647 w 57"/>
              <a:gd name="T7" fmla="*/ 2147483647 h 55"/>
              <a:gd name="T8" fmla="*/ 2147483647 w 57"/>
              <a:gd name="T9" fmla="*/ 2147483647 h 55"/>
              <a:gd name="T10" fmla="*/ 0 w 57"/>
              <a:gd name="T11" fmla="*/ 2147483647 h 55"/>
              <a:gd name="T12" fmla="*/ 0 60000 65536"/>
              <a:gd name="T13" fmla="*/ 0 60000 65536"/>
              <a:gd name="T14" fmla="*/ 0 60000 65536"/>
              <a:gd name="T15" fmla="*/ 0 60000 65536"/>
              <a:gd name="T16" fmla="*/ 0 60000 65536"/>
              <a:gd name="T17" fmla="*/ 0 60000 65536"/>
              <a:gd name="T18" fmla="*/ 0 w 57"/>
              <a:gd name="T19" fmla="*/ 0 h 55"/>
              <a:gd name="T20" fmla="*/ 57 w 5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7" h="55">
                <a:moveTo>
                  <a:pt x="57" y="0"/>
                </a:moveTo>
                <a:cubicBezTo>
                  <a:pt x="54" y="14"/>
                  <a:pt x="54" y="19"/>
                  <a:pt x="41" y="26"/>
                </a:cubicBezTo>
                <a:cubicBezTo>
                  <a:pt x="36" y="29"/>
                  <a:pt x="30" y="30"/>
                  <a:pt x="24" y="33"/>
                </a:cubicBezTo>
                <a:cubicBezTo>
                  <a:pt x="15" y="37"/>
                  <a:pt x="15" y="40"/>
                  <a:pt x="11" y="44"/>
                </a:cubicBezTo>
                <a:cubicBezTo>
                  <a:pt x="8" y="48"/>
                  <a:pt x="6" y="50"/>
                  <a:pt x="2" y="53"/>
                </a:cubicBezTo>
                <a:cubicBezTo>
                  <a:pt x="1" y="54"/>
                  <a:pt x="1" y="55"/>
                  <a:pt x="0" y="55"/>
                </a:cubicBezTo>
              </a:path>
            </a:pathLst>
          </a:custGeom>
          <a:solidFill>
            <a:schemeClr val="accent1"/>
          </a:solidFill>
          <a:ln w="3175" cap="rnd">
            <a:solidFill>
              <a:schemeClr val="bg1"/>
            </a:solidFill>
            <a:round/>
            <a:headEnd/>
            <a:tailEnd/>
          </a:ln>
        </p:spPr>
        <p:txBody>
          <a:bodyPr/>
          <a:lstStyle/>
          <a:p>
            <a:endParaRPr lang="de-DE"/>
          </a:p>
        </p:txBody>
      </p:sp>
      <p:sp>
        <p:nvSpPr>
          <p:cNvPr id="714761" name="Freeform 2057"/>
          <p:cNvSpPr>
            <a:spLocks/>
          </p:cNvSpPr>
          <p:nvPr/>
        </p:nvSpPr>
        <p:spPr bwMode="gray">
          <a:xfrm rot="347379">
            <a:off x="3535363" y="2565400"/>
            <a:ext cx="628650" cy="808038"/>
          </a:xfrm>
          <a:custGeom>
            <a:avLst/>
            <a:gdLst>
              <a:gd name="T0" fmla="*/ 2147483647 w 671"/>
              <a:gd name="T1" fmla="*/ 2147483647 h 832"/>
              <a:gd name="T2" fmla="*/ 2147483647 w 671"/>
              <a:gd name="T3" fmla="*/ 2147483647 h 832"/>
              <a:gd name="T4" fmla="*/ 2147483647 w 671"/>
              <a:gd name="T5" fmla="*/ 2147483647 h 832"/>
              <a:gd name="T6" fmla="*/ 2147483647 w 671"/>
              <a:gd name="T7" fmla="*/ 2147483647 h 832"/>
              <a:gd name="T8" fmla="*/ 2147483647 w 671"/>
              <a:gd name="T9" fmla="*/ 2147483647 h 832"/>
              <a:gd name="T10" fmla="*/ 2147483647 w 671"/>
              <a:gd name="T11" fmla="*/ 2147483647 h 832"/>
              <a:gd name="T12" fmla="*/ 2147483647 w 671"/>
              <a:gd name="T13" fmla="*/ 2147483647 h 832"/>
              <a:gd name="T14" fmla="*/ 2147483647 w 671"/>
              <a:gd name="T15" fmla="*/ 2147483647 h 832"/>
              <a:gd name="T16" fmla="*/ 2147483647 w 671"/>
              <a:gd name="T17" fmla="*/ 2147483647 h 832"/>
              <a:gd name="T18" fmla="*/ 2147483647 w 671"/>
              <a:gd name="T19" fmla="*/ 2147483647 h 832"/>
              <a:gd name="T20" fmla="*/ 2147483647 w 671"/>
              <a:gd name="T21" fmla="*/ 2147483647 h 832"/>
              <a:gd name="T22" fmla="*/ 2147483647 w 671"/>
              <a:gd name="T23" fmla="*/ 2147483647 h 832"/>
              <a:gd name="T24" fmla="*/ 2147483647 w 671"/>
              <a:gd name="T25" fmla="*/ 2147483647 h 832"/>
              <a:gd name="T26" fmla="*/ 2147483647 w 671"/>
              <a:gd name="T27" fmla="*/ 2147483647 h 832"/>
              <a:gd name="T28" fmla="*/ 2147483647 w 671"/>
              <a:gd name="T29" fmla="*/ 2147483647 h 832"/>
              <a:gd name="T30" fmla="*/ 2147483647 w 671"/>
              <a:gd name="T31" fmla="*/ 2147483647 h 832"/>
              <a:gd name="T32" fmla="*/ 2147483647 w 671"/>
              <a:gd name="T33" fmla="*/ 2147483647 h 832"/>
              <a:gd name="T34" fmla="*/ 2147483647 w 671"/>
              <a:gd name="T35" fmla="*/ 2147483647 h 832"/>
              <a:gd name="T36" fmla="*/ 2147483647 w 671"/>
              <a:gd name="T37" fmla="*/ 2147483647 h 832"/>
              <a:gd name="T38" fmla="*/ 2147483647 w 671"/>
              <a:gd name="T39" fmla="*/ 2147483647 h 832"/>
              <a:gd name="T40" fmla="*/ 2147483647 w 671"/>
              <a:gd name="T41" fmla="*/ 2147483647 h 832"/>
              <a:gd name="T42" fmla="*/ 2147483647 w 671"/>
              <a:gd name="T43" fmla="*/ 2147483647 h 832"/>
              <a:gd name="T44" fmla="*/ 2147483647 w 671"/>
              <a:gd name="T45" fmla="*/ 2147483647 h 832"/>
              <a:gd name="T46" fmla="*/ 2147483647 w 671"/>
              <a:gd name="T47" fmla="*/ 2147483647 h 832"/>
              <a:gd name="T48" fmla="*/ 2147483647 w 671"/>
              <a:gd name="T49" fmla="*/ 2147483647 h 832"/>
              <a:gd name="T50" fmla="*/ 2147483647 w 671"/>
              <a:gd name="T51" fmla="*/ 2147483647 h 832"/>
              <a:gd name="T52" fmla="*/ 2147483647 w 671"/>
              <a:gd name="T53" fmla="*/ 2147483647 h 832"/>
              <a:gd name="T54" fmla="*/ 2147483647 w 671"/>
              <a:gd name="T55" fmla="*/ 2147483647 h 832"/>
              <a:gd name="T56" fmla="*/ 2147483647 w 671"/>
              <a:gd name="T57" fmla="*/ 2147483647 h 832"/>
              <a:gd name="T58" fmla="*/ 2147483647 w 671"/>
              <a:gd name="T59" fmla="*/ 2147483647 h 832"/>
              <a:gd name="T60" fmla="*/ 2147483647 w 671"/>
              <a:gd name="T61" fmla="*/ 2147483647 h 832"/>
              <a:gd name="T62" fmla="*/ 2147483647 w 671"/>
              <a:gd name="T63" fmla="*/ 2147483647 h 832"/>
              <a:gd name="T64" fmla="*/ 2147483647 w 671"/>
              <a:gd name="T65" fmla="*/ 2147483647 h 832"/>
              <a:gd name="T66" fmla="*/ 2147483647 w 671"/>
              <a:gd name="T67" fmla="*/ 2147483647 h 832"/>
              <a:gd name="T68" fmla="*/ 2147483647 w 671"/>
              <a:gd name="T69" fmla="*/ 2147483647 h 832"/>
              <a:gd name="T70" fmla="*/ 2147483647 w 671"/>
              <a:gd name="T71" fmla="*/ 2147483647 h 832"/>
              <a:gd name="T72" fmla="*/ 2147483647 w 671"/>
              <a:gd name="T73" fmla="*/ 2147483647 h 832"/>
              <a:gd name="T74" fmla="*/ 2147483647 w 671"/>
              <a:gd name="T75" fmla="*/ 2147483647 h 832"/>
              <a:gd name="T76" fmla="*/ 2147483647 w 671"/>
              <a:gd name="T77" fmla="*/ 2147483647 h 832"/>
              <a:gd name="T78" fmla="*/ 2147483647 w 671"/>
              <a:gd name="T79" fmla="*/ 2147483647 h 832"/>
              <a:gd name="T80" fmla="*/ 2147483647 w 671"/>
              <a:gd name="T81" fmla="*/ 2147483647 h 832"/>
              <a:gd name="T82" fmla="*/ 2147483647 w 671"/>
              <a:gd name="T83" fmla="*/ 2147483647 h 832"/>
              <a:gd name="T84" fmla="*/ 2147483647 w 671"/>
              <a:gd name="T85" fmla="*/ 2147483647 h 832"/>
              <a:gd name="T86" fmla="*/ 2147483647 w 671"/>
              <a:gd name="T87" fmla="*/ 2147483647 h 832"/>
              <a:gd name="T88" fmla="*/ 2147483647 w 671"/>
              <a:gd name="T89" fmla="*/ 2147483647 h 832"/>
              <a:gd name="T90" fmla="*/ 2147483647 w 671"/>
              <a:gd name="T91" fmla="*/ 2147483647 h 832"/>
              <a:gd name="T92" fmla="*/ 2147483647 w 671"/>
              <a:gd name="T93" fmla="*/ 2147483647 h 832"/>
              <a:gd name="T94" fmla="*/ 2147483647 w 671"/>
              <a:gd name="T95" fmla="*/ 2147483647 h 832"/>
              <a:gd name="T96" fmla="*/ 2147483647 w 671"/>
              <a:gd name="T97" fmla="*/ 2147483647 h 832"/>
              <a:gd name="T98" fmla="*/ 2147483647 w 671"/>
              <a:gd name="T99" fmla="*/ 2147483647 h 832"/>
              <a:gd name="T100" fmla="*/ 2147483647 w 671"/>
              <a:gd name="T101" fmla="*/ 2147483647 h 832"/>
              <a:gd name="T102" fmla="*/ 2147483647 w 671"/>
              <a:gd name="T103" fmla="*/ 2147483647 h 832"/>
              <a:gd name="T104" fmla="*/ 2147483647 w 671"/>
              <a:gd name="T105" fmla="*/ 2147483647 h 832"/>
              <a:gd name="T106" fmla="*/ 2147483647 w 671"/>
              <a:gd name="T107" fmla="*/ 2147483647 h 832"/>
              <a:gd name="T108" fmla="*/ 2147483647 w 671"/>
              <a:gd name="T109" fmla="*/ 2147483647 h 832"/>
              <a:gd name="T110" fmla="*/ 2147483647 w 671"/>
              <a:gd name="T111" fmla="*/ 2147483647 h 832"/>
              <a:gd name="T112" fmla="*/ 2147483647 w 671"/>
              <a:gd name="T113" fmla="*/ 2147483647 h 832"/>
              <a:gd name="T114" fmla="*/ 2147483647 w 671"/>
              <a:gd name="T115" fmla="*/ 2147483647 h 832"/>
              <a:gd name="T116" fmla="*/ 2147483647 w 671"/>
              <a:gd name="T117" fmla="*/ 2147483647 h 832"/>
              <a:gd name="T118" fmla="*/ 2147483647 w 671"/>
              <a:gd name="T119" fmla="*/ 2147483647 h 832"/>
              <a:gd name="T120" fmla="*/ 2147483647 w 671"/>
              <a:gd name="T121" fmla="*/ 2147483647 h 832"/>
              <a:gd name="T122" fmla="*/ 2147483647 w 671"/>
              <a:gd name="T123" fmla="*/ 2147483647 h 8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832"/>
              <a:gd name="T188" fmla="*/ 671 w 671"/>
              <a:gd name="T189" fmla="*/ 832 h 8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832">
                <a:moveTo>
                  <a:pt x="663" y="109"/>
                </a:moveTo>
                <a:cubicBezTo>
                  <a:pt x="660" y="123"/>
                  <a:pt x="661" y="129"/>
                  <a:pt x="648" y="135"/>
                </a:cubicBezTo>
                <a:cubicBezTo>
                  <a:pt x="642" y="138"/>
                  <a:pt x="637" y="140"/>
                  <a:pt x="631" y="143"/>
                </a:cubicBezTo>
                <a:cubicBezTo>
                  <a:pt x="621" y="146"/>
                  <a:pt x="622" y="149"/>
                  <a:pt x="617" y="154"/>
                </a:cubicBezTo>
                <a:cubicBezTo>
                  <a:pt x="614" y="157"/>
                  <a:pt x="612" y="159"/>
                  <a:pt x="610" y="162"/>
                </a:cubicBezTo>
                <a:cubicBezTo>
                  <a:pt x="608" y="164"/>
                  <a:pt x="608" y="164"/>
                  <a:pt x="608" y="164"/>
                </a:cubicBezTo>
                <a:cubicBezTo>
                  <a:pt x="607" y="161"/>
                  <a:pt x="607" y="161"/>
                  <a:pt x="607" y="161"/>
                </a:cubicBezTo>
                <a:cubicBezTo>
                  <a:pt x="604" y="152"/>
                  <a:pt x="608" y="145"/>
                  <a:pt x="611" y="136"/>
                </a:cubicBezTo>
                <a:cubicBezTo>
                  <a:pt x="614" y="123"/>
                  <a:pt x="615" y="121"/>
                  <a:pt x="608" y="109"/>
                </a:cubicBezTo>
                <a:cubicBezTo>
                  <a:pt x="589" y="114"/>
                  <a:pt x="591" y="104"/>
                  <a:pt x="578" y="97"/>
                </a:cubicBezTo>
                <a:cubicBezTo>
                  <a:pt x="570" y="93"/>
                  <a:pt x="564" y="98"/>
                  <a:pt x="555" y="100"/>
                </a:cubicBezTo>
                <a:cubicBezTo>
                  <a:pt x="543" y="103"/>
                  <a:pt x="540" y="106"/>
                  <a:pt x="535" y="119"/>
                </a:cubicBezTo>
                <a:cubicBezTo>
                  <a:pt x="533" y="127"/>
                  <a:pt x="531" y="125"/>
                  <a:pt x="532" y="133"/>
                </a:cubicBezTo>
                <a:cubicBezTo>
                  <a:pt x="532" y="137"/>
                  <a:pt x="536" y="143"/>
                  <a:pt x="537" y="146"/>
                </a:cubicBezTo>
                <a:cubicBezTo>
                  <a:pt x="532" y="151"/>
                  <a:pt x="527" y="156"/>
                  <a:pt x="525" y="162"/>
                </a:cubicBezTo>
                <a:cubicBezTo>
                  <a:pt x="524" y="167"/>
                  <a:pt x="529" y="170"/>
                  <a:pt x="526" y="176"/>
                </a:cubicBezTo>
                <a:cubicBezTo>
                  <a:pt x="526" y="178"/>
                  <a:pt x="517" y="184"/>
                  <a:pt x="514" y="188"/>
                </a:cubicBezTo>
                <a:cubicBezTo>
                  <a:pt x="510" y="194"/>
                  <a:pt x="508" y="203"/>
                  <a:pt x="505" y="210"/>
                </a:cubicBezTo>
                <a:cubicBezTo>
                  <a:pt x="500" y="204"/>
                  <a:pt x="497" y="196"/>
                  <a:pt x="492" y="191"/>
                </a:cubicBezTo>
                <a:cubicBezTo>
                  <a:pt x="489" y="195"/>
                  <a:pt x="485" y="196"/>
                  <a:pt x="481" y="196"/>
                </a:cubicBezTo>
                <a:cubicBezTo>
                  <a:pt x="478" y="184"/>
                  <a:pt x="456" y="202"/>
                  <a:pt x="443" y="194"/>
                </a:cubicBezTo>
                <a:cubicBezTo>
                  <a:pt x="429" y="185"/>
                  <a:pt x="429" y="157"/>
                  <a:pt x="410" y="154"/>
                </a:cubicBezTo>
                <a:cubicBezTo>
                  <a:pt x="407" y="160"/>
                  <a:pt x="409" y="166"/>
                  <a:pt x="407" y="172"/>
                </a:cubicBezTo>
                <a:cubicBezTo>
                  <a:pt x="402" y="157"/>
                  <a:pt x="384" y="164"/>
                  <a:pt x="378" y="173"/>
                </a:cubicBezTo>
                <a:cubicBezTo>
                  <a:pt x="403" y="186"/>
                  <a:pt x="365" y="200"/>
                  <a:pt x="380" y="212"/>
                </a:cubicBezTo>
                <a:cubicBezTo>
                  <a:pt x="372" y="213"/>
                  <a:pt x="366" y="212"/>
                  <a:pt x="359" y="210"/>
                </a:cubicBezTo>
                <a:cubicBezTo>
                  <a:pt x="352" y="207"/>
                  <a:pt x="348" y="202"/>
                  <a:pt x="340" y="206"/>
                </a:cubicBezTo>
                <a:cubicBezTo>
                  <a:pt x="326" y="212"/>
                  <a:pt x="332" y="232"/>
                  <a:pt x="324" y="244"/>
                </a:cubicBezTo>
                <a:cubicBezTo>
                  <a:pt x="313" y="232"/>
                  <a:pt x="299" y="250"/>
                  <a:pt x="293" y="260"/>
                </a:cubicBezTo>
                <a:cubicBezTo>
                  <a:pt x="290" y="265"/>
                  <a:pt x="291" y="271"/>
                  <a:pt x="289" y="278"/>
                </a:cubicBezTo>
                <a:cubicBezTo>
                  <a:pt x="286" y="285"/>
                  <a:pt x="279" y="291"/>
                  <a:pt x="275" y="297"/>
                </a:cubicBezTo>
                <a:cubicBezTo>
                  <a:pt x="279" y="298"/>
                  <a:pt x="282" y="301"/>
                  <a:pt x="285" y="302"/>
                </a:cubicBezTo>
                <a:cubicBezTo>
                  <a:pt x="272" y="318"/>
                  <a:pt x="260" y="347"/>
                  <a:pt x="260" y="368"/>
                </a:cubicBezTo>
                <a:cubicBezTo>
                  <a:pt x="249" y="366"/>
                  <a:pt x="233" y="354"/>
                  <a:pt x="234" y="377"/>
                </a:cubicBezTo>
                <a:cubicBezTo>
                  <a:pt x="234" y="382"/>
                  <a:pt x="240" y="386"/>
                  <a:pt x="240" y="393"/>
                </a:cubicBezTo>
                <a:cubicBezTo>
                  <a:pt x="240" y="402"/>
                  <a:pt x="234" y="414"/>
                  <a:pt x="232" y="423"/>
                </a:cubicBezTo>
                <a:cubicBezTo>
                  <a:pt x="228" y="436"/>
                  <a:pt x="220" y="456"/>
                  <a:pt x="221" y="469"/>
                </a:cubicBezTo>
                <a:cubicBezTo>
                  <a:pt x="222" y="480"/>
                  <a:pt x="236" y="489"/>
                  <a:pt x="226" y="501"/>
                </a:cubicBezTo>
                <a:cubicBezTo>
                  <a:pt x="220" y="498"/>
                  <a:pt x="207" y="493"/>
                  <a:pt x="200" y="494"/>
                </a:cubicBezTo>
                <a:cubicBezTo>
                  <a:pt x="187" y="496"/>
                  <a:pt x="187" y="513"/>
                  <a:pt x="185" y="524"/>
                </a:cubicBezTo>
                <a:cubicBezTo>
                  <a:pt x="183" y="536"/>
                  <a:pt x="178" y="551"/>
                  <a:pt x="177" y="562"/>
                </a:cubicBezTo>
                <a:cubicBezTo>
                  <a:pt x="177" y="575"/>
                  <a:pt x="182" y="572"/>
                  <a:pt x="186" y="583"/>
                </a:cubicBezTo>
                <a:cubicBezTo>
                  <a:pt x="192" y="600"/>
                  <a:pt x="180" y="621"/>
                  <a:pt x="187" y="637"/>
                </a:cubicBezTo>
                <a:cubicBezTo>
                  <a:pt x="191" y="646"/>
                  <a:pt x="201" y="650"/>
                  <a:pt x="201" y="661"/>
                </a:cubicBezTo>
                <a:cubicBezTo>
                  <a:pt x="201" y="668"/>
                  <a:pt x="195" y="678"/>
                  <a:pt x="189" y="676"/>
                </a:cubicBezTo>
                <a:cubicBezTo>
                  <a:pt x="194" y="696"/>
                  <a:pt x="207" y="725"/>
                  <a:pt x="189" y="739"/>
                </a:cubicBezTo>
                <a:cubicBezTo>
                  <a:pt x="181" y="745"/>
                  <a:pt x="176" y="744"/>
                  <a:pt x="173" y="758"/>
                </a:cubicBezTo>
                <a:cubicBezTo>
                  <a:pt x="171" y="768"/>
                  <a:pt x="173" y="780"/>
                  <a:pt x="164" y="785"/>
                </a:cubicBezTo>
                <a:cubicBezTo>
                  <a:pt x="163" y="782"/>
                  <a:pt x="161" y="779"/>
                  <a:pt x="159" y="777"/>
                </a:cubicBezTo>
                <a:cubicBezTo>
                  <a:pt x="157" y="775"/>
                  <a:pt x="157" y="775"/>
                  <a:pt x="157" y="775"/>
                </a:cubicBezTo>
                <a:cubicBezTo>
                  <a:pt x="157" y="775"/>
                  <a:pt x="158" y="769"/>
                  <a:pt x="153" y="770"/>
                </a:cubicBezTo>
                <a:cubicBezTo>
                  <a:pt x="149" y="771"/>
                  <a:pt x="146" y="774"/>
                  <a:pt x="145" y="766"/>
                </a:cubicBezTo>
                <a:cubicBezTo>
                  <a:pt x="144" y="758"/>
                  <a:pt x="145" y="751"/>
                  <a:pt x="145" y="751"/>
                </a:cubicBezTo>
                <a:cubicBezTo>
                  <a:pt x="145" y="751"/>
                  <a:pt x="148" y="731"/>
                  <a:pt x="143" y="733"/>
                </a:cubicBezTo>
                <a:cubicBezTo>
                  <a:pt x="138" y="735"/>
                  <a:pt x="135" y="737"/>
                  <a:pt x="137" y="742"/>
                </a:cubicBezTo>
                <a:cubicBezTo>
                  <a:pt x="140" y="746"/>
                  <a:pt x="137" y="751"/>
                  <a:pt x="137" y="751"/>
                </a:cubicBezTo>
                <a:cubicBezTo>
                  <a:pt x="140" y="758"/>
                  <a:pt x="140" y="758"/>
                  <a:pt x="140" y="758"/>
                </a:cubicBezTo>
                <a:cubicBezTo>
                  <a:pt x="139" y="762"/>
                  <a:pt x="139" y="762"/>
                  <a:pt x="139" y="762"/>
                </a:cubicBezTo>
                <a:cubicBezTo>
                  <a:pt x="139" y="762"/>
                  <a:pt x="147" y="766"/>
                  <a:pt x="137" y="772"/>
                </a:cubicBezTo>
                <a:cubicBezTo>
                  <a:pt x="128" y="779"/>
                  <a:pt x="122" y="782"/>
                  <a:pt x="119" y="781"/>
                </a:cubicBezTo>
                <a:cubicBezTo>
                  <a:pt x="117" y="779"/>
                  <a:pt x="114" y="786"/>
                  <a:pt x="114" y="786"/>
                </a:cubicBezTo>
                <a:cubicBezTo>
                  <a:pt x="112" y="795"/>
                  <a:pt x="112" y="795"/>
                  <a:pt x="112" y="795"/>
                </a:cubicBezTo>
                <a:cubicBezTo>
                  <a:pt x="112" y="795"/>
                  <a:pt x="99" y="814"/>
                  <a:pt x="97" y="813"/>
                </a:cubicBezTo>
                <a:cubicBezTo>
                  <a:pt x="94" y="812"/>
                  <a:pt x="90" y="811"/>
                  <a:pt x="90" y="811"/>
                </a:cubicBezTo>
                <a:cubicBezTo>
                  <a:pt x="80" y="821"/>
                  <a:pt x="80" y="821"/>
                  <a:pt x="80" y="821"/>
                </a:cubicBezTo>
                <a:cubicBezTo>
                  <a:pt x="69" y="824"/>
                  <a:pt x="69" y="824"/>
                  <a:pt x="69" y="824"/>
                </a:cubicBezTo>
                <a:cubicBezTo>
                  <a:pt x="57" y="828"/>
                  <a:pt x="57" y="828"/>
                  <a:pt x="57" y="828"/>
                </a:cubicBezTo>
                <a:cubicBezTo>
                  <a:pt x="57" y="828"/>
                  <a:pt x="52" y="832"/>
                  <a:pt x="48" y="829"/>
                </a:cubicBezTo>
                <a:cubicBezTo>
                  <a:pt x="44" y="825"/>
                  <a:pt x="43" y="816"/>
                  <a:pt x="43" y="816"/>
                </a:cubicBezTo>
                <a:cubicBezTo>
                  <a:pt x="43" y="816"/>
                  <a:pt x="38" y="811"/>
                  <a:pt x="31" y="810"/>
                </a:cubicBezTo>
                <a:cubicBezTo>
                  <a:pt x="23" y="808"/>
                  <a:pt x="19" y="807"/>
                  <a:pt x="17" y="805"/>
                </a:cubicBezTo>
                <a:cubicBezTo>
                  <a:pt x="15" y="802"/>
                  <a:pt x="12" y="799"/>
                  <a:pt x="12" y="795"/>
                </a:cubicBezTo>
                <a:cubicBezTo>
                  <a:pt x="13" y="791"/>
                  <a:pt x="12" y="784"/>
                  <a:pt x="17" y="782"/>
                </a:cubicBezTo>
                <a:cubicBezTo>
                  <a:pt x="23" y="781"/>
                  <a:pt x="29" y="786"/>
                  <a:pt x="29" y="786"/>
                </a:cubicBezTo>
                <a:cubicBezTo>
                  <a:pt x="31" y="779"/>
                  <a:pt x="31" y="779"/>
                  <a:pt x="31" y="779"/>
                </a:cubicBezTo>
                <a:cubicBezTo>
                  <a:pt x="31" y="779"/>
                  <a:pt x="29" y="777"/>
                  <a:pt x="27" y="775"/>
                </a:cubicBezTo>
                <a:cubicBezTo>
                  <a:pt x="26" y="772"/>
                  <a:pt x="32" y="761"/>
                  <a:pt x="33" y="757"/>
                </a:cubicBezTo>
                <a:cubicBezTo>
                  <a:pt x="33" y="753"/>
                  <a:pt x="33" y="751"/>
                  <a:pt x="33" y="751"/>
                </a:cubicBezTo>
                <a:cubicBezTo>
                  <a:pt x="33" y="751"/>
                  <a:pt x="28" y="755"/>
                  <a:pt x="25" y="758"/>
                </a:cubicBezTo>
                <a:cubicBezTo>
                  <a:pt x="23" y="762"/>
                  <a:pt x="18" y="759"/>
                  <a:pt x="15" y="763"/>
                </a:cubicBezTo>
                <a:cubicBezTo>
                  <a:pt x="12" y="767"/>
                  <a:pt x="8" y="772"/>
                  <a:pt x="6" y="766"/>
                </a:cubicBezTo>
                <a:cubicBezTo>
                  <a:pt x="4" y="759"/>
                  <a:pt x="6" y="748"/>
                  <a:pt x="9" y="748"/>
                </a:cubicBezTo>
                <a:cubicBezTo>
                  <a:pt x="11" y="748"/>
                  <a:pt x="13" y="743"/>
                  <a:pt x="15" y="747"/>
                </a:cubicBezTo>
                <a:cubicBezTo>
                  <a:pt x="17" y="752"/>
                  <a:pt x="16" y="748"/>
                  <a:pt x="20" y="747"/>
                </a:cubicBezTo>
                <a:cubicBezTo>
                  <a:pt x="23" y="746"/>
                  <a:pt x="36" y="738"/>
                  <a:pt x="31" y="737"/>
                </a:cubicBezTo>
                <a:cubicBezTo>
                  <a:pt x="26" y="737"/>
                  <a:pt x="22" y="738"/>
                  <a:pt x="24" y="735"/>
                </a:cubicBezTo>
                <a:cubicBezTo>
                  <a:pt x="27" y="731"/>
                  <a:pt x="28" y="730"/>
                  <a:pt x="30" y="726"/>
                </a:cubicBezTo>
                <a:cubicBezTo>
                  <a:pt x="32" y="723"/>
                  <a:pt x="27" y="724"/>
                  <a:pt x="32" y="718"/>
                </a:cubicBezTo>
                <a:cubicBezTo>
                  <a:pt x="37" y="712"/>
                  <a:pt x="41" y="698"/>
                  <a:pt x="43" y="702"/>
                </a:cubicBezTo>
                <a:cubicBezTo>
                  <a:pt x="45" y="705"/>
                  <a:pt x="49" y="697"/>
                  <a:pt x="49" y="697"/>
                </a:cubicBezTo>
                <a:cubicBezTo>
                  <a:pt x="49" y="697"/>
                  <a:pt x="41" y="692"/>
                  <a:pt x="39" y="695"/>
                </a:cubicBezTo>
                <a:cubicBezTo>
                  <a:pt x="36" y="698"/>
                  <a:pt x="33" y="699"/>
                  <a:pt x="33" y="702"/>
                </a:cubicBezTo>
                <a:cubicBezTo>
                  <a:pt x="32" y="705"/>
                  <a:pt x="32" y="707"/>
                  <a:pt x="31" y="710"/>
                </a:cubicBezTo>
                <a:cubicBezTo>
                  <a:pt x="30" y="713"/>
                  <a:pt x="34" y="712"/>
                  <a:pt x="26" y="718"/>
                </a:cubicBezTo>
                <a:cubicBezTo>
                  <a:pt x="19" y="723"/>
                  <a:pt x="11" y="722"/>
                  <a:pt x="10" y="719"/>
                </a:cubicBezTo>
                <a:cubicBezTo>
                  <a:pt x="10" y="717"/>
                  <a:pt x="14" y="715"/>
                  <a:pt x="9" y="716"/>
                </a:cubicBezTo>
                <a:cubicBezTo>
                  <a:pt x="4" y="716"/>
                  <a:pt x="3" y="723"/>
                  <a:pt x="2" y="716"/>
                </a:cubicBezTo>
                <a:cubicBezTo>
                  <a:pt x="2" y="708"/>
                  <a:pt x="7" y="703"/>
                  <a:pt x="10" y="705"/>
                </a:cubicBezTo>
                <a:cubicBezTo>
                  <a:pt x="14" y="708"/>
                  <a:pt x="14" y="705"/>
                  <a:pt x="16" y="705"/>
                </a:cubicBezTo>
                <a:cubicBezTo>
                  <a:pt x="19" y="705"/>
                  <a:pt x="21" y="703"/>
                  <a:pt x="21" y="703"/>
                </a:cubicBezTo>
                <a:cubicBezTo>
                  <a:pt x="21" y="703"/>
                  <a:pt x="18" y="698"/>
                  <a:pt x="17" y="696"/>
                </a:cubicBezTo>
                <a:cubicBezTo>
                  <a:pt x="17" y="694"/>
                  <a:pt x="15" y="693"/>
                  <a:pt x="13" y="695"/>
                </a:cubicBezTo>
                <a:cubicBezTo>
                  <a:pt x="11" y="697"/>
                  <a:pt x="6" y="696"/>
                  <a:pt x="6" y="694"/>
                </a:cubicBezTo>
                <a:cubicBezTo>
                  <a:pt x="6" y="693"/>
                  <a:pt x="10" y="681"/>
                  <a:pt x="7" y="680"/>
                </a:cubicBezTo>
                <a:cubicBezTo>
                  <a:pt x="4" y="680"/>
                  <a:pt x="0" y="680"/>
                  <a:pt x="2" y="676"/>
                </a:cubicBezTo>
                <a:cubicBezTo>
                  <a:pt x="3" y="672"/>
                  <a:pt x="4" y="671"/>
                  <a:pt x="4" y="671"/>
                </a:cubicBezTo>
                <a:cubicBezTo>
                  <a:pt x="14" y="673"/>
                  <a:pt x="14" y="673"/>
                  <a:pt x="14" y="673"/>
                </a:cubicBezTo>
                <a:cubicBezTo>
                  <a:pt x="14" y="673"/>
                  <a:pt x="21" y="672"/>
                  <a:pt x="23" y="672"/>
                </a:cubicBezTo>
                <a:cubicBezTo>
                  <a:pt x="25" y="672"/>
                  <a:pt x="35" y="672"/>
                  <a:pt x="39" y="671"/>
                </a:cubicBezTo>
                <a:cubicBezTo>
                  <a:pt x="42" y="669"/>
                  <a:pt x="44" y="668"/>
                  <a:pt x="48" y="674"/>
                </a:cubicBezTo>
                <a:cubicBezTo>
                  <a:pt x="52" y="680"/>
                  <a:pt x="58" y="680"/>
                  <a:pt x="58" y="677"/>
                </a:cubicBezTo>
                <a:cubicBezTo>
                  <a:pt x="58" y="673"/>
                  <a:pt x="50" y="668"/>
                  <a:pt x="56" y="667"/>
                </a:cubicBezTo>
                <a:cubicBezTo>
                  <a:pt x="61" y="666"/>
                  <a:pt x="62" y="668"/>
                  <a:pt x="65" y="665"/>
                </a:cubicBezTo>
                <a:cubicBezTo>
                  <a:pt x="68" y="662"/>
                  <a:pt x="59" y="655"/>
                  <a:pt x="63" y="649"/>
                </a:cubicBezTo>
                <a:cubicBezTo>
                  <a:pt x="63" y="649"/>
                  <a:pt x="56" y="652"/>
                  <a:pt x="57" y="656"/>
                </a:cubicBezTo>
                <a:cubicBezTo>
                  <a:pt x="58" y="660"/>
                  <a:pt x="53" y="661"/>
                  <a:pt x="49" y="662"/>
                </a:cubicBezTo>
                <a:cubicBezTo>
                  <a:pt x="45" y="662"/>
                  <a:pt x="42" y="665"/>
                  <a:pt x="41" y="665"/>
                </a:cubicBezTo>
                <a:cubicBezTo>
                  <a:pt x="39" y="665"/>
                  <a:pt x="40" y="657"/>
                  <a:pt x="38" y="657"/>
                </a:cubicBezTo>
                <a:cubicBezTo>
                  <a:pt x="36" y="657"/>
                  <a:pt x="31" y="663"/>
                  <a:pt x="25" y="665"/>
                </a:cubicBezTo>
                <a:cubicBezTo>
                  <a:pt x="19" y="666"/>
                  <a:pt x="20" y="666"/>
                  <a:pt x="16" y="666"/>
                </a:cubicBezTo>
                <a:cubicBezTo>
                  <a:pt x="12" y="667"/>
                  <a:pt x="9" y="667"/>
                  <a:pt x="9" y="667"/>
                </a:cubicBezTo>
                <a:cubicBezTo>
                  <a:pt x="9" y="667"/>
                  <a:pt x="5" y="666"/>
                  <a:pt x="5" y="662"/>
                </a:cubicBezTo>
                <a:cubicBezTo>
                  <a:pt x="6" y="657"/>
                  <a:pt x="10" y="655"/>
                  <a:pt x="12" y="653"/>
                </a:cubicBezTo>
                <a:cubicBezTo>
                  <a:pt x="14" y="651"/>
                  <a:pt x="10" y="645"/>
                  <a:pt x="10" y="645"/>
                </a:cubicBezTo>
                <a:cubicBezTo>
                  <a:pt x="3" y="634"/>
                  <a:pt x="3" y="634"/>
                  <a:pt x="3" y="634"/>
                </a:cubicBezTo>
                <a:cubicBezTo>
                  <a:pt x="12" y="627"/>
                  <a:pt x="12" y="627"/>
                  <a:pt x="12" y="627"/>
                </a:cubicBezTo>
                <a:cubicBezTo>
                  <a:pt x="12" y="627"/>
                  <a:pt x="12" y="628"/>
                  <a:pt x="15" y="630"/>
                </a:cubicBezTo>
                <a:cubicBezTo>
                  <a:pt x="19" y="632"/>
                  <a:pt x="22" y="630"/>
                  <a:pt x="25" y="629"/>
                </a:cubicBezTo>
                <a:cubicBezTo>
                  <a:pt x="28" y="629"/>
                  <a:pt x="34" y="630"/>
                  <a:pt x="34" y="630"/>
                </a:cubicBezTo>
                <a:cubicBezTo>
                  <a:pt x="32" y="619"/>
                  <a:pt x="32" y="619"/>
                  <a:pt x="32" y="619"/>
                </a:cubicBezTo>
                <a:cubicBezTo>
                  <a:pt x="28" y="611"/>
                  <a:pt x="28" y="611"/>
                  <a:pt x="28" y="611"/>
                </a:cubicBezTo>
                <a:cubicBezTo>
                  <a:pt x="32" y="604"/>
                  <a:pt x="32" y="604"/>
                  <a:pt x="32" y="604"/>
                </a:cubicBezTo>
                <a:cubicBezTo>
                  <a:pt x="32" y="604"/>
                  <a:pt x="36" y="611"/>
                  <a:pt x="38" y="611"/>
                </a:cubicBezTo>
                <a:cubicBezTo>
                  <a:pt x="41" y="611"/>
                  <a:pt x="38" y="601"/>
                  <a:pt x="42" y="599"/>
                </a:cubicBezTo>
                <a:cubicBezTo>
                  <a:pt x="45" y="597"/>
                  <a:pt x="42" y="593"/>
                  <a:pt x="46" y="598"/>
                </a:cubicBezTo>
                <a:cubicBezTo>
                  <a:pt x="50" y="603"/>
                  <a:pt x="44" y="607"/>
                  <a:pt x="47" y="610"/>
                </a:cubicBezTo>
                <a:cubicBezTo>
                  <a:pt x="50" y="614"/>
                  <a:pt x="46" y="614"/>
                  <a:pt x="54" y="609"/>
                </a:cubicBezTo>
                <a:cubicBezTo>
                  <a:pt x="62" y="604"/>
                  <a:pt x="61" y="598"/>
                  <a:pt x="61" y="598"/>
                </a:cubicBezTo>
                <a:cubicBezTo>
                  <a:pt x="61" y="598"/>
                  <a:pt x="52" y="586"/>
                  <a:pt x="49" y="586"/>
                </a:cubicBezTo>
                <a:cubicBezTo>
                  <a:pt x="47" y="587"/>
                  <a:pt x="47" y="587"/>
                  <a:pt x="47" y="587"/>
                </a:cubicBezTo>
                <a:cubicBezTo>
                  <a:pt x="47" y="587"/>
                  <a:pt x="55" y="579"/>
                  <a:pt x="58" y="584"/>
                </a:cubicBezTo>
                <a:cubicBezTo>
                  <a:pt x="61" y="589"/>
                  <a:pt x="65" y="587"/>
                  <a:pt x="68" y="585"/>
                </a:cubicBezTo>
                <a:cubicBezTo>
                  <a:pt x="70" y="584"/>
                  <a:pt x="70" y="580"/>
                  <a:pt x="70" y="580"/>
                </a:cubicBezTo>
                <a:cubicBezTo>
                  <a:pt x="70" y="580"/>
                  <a:pt x="68" y="577"/>
                  <a:pt x="64" y="578"/>
                </a:cubicBezTo>
                <a:cubicBezTo>
                  <a:pt x="61" y="578"/>
                  <a:pt x="59" y="574"/>
                  <a:pt x="58" y="574"/>
                </a:cubicBezTo>
                <a:cubicBezTo>
                  <a:pt x="56" y="575"/>
                  <a:pt x="53" y="573"/>
                  <a:pt x="53" y="573"/>
                </a:cubicBezTo>
                <a:cubicBezTo>
                  <a:pt x="53" y="573"/>
                  <a:pt x="49" y="567"/>
                  <a:pt x="52" y="566"/>
                </a:cubicBezTo>
                <a:cubicBezTo>
                  <a:pt x="56" y="565"/>
                  <a:pt x="58" y="560"/>
                  <a:pt x="60" y="562"/>
                </a:cubicBezTo>
                <a:cubicBezTo>
                  <a:pt x="61" y="565"/>
                  <a:pt x="62" y="564"/>
                  <a:pt x="65" y="566"/>
                </a:cubicBezTo>
                <a:cubicBezTo>
                  <a:pt x="68" y="568"/>
                  <a:pt x="71" y="565"/>
                  <a:pt x="71" y="565"/>
                </a:cubicBezTo>
                <a:cubicBezTo>
                  <a:pt x="71" y="565"/>
                  <a:pt x="79" y="567"/>
                  <a:pt x="79" y="565"/>
                </a:cubicBezTo>
                <a:cubicBezTo>
                  <a:pt x="80" y="564"/>
                  <a:pt x="76" y="555"/>
                  <a:pt x="73" y="557"/>
                </a:cubicBezTo>
                <a:cubicBezTo>
                  <a:pt x="71" y="559"/>
                  <a:pt x="65" y="556"/>
                  <a:pt x="65" y="556"/>
                </a:cubicBezTo>
                <a:cubicBezTo>
                  <a:pt x="77" y="550"/>
                  <a:pt x="77" y="550"/>
                  <a:pt x="77" y="550"/>
                </a:cubicBezTo>
                <a:cubicBezTo>
                  <a:pt x="77" y="550"/>
                  <a:pt x="79" y="544"/>
                  <a:pt x="81" y="547"/>
                </a:cubicBezTo>
                <a:cubicBezTo>
                  <a:pt x="83" y="550"/>
                  <a:pt x="81" y="550"/>
                  <a:pt x="85" y="549"/>
                </a:cubicBezTo>
                <a:cubicBezTo>
                  <a:pt x="89" y="548"/>
                  <a:pt x="89" y="548"/>
                  <a:pt x="90" y="545"/>
                </a:cubicBezTo>
                <a:cubicBezTo>
                  <a:pt x="90" y="542"/>
                  <a:pt x="88" y="536"/>
                  <a:pt x="93" y="539"/>
                </a:cubicBezTo>
                <a:cubicBezTo>
                  <a:pt x="98" y="541"/>
                  <a:pt x="96" y="537"/>
                  <a:pt x="99" y="536"/>
                </a:cubicBezTo>
                <a:cubicBezTo>
                  <a:pt x="103" y="534"/>
                  <a:pt x="106" y="533"/>
                  <a:pt x="106" y="533"/>
                </a:cubicBezTo>
                <a:cubicBezTo>
                  <a:pt x="106" y="533"/>
                  <a:pt x="110" y="541"/>
                  <a:pt x="111" y="541"/>
                </a:cubicBezTo>
                <a:cubicBezTo>
                  <a:pt x="113" y="540"/>
                  <a:pt x="113" y="534"/>
                  <a:pt x="113" y="534"/>
                </a:cubicBezTo>
                <a:cubicBezTo>
                  <a:pt x="115" y="525"/>
                  <a:pt x="115" y="525"/>
                  <a:pt x="115" y="525"/>
                </a:cubicBezTo>
                <a:cubicBezTo>
                  <a:pt x="115" y="525"/>
                  <a:pt x="113" y="518"/>
                  <a:pt x="121" y="521"/>
                </a:cubicBezTo>
                <a:cubicBezTo>
                  <a:pt x="129" y="524"/>
                  <a:pt x="129" y="526"/>
                  <a:pt x="129" y="526"/>
                </a:cubicBezTo>
                <a:cubicBezTo>
                  <a:pt x="129" y="526"/>
                  <a:pt x="128" y="535"/>
                  <a:pt x="129" y="537"/>
                </a:cubicBezTo>
                <a:cubicBezTo>
                  <a:pt x="131" y="540"/>
                  <a:pt x="137" y="534"/>
                  <a:pt x="137" y="534"/>
                </a:cubicBezTo>
                <a:cubicBezTo>
                  <a:pt x="137" y="534"/>
                  <a:pt x="142" y="531"/>
                  <a:pt x="144" y="528"/>
                </a:cubicBezTo>
                <a:cubicBezTo>
                  <a:pt x="146" y="524"/>
                  <a:pt x="154" y="515"/>
                  <a:pt x="158" y="515"/>
                </a:cubicBezTo>
                <a:cubicBezTo>
                  <a:pt x="162" y="514"/>
                  <a:pt x="163" y="511"/>
                  <a:pt x="165" y="514"/>
                </a:cubicBezTo>
                <a:cubicBezTo>
                  <a:pt x="167" y="517"/>
                  <a:pt x="171" y="517"/>
                  <a:pt x="170" y="512"/>
                </a:cubicBezTo>
                <a:cubicBezTo>
                  <a:pt x="169" y="507"/>
                  <a:pt x="164" y="508"/>
                  <a:pt x="164" y="504"/>
                </a:cubicBezTo>
                <a:cubicBezTo>
                  <a:pt x="164" y="500"/>
                  <a:pt x="168" y="497"/>
                  <a:pt x="165" y="498"/>
                </a:cubicBezTo>
                <a:cubicBezTo>
                  <a:pt x="163" y="498"/>
                  <a:pt x="154" y="501"/>
                  <a:pt x="155" y="504"/>
                </a:cubicBezTo>
                <a:cubicBezTo>
                  <a:pt x="156" y="508"/>
                  <a:pt x="129" y="519"/>
                  <a:pt x="130" y="517"/>
                </a:cubicBezTo>
                <a:cubicBezTo>
                  <a:pt x="130" y="514"/>
                  <a:pt x="134" y="510"/>
                  <a:pt x="130" y="511"/>
                </a:cubicBezTo>
                <a:cubicBezTo>
                  <a:pt x="126" y="513"/>
                  <a:pt x="119" y="514"/>
                  <a:pt x="121" y="509"/>
                </a:cubicBezTo>
                <a:cubicBezTo>
                  <a:pt x="123" y="504"/>
                  <a:pt x="130" y="501"/>
                  <a:pt x="130" y="501"/>
                </a:cubicBezTo>
                <a:cubicBezTo>
                  <a:pt x="134" y="498"/>
                  <a:pt x="134" y="498"/>
                  <a:pt x="134" y="498"/>
                </a:cubicBezTo>
                <a:cubicBezTo>
                  <a:pt x="127" y="495"/>
                  <a:pt x="127" y="495"/>
                  <a:pt x="127" y="495"/>
                </a:cubicBezTo>
                <a:cubicBezTo>
                  <a:pt x="127" y="495"/>
                  <a:pt x="134" y="489"/>
                  <a:pt x="136" y="487"/>
                </a:cubicBezTo>
                <a:cubicBezTo>
                  <a:pt x="137" y="484"/>
                  <a:pt x="144" y="477"/>
                  <a:pt x="146" y="476"/>
                </a:cubicBezTo>
                <a:cubicBezTo>
                  <a:pt x="148" y="474"/>
                  <a:pt x="146" y="471"/>
                  <a:pt x="148" y="468"/>
                </a:cubicBezTo>
                <a:cubicBezTo>
                  <a:pt x="150" y="466"/>
                  <a:pt x="150" y="459"/>
                  <a:pt x="154" y="461"/>
                </a:cubicBezTo>
                <a:cubicBezTo>
                  <a:pt x="158" y="463"/>
                  <a:pt x="158" y="470"/>
                  <a:pt x="162" y="468"/>
                </a:cubicBezTo>
                <a:cubicBezTo>
                  <a:pt x="165" y="466"/>
                  <a:pt x="164" y="459"/>
                  <a:pt x="166" y="457"/>
                </a:cubicBezTo>
                <a:cubicBezTo>
                  <a:pt x="168" y="456"/>
                  <a:pt x="169" y="447"/>
                  <a:pt x="166" y="447"/>
                </a:cubicBezTo>
                <a:cubicBezTo>
                  <a:pt x="164" y="447"/>
                  <a:pt x="162" y="443"/>
                  <a:pt x="165" y="441"/>
                </a:cubicBezTo>
                <a:cubicBezTo>
                  <a:pt x="168" y="438"/>
                  <a:pt x="169" y="423"/>
                  <a:pt x="173" y="431"/>
                </a:cubicBezTo>
                <a:cubicBezTo>
                  <a:pt x="177" y="439"/>
                  <a:pt x="174" y="432"/>
                  <a:pt x="178" y="429"/>
                </a:cubicBezTo>
                <a:cubicBezTo>
                  <a:pt x="182" y="427"/>
                  <a:pt x="182" y="429"/>
                  <a:pt x="185" y="430"/>
                </a:cubicBezTo>
                <a:cubicBezTo>
                  <a:pt x="188" y="432"/>
                  <a:pt x="187" y="429"/>
                  <a:pt x="190" y="426"/>
                </a:cubicBezTo>
                <a:cubicBezTo>
                  <a:pt x="192" y="423"/>
                  <a:pt x="192" y="419"/>
                  <a:pt x="192" y="419"/>
                </a:cubicBezTo>
                <a:cubicBezTo>
                  <a:pt x="186" y="416"/>
                  <a:pt x="186" y="416"/>
                  <a:pt x="186" y="416"/>
                </a:cubicBezTo>
                <a:cubicBezTo>
                  <a:pt x="186" y="416"/>
                  <a:pt x="183" y="403"/>
                  <a:pt x="189" y="406"/>
                </a:cubicBezTo>
                <a:cubicBezTo>
                  <a:pt x="195" y="409"/>
                  <a:pt x="196" y="410"/>
                  <a:pt x="196" y="405"/>
                </a:cubicBezTo>
                <a:cubicBezTo>
                  <a:pt x="196" y="401"/>
                  <a:pt x="194" y="399"/>
                  <a:pt x="193" y="396"/>
                </a:cubicBezTo>
                <a:cubicBezTo>
                  <a:pt x="193" y="394"/>
                  <a:pt x="189" y="391"/>
                  <a:pt x="195" y="389"/>
                </a:cubicBezTo>
                <a:cubicBezTo>
                  <a:pt x="200" y="387"/>
                  <a:pt x="189" y="388"/>
                  <a:pt x="197" y="383"/>
                </a:cubicBezTo>
                <a:cubicBezTo>
                  <a:pt x="204" y="379"/>
                  <a:pt x="195" y="376"/>
                  <a:pt x="201" y="372"/>
                </a:cubicBezTo>
                <a:cubicBezTo>
                  <a:pt x="207" y="369"/>
                  <a:pt x="191" y="367"/>
                  <a:pt x="202" y="364"/>
                </a:cubicBezTo>
                <a:cubicBezTo>
                  <a:pt x="213" y="361"/>
                  <a:pt x="210" y="353"/>
                  <a:pt x="214" y="358"/>
                </a:cubicBezTo>
                <a:cubicBezTo>
                  <a:pt x="219" y="364"/>
                  <a:pt x="232" y="361"/>
                  <a:pt x="228" y="357"/>
                </a:cubicBezTo>
                <a:cubicBezTo>
                  <a:pt x="224" y="354"/>
                  <a:pt x="218" y="354"/>
                  <a:pt x="216" y="350"/>
                </a:cubicBezTo>
                <a:cubicBezTo>
                  <a:pt x="213" y="347"/>
                  <a:pt x="209" y="340"/>
                  <a:pt x="214" y="336"/>
                </a:cubicBezTo>
                <a:cubicBezTo>
                  <a:pt x="220" y="332"/>
                  <a:pt x="217" y="329"/>
                  <a:pt x="221" y="326"/>
                </a:cubicBezTo>
                <a:cubicBezTo>
                  <a:pt x="226" y="322"/>
                  <a:pt x="218" y="320"/>
                  <a:pt x="224" y="316"/>
                </a:cubicBezTo>
                <a:cubicBezTo>
                  <a:pt x="230" y="311"/>
                  <a:pt x="228" y="306"/>
                  <a:pt x="232" y="306"/>
                </a:cubicBezTo>
                <a:cubicBezTo>
                  <a:pt x="237" y="306"/>
                  <a:pt x="241" y="304"/>
                  <a:pt x="244" y="301"/>
                </a:cubicBezTo>
                <a:cubicBezTo>
                  <a:pt x="246" y="298"/>
                  <a:pt x="241" y="296"/>
                  <a:pt x="247" y="294"/>
                </a:cubicBezTo>
                <a:cubicBezTo>
                  <a:pt x="254" y="293"/>
                  <a:pt x="255" y="293"/>
                  <a:pt x="257" y="296"/>
                </a:cubicBezTo>
                <a:cubicBezTo>
                  <a:pt x="258" y="299"/>
                  <a:pt x="258" y="297"/>
                  <a:pt x="261" y="296"/>
                </a:cubicBezTo>
                <a:cubicBezTo>
                  <a:pt x="265" y="295"/>
                  <a:pt x="264" y="290"/>
                  <a:pt x="264" y="290"/>
                </a:cubicBezTo>
                <a:cubicBezTo>
                  <a:pt x="253" y="285"/>
                  <a:pt x="253" y="285"/>
                  <a:pt x="253" y="285"/>
                </a:cubicBezTo>
                <a:cubicBezTo>
                  <a:pt x="248" y="279"/>
                  <a:pt x="248" y="279"/>
                  <a:pt x="248" y="279"/>
                </a:cubicBezTo>
                <a:cubicBezTo>
                  <a:pt x="248" y="279"/>
                  <a:pt x="249" y="270"/>
                  <a:pt x="254" y="271"/>
                </a:cubicBezTo>
                <a:cubicBezTo>
                  <a:pt x="260" y="272"/>
                  <a:pt x="261" y="272"/>
                  <a:pt x="261" y="272"/>
                </a:cubicBezTo>
                <a:cubicBezTo>
                  <a:pt x="269" y="273"/>
                  <a:pt x="269" y="273"/>
                  <a:pt x="269" y="273"/>
                </a:cubicBezTo>
                <a:cubicBezTo>
                  <a:pt x="269" y="273"/>
                  <a:pt x="277" y="266"/>
                  <a:pt x="274" y="266"/>
                </a:cubicBezTo>
                <a:cubicBezTo>
                  <a:pt x="271" y="266"/>
                  <a:pt x="265" y="267"/>
                  <a:pt x="266" y="263"/>
                </a:cubicBezTo>
                <a:cubicBezTo>
                  <a:pt x="268" y="258"/>
                  <a:pt x="270" y="253"/>
                  <a:pt x="272" y="251"/>
                </a:cubicBezTo>
                <a:cubicBezTo>
                  <a:pt x="274" y="249"/>
                  <a:pt x="262" y="249"/>
                  <a:pt x="271" y="243"/>
                </a:cubicBezTo>
                <a:cubicBezTo>
                  <a:pt x="279" y="238"/>
                  <a:pt x="272" y="229"/>
                  <a:pt x="279" y="232"/>
                </a:cubicBezTo>
                <a:cubicBezTo>
                  <a:pt x="285" y="234"/>
                  <a:pt x="283" y="234"/>
                  <a:pt x="286" y="239"/>
                </a:cubicBezTo>
                <a:cubicBezTo>
                  <a:pt x="289" y="243"/>
                  <a:pt x="289" y="243"/>
                  <a:pt x="293" y="241"/>
                </a:cubicBezTo>
                <a:cubicBezTo>
                  <a:pt x="296" y="239"/>
                  <a:pt x="295" y="232"/>
                  <a:pt x="295" y="232"/>
                </a:cubicBezTo>
                <a:cubicBezTo>
                  <a:pt x="295" y="232"/>
                  <a:pt x="293" y="222"/>
                  <a:pt x="291" y="222"/>
                </a:cubicBezTo>
                <a:cubicBezTo>
                  <a:pt x="289" y="222"/>
                  <a:pt x="283" y="216"/>
                  <a:pt x="287" y="216"/>
                </a:cubicBezTo>
                <a:cubicBezTo>
                  <a:pt x="292" y="215"/>
                  <a:pt x="297" y="206"/>
                  <a:pt x="300" y="210"/>
                </a:cubicBezTo>
                <a:cubicBezTo>
                  <a:pt x="304" y="215"/>
                  <a:pt x="299" y="207"/>
                  <a:pt x="304" y="213"/>
                </a:cubicBezTo>
                <a:cubicBezTo>
                  <a:pt x="309" y="218"/>
                  <a:pt x="307" y="216"/>
                  <a:pt x="312" y="215"/>
                </a:cubicBezTo>
                <a:cubicBezTo>
                  <a:pt x="316" y="213"/>
                  <a:pt x="318" y="209"/>
                  <a:pt x="318" y="205"/>
                </a:cubicBezTo>
                <a:cubicBezTo>
                  <a:pt x="319" y="201"/>
                  <a:pt x="318" y="192"/>
                  <a:pt x="314" y="198"/>
                </a:cubicBezTo>
                <a:cubicBezTo>
                  <a:pt x="309" y="204"/>
                  <a:pt x="307" y="202"/>
                  <a:pt x="304" y="202"/>
                </a:cubicBezTo>
                <a:cubicBezTo>
                  <a:pt x="300" y="203"/>
                  <a:pt x="300" y="195"/>
                  <a:pt x="297" y="197"/>
                </a:cubicBezTo>
                <a:cubicBezTo>
                  <a:pt x="295" y="199"/>
                  <a:pt x="292" y="192"/>
                  <a:pt x="300" y="190"/>
                </a:cubicBezTo>
                <a:cubicBezTo>
                  <a:pt x="307" y="187"/>
                  <a:pt x="293" y="191"/>
                  <a:pt x="308" y="178"/>
                </a:cubicBezTo>
                <a:cubicBezTo>
                  <a:pt x="323" y="165"/>
                  <a:pt x="320" y="163"/>
                  <a:pt x="323" y="164"/>
                </a:cubicBezTo>
                <a:cubicBezTo>
                  <a:pt x="325" y="164"/>
                  <a:pt x="325" y="161"/>
                  <a:pt x="329" y="159"/>
                </a:cubicBezTo>
                <a:cubicBezTo>
                  <a:pt x="333" y="157"/>
                  <a:pt x="332" y="153"/>
                  <a:pt x="333" y="152"/>
                </a:cubicBezTo>
                <a:cubicBezTo>
                  <a:pt x="334" y="150"/>
                  <a:pt x="334" y="147"/>
                  <a:pt x="334" y="144"/>
                </a:cubicBezTo>
                <a:cubicBezTo>
                  <a:pt x="334" y="140"/>
                  <a:pt x="335" y="136"/>
                  <a:pt x="336" y="134"/>
                </a:cubicBezTo>
                <a:cubicBezTo>
                  <a:pt x="337" y="132"/>
                  <a:pt x="338" y="127"/>
                  <a:pt x="338" y="127"/>
                </a:cubicBezTo>
                <a:cubicBezTo>
                  <a:pt x="338" y="127"/>
                  <a:pt x="340" y="135"/>
                  <a:pt x="342" y="138"/>
                </a:cubicBezTo>
                <a:cubicBezTo>
                  <a:pt x="344" y="140"/>
                  <a:pt x="345" y="133"/>
                  <a:pt x="347" y="139"/>
                </a:cubicBezTo>
                <a:cubicBezTo>
                  <a:pt x="348" y="144"/>
                  <a:pt x="348" y="143"/>
                  <a:pt x="351" y="142"/>
                </a:cubicBezTo>
                <a:cubicBezTo>
                  <a:pt x="354" y="141"/>
                  <a:pt x="355" y="138"/>
                  <a:pt x="355" y="138"/>
                </a:cubicBezTo>
                <a:cubicBezTo>
                  <a:pt x="355" y="138"/>
                  <a:pt x="349" y="126"/>
                  <a:pt x="353" y="128"/>
                </a:cubicBezTo>
                <a:cubicBezTo>
                  <a:pt x="357" y="129"/>
                  <a:pt x="360" y="128"/>
                  <a:pt x="360" y="134"/>
                </a:cubicBezTo>
                <a:cubicBezTo>
                  <a:pt x="360" y="140"/>
                  <a:pt x="362" y="134"/>
                  <a:pt x="364" y="142"/>
                </a:cubicBezTo>
                <a:cubicBezTo>
                  <a:pt x="365" y="150"/>
                  <a:pt x="368" y="148"/>
                  <a:pt x="370" y="151"/>
                </a:cubicBezTo>
                <a:cubicBezTo>
                  <a:pt x="371" y="153"/>
                  <a:pt x="375" y="151"/>
                  <a:pt x="375" y="148"/>
                </a:cubicBezTo>
                <a:cubicBezTo>
                  <a:pt x="375" y="145"/>
                  <a:pt x="372" y="137"/>
                  <a:pt x="369" y="134"/>
                </a:cubicBezTo>
                <a:cubicBezTo>
                  <a:pt x="367" y="131"/>
                  <a:pt x="364" y="125"/>
                  <a:pt x="365" y="122"/>
                </a:cubicBezTo>
                <a:cubicBezTo>
                  <a:pt x="366" y="120"/>
                  <a:pt x="361" y="114"/>
                  <a:pt x="367" y="113"/>
                </a:cubicBezTo>
                <a:cubicBezTo>
                  <a:pt x="372" y="113"/>
                  <a:pt x="374" y="111"/>
                  <a:pt x="374" y="111"/>
                </a:cubicBezTo>
                <a:cubicBezTo>
                  <a:pt x="374" y="111"/>
                  <a:pt x="376" y="122"/>
                  <a:pt x="377" y="127"/>
                </a:cubicBezTo>
                <a:cubicBezTo>
                  <a:pt x="378" y="131"/>
                  <a:pt x="383" y="121"/>
                  <a:pt x="383" y="119"/>
                </a:cubicBezTo>
                <a:cubicBezTo>
                  <a:pt x="383" y="116"/>
                  <a:pt x="381" y="110"/>
                  <a:pt x="383" y="110"/>
                </a:cubicBezTo>
                <a:cubicBezTo>
                  <a:pt x="385" y="110"/>
                  <a:pt x="383" y="105"/>
                  <a:pt x="385" y="104"/>
                </a:cubicBezTo>
                <a:cubicBezTo>
                  <a:pt x="387" y="103"/>
                  <a:pt x="392" y="96"/>
                  <a:pt x="393" y="100"/>
                </a:cubicBezTo>
                <a:cubicBezTo>
                  <a:pt x="395" y="103"/>
                  <a:pt x="392" y="113"/>
                  <a:pt x="391" y="115"/>
                </a:cubicBezTo>
                <a:cubicBezTo>
                  <a:pt x="390" y="116"/>
                  <a:pt x="389" y="119"/>
                  <a:pt x="389" y="119"/>
                </a:cubicBezTo>
                <a:cubicBezTo>
                  <a:pt x="389" y="119"/>
                  <a:pt x="388" y="138"/>
                  <a:pt x="392" y="136"/>
                </a:cubicBezTo>
                <a:cubicBezTo>
                  <a:pt x="396" y="134"/>
                  <a:pt x="394" y="129"/>
                  <a:pt x="397" y="128"/>
                </a:cubicBezTo>
                <a:cubicBezTo>
                  <a:pt x="401" y="127"/>
                  <a:pt x="391" y="126"/>
                  <a:pt x="398" y="120"/>
                </a:cubicBezTo>
                <a:cubicBezTo>
                  <a:pt x="405" y="114"/>
                  <a:pt x="403" y="111"/>
                  <a:pt x="405" y="108"/>
                </a:cubicBezTo>
                <a:cubicBezTo>
                  <a:pt x="408" y="105"/>
                  <a:pt x="401" y="102"/>
                  <a:pt x="407" y="100"/>
                </a:cubicBezTo>
                <a:cubicBezTo>
                  <a:pt x="412" y="99"/>
                  <a:pt x="407" y="107"/>
                  <a:pt x="413" y="103"/>
                </a:cubicBezTo>
                <a:cubicBezTo>
                  <a:pt x="420" y="99"/>
                  <a:pt x="415" y="94"/>
                  <a:pt x="416" y="92"/>
                </a:cubicBezTo>
                <a:cubicBezTo>
                  <a:pt x="417" y="90"/>
                  <a:pt x="425" y="100"/>
                  <a:pt x="426" y="102"/>
                </a:cubicBezTo>
                <a:cubicBezTo>
                  <a:pt x="427" y="103"/>
                  <a:pt x="428" y="99"/>
                  <a:pt x="431" y="103"/>
                </a:cubicBezTo>
                <a:cubicBezTo>
                  <a:pt x="434" y="106"/>
                  <a:pt x="434" y="111"/>
                  <a:pt x="436" y="113"/>
                </a:cubicBezTo>
                <a:cubicBezTo>
                  <a:pt x="438" y="114"/>
                  <a:pt x="441" y="105"/>
                  <a:pt x="439" y="101"/>
                </a:cubicBezTo>
                <a:cubicBezTo>
                  <a:pt x="436" y="96"/>
                  <a:pt x="439" y="91"/>
                  <a:pt x="439" y="91"/>
                </a:cubicBezTo>
                <a:cubicBezTo>
                  <a:pt x="439" y="91"/>
                  <a:pt x="436" y="86"/>
                  <a:pt x="435" y="86"/>
                </a:cubicBezTo>
                <a:cubicBezTo>
                  <a:pt x="433" y="85"/>
                  <a:pt x="431" y="77"/>
                  <a:pt x="431" y="77"/>
                </a:cubicBezTo>
                <a:cubicBezTo>
                  <a:pt x="437" y="68"/>
                  <a:pt x="437" y="68"/>
                  <a:pt x="437" y="68"/>
                </a:cubicBezTo>
                <a:cubicBezTo>
                  <a:pt x="442" y="75"/>
                  <a:pt x="442" y="75"/>
                  <a:pt x="442" y="75"/>
                </a:cubicBezTo>
                <a:cubicBezTo>
                  <a:pt x="442" y="75"/>
                  <a:pt x="441" y="87"/>
                  <a:pt x="445" y="85"/>
                </a:cubicBezTo>
                <a:cubicBezTo>
                  <a:pt x="449" y="83"/>
                  <a:pt x="450" y="83"/>
                  <a:pt x="451" y="78"/>
                </a:cubicBezTo>
                <a:cubicBezTo>
                  <a:pt x="452" y="74"/>
                  <a:pt x="456" y="74"/>
                  <a:pt x="456" y="74"/>
                </a:cubicBezTo>
                <a:cubicBezTo>
                  <a:pt x="456" y="74"/>
                  <a:pt x="452" y="78"/>
                  <a:pt x="458" y="78"/>
                </a:cubicBezTo>
                <a:cubicBezTo>
                  <a:pt x="464" y="77"/>
                  <a:pt x="466" y="75"/>
                  <a:pt x="464" y="80"/>
                </a:cubicBezTo>
                <a:cubicBezTo>
                  <a:pt x="463" y="85"/>
                  <a:pt x="460" y="84"/>
                  <a:pt x="462" y="89"/>
                </a:cubicBezTo>
                <a:cubicBezTo>
                  <a:pt x="463" y="94"/>
                  <a:pt x="463" y="96"/>
                  <a:pt x="467" y="94"/>
                </a:cubicBezTo>
                <a:cubicBezTo>
                  <a:pt x="471" y="92"/>
                  <a:pt x="473" y="83"/>
                  <a:pt x="472" y="77"/>
                </a:cubicBezTo>
                <a:cubicBezTo>
                  <a:pt x="471" y="72"/>
                  <a:pt x="469" y="74"/>
                  <a:pt x="474" y="71"/>
                </a:cubicBezTo>
                <a:cubicBezTo>
                  <a:pt x="478" y="67"/>
                  <a:pt x="479" y="66"/>
                  <a:pt x="482" y="62"/>
                </a:cubicBezTo>
                <a:cubicBezTo>
                  <a:pt x="484" y="58"/>
                  <a:pt x="483" y="58"/>
                  <a:pt x="485" y="54"/>
                </a:cubicBezTo>
                <a:cubicBezTo>
                  <a:pt x="487" y="51"/>
                  <a:pt x="492" y="53"/>
                  <a:pt x="492" y="53"/>
                </a:cubicBezTo>
                <a:cubicBezTo>
                  <a:pt x="492" y="53"/>
                  <a:pt x="494" y="54"/>
                  <a:pt x="497" y="55"/>
                </a:cubicBezTo>
                <a:cubicBezTo>
                  <a:pt x="501" y="56"/>
                  <a:pt x="503" y="49"/>
                  <a:pt x="501" y="44"/>
                </a:cubicBezTo>
                <a:cubicBezTo>
                  <a:pt x="498" y="39"/>
                  <a:pt x="508" y="28"/>
                  <a:pt x="503" y="27"/>
                </a:cubicBezTo>
                <a:cubicBezTo>
                  <a:pt x="497" y="26"/>
                  <a:pt x="498" y="21"/>
                  <a:pt x="501" y="19"/>
                </a:cubicBezTo>
                <a:cubicBezTo>
                  <a:pt x="503" y="17"/>
                  <a:pt x="503" y="11"/>
                  <a:pt x="503" y="11"/>
                </a:cubicBezTo>
                <a:cubicBezTo>
                  <a:pt x="511" y="14"/>
                  <a:pt x="511" y="14"/>
                  <a:pt x="511" y="14"/>
                </a:cubicBezTo>
                <a:cubicBezTo>
                  <a:pt x="516" y="18"/>
                  <a:pt x="516" y="18"/>
                  <a:pt x="516" y="18"/>
                </a:cubicBezTo>
                <a:cubicBezTo>
                  <a:pt x="516" y="18"/>
                  <a:pt x="517" y="17"/>
                  <a:pt x="517" y="23"/>
                </a:cubicBezTo>
                <a:cubicBezTo>
                  <a:pt x="517" y="29"/>
                  <a:pt x="520" y="24"/>
                  <a:pt x="521" y="25"/>
                </a:cubicBezTo>
                <a:cubicBezTo>
                  <a:pt x="523" y="25"/>
                  <a:pt x="518" y="20"/>
                  <a:pt x="525" y="22"/>
                </a:cubicBezTo>
                <a:cubicBezTo>
                  <a:pt x="532" y="25"/>
                  <a:pt x="532" y="28"/>
                  <a:pt x="529" y="31"/>
                </a:cubicBezTo>
                <a:cubicBezTo>
                  <a:pt x="525" y="35"/>
                  <a:pt x="519" y="43"/>
                  <a:pt x="519" y="47"/>
                </a:cubicBezTo>
                <a:cubicBezTo>
                  <a:pt x="520" y="51"/>
                  <a:pt x="520" y="55"/>
                  <a:pt x="518" y="60"/>
                </a:cubicBezTo>
                <a:cubicBezTo>
                  <a:pt x="516" y="65"/>
                  <a:pt x="515" y="66"/>
                  <a:pt x="516" y="69"/>
                </a:cubicBezTo>
                <a:cubicBezTo>
                  <a:pt x="517" y="73"/>
                  <a:pt x="512" y="74"/>
                  <a:pt x="512" y="77"/>
                </a:cubicBezTo>
                <a:cubicBezTo>
                  <a:pt x="512" y="80"/>
                  <a:pt x="519" y="80"/>
                  <a:pt x="519" y="80"/>
                </a:cubicBezTo>
                <a:cubicBezTo>
                  <a:pt x="524" y="69"/>
                  <a:pt x="524" y="69"/>
                  <a:pt x="524" y="69"/>
                </a:cubicBezTo>
                <a:cubicBezTo>
                  <a:pt x="524" y="69"/>
                  <a:pt x="524" y="68"/>
                  <a:pt x="524" y="63"/>
                </a:cubicBezTo>
                <a:cubicBezTo>
                  <a:pt x="525" y="58"/>
                  <a:pt x="532" y="54"/>
                  <a:pt x="532" y="54"/>
                </a:cubicBezTo>
                <a:cubicBezTo>
                  <a:pt x="532" y="54"/>
                  <a:pt x="534" y="51"/>
                  <a:pt x="536" y="46"/>
                </a:cubicBezTo>
                <a:cubicBezTo>
                  <a:pt x="538" y="41"/>
                  <a:pt x="538" y="45"/>
                  <a:pt x="540" y="39"/>
                </a:cubicBezTo>
                <a:cubicBezTo>
                  <a:pt x="542" y="32"/>
                  <a:pt x="550" y="30"/>
                  <a:pt x="550" y="26"/>
                </a:cubicBezTo>
                <a:cubicBezTo>
                  <a:pt x="550" y="22"/>
                  <a:pt x="551" y="19"/>
                  <a:pt x="553" y="18"/>
                </a:cubicBezTo>
                <a:cubicBezTo>
                  <a:pt x="555" y="17"/>
                  <a:pt x="557" y="12"/>
                  <a:pt x="558" y="21"/>
                </a:cubicBezTo>
                <a:cubicBezTo>
                  <a:pt x="558" y="31"/>
                  <a:pt x="560" y="29"/>
                  <a:pt x="556" y="35"/>
                </a:cubicBezTo>
                <a:cubicBezTo>
                  <a:pt x="551" y="41"/>
                  <a:pt x="544" y="41"/>
                  <a:pt x="550" y="42"/>
                </a:cubicBezTo>
                <a:cubicBezTo>
                  <a:pt x="556" y="43"/>
                  <a:pt x="560" y="41"/>
                  <a:pt x="559" y="45"/>
                </a:cubicBezTo>
                <a:cubicBezTo>
                  <a:pt x="557" y="48"/>
                  <a:pt x="549" y="51"/>
                  <a:pt x="554" y="54"/>
                </a:cubicBezTo>
                <a:cubicBezTo>
                  <a:pt x="559" y="58"/>
                  <a:pt x="560" y="53"/>
                  <a:pt x="563" y="53"/>
                </a:cubicBezTo>
                <a:cubicBezTo>
                  <a:pt x="565" y="52"/>
                  <a:pt x="568" y="48"/>
                  <a:pt x="568" y="48"/>
                </a:cubicBezTo>
                <a:cubicBezTo>
                  <a:pt x="568" y="40"/>
                  <a:pt x="568" y="40"/>
                  <a:pt x="568" y="40"/>
                </a:cubicBezTo>
                <a:cubicBezTo>
                  <a:pt x="568" y="40"/>
                  <a:pt x="569" y="30"/>
                  <a:pt x="571" y="31"/>
                </a:cubicBezTo>
                <a:cubicBezTo>
                  <a:pt x="573" y="32"/>
                  <a:pt x="572" y="30"/>
                  <a:pt x="573" y="28"/>
                </a:cubicBezTo>
                <a:cubicBezTo>
                  <a:pt x="575" y="27"/>
                  <a:pt x="580" y="22"/>
                  <a:pt x="579" y="19"/>
                </a:cubicBezTo>
                <a:cubicBezTo>
                  <a:pt x="578" y="17"/>
                  <a:pt x="572" y="15"/>
                  <a:pt x="577" y="12"/>
                </a:cubicBezTo>
                <a:cubicBezTo>
                  <a:pt x="581" y="9"/>
                  <a:pt x="581" y="6"/>
                  <a:pt x="584" y="6"/>
                </a:cubicBezTo>
                <a:cubicBezTo>
                  <a:pt x="586" y="6"/>
                  <a:pt x="578" y="0"/>
                  <a:pt x="585" y="1"/>
                </a:cubicBezTo>
                <a:cubicBezTo>
                  <a:pt x="591" y="2"/>
                  <a:pt x="586" y="5"/>
                  <a:pt x="590" y="5"/>
                </a:cubicBezTo>
                <a:cubicBezTo>
                  <a:pt x="594" y="5"/>
                  <a:pt x="591" y="1"/>
                  <a:pt x="595" y="3"/>
                </a:cubicBezTo>
                <a:cubicBezTo>
                  <a:pt x="599" y="5"/>
                  <a:pt x="598" y="10"/>
                  <a:pt x="598" y="13"/>
                </a:cubicBezTo>
                <a:cubicBezTo>
                  <a:pt x="598" y="15"/>
                  <a:pt x="601" y="14"/>
                  <a:pt x="601" y="14"/>
                </a:cubicBezTo>
                <a:cubicBezTo>
                  <a:pt x="605" y="17"/>
                  <a:pt x="605" y="17"/>
                  <a:pt x="605" y="17"/>
                </a:cubicBezTo>
                <a:cubicBezTo>
                  <a:pt x="602" y="24"/>
                  <a:pt x="602" y="24"/>
                  <a:pt x="602" y="24"/>
                </a:cubicBezTo>
                <a:cubicBezTo>
                  <a:pt x="602" y="24"/>
                  <a:pt x="592" y="25"/>
                  <a:pt x="590" y="26"/>
                </a:cubicBezTo>
                <a:cubicBezTo>
                  <a:pt x="588" y="27"/>
                  <a:pt x="579" y="33"/>
                  <a:pt x="585" y="34"/>
                </a:cubicBezTo>
                <a:cubicBezTo>
                  <a:pt x="591" y="34"/>
                  <a:pt x="595" y="34"/>
                  <a:pt x="595" y="34"/>
                </a:cubicBezTo>
                <a:cubicBezTo>
                  <a:pt x="585" y="43"/>
                  <a:pt x="585" y="43"/>
                  <a:pt x="585" y="43"/>
                </a:cubicBezTo>
                <a:cubicBezTo>
                  <a:pt x="585" y="43"/>
                  <a:pt x="589" y="53"/>
                  <a:pt x="591" y="53"/>
                </a:cubicBezTo>
                <a:cubicBezTo>
                  <a:pt x="594" y="53"/>
                  <a:pt x="595" y="67"/>
                  <a:pt x="596" y="68"/>
                </a:cubicBezTo>
                <a:cubicBezTo>
                  <a:pt x="597" y="69"/>
                  <a:pt x="603" y="55"/>
                  <a:pt x="605" y="52"/>
                </a:cubicBezTo>
                <a:cubicBezTo>
                  <a:pt x="606" y="50"/>
                  <a:pt x="599" y="52"/>
                  <a:pt x="601" y="46"/>
                </a:cubicBezTo>
                <a:cubicBezTo>
                  <a:pt x="602" y="41"/>
                  <a:pt x="605" y="36"/>
                  <a:pt x="609" y="37"/>
                </a:cubicBezTo>
                <a:cubicBezTo>
                  <a:pt x="613" y="38"/>
                  <a:pt x="605" y="32"/>
                  <a:pt x="612" y="29"/>
                </a:cubicBezTo>
                <a:cubicBezTo>
                  <a:pt x="618" y="26"/>
                  <a:pt x="608" y="15"/>
                  <a:pt x="616" y="22"/>
                </a:cubicBezTo>
                <a:cubicBezTo>
                  <a:pt x="623" y="28"/>
                  <a:pt x="618" y="22"/>
                  <a:pt x="624" y="33"/>
                </a:cubicBezTo>
                <a:cubicBezTo>
                  <a:pt x="630" y="44"/>
                  <a:pt x="636" y="40"/>
                  <a:pt x="638" y="40"/>
                </a:cubicBezTo>
                <a:cubicBezTo>
                  <a:pt x="640" y="39"/>
                  <a:pt x="641" y="31"/>
                  <a:pt x="644" y="34"/>
                </a:cubicBezTo>
                <a:cubicBezTo>
                  <a:pt x="647" y="36"/>
                  <a:pt x="648" y="34"/>
                  <a:pt x="648" y="34"/>
                </a:cubicBezTo>
                <a:cubicBezTo>
                  <a:pt x="648" y="34"/>
                  <a:pt x="643" y="48"/>
                  <a:pt x="646" y="50"/>
                </a:cubicBezTo>
                <a:cubicBezTo>
                  <a:pt x="648" y="52"/>
                  <a:pt x="649" y="50"/>
                  <a:pt x="654" y="48"/>
                </a:cubicBezTo>
                <a:cubicBezTo>
                  <a:pt x="659" y="46"/>
                  <a:pt x="661" y="49"/>
                  <a:pt x="662" y="53"/>
                </a:cubicBezTo>
                <a:cubicBezTo>
                  <a:pt x="663" y="57"/>
                  <a:pt x="671" y="55"/>
                  <a:pt x="668" y="61"/>
                </a:cubicBezTo>
                <a:cubicBezTo>
                  <a:pt x="666" y="66"/>
                  <a:pt x="663" y="71"/>
                  <a:pt x="663" y="71"/>
                </a:cubicBezTo>
                <a:cubicBezTo>
                  <a:pt x="663" y="71"/>
                  <a:pt x="658" y="64"/>
                  <a:pt x="653" y="72"/>
                </a:cubicBezTo>
                <a:cubicBezTo>
                  <a:pt x="648" y="80"/>
                  <a:pt x="642" y="78"/>
                  <a:pt x="642" y="78"/>
                </a:cubicBezTo>
                <a:cubicBezTo>
                  <a:pt x="642" y="78"/>
                  <a:pt x="638" y="67"/>
                  <a:pt x="633" y="73"/>
                </a:cubicBezTo>
                <a:cubicBezTo>
                  <a:pt x="629" y="78"/>
                  <a:pt x="630" y="78"/>
                  <a:pt x="625" y="75"/>
                </a:cubicBezTo>
                <a:cubicBezTo>
                  <a:pt x="620" y="72"/>
                  <a:pt x="624" y="64"/>
                  <a:pt x="620" y="70"/>
                </a:cubicBezTo>
                <a:cubicBezTo>
                  <a:pt x="616" y="77"/>
                  <a:pt x="615" y="72"/>
                  <a:pt x="612" y="74"/>
                </a:cubicBezTo>
                <a:cubicBezTo>
                  <a:pt x="609" y="76"/>
                  <a:pt x="603" y="72"/>
                  <a:pt x="613" y="80"/>
                </a:cubicBezTo>
                <a:cubicBezTo>
                  <a:pt x="624" y="88"/>
                  <a:pt x="625" y="90"/>
                  <a:pt x="625" y="90"/>
                </a:cubicBezTo>
                <a:cubicBezTo>
                  <a:pt x="630" y="94"/>
                  <a:pt x="630" y="94"/>
                  <a:pt x="630" y="94"/>
                </a:cubicBezTo>
                <a:cubicBezTo>
                  <a:pt x="630" y="94"/>
                  <a:pt x="640" y="96"/>
                  <a:pt x="637" y="99"/>
                </a:cubicBezTo>
                <a:cubicBezTo>
                  <a:pt x="634" y="102"/>
                  <a:pt x="645" y="106"/>
                  <a:pt x="645" y="106"/>
                </a:cubicBezTo>
                <a:cubicBezTo>
                  <a:pt x="645" y="106"/>
                  <a:pt x="632" y="112"/>
                  <a:pt x="638" y="114"/>
                </a:cubicBezTo>
                <a:cubicBezTo>
                  <a:pt x="643" y="116"/>
                  <a:pt x="639" y="126"/>
                  <a:pt x="643" y="127"/>
                </a:cubicBezTo>
                <a:cubicBezTo>
                  <a:pt x="647" y="128"/>
                  <a:pt x="649" y="121"/>
                  <a:pt x="649" y="121"/>
                </a:cubicBezTo>
                <a:cubicBezTo>
                  <a:pt x="649" y="121"/>
                  <a:pt x="639" y="106"/>
                  <a:pt x="648" y="108"/>
                </a:cubicBezTo>
                <a:cubicBezTo>
                  <a:pt x="658" y="110"/>
                  <a:pt x="651" y="105"/>
                  <a:pt x="655" y="104"/>
                </a:cubicBezTo>
                <a:cubicBezTo>
                  <a:pt x="659" y="104"/>
                  <a:pt x="659" y="106"/>
                  <a:pt x="662" y="108"/>
                </a:cubicBezTo>
                <a:cubicBezTo>
                  <a:pt x="663" y="109"/>
                  <a:pt x="663" y="109"/>
                  <a:pt x="663" y="109"/>
                </a:cubicBezTo>
                <a:close/>
              </a:path>
            </a:pathLst>
          </a:custGeom>
          <a:solidFill>
            <a:srgbClr val="ED1651"/>
          </a:solidFill>
          <a:ln w="3175" cap="rnd">
            <a:solidFill>
              <a:schemeClr val="bg1"/>
            </a:solidFill>
            <a:round/>
            <a:headEnd/>
            <a:tailEnd/>
          </a:ln>
        </p:spPr>
        <p:txBody>
          <a:bodyPr/>
          <a:lstStyle/>
          <a:p>
            <a:endParaRPr lang="de-DE"/>
          </a:p>
        </p:txBody>
      </p:sp>
      <p:sp>
        <p:nvSpPr>
          <p:cNvPr id="714762" name="Freeform 2058"/>
          <p:cNvSpPr>
            <a:spLocks/>
          </p:cNvSpPr>
          <p:nvPr/>
        </p:nvSpPr>
        <p:spPr bwMode="gray">
          <a:xfrm rot="347379">
            <a:off x="3784600" y="4137025"/>
            <a:ext cx="19050" cy="17463"/>
          </a:xfrm>
          <a:custGeom>
            <a:avLst/>
            <a:gdLst>
              <a:gd name="T0" fmla="*/ 2147483647 w 19"/>
              <a:gd name="T1" fmla="*/ 0 h 18"/>
              <a:gd name="T2" fmla="*/ 2147483647 w 19"/>
              <a:gd name="T3" fmla="*/ 2147483647 h 18"/>
              <a:gd name="T4" fmla="*/ 2147483647 w 19"/>
              <a:gd name="T5" fmla="*/ 2147483647 h 18"/>
              <a:gd name="T6" fmla="*/ 2147483647 w 19"/>
              <a:gd name="T7" fmla="*/ 2147483647 h 18"/>
              <a:gd name="T8" fmla="*/ 2147483647 w 19"/>
              <a:gd name="T9" fmla="*/ 2147483647 h 18"/>
              <a:gd name="T10" fmla="*/ 2147483647 w 19"/>
              <a:gd name="T11" fmla="*/ 2147483647 h 18"/>
              <a:gd name="T12" fmla="*/ 2147483647 w 19"/>
              <a:gd name="T13" fmla="*/ 0 h 18"/>
              <a:gd name="T14" fmla="*/ 0 60000 65536"/>
              <a:gd name="T15" fmla="*/ 0 60000 65536"/>
              <a:gd name="T16" fmla="*/ 0 60000 65536"/>
              <a:gd name="T17" fmla="*/ 0 60000 65536"/>
              <a:gd name="T18" fmla="*/ 0 60000 65536"/>
              <a:gd name="T19" fmla="*/ 0 60000 65536"/>
              <a:gd name="T20" fmla="*/ 0 60000 65536"/>
              <a:gd name="T21" fmla="*/ 0 w 19"/>
              <a:gd name="T22" fmla="*/ 0 h 18"/>
              <a:gd name="T23" fmla="*/ 19 w 1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8">
                <a:moveTo>
                  <a:pt x="10" y="0"/>
                </a:moveTo>
                <a:cubicBezTo>
                  <a:pt x="8" y="4"/>
                  <a:pt x="11" y="6"/>
                  <a:pt x="7" y="8"/>
                </a:cubicBezTo>
                <a:cubicBezTo>
                  <a:pt x="4" y="10"/>
                  <a:pt x="0" y="6"/>
                  <a:pt x="4" y="10"/>
                </a:cubicBezTo>
                <a:cubicBezTo>
                  <a:pt x="8" y="15"/>
                  <a:pt x="14" y="18"/>
                  <a:pt x="16" y="16"/>
                </a:cubicBezTo>
                <a:cubicBezTo>
                  <a:pt x="18" y="15"/>
                  <a:pt x="19" y="14"/>
                  <a:pt x="19" y="11"/>
                </a:cubicBezTo>
                <a:cubicBezTo>
                  <a:pt x="19" y="9"/>
                  <a:pt x="17" y="5"/>
                  <a:pt x="15" y="5"/>
                </a:cubicBezTo>
                <a:cubicBezTo>
                  <a:pt x="14" y="5"/>
                  <a:pt x="10" y="0"/>
                  <a:pt x="10" y="0"/>
                </a:cubicBezTo>
                <a:close/>
              </a:path>
            </a:pathLst>
          </a:custGeom>
          <a:solidFill>
            <a:srgbClr val="ED1651"/>
          </a:solidFill>
          <a:ln w="3175" cap="rnd">
            <a:solidFill>
              <a:schemeClr val="bg1"/>
            </a:solidFill>
            <a:round/>
            <a:headEnd/>
            <a:tailEnd/>
          </a:ln>
        </p:spPr>
        <p:txBody>
          <a:bodyPr/>
          <a:lstStyle/>
          <a:p>
            <a:endParaRPr lang="de-DE"/>
          </a:p>
        </p:txBody>
      </p:sp>
      <p:sp>
        <p:nvSpPr>
          <p:cNvPr id="714763" name="Freeform 2059"/>
          <p:cNvSpPr>
            <a:spLocks/>
          </p:cNvSpPr>
          <p:nvPr/>
        </p:nvSpPr>
        <p:spPr bwMode="gray">
          <a:xfrm rot="347379">
            <a:off x="3794125" y="4124325"/>
            <a:ext cx="7938" cy="12700"/>
          </a:xfrm>
          <a:custGeom>
            <a:avLst/>
            <a:gdLst>
              <a:gd name="T0" fmla="*/ 2147483647 w 10"/>
              <a:gd name="T1" fmla="*/ 0 h 11"/>
              <a:gd name="T2" fmla="*/ 2147483647 w 10"/>
              <a:gd name="T3" fmla="*/ 2147483647 h 11"/>
              <a:gd name="T4" fmla="*/ 2147483647 w 10"/>
              <a:gd name="T5" fmla="*/ 2147483647 h 11"/>
              <a:gd name="T6" fmla="*/ 2147483647 w 10"/>
              <a:gd name="T7" fmla="*/ 2147483647 h 11"/>
              <a:gd name="T8" fmla="*/ 2147483647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3" y="0"/>
                </a:moveTo>
                <a:cubicBezTo>
                  <a:pt x="3" y="2"/>
                  <a:pt x="0" y="4"/>
                  <a:pt x="4" y="7"/>
                </a:cubicBezTo>
                <a:cubicBezTo>
                  <a:pt x="8" y="9"/>
                  <a:pt x="9" y="11"/>
                  <a:pt x="9" y="9"/>
                </a:cubicBezTo>
                <a:cubicBezTo>
                  <a:pt x="10" y="7"/>
                  <a:pt x="9" y="4"/>
                  <a:pt x="9" y="3"/>
                </a:cubicBezTo>
                <a:cubicBezTo>
                  <a:pt x="9" y="2"/>
                  <a:pt x="3" y="0"/>
                  <a:pt x="3" y="0"/>
                </a:cubicBezTo>
                <a:close/>
              </a:path>
            </a:pathLst>
          </a:custGeom>
          <a:solidFill>
            <a:schemeClr val="accent1"/>
          </a:solidFill>
          <a:ln w="3175" cap="rnd">
            <a:solidFill>
              <a:schemeClr val="bg1"/>
            </a:solidFill>
            <a:round/>
            <a:headEnd/>
            <a:tailEnd/>
          </a:ln>
        </p:spPr>
        <p:txBody>
          <a:bodyPr/>
          <a:lstStyle/>
          <a:p>
            <a:endParaRPr lang="de-DE"/>
          </a:p>
        </p:txBody>
      </p:sp>
      <p:sp>
        <p:nvSpPr>
          <p:cNvPr id="714764" name="Freeform 2060"/>
          <p:cNvSpPr>
            <a:spLocks/>
          </p:cNvSpPr>
          <p:nvPr/>
        </p:nvSpPr>
        <p:spPr bwMode="gray">
          <a:xfrm rot="347379">
            <a:off x="3595688" y="4125913"/>
            <a:ext cx="79375" cy="53975"/>
          </a:xfrm>
          <a:custGeom>
            <a:avLst/>
            <a:gdLst>
              <a:gd name="T0" fmla="*/ 2147483647 w 84"/>
              <a:gd name="T1" fmla="*/ 2147483647 h 55"/>
              <a:gd name="T2" fmla="*/ 2147483647 w 84"/>
              <a:gd name="T3" fmla="*/ 2147483647 h 55"/>
              <a:gd name="T4" fmla="*/ 2147483647 w 84"/>
              <a:gd name="T5" fmla="*/ 2147483647 h 55"/>
              <a:gd name="T6" fmla="*/ 2147483647 w 84"/>
              <a:gd name="T7" fmla="*/ 2147483647 h 55"/>
              <a:gd name="T8" fmla="*/ 2147483647 w 84"/>
              <a:gd name="T9" fmla="*/ 2147483647 h 55"/>
              <a:gd name="T10" fmla="*/ 2147483647 w 84"/>
              <a:gd name="T11" fmla="*/ 2147483647 h 55"/>
              <a:gd name="T12" fmla="*/ 2147483647 w 84"/>
              <a:gd name="T13" fmla="*/ 2147483647 h 55"/>
              <a:gd name="T14" fmla="*/ 2147483647 w 84"/>
              <a:gd name="T15" fmla="*/ 2147483647 h 55"/>
              <a:gd name="T16" fmla="*/ 2147483647 w 84"/>
              <a:gd name="T17" fmla="*/ 2147483647 h 55"/>
              <a:gd name="T18" fmla="*/ 2147483647 w 84"/>
              <a:gd name="T19" fmla="*/ 2147483647 h 55"/>
              <a:gd name="T20" fmla="*/ 2147483647 w 84"/>
              <a:gd name="T21" fmla="*/ 2147483647 h 55"/>
              <a:gd name="T22" fmla="*/ 2147483647 w 84"/>
              <a:gd name="T23" fmla="*/ 2147483647 h 55"/>
              <a:gd name="T24" fmla="*/ 2147483647 w 84"/>
              <a:gd name="T25" fmla="*/ 2147483647 h 55"/>
              <a:gd name="T26" fmla="*/ 2147483647 w 84"/>
              <a:gd name="T27" fmla="*/ 2147483647 h 55"/>
              <a:gd name="T28" fmla="*/ 2147483647 w 84"/>
              <a:gd name="T29" fmla="*/ 2147483647 h 55"/>
              <a:gd name="T30" fmla="*/ 2147483647 w 84"/>
              <a:gd name="T31" fmla="*/ 2147483647 h 55"/>
              <a:gd name="T32" fmla="*/ 2147483647 w 84"/>
              <a:gd name="T33" fmla="*/ 2147483647 h 55"/>
              <a:gd name="T34" fmla="*/ 2147483647 w 84"/>
              <a:gd name="T35" fmla="*/ 2147483647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55"/>
              <a:gd name="T56" fmla="*/ 84 w 84"/>
              <a:gd name="T57" fmla="*/ 55 h 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55">
                <a:moveTo>
                  <a:pt x="82" y="4"/>
                </a:moveTo>
                <a:cubicBezTo>
                  <a:pt x="80" y="1"/>
                  <a:pt x="78" y="2"/>
                  <a:pt x="73" y="5"/>
                </a:cubicBezTo>
                <a:cubicBezTo>
                  <a:pt x="69" y="8"/>
                  <a:pt x="62" y="7"/>
                  <a:pt x="59" y="8"/>
                </a:cubicBezTo>
                <a:cubicBezTo>
                  <a:pt x="55" y="9"/>
                  <a:pt x="48" y="12"/>
                  <a:pt x="44" y="11"/>
                </a:cubicBezTo>
                <a:cubicBezTo>
                  <a:pt x="41" y="11"/>
                  <a:pt x="37" y="11"/>
                  <a:pt x="33" y="8"/>
                </a:cubicBezTo>
                <a:cubicBezTo>
                  <a:pt x="28" y="5"/>
                  <a:pt x="24" y="0"/>
                  <a:pt x="21" y="4"/>
                </a:cubicBezTo>
                <a:cubicBezTo>
                  <a:pt x="19" y="8"/>
                  <a:pt x="13" y="10"/>
                  <a:pt x="13" y="10"/>
                </a:cubicBezTo>
                <a:cubicBezTo>
                  <a:pt x="13" y="10"/>
                  <a:pt x="0" y="13"/>
                  <a:pt x="3" y="17"/>
                </a:cubicBezTo>
                <a:cubicBezTo>
                  <a:pt x="7" y="21"/>
                  <a:pt x="7" y="19"/>
                  <a:pt x="15" y="22"/>
                </a:cubicBezTo>
                <a:cubicBezTo>
                  <a:pt x="23" y="26"/>
                  <a:pt x="23" y="25"/>
                  <a:pt x="28" y="31"/>
                </a:cubicBezTo>
                <a:cubicBezTo>
                  <a:pt x="33" y="37"/>
                  <a:pt x="35" y="41"/>
                  <a:pt x="40" y="43"/>
                </a:cubicBezTo>
                <a:cubicBezTo>
                  <a:pt x="46" y="45"/>
                  <a:pt x="47" y="38"/>
                  <a:pt x="50" y="41"/>
                </a:cubicBezTo>
                <a:cubicBezTo>
                  <a:pt x="54" y="44"/>
                  <a:pt x="52" y="46"/>
                  <a:pt x="58" y="49"/>
                </a:cubicBezTo>
                <a:cubicBezTo>
                  <a:pt x="64" y="53"/>
                  <a:pt x="63" y="54"/>
                  <a:pt x="68" y="54"/>
                </a:cubicBezTo>
                <a:cubicBezTo>
                  <a:pt x="74" y="55"/>
                  <a:pt x="76" y="52"/>
                  <a:pt x="76" y="47"/>
                </a:cubicBezTo>
                <a:cubicBezTo>
                  <a:pt x="76" y="43"/>
                  <a:pt x="79" y="38"/>
                  <a:pt x="77" y="35"/>
                </a:cubicBezTo>
                <a:cubicBezTo>
                  <a:pt x="75" y="33"/>
                  <a:pt x="70" y="32"/>
                  <a:pt x="73" y="27"/>
                </a:cubicBezTo>
                <a:cubicBezTo>
                  <a:pt x="75" y="23"/>
                  <a:pt x="84" y="8"/>
                  <a:pt x="82" y="4"/>
                </a:cubicBezTo>
                <a:close/>
              </a:path>
            </a:pathLst>
          </a:custGeom>
          <a:solidFill>
            <a:srgbClr val="ED1651"/>
          </a:solidFill>
          <a:ln w="3175" cap="rnd">
            <a:solidFill>
              <a:schemeClr val="bg1"/>
            </a:solidFill>
            <a:round/>
            <a:headEnd/>
            <a:tailEnd/>
          </a:ln>
        </p:spPr>
        <p:txBody>
          <a:bodyPr/>
          <a:lstStyle/>
          <a:p>
            <a:endParaRPr lang="de-DE"/>
          </a:p>
        </p:txBody>
      </p:sp>
      <p:sp>
        <p:nvSpPr>
          <p:cNvPr id="714765" name="Freeform 2061"/>
          <p:cNvSpPr>
            <a:spLocks/>
          </p:cNvSpPr>
          <p:nvPr/>
        </p:nvSpPr>
        <p:spPr bwMode="gray">
          <a:xfrm rot="347379">
            <a:off x="3521075" y="3957638"/>
            <a:ext cx="25400" cy="57150"/>
          </a:xfrm>
          <a:custGeom>
            <a:avLst/>
            <a:gdLst>
              <a:gd name="T0" fmla="*/ 2147483647 w 27"/>
              <a:gd name="T1" fmla="*/ 0 h 60"/>
              <a:gd name="T2" fmla="*/ 2147483647 w 27"/>
              <a:gd name="T3" fmla="*/ 2147483647 h 60"/>
              <a:gd name="T4" fmla="*/ 2147483647 w 27"/>
              <a:gd name="T5" fmla="*/ 2147483647 h 60"/>
              <a:gd name="T6" fmla="*/ 2147483647 w 27"/>
              <a:gd name="T7" fmla="*/ 2147483647 h 60"/>
              <a:gd name="T8" fmla="*/ 2147483647 w 27"/>
              <a:gd name="T9" fmla="*/ 2147483647 h 60"/>
              <a:gd name="T10" fmla="*/ 2147483647 w 27"/>
              <a:gd name="T11" fmla="*/ 2147483647 h 60"/>
              <a:gd name="T12" fmla="*/ 2147483647 w 27"/>
              <a:gd name="T13" fmla="*/ 2147483647 h 60"/>
              <a:gd name="T14" fmla="*/ 2147483647 w 27"/>
              <a:gd name="T15" fmla="*/ 2147483647 h 60"/>
              <a:gd name="T16" fmla="*/ 2147483647 w 27"/>
              <a:gd name="T17" fmla="*/ 2147483647 h 60"/>
              <a:gd name="T18" fmla="*/ 2147483647 w 27"/>
              <a:gd name="T19" fmla="*/ 2147483647 h 60"/>
              <a:gd name="T20" fmla="*/ 2147483647 w 27"/>
              <a:gd name="T21" fmla="*/ 2147483647 h 60"/>
              <a:gd name="T22" fmla="*/ 2147483647 w 27"/>
              <a:gd name="T23" fmla="*/ 2147483647 h 60"/>
              <a:gd name="T24" fmla="*/ 2147483647 w 27"/>
              <a:gd name="T25" fmla="*/ 2147483647 h 60"/>
              <a:gd name="T26" fmla="*/ 2147483647 w 27"/>
              <a:gd name="T27" fmla="*/ 2147483647 h 60"/>
              <a:gd name="T28" fmla="*/ 2147483647 w 27"/>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60"/>
              <a:gd name="T47" fmla="*/ 27 w 27"/>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60">
                <a:moveTo>
                  <a:pt x="22" y="0"/>
                </a:moveTo>
                <a:cubicBezTo>
                  <a:pt x="19" y="0"/>
                  <a:pt x="18" y="3"/>
                  <a:pt x="19" y="5"/>
                </a:cubicBezTo>
                <a:cubicBezTo>
                  <a:pt x="19" y="8"/>
                  <a:pt x="21" y="13"/>
                  <a:pt x="18" y="13"/>
                </a:cubicBezTo>
                <a:cubicBezTo>
                  <a:pt x="16" y="12"/>
                  <a:pt x="14" y="8"/>
                  <a:pt x="12" y="13"/>
                </a:cubicBezTo>
                <a:cubicBezTo>
                  <a:pt x="10" y="17"/>
                  <a:pt x="7" y="19"/>
                  <a:pt x="5" y="21"/>
                </a:cubicBezTo>
                <a:cubicBezTo>
                  <a:pt x="3" y="22"/>
                  <a:pt x="0" y="20"/>
                  <a:pt x="1" y="24"/>
                </a:cubicBezTo>
                <a:cubicBezTo>
                  <a:pt x="1" y="28"/>
                  <a:pt x="2" y="32"/>
                  <a:pt x="3" y="33"/>
                </a:cubicBezTo>
                <a:cubicBezTo>
                  <a:pt x="5" y="34"/>
                  <a:pt x="6" y="36"/>
                  <a:pt x="5" y="40"/>
                </a:cubicBezTo>
                <a:cubicBezTo>
                  <a:pt x="4" y="44"/>
                  <a:pt x="3" y="48"/>
                  <a:pt x="6" y="50"/>
                </a:cubicBezTo>
                <a:cubicBezTo>
                  <a:pt x="9" y="51"/>
                  <a:pt x="9" y="47"/>
                  <a:pt x="9" y="51"/>
                </a:cubicBezTo>
                <a:cubicBezTo>
                  <a:pt x="9" y="55"/>
                  <a:pt x="9" y="57"/>
                  <a:pt x="11" y="59"/>
                </a:cubicBezTo>
                <a:cubicBezTo>
                  <a:pt x="14" y="60"/>
                  <a:pt x="16" y="60"/>
                  <a:pt x="17" y="59"/>
                </a:cubicBezTo>
                <a:cubicBezTo>
                  <a:pt x="19" y="57"/>
                  <a:pt x="25" y="39"/>
                  <a:pt x="26" y="33"/>
                </a:cubicBezTo>
                <a:cubicBezTo>
                  <a:pt x="27" y="27"/>
                  <a:pt x="26" y="20"/>
                  <a:pt x="24" y="17"/>
                </a:cubicBezTo>
                <a:cubicBezTo>
                  <a:pt x="22" y="14"/>
                  <a:pt x="22" y="0"/>
                  <a:pt x="22" y="0"/>
                </a:cubicBezTo>
                <a:close/>
              </a:path>
            </a:pathLst>
          </a:custGeom>
          <a:solidFill>
            <a:srgbClr val="ED1651"/>
          </a:solidFill>
          <a:ln w="3175" cap="rnd">
            <a:solidFill>
              <a:schemeClr val="bg1"/>
            </a:solidFill>
            <a:round/>
            <a:headEnd/>
            <a:tailEnd/>
          </a:ln>
        </p:spPr>
        <p:txBody>
          <a:bodyPr/>
          <a:lstStyle/>
          <a:p>
            <a:endParaRPr lang="de-DE"/>
          </a:p>
        </p:txBody>
      </p:sp>
      <p:sp>
        <p:nvSpPr>
          <p:cNvPr id="714766" name="Freeform 2062"/>
          <p:cNvSpPr>
            <a:spLocks/>
          </p:cNvSpPr>
          <p:nvPr/>
        </p:nvSpPr>
        <p:spPr bwMode="gray">
          <a:xfrm rot="347379">
            <a:off x="3500438" y="4022725"/>
            <a:ext cx="44450" cy="77788"/>
          </a:xfrm>
          <a:custGeom>
            <a:avLst/>
            <a:gdLst>
              <a:gd name="T0" fmla="*/ 2147483647 w 48"/>
              <a:gd name="T1" fmla="*/ 2147483647 h 79"/>
              <a:gd name="T2" fmla="*/ 2147483647 w 48"/>
              <a:gd name="T3" fmla="*/ 2147483647 h 79"/>
              <a:gd name="T4" fmla="*/ 2147483647 w 48"/>
              <a:gd name="T5" fmla="*/ 2147483647 h 79"/>
              <a:gd name="T6" fmla="*/ 2147483647 w 48"/>
              <a:gd name="T7" fmla="*/ 2147483647 h 79"/>
              <a:gd name="T8" fmla="*/ 2147483647 w 48"/>
              <a:gd name="T9" fmla="*/ 2147483647 h 79"/>
              <a:gd name="T10" fmla="*/ 2147483647 w 48"/>
              <a:gd name="T11" fmla="*/ 2147483647 h 79"/>
              <a:gd name="T12" fmla="*/ 2147483647 w 48"/>
              <a:gd name="T13" fmla="*/ 2147483647 h 79"/>
              <a:gd name="T14" fmla="*/ 2147483647 w 48"/>
              <a:gd name="T15" fmla="*/ 2147483647 h 79"/>
              <a:gd name="T16" fmla="*/ 2147483647 w 48"/>
              <a:gd name="T17" fmla="*/ 2147483647 h 79"/>
              <a:gd name="T18" fmla="*/ 2147483647 w 48"/>
              <a:gd name="T19" fmla="*/ 2147483647 h 79"/>
              <a:gd name="T20" fmla="*/ 2147483647 w 48"/>
              <a:gd name="T21" fmla="*/ 2147483647 h 79"/>
              <a:gd name="T22" fmla="*/ 2147483647 w 48"/>
              <a:gd name="T23" fmla="*/ 2147483647 h 79"/>
              <a:gd name="T24" fmla="*/ 2147483647 w 48"/>
              <a:gd name="T25" fmla="*/ 2147483647 h 79"/>
              <a:gd name="T26" fmla="*/ 2147483647 w 48"/>
              <a:gd name="T27" fmla="*/ 2147483647 h 79"/>
              <a:gd name="T28" fmla="*/ 2147483647 w 48"/>
              <a:gd name="T29" fmla="*/ 2147483647 h 79"/>
              <a:gd name="T30" fmla="*/ 2147483647 w 48"/>
              <a:gd name="T31" fmla="*/ 2147483647 h 79"/>
              <a:gd name="T32" fmla="*/ 2147483647 w 48"/>
              <a:gd name="T33" fmla="*/ 2147483647 h 79"/>
              <a:gd name="T34" fmla="*/ 2147483647 w 48"/>
              <a:gd name="T35" fmla="*/ 2147483647 h 79"/>
              <a:gd name="T36" fmla="*/ 2147483647 w 48"/>
              <a:gd name="T37" fmla="*/ 2147483647 h 79"/>
              <a:gd name="T38" fmla="*/ 2147483647 w 48"/>
              <a:gd name="T39" fmla="*/ 2147483647 h 79"/>
              <a:gd name="T40" fmla="*/ 2147483647 w 48"/>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79"/>
              <a:gd name="T65" fmla="*/ 48 w 48"/>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79">
                <a:moveTo>
                  <a:pt x="31" y="1"/>
                </a:moveTo>
                <a:cubicBezTo>
                  <a:pt x="29" y="0"/>
                  <a:pt x="28" y="3"/>
                  <a:pt x="26" y="5"/>
                </a:cubicBezTo>
                <a:cubicBezTo>
                  <a:pt x="23" y="7"/>
                  <a:pt x="18" y="11"/>
                  <a:pt x="15" y="10"/>
                </a:cubicBezTo>
                <a:cubicBezTo>
                  <a:pt x="12" y="9"/>
                  <a:pt x="9" y="10"/>
                  <a:pt x="9" y="7"/>
                </a:cubicBezTo>
                <a:cubicBezTo>
                  <a:pt x="9" y="5"/>
                  <a:pt x="9" y="1"/>
                  <a:pt x="7" y="2"/>
                </a:cubicBezTo>
                <a:cubicBezTo>
                  <a:pt x="6" y="3"/>
                  <a:pt x="0" y="10"/>
                  <a:pt x="4" y="14"/>
                </a:cubicBezTo>
                <a:cubicBezTo>
                  <a:pt x="8" y="17"/>
                  <a:pt x="7" y="19"/>
                  <a:pt x="9" y="22"/>
                </a:cubicBezTo>
                <a:cubicBezTo>
                  <a:pt x="10" y="25"/>
                  <a:pt x="13" y="31"/>
                  <a:pt x="14" y="36"/>
                </a:cubicBezTo>
                <a:cubicBezTo>
                  <a:pt x="15" y="40"/>
                  <a:pt x="11" y="54"/>
                  <a:pt x="10" y="57"/>
                </a:cubicBezTo>
                <a:cubicBezTo>
                  <a:pt x="9" y="60"/>
                  <a:pt x="4" y="59"/>
                  <a:pt x="9" y="62"/>
                </a:cubicBezTo>
                <a:cubicBezTo>
                  <a:pt x="13" y="65"/>
                  <a:pt x="12" y="70"/>
                  <a:pt x="14" y="74"/>
                </a:cubicBezTo>
                <a:cubicBezTo>
                  <a:pt x="16" y="79"/>
                  <a:pt x="18" y="74"/>
                  <a:pt x="22" y="75"/>
                </a:cubicBezTo>
                <a:cubicBezTo>
                  <a:pt x="26" y="76"/>
                  <a:pt x="36" y="63"/>
                  <a:pt x="37" y="65"/>
                </a:cubicBezTo>
                <a:cubicBezTo>
                  <a:pt x="38" y="67"/>
                  <a:pt x="37" y="73"/>
                  <a:pt x="40" y="70"/>
                </a:cubicBezTo>
                <a:cubicBezTo>
                  <a:pt x="43" y="68"/>
                  <a:pt x="45" y="66"/>
                  <a:pt x="44" y="60"/>
                </a:cubicBezTo>
                <a:cubicBezTo>
                  <a:pt x="43" y="54"/>
                  <a:pt x="43" y="47"/>
                  <a:pt x="44" y="43"/>
                </a:cubicBezTo>
                <a:cubicBezTo>
                  <a:pt x="46" y="39"/>
                  <a:pt x="48" y="35"/>
                  <a:pt x="46" y="33"/>
                </a:cubicBezTo>
                <a:cubicBezTo>
                  <a:pt x="44" y="30"/>
                  <a:pt x="47" y="24"/>
                  <a:pt x="47" y="22"/>
                </a:cubicBezTo>
                <a:cubicBezTo>
                  <a:pt x="47" y="20"/>
                  <a:pt x="47" y="16"/>
                  <a:pt x="45" y="12"/>
                </a:cubicBezTo>
                <a:cubicBezTo>
                  <a:pt x="43" y="8"/>
                  <a:pt x="41" y="5"/>
                  <a:pt x="41" y="3"/>
                </a:cubicBezTo>
                <a:cubicBezTo>
                  <a:pt x="41" y="1"/>
                  <a:pt x="31" y="1"/>
                  <a:pt x="31" y="1"/>
                </a:cubicBezTo>
                <a:close/>
              </a:path>
            </a:pathLst>
          </a:custGeom>
          <a:solidFill>
            <a:srgbClr val="ED1651"/>
          </a:solidFill>
          <a:ln w="3175" cap="rnd">
            <a:solidFill>
              <a:schemeClr val="bg1"/>
            </a:solidFill>
            <a:round/>
            <a:headEnd/>
            <a:tailEnd/>
          </a:ln>
        </p:spPr>
        <p:txBody>
          <a:bodyPr/>
          <a:lstStyle/>
          <a:p>
            <a:endParaRPr lang="de-DE"/>
          </a:p>
        </p:txBody>
      </p:sp>
      <p:sp>
        <p:nvSpPr>
          <p:cNvPr id="714767" name="Freeform 2063"/>
          <p:cNvSpPr>
            <a:spLocks/>
          </p:cNvSpPr>
          <p:nvPr/>
        </p:nvSpPr>
        <p:spPr bwMode="gray">
          <a:xfrm rot="347379">
            <a:off x="3363913" y="4043363"/>
            <a:ext cx="30162" cy="26987"/>
          </a:xfrm>
          <a:custGeom>
            <a:avLst/>
            <a:gdLst>
              <a:gd name="T0" fmla="*/ 2147483647 w 32"/>
              <a:gd name="T1" fmla="*/ 2147483647 h 27"/>
              <a:gd name="T2" fmla="*/ 2147483647 w 32"/>
              <a:gd name="T3" fmla="*/ 2147483647 h 27"/>
              <a:gd name="T4" fmla="*/ 2147483647 w 32"/>
              <a:gd name="T5" fmla="*/ 2147483647 h 27"/>
              <a:gd name="T6" fmla="*/ 2147483647 w 32"/>
              <a:gd name="T7" fmla="*/ 2147483647 h 27"/>
              <a:gd name="T8" fmla="*/ 2147483647 w 32"/>
              <a:gd name="T9" fmla="*/ 2147483647 h 27"/>
              <a:gd name="T10" fmla="*/ 2147483647 w 32"/>
              <a:gd name="T11" fmla="*/ 2147483647 h 27"/>
              <a:gd name="T12" fmla="*/ 2147483647 w 32"/>
              <a:gd name="T13" fmla="*/ 2147483647 h 27"/>
              <a:gd name="T14" fmla="*/ 2147483647 w 32"/>
              <a:gd name="T15" fmla="*/ 2147483647 h 27"/>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7"/>
              <a:gd name="T26" fmla="*/ 32 w 3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7">
                <a:moveTo>
                  <a:pt x="18" y="2"/>
                </a:moveTo>
                <a:cubicBezTo>
                  <a:pt x="14" y="4"/>
                  <a:pt x="7" y="5"/>
                  <a:pt x="6" y="8"/>
                </a:cubicBezTo>
                <a:cubicBezTo>
                  <a:pt x="5" y="10"/>
                  <a:pt x="0" y="16"/>
                  <a:pt x="5" y="18"/>
                </a:cubicBezTo>
                <a:cubicBezTo>
                  <a:pt x="11" y="20"/>
                  <a:pt x="10" y="13"/>
                  <a:pt x="17" y="20"/>
                </a:cubicBezTo>
                <a:cubicBezTo>
                  <a:pt x="23" y="27"/>
                  <a:pt x="28" y="20"/>
                  <a:pt x="30" y="16"/>
                </a:cubicBezTo>
                <a:cubicBezTo>
                  <a:pt x="32" y="12"/>
                  <a:pt x="27" y="9"/>
                  <a:pt x="26" y="7"/>
                </a:cubicBezTo>
                <a:cubicBezTo>
                  <a:pt x="24" y="5"/>
                  <a:pt x="27" y="1"/>
                  <a:pt x="25" y="1"/>
                </a:cubicBezTo>
                <a:cubicBezTo>
                  <a:pt x="24" y="0"/>
                  <a:pt x="18" y="2"/>
                  <a:pt x="18" y="2"/>
                </a:cubicBezTo>
                <a:close/>
              </a:path>
            </a:pathLst>
          </a:custGeom>
          <a:solidFill>
            <a:srgbClr val="ED1651"/>
          </a:solidFill>
          <a:ln w="3175" cap="rnd">
            <a:solidFill>
              <a:schemeClr val="bg1"/>
            </a:solidFill>
            <a:round/>
            <a:headEnd/>
            <a:tailEnd/>
          </a:ln>
        </p:spPr>
        <p:txBody>
          <a:bodyPr/>
          <a:lstStyle/>
          <a:p>
            <a:endParaRPr lang="de-DE"/>
          </a:p>
        </p:txBody>
      </p:sp>
      <p:sp>
        <p:nvSpPr>
          <p:cNvPr id="714768" name="Freeform 2064"/>
          <p:cNvSpPr>
            <a:spLocks/>
          </p:cNvSpPr>
          <p:nvPr/>
        </p:nvSpPr>
        <p:spPr bwMode="gray">
          <a:xfrm rot="347379">
            <a:off x="3395663" y="4041775"/>
            <a:ext cx="20637" cy="11113"/>
          </a:xfrm>
          <a:custGeom>
            <a:avLst/>
            <a:gdLst>
              <a:gd name="T0" fmla="*/ 2147483647 w 22"/>
              <a:gd name="T1" fmla="*/ 2147483647 h 10"/>
              <a:gd name="T2" fmla="*/ 2147483647 w 22"/>
              <a:gd name="T3" fmla="*/ 2147483647 h 10"/>
              <a:gd name="T4" fmla="*/ 2147483647 w 22"/>
              <a:gd name="T5" fmla="*/ 2147483647 h 10"/>
              <a:gd name="T6" fmla="*/ 2147483647 w 22"/>
              <a:gd name="T7" fmla="*/ 2147483647 h 10"/>
              <a:gd name="T8" fmla="*/ 2147483647 w 22"/>
              <a:gd name="T9" fmla="*/ 0 h 10"/>
              <a:gd name="T10" fmla="*/ 2147483647 w 22"/>
              <a:gd name="T11" fmla="*/ 2147483647 h 10"/>
              <a:gd name="T12" fmla="*/ 0 60000 65536"/>
              <a:gd name="T13" fmla="*/ 0 60000 65536"/>
              <a:gd name="T14" fmla="*/ 0 60000 65536"/>
              <a:gd name="T15" fmla="*/ 0 60000 65536"/>
              <a:gd name="T16" fmla="*/ 0 60000 65536"/>
              <a:gd name="T17" fmla="*/ 0 60000 65536"/>
              <a:gd name="T18" fmla="*/ 0 w 22"/>
              <a:gd name="T19" fmla="*/ 0 h 10"/>
              <a:gd name="T20" fmla="*/ 22 w 2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2" h="10">
                <a:moveTo>
                  <a:pt x="8" y="1"/>
                </a:moveTo>
                <a:cubicBezTo>
                  <a:pt x="6" y="2"/>
                  <a:pt x="0" y="6"/>
                  <a:pt x="9" y="8"/>
                </a:cubicBezTo>
                <a:cubicBezTo>
                  <a:pt x="17" y="9"/>
                  <a:pt x="15" y="10"/>
                  <a:pt x="18" y="8"/>
                </a:cubicBezTo>
                <a:cubicBezTo>
                  <a:pt x="22" y="7"/>
                  <a:pt x="20" y="1"/>
                  <a:pt x="18" y="1"/>
                </a:cubicBezTo>
                <a:cubicBezTo>
                  <a:pt x="17" y="1"/>
                  <a:pt x="13" y="0"/>
                  <a:pt x="13" y="0"/>
                </a:cubicBezTo>
                <a:lnTo>
                  <a:pt x="8" y="1"/>
                </a:lnTo>
                <a:close/>
              </a:path>
            </a:pathLst>
          </a:custGeom>
          <a:solidFill>
            <a:srgbClr val="ED1651"/>
          </a:solidFill>
          <a:ln w="3175" cap="rnd">
            <a:solidFill>
              <a:schemeClr val="bg1"/>
            </a:solidFill>
            <a:round/>
            <a:headEnd/>
            <a:tailEnd/>
          </a:ln>
        </p:spPr>
        <p:txBody>
          <a:bodyPr/>
          <a:lstStyle/>
          <a:p>
            <a:endParaRPr lang="de-DE"/>
          </a:p>
        </p:txBody>
      </p:sp>
      <p:sp>
        <p:nvSpPr>
          <p:cNvPr id="714769" name="Freeform 2065"/>
          <p:cNvSpPr>
            <a:spLocks/>
          </p:cNvSpPr>
          <p:nvPr/>
        </p:nvSpPr>
        <p:spPr bwMode="gray">
          <a:xfrm rot="347379">
            <a:off x="3346450" y="4060825"/>
            <a:ext cx="12700" cy="17463"/>
          </a:xfrm>
          <a:custGeom>
            <a:avLst/>
            <a:gdLst>
              <a:gd name="T0" fmla="*/ 2147483647 w 14"/>
              <a:gd name="T1" fmla="*/ 2147483647 h 19"/>
              <a:gd name="T2" fmla="*/ 2147483647 w 14"/>
              <a:gd name="T3" fmla="*/ 2147483647 h 19"/>
              <a:gd name="T4" fmla="*/ 2147483647 w 14"/>
              <a:gd name="T5" fmla="*/ 2147483647 h 19"/>
              <a:gd name="T6" fmla="*/ 2147483647 w 14"/>
              <a:gd name="T7" fmla="*/ 2147483647 h 19"/>
              <a:gd name="T8" fmla="*/ 2147483647 w 14"/>
              <a:gd name="T9" fmla="*/ 2147483647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2" y="9"/>
                </a:moveTo>
                <a:cubicBezTo>
                  <a:pt x="0" y="12"/>
                  <a:pt x="1" y="19"/>
                  <a:pt x="5" y="19"/>
                </a:cubicBezTo>
                <a:cubicBezTo>
                  <a:pt x="8" y="19"/>
                  <a:pt x="5" y="13"/>
                  <a:pt x="10" y="13"/>
                </a:cubicBezTo>
                <a:cubicBezTo>
                  <a:pt x="14" y="13"/>
                  <a:pt x="13" y="0"/>
                  <a:pt x="11" y="2"/>
                </a:cubicBezTo>
                <a:cubicBezTo>
                  <a:pt x="8" y="4"/>
                  <a:pt x="2" y="9"/>
                  <a:pt x="2" y="9"/>
                </a:cubicBezTo>
                <a:close/>
              </a:path>
            </a:pathLst>
          </a:custGeom>
          <a:solidFill>
            <a:srgbClr val="ED1651"/>
          </a:solidFill>
          <a:ln w="3175" cap="rnd">
            <a:solidFill>
              <a:schemeClr val="bg1"/>
            </a:solidFill>
            <a:round/>
            <a:headEnd/>
            <a:tailEnd/>
          </a:ln>
        </p:spPr>
        <p:txBody>
          <a:bodyPr/>
          <a:lstStyle/>
          <a:p>
            <a:endParaRPr lang="de-DE"/>
          </a:p>
        </p:txBody>
      </p:sp>
      <p:sp>
        <p:nvSpPr>
          <p:cNvPr id="714770" name="Freeform 2066"/>
          <p:cNvSpPr>
            <a:spLocks/>
          </p:cNvSpPr>
          <p:nvPr/>
        </p:nvSpPr>
        <p:spPr bwMode="gray">
          <a:xfrm rot="347379">
            <a:off x="4067175" y="4249738"/>
            <a:ext cx="60325" cy="47625"/>
          </a:xfrm>
          <a:custGeom>
            <a:avLst/>
            <a:gdLst>
              <a:gd name="T0" fmla="*/ 2147483647 w 66"/>
              <a:gd name="T1" fmla="*/ 2147483647 h 49"/>
              <a:gd name="T2" fmla="*/ 2147483647 w 66"/>
              <a:gd name="T3" fmla="*/ 2147483647 h 49"/>
              <a:gd name="T4" fmla="*/ 2147483647 w 66"/>
              <a:gd name="T5" fmla="*/ 2147483647 h 49"/>
              <a:gd name="T6" fmla="*/ 2147483647 w 66"/>
              <a:gd name="T7" fmla="*/ 2147483647 h 49"/>
              <a:gd name="T8" fmla="*/ 2147483647 w 66"/>
              <a:gd name="T9" fmla="*/ 2147483647 h 49"/>
              <a:gd name="T10" fmla="*/ 2147483647 w 66"/>
              <a:gd name="T11" fmla="*/ 2147483647 h 49"/>
              <a:gd name="T12" fmla="*/ 2147483647 w 66"/>
              <a:gd name="T13" fmla="*/ 2147483647 h 49"/>
              <a:gd name="T14" fmla="*/ 2147483647 w 66"/>
              <a:gd name="T15" fmla="*/ 2147483647 h 49"/>
              <a:gd name="T16" fmla="*/ 2147483647 w 66"/>
              <a:gd name="T17" fmla="*/ 2147483647 h 49"/>
              <a:gd name="T18" fmla="*/ 2147483647 w 66"/>
              <a:gd name="T19" fmla="*/ 214748364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9"/>
              <a:gd name="T32" fmla="*/ 66 w 6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9">
                <a:moveTo>
                  <a:pt x="25" y="21"/>
                </a:moveTo>
                <a:cubicBezTo>
                  <a:pt x="21" y="21"/>
                  <a:pt x="20" y="24"/>
                  <a:pt x="15" y="24"/>
                </a:cubicBezTo>
                <a:cubicBezTo>
                  <a:pt x="11" y="24"/>
                  <a:pt x="7" y="20"/>
                  <a:pt x="5" y="26"/>
                </a:cubicBezTo>
                <a:cubicBezTo>
                  <a:pt x="3" y="33"/>
                  <a:pt x="0" y="34"/>
                  <a:pt x="5" y="37"/>
                </a:cubicBezTo>
                <a:cubicBezTo>
                  <a:pt x="11" y="40"/>
                  <a:pt x="13" y="49"/>
                  <a:pt x="20" y="44"/>
                </a:cubicBezTo>
                <a:cubicBezTo>
                  <a:pt x="27" y="38"/>
                  <a:pt x="41" y="30"/>
                  <a:pt x="44" y="31"/>
                </a:cubicBezTo>
                <a:cubicBezTo>
                  <a:pt x="53" y="34"/>
                  <a:pt x="48" y="21"/>
                  <a:pt x="48" y="21"/>
                </a:cubicBezTo>
                <a:cubicBezTo>
                  <a:pt x="48" y="21"/>
                  <a:pt x="66" y="10"/>
                  <a:pt x="64" y="5"/>
                </a:cubicBezTo>
                <a:cubicBezTo>
                  <a:pt x="62" y="0"/>
                  <a:pt x="52" y="14"/>
                  <a:pt x="43" y="15"/>
                </a:cubicBezTo>
                <a:cubicBezTo>
                  <a:pt x="35" y="16"/>
                  <a:pt x="25" y="21"/>
                  <a:pt x="25" y="21"/>
                </a:cubicBezTo>
                <a:close/>
              </a:path>
            </a:pathLst>
          </a:custGeom>
          <a:solidFill>
            <a:schemeClr val="accent1"/>
          </a:solidFill>
          <a:ln w="3175" cap="rnd">
            <a:solidFill>
              <a:schemeClr val="bg1"/>
            </a:solidFill>
            <a:round/>
            <a:headEnd/>
            <a:tailEnd/>
          </a:ln>
        </p:spPr>
        <p:txBody>
          <a:bodyPr/>
          <a:lstStyle/>
          <a:p>
            <a:endParaRPr lang="de-DE"/>
          </a:p>
        </p:txBody>
      </p:sp>
      <p:sp>
        <p:nvSpPr>
          <p:cNvPr id="714771" name="Freeform 2067"/>
          <p:cNvSpPr>
            <a:spLocks/>
          </p:cNvSpPr>
          <p:nvPr/>
        </p:nvSpPr>
        <p:spPr bwMode="gray">
          <a:xfrm rot="347379">
            <a:off x="3852863" y="4237038"/>
            <a:ext cx="74612" cy="28575"/>
          </a:xfrm>
          <a:custGeom>
            <a:avLst/>
            <a:gdLst>
              <a:gd name="T0" fmla="*/ 2147483647 w 80"/>
              <a:gd name="T1" fmla="*/ 2147483647 h 29"/>
              <a:gd name="T2" fmla="*/ 2147483647 w 80"/>
              <a:gd name="T3" fmla="*/ 2147483647 h 29"/>
              <a:gd name="T4" fmla="*/ 2147483647 w 80"/>
              <a:gd name="T5" fmla="*/ 2147483647 h 29"/>
              <a:gd name="T6" fmla="*/ 2147483647 w 80"/>
              <a:gd name="T7" fmla="*/ 2147483647 h 29"/>
              <a:gd name="T8" fmla="*/ 2147483647 w 80"/>
              <a:gd name="T9" fmla="*/ 2147483647 h 29"/>
              <a:gd name="T10" fmla="*/ 2147483647 w 80"/>
              <a:gd name="T11" fmla="*/ 2147483647 h 29"/>
              <a:gd name="T12" fmla="*/ 2147483647 w 80"/>
              <a:gd name="T13" fmla="*/ 2147483647 h 29"/>
              <a:gd name="T14" fmla="*/ 2147483647 w 80"/>
              <a:gd name="T15" fmla="*/ 2147483647 h 29"/>
              <a:gd name="T16" fmla="*/ 2147483647 w 80"/>
              <a:gd name="T17" fmla="*/ 2147483647 h 29"/>
              <a:gd name="T18" fmla="*/ 2147483647 w 80"/>
              <a:gd name="T19" fmla="*/ 2147483647 h 29"/>
              <a:gd name="T20" fmla="*/ 2147483647 w 80"/>
              <a:gd name="T21" fmla="*/ 2147483647 h 29"/>
              <a:gd name="T22" fmla="*/ 2147483647 w 80"/>
              <a:gd name="T23" fmla="*/ 2147483647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29"/>
              <a:gd name="T38" fmla="*/ 80 w 80"/>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29">
                <a:moveTo>
                  <a:pt x="36" y="6"/>
                </a:moveTo>
                <a:cubicBezTo>
                  <a:pt x="30" y="8"/>
                  <a:pt x="21" y="3"/>
                  <a:pt x="21" y="3"/>
                </a:cubicBezTo>
                <a:cubicBezTo>
                  <a:pt x="21" y="3"/>
                  <a:pt x="14" y="0"/>
                  <a:pt x="12" y="2"/>
                </a:cubicBezTo>
                <a:cubicBezTo>
                  <a:pt x="9" y="4"/>
                  <a:pt x="0" y="9"/>
                  <a:pt x="6" y="12"/>
                </a:cubicBezTo>
                <a:cubicBezTo>
                  <a:pt x="13" y="15"/>
                  <a:pt x="22" y="13"/>
                  <a:pt x="28" y="16"/>
                </a:cubicBezTo>
                <a:cubicBezTo>
                  <a:pt x="35" y="19"/>
                  <a:pt x="35" y="19"/>
                  <a:pt x="41" y="24"/>
                </a:cubicBezTo>
                <a:cubicBezTo>
                  <a:pt x="48" y="29"/>
                  <a:pt x="48" y="21"/>
                  <a:pt x="58" y="22"/>
                </a:cubicBezTo>
                <a:cubicBezTo>
                  <a:pt x="68" y="23"/>
                  <a:pt x="71" y="22"/>
                  <a:pt x="74" y="19"/>
                </a:cubicBezTo>
                <a:cubicBezTo>
                  <a:pt x="77" y="16"/>
                  <a:pt x="80" y="12"/>
                  <a:pt x="76" y="12"/>
                </a:cubicBezTo>
                <a:cubicBezTo>
                  <a:pt x="72" y="12"/>
                  <a:pt x="59" y="12"/>
                  <a:pt x="56" y="12"/>
                </a:cubicBezTo>
                <a:cubicBezTo>
                  <a:pt x="54" y="12"/>
                  <a:pt x="41" y="12"/>
                  <a:pt x="41" y="12"/>
                </a:cubicBezTo>
                <a:lnTo>
                  <a:pt x="36" y="6"/>
                </a:lnTo>
                <a:close/>
              </a:path>
            </a:pathLst>
          </a:custGeom>
          <a:solidFill>
            <a:srgbClr val="ED1651"/>
          </a:solidFill>
          <a:ln w="3175" cap="rnd">
            <a:solidFill>
              <a:schemeClr val="bg1"/>
            </a:solidFill>
            <a:round/>
            <a:headEnd/>
            <a:tailEnd/>
          </a:ln>
        </p:spPr>
        <p:txBody>
          <a:bodyPr/>
          <a:lstStyle/>
          <a:p>
            <a:endParaRPr lang="de-DE"/>
          </a:p>
        </p:txBody>
      </p:sp>
      <p:sp>
        <p:nvSpPr>
          <p:cNvPr id="714772" name="Freeform 2068"/>
          <p:cNvSpPr>
            <a:spLocks/>
          </p:cNvSpPr>
          <p:nvPr/>
        </p:nvSpPr>
        <p:spPr bwMode="gray">
          <a:xfrm rot="347379">
            <a:off x="3898900" y="4187825"/>
            <a:ext cx="9525" cy="9525"/>
          </a:xfrm>
          <a:custGeom>
            <a:avLst/>
            <a:gdLst>
              <a:gd name="T0" fmla="*/ 2147483647 w 10"/>
              <a:gd name="T1" fmla="*/ 2147483647 h 10"/>
              <a:gd name="T2" fmla="*/ 2147483647 w 10"/>
              <a:gd name="T3" fmla="*/ 2147483647 h 10"/>
              <a:gd name="T4" fmla="*/ 2147483647 w 10"/>
              <a:gd name="T5" fmla="*/ 2147483647 h 10"/>
              <a:gd name="T6" fmla="*/ 0 60000 65536"/>
              <a:gd name="T7" fmla="*/ 0 60000 65536"/>
              <a:gd name="T8" fmla="*/ 0 60000 65536"/>
              <a:gd name="T9" fmla="*/ 0 w 10"/>
              <a:gd name="T10" fmla="*/ 0 h 10"/>
              <a:gd name="T11" fmla="*/ 10 w 10"/>
              <a:gd name="T12" fmla="*/ 10 h 10"/>
            </a:gdLst>
            <a:ahLst/>
            <a:cxnLst>
              <a:cxn ang="T6">
                <a:pos x="T0" y="T1"/>
              </a:cxn>
              <a:cxn ang="T7">
                <a:pos x="T2" y="T3"/>
              </a:cxn>
              <a:cxn ang="T8">
                <a:pos x="T4" y="T5"/>
              </a:cxn>
            </a:cxnLst>
            <a:rect l="T9" t="T10" r="T11" b="T12"/>
            <a:pathLst>
              <a:path w="10" h="10">
                <a:moveTo>
                  <a:pt x="5" y="3"/>
                </a:moveTo>
                <a:cubicBezTo>
                  <a:pt x="0" y="5"/>
                  <a:pt x="7" y="10"/>
                  <a:pt x="7" y="10"/>
                </a:cubicBezTo>
                <a:cubicBezTo>
                  <a:pt x="7" y="10"/>
                  <a:pt x="10" y="0"/>
                  <a:pt x="5" y="3"/>
                </a:cubicBezTo>
                <a:close/>
              </a:path>
            </a:pathLst>
          </a:custGeom>
          <a:solidFill>
            <a:schemeClr val="accent1"/>
          </a:solidFill>
          <a:ln w="3175" cap="rnd">
            <a:solidFill>
              <a:schemeClr val="bg1"/>
            </a:solidFill>
            <a:round/>
            <a:headEnd/>
            <a:tailEnd/>
          </a:ln>
        </p:spPr>
        <p:txBody>
          <a:bodyPr/>
          <a:lstStyle/>
          <a:p>
            <a:endParaRPr lang="de-DE"/>
          </a:p>
        </p:txBody>
      </p:sp>
      <p:sp>
        <p:nvSpPr>
          <p:cNvPr id="714773" name="Freeform 2069"/>
          <p:cNvSpPr>
            <a:spLocks/>
          </p:cNvSpPr>
          <p:nvPr/>
        </p:nvSpPr>
        <p:spPr bwMode="gray">
          <a:xfrm rot="347379">
            <a:off x="3886200" y="4181475"/>
            <a:ext cx="4763" cy="4763"/>
          </a:xfrm>
          <a:custGeom>
            <a:avLst/>
            <a:gdLst>
              <a:gd name="T0" fmla="*/ 2147483647 w 5"/>
              <a:gd name="T1" fmla="*/ 2147483647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4" y="1"/>
                </a:moveTo>
                <a:cubicBezTo>
                  <a:pt x="0" y="0"/>
                  <a:pt x="0" y="5"/>
                  <a:pt x="2" y="5"/>
                </a:cubicBezTo>
                <a:cubicBezTo>
                  <a:pt x="4" y="5"/>
                  <a:pt x="5" y="0"/>
                  <a:pt x="3" y="0"/>
                </a:cubicBezTo>
              </a:path>
            </a:pathLst>
          </a:custGeom>
          <a:solidFill>
            <a:schemeClr val="accent1"/>
          </a:solidFill>
          <a:ln w="3175" cap="rnd">
            <a:solidFill>
              <a:schemeClr val="bg1"/>
            </a:solidFill>
            <a:round/>
            <a:headEnd/>
            <a:tailEnd/>
          </a:ln>
        </p:spPr>
        <p:txBody>
          <a:bodyPr/>
          <a:lstStyle/>
          <a:p>
            <a:endParaRPr lang="de-DE"/>
          </a:p>
        </p:txBody>
      </p:sp>
      <p:sp>
        <p:nvSpPr>
          <p:cNvPr id="714774" name="Freeform 2070"/>
          <p:cNvSpPr>
            <a:spLocks/>
          </p:cNvSpPr>
          <p:nvPr/>
        </p:nvSpPr>
        <p:spPr bwMode="gray">
          <a:xfrm rot="347379">
            <a:off x="3886200" y="4181475"/>
            <a:ext cx="4763" cy="4763"/>
          </a:xfrm>
          <a:custGeom>
            <a:avLst/>
            <a:gdLst>
              <a:gd name="T0" fmla="*/ 2147483647 w 5"/>
              <a:gd name="T1" fmla="*/ 2147483647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4" y="1"/>
                </a:moveTo>
                <a:cubicBezTo>
                  <a:pt x="0" y="0"/>
                  <a:pt x="0" y="5"/>
                  <a:pt x="2" y="5"/>
                </a:cubicBezTo>
                <a:cubicBezTo>
                  <a:pt x="4" y="5"/>
                  <a:pt x="5" y="0"/>
                  <a:pt x="3" y="0"/>
                </a:cubicBezTo>
              </a:path>
            </a:pathLst>
          </a:custGeom>
          <a:solidFill>
            <a:schemeClr val="accent1"/>
          </a:solidFill>
          <a:ln w="3175" cap="rnd">
            <a:solidFill>
              <a:schemeClr val="bg1"/>
            </a:solidFill>
            <a:round/>
            <a:headEnd/>
            <a:tailEnd/>
          </a:ln>
        </p:spPr>
        <p:txBody>
          <a:bodyPr/>
          <a:lstStyle/>
          <a:p>
            <a:endParaRPr lang="de-DE"/>
          </a:p>
        </p:txBody>
      </p:sp>
      <p:sp>
        <p:nvSpPr>
          <p:cNvPr id="714775" name="Freeform 2071"/>
          <p:cNvSpPr>
            <a:spLocks/>
          </p:cNvSpPr>
          <p:nvPr/>
        </p:nvSpPr>
        <p:spPr bwMode="gray">
          <a:xfrm rot="347379">
            <a:off x="3889375" y="4192588"/>
            <a:ext cx="6350" cy="4762"/>
          </a:xfrm>
          <a:custGeom>
            <a:avLst/>
            <a:gdLst>
              <a:gd name="T0" fmla="*/ 2147483647 w 6"/>
              <a:gd name="T1" fmla="*/ 2147483647 h 5"/>
              <a:gd name="T2" fmla="*/ 2147483647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3" y="1"/>
                </a:moveTo>
                <a:cubicBezTo>
                  <a:pt x="0" y="0"/>
                  <a:pt x="0" y="4"/>
                  <a:pt x="2" y="4"/>
                </a:cubicBezTo>
                <a:cubicBezTo>
                  <a:pt x="4" y="5"/>
                  <a:pt x="6" y="1"/>
                  <a:pt x="3" y="1"/>
                </a:cubicBezTo>
              </a:path>
            </a:pathLst>
          </a:custGeom>
          <a:solidFill>
            <a:schemeClr val="accent1"/>
          </a:solidFill>
          <a:ln w="3175" cap="rnd">
            <a:solidFill>
              <a:schemeClr val="bg1"/>
            </a:solidFill>
            <a:round/>
            <a:headEnd/>
            <a:tailEnd/>
          </a:ln>
        </p:spPr>
        <p:txBody>
          <a:bodyPr/>
          <a:lstStyle/>
          <a:p>
            <a:endParaRPr lang="de-DE"/>
          </a:p>
        </p:txBody>
      </p:sp>
      <p:sp>
        <p:nvSpPr>
          <p:cNvPr id="714776" name="Freeform 2072"/>
          <p:cNvSpPr>
            <a:spLocks/>
          </p:cNvSpPr>
          <p:nvPr/>
        </p:nvSpPr>
        <p:spPr bwMode="gray">
          <a:xfrm rot="347379">
            <a:off x="3919538" y="4081463"/>
            <a:ext cx="4762" cy="6350"/>
          </a:xfrm>
          <a:custGeom>
            <a:avLst/>
            <a:gdLst>
              <a:gd name="T0" fmla="*/ 2147483647 w 7"/>
              <a:gd name="T1" fmla="*/ 2147483647 h 6"/>
              <a:gd name="T2" fmla="*/ 2147483647 w 7"/>
              <a:gd name="T3" fmla="*/ 2147483647 h 6"/>
              <a:gd name="T4" fmla="*/ 2147483647 w 7"/>
              <a:gd name="T5" fmla="*/ 2147483647 h 6"/>
              <a:gd name="T6" fmla="*/ 2147483647 w 7"/>
              <a:gd name="T7" fmla="*/ 2147483647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5" y="1"/>
                </a:moveTo>
                <a:cubicBezTo>
                  <a:pt x="3" y="0"/>
                  <a:pt x="0" y="1"/>
                  <a:pt x="1" y="3"/>
                </a:cubicBezTo>
                <a:cubicBezTo>
                  <a:pt x="2" y="6"/>
                  <a:pt x="5" y="5"/>
                  <a:pt x="7" y="5"/>
                </a:cubicBezTo>
                <a:cubicBezTo>
                  <a:pt x="7" y="3"/>
                  <a:pt x="6" y="2"/>
                  <a:pt x="4" y="2"/>
                </a:cubicBezTo>
              </a:path>
            </a:pathLst>
          </a:custGeom>
          <a:solidFill>
            <a:schemeClr val="accent1"/>
          </a:solidFill>
          <a:ln w="3175" cap="rnd">
            <a:solidFill>
              <a:schemeClr val="bg1"/>
            </a:solidFill>
            <a:round/>
            <a:headEnd/>
            <a:tailEnd/>
          </a:ln>
        </p:spPr>
        <p:txBody>
          <a:bodyPr/>
          <a:lstStyle/>
          <a:p>
            <a:endParaRPr lang="de-DE"/>
          </a:p>
        </p:txBody>
      </p:sp>
      <p:sp>
        <p:nvSpPr>
          <p:cNvPr id="714777" name="Freeform 2073"/>
          <p:cNvSpPr>
            <a:spLocks/>
          </p:cNvSpPr>
          <p:nvPr/>
        </p:nvSpPr>
        <p:spPr bwMode="gray">
          <a:xfrm rot="347379">
            <a:off x="3925888" y="4144963"/>
            <a:ext cx="6350" cy="15875"/>
          </a:xfrm>
          <a:custGeom>
            <a:avLst/>
            <a:gdLst>
              <a:gd name="T0" fmla="*/ 2147483647 w 7"/>
              <a:gd name="T1" fmla="*/ 2147483647 h 16"/>
              <a:gd name="T2" fmla="*/ 0 w 7"/>
              <a:gd name="T3" fmla="*/ 2147483647 h 16"/>
              <a:gd name="T4" fmla="*/ 2147483647 w 7"/>
              <a:gd name="T5" fmla="*/ 2147483647 h 16"/>
              <a:gd name="T6" fmla="*/ 2147483647 w 7"/>
              <a:gd name="T7" fmla="*/ 2147483647 h 16"/>
              <a:gd name="T8" fmla="*/ 2147483647 w 7"/>
              <a:gd name="T9" fmla="*/ 2147483647 h 16"/>
              <a:gd name="T10" fmla="*/ 2147483647 w 7"/>
              <a:gd name="T11" fmla="*/ 2147483647 h 16"/>
              <a:gd name="T12" fmla="*/ 0 60000 65536"/>
              <a:gd name="T13" fmla="*/ 0 60000 65536"/>
              <a:gd name="T14" fmla="*/ 0 60000 65536"/>
              <a:gd name="T15" fmla="*/ 0 60000 65536"/>
              <a:gd name="T16" fmla="*/ 0 60000 65536"/>
              <a:gd name="T17" fmla="*/ 0 60000 65536"/>
              <a:gd name="T18" fmla="*/ 0 w 7"/>
              <a:gd name="T19" fmla="*/ 0 h 16"/>
              <a:gd name="T20" fmla="*/ 7 w 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7" h="16">
                <a:moveTo>
                  <a:pt x="7" y="6"/>
                </a:moveTo>
                <a:cubicBezTo>
                  <a:pt x="5" y="5"/>
                  <a:pt x="1" y="0"/>
                  <a:pt x="0" y="5"/>
                </a:cubicBezTo>
                <a:cubicBezTo>
                  <a:pt x="0" y="8"/>
                  <a:pt x="4" y="7"/>
                  <a:pt x="4" y="10"/>
                </a:cubicBezTo>
                <a:cubicBezTo>
                  <a:pt x="4" y="11"/>
                  <a:pt x="2" y="13"/>
                  <a:pt x="2" y="14"/>
                </a:cubicBezTo>
                <a:cubicBezTo>
                  <a:pt x="3" y="16"/>
                  <a:pt x="5" y="14"/>
                  <a:pt x="6" y="13"/>
                </a:cubicBezTo>
                <a:cubicBezTo>
                  <a:pt x="7" y="12"/>
                  <a:pt x="7" y="7"/>
                  <a:pt x="6" y="6"/>
                </a:cubicBezTo>
              </a:path>
            </a:pathLst>
          </a:custGeom>
          <a:solidFill>
            <a:schemeClr val="accent1"/>
          </a:solidFill>
          <a:ln w="3175" cap="rnd">
            <a:solidFill>
              <a:schemeClr val="bg1"/>
            </a:solidFill>
            <a:round/>
            <a:headEnd/>
            <a:tailEnd/>
          </a:ln>
        </p:spPr>
        <p:txBody>
          <a:bodyPr/>
          <a:lstStyle/>
          <a:p>
            <a:endParaRPr lang="de-DE"/>
          </a:p>
        </p:txBody>
      </p:sp>
      <p:sp>
        <p:nvSpPr>
          <p:cNvPr id="714778" name="Freeform 2074"/>
          <p:cNvSpPr>
            <a:spLocks/>
          </p:cNvSpPr>
          <p:nvPr/>
        </p:nvSpPr>
        <p:spPr bwMode="gray">
          <a:xfrm rot="347379">
            <a:off x="3925888" y="4144963"/>
            <a:ext cx="6350" cy="15875"/>
          </a:xfrm>
          <a:custGeom>
            <a:avLst/>
            <a:gdLst>
              <a:gd name="T0" fmla="*/ 2147483647 w 7"/>
              <a:gd name="T1" fmla="*/ 2147483647 h 16"/>
              <a:gd name="T2" fmla="*/ 0 w 7"/>
              <a:gd name="T3" fmla="*/ 2147483647 h 16"/>
              <a:gd name="T4" fmla="*/ 2147483647 w 7"/>
              <a:gd name="T5" fmla="*/ 2147483647 h 16"/>
              <a:gd name="T6" fmla="*/ 2147483647 w 7"/>
              <a:gd name="T7" fmla="*/ 2147483647 h 16"/>
              <a:gd name="T8" fmla="*/ 2147483647 w 7"/>
              <a:gd name="T9" fmla="*/ 2147483647 h 16"/>
              <a:gd name="T10" fmla="*/ 2147483647 w 7"/>
              <a:gd name="T11" fmla="*/ 2147483647 h 16"/>
              <a:gd name="T12" fmla="*/ 0 60000 65536"/>
              <a:gd name="T13" fmla="*/ 0 60000 65536"/>
              <a:gd name="T14" fmla="*/ 0 60000 65536"/>
              <a:gd name="T15" fmla="*/ 0 60000 65536"/>
              <a:gd name="T16" fmla="*/ 0 60000 65536"/>
              <a:gd name="T17" fmla="*/ 0 60000 65536"/>
              <a:gd name="T18" fmla="*/ 0 w 7"/>
              <a:gd name="T19" fmla="*/ 0 h 16"/>
              <a:gd name="T20" fmla="*/ 7 w 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7" h="16">
                <a:moveTo>
                  <a:pt x="7" y="6"/>
                </a:moveTo>
                <a:cubicBezTo>
                  <a:pt x="5" y="5"/>
                  <a:pt x="1" y="0"/>
                  <a:pt x="0" y="5"/>
                </a:cubicBezTo>
                <a:cubicBezTo>
                  <a:pt x="0" y="8"/>
                  <a:pt x="4" y="7"/>
                  <a:pt x="4" y="10"/>
                </a:cubicBezTo>
                <a:cubicBezTo>
                  <a:pt x="4" y="11"/>
                  <a:pt x="2" y="13"/>
                  <a:pt x="2" y="14"/>
                </a:cubicBezTo>
                <a:cubicBezTo>
                  <a:pt x="3" y="16"/>
                  <a:pt x="5" y="14"/>
                  <a:pt x="6" y="13"/>
                </a:cubicBezTo>
                <a:cubicBezTo>
                  <a:pt x="7" y="12"/>
                  <a:pt x="7" y="7"/>
                  <a:pt x="6" y="6"/>
                </a:cubicBezTo>
              </a:path>
            </a:pathLst>
          </a:custGeom>
          <a:solidFill>
            <a:schemeClr val="accent1"/>
          </a:solidFill>
          <a:ln w="3175" cap="rnd">
            <a:solidFill>
              <a:schemeClr val="bg1"/>
            </a:solidFill>
            <a:round/>
            <a:headEnd/>
            <a:tailEnd/>
          </a:ln>
        </p:spPr>
        <p:txBody>
          <a:bodyPr/>
          <a:lstStyle/>
          <a:p>
            <a:endParaRPr lang="de-DE"/>
          </a:p>
        </p:txBody>
      </p:sp>
      <p:sp>
        <p:nvSpPr>
          <p:cNvPr id="714779" name="Freeform 2075"/>
          <p:cNvSpPr>
            <a:spLocks/>
          </p:cNvSpPr>
          <p:nvPr/>
        </p:nvSpPr>
        <p:spPr bwMode="gray">
          <a:xfrm rot="347379">
            <a:off x="3954463" y="4211638"/>
            <a:ext cx="23812" cy="30162"/>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2147483647 h 30"/>
              <a:gd name="T18" fmla="*/ 2147483647 w 25"/>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0"/>
              <a:gd name="T32" fmla="*/ 25 w 25"/>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0">
                <a:moveTo>
                  <a:pt x="20" y="19"/>
                </a:moveTo>
                <a:cubicBezTo>
                  <a:pt x="21" y="15"/>
                  <a:pt x="25" y="12"/>
                  <a:pt x="23" y="8"/>
                </a:cubicBezTo>
                <a:cubicBezTo>
                  <a:pt x="21" y="5"/>
                  <a:pt x="14" y="4"/>
                  <a:pt x="14" y="9"/>
                </a:cubicBezTo>
                <a:cubicBezTo>
                  <a:pt x="12" y="6"/>
                  <a:pt x="14" y="3"/>
                  <a:pt x="10" y="2"/>
                </a:cubicBezTo>
                <a:cubicBezTo>
                  <a:pt x="8" y="1"/>
                  <a:pt x="4" y="0"/>
                  <a:pt x="2" y="1"/>
                </a:cubicBezTo>
                <a:cubicBezTo>
                  <a:pt x="0" y="9"/>
                  <a:pt x="10" y="5"/>
                  <a:pt x="13" y="8"/>
                </a:cubicBezTo>
                <a:cubicBezTo>
                  <a:pt x="16" y="10"/>
                  <a:pt x="11" y="14"/>
                  <a:pt x="15" y="15"/>
                </a:cubicBezTo>
                <a:cubicBezTo>
                  <a:pt x="13" y="16"/>
                  <a:pt x="3" y="27"/>
                  <a:pt x="10" y="29"/>
                </a:cubicBezTo>
                <a:cubicBezTo>
                  <a:pt x="14" y="30"/>
                  <a:pt x="16" y="13"/>
                  <a:pt x="19" y="22"/>
                </a:cubicBezTo>
                <a:cubicBezTo>
                  <a:pt x="19" y="20"/>
                  <a:pt x="20" y="18"/>
                  <a:pt x="21" y="15"/>
                </a:cubicBezTo>
              </a:path>
            </a:pathLst>
          </a:custGeom>
          <a:solidFill>
            <a:schemeClr val="accent1"/>
          </a:solidFill>
          <a:ln w="3175" cap="rnd">
            <a:solidFill>
              <a:schemeClr val="bg1"/>
            </a:solidFill>
            <a:round/>
            <a:headEnd/>
            <a:tailEnd/>
          </a:ln>
        </p:spPr>
        <p:txBody>
          <a:bodyPr/>
          <a:lstStyle/>
          <a:p>
            <a:endParaRPr lang="de-DE"/>
          </a:p>
        </p:txBody>
      </p:sp>
      <p:sp>
        <p:nvSpPr>
          <p:cNvPr id="714780" name="Freeform 2076"/>
          <p:cNvSpPr>
            <a:spLocks/>
          </p:cNvSpPr>
          <p:nvPr/>
        </p:nvSpPr>
        <p:spPr bwMode="gray">
          <a:xfrm rot="347379">
            <a:off x="3954463" y="4211638"/>
            <a:ext cx="23812" cy="30162"/>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2147483647 h 30"/>
              <a:gd name="T18" fmla="*/ 2147483647 w 25"/>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0"/>
              <a:gd name="T32" fmla="*/ 25 w 25"/>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0">
                <a:moveTo>
                  <a:pt x="20" y="19"/>
                </a:moveTo>
                <a:cubicBezTo>
                  <a:pt x="21" y="15"/>
                  <a:pt x="25" y="12"/>
                  <a:pt x="23" y="8"/>
                </a:cubicBezTo>
                <a:cubicBezTo>
                  <a:pt x="21" y="5"/>
                  <a:pt x="14" y="4"/>
                  <a:pt x="14" y="9"/>
                </a:cubicBezTo>
                <a:cubicBezTo>
                  <a:pt x="12" y="6"/>
                  <a:pt x="14" y="3"/>
                  <a:pt x="10" y="2"/>
                </a:cubicBezTo>
                <a:cubicBezTo>
                  <a:pt x="8" y="1"/>
                  <a:pt x="4" y="0"/>
                  <a:pt x="2" y="1"/>
                </a:cubicBezTo>
                <a:cubicBezTo>
                  <a:pt x="0" y="9"/>
                  <a:pt x="10" y="5"/>
                  <a:pt x="13" y="8"/>
                </a:cubicBezTo>
                <a:cubicBezTo>
                  <a:pt x="16" y="10"/>
                  <a:pt x="11" y="14"/>
                  <a:pt x="15" y="15"/>
                </a:cubicBezTo>
                <a:cubicBezTo>
                  <a:pt x="13" y="16"/>
                  <a:pt x="3" y="27"/>
                  <a:pt x="10" y="29"/>
                </a:cubicBezTo>
                <a:cubicBezTo>
                  <a:pt x="14" y="30"/>
                  <a:pt x="16" y="13"/>
                  <a:pt x="19" y="22"/>
                </a:cubicBezTo>
                <a:cubicBezTo>
                  <a:pt x="19" y="20"/>
                  <a:pt x="20" y="18"/>
                  <a:pt x="21" y="15"/>
                </a:cubicBezTo>
              </a:path>
            </a:pathLst>
          </a:custGeom>
          <a:solidFill>
            <a:srgbClr val="ED1651"/>
          </a:solidFill>
          <a:ln w="3175" cap="rnd">
            <a:solidFill>
              <a:schemeClr val="bg1"/>
            </a:solidFill>
            <a:round/>
            <a:headEnd/>
            <a:tailEnd/>
          </a:ln>
        </p:spPr>
        <p:txBody>
          <a:bodyPr/>
          <a:lstStyle/>
          <a:p>
            <a:endParaRPr lang="de-DE"/>
          </a:p>
        </p:txBody>
      </p:sp>
      <p:sp>
        <p:nvSpPr>
          <p:cNvPr id="714781" name="Freeform 2077"/>
          <p:cNvSpPr>
            <a:spLocks/>
          </p:cNvSpPr>
          <p:nvPr/>
        </p:nvSpPr>
        <p:spPr bwMode="gray">
          <a:xfrm rot="347379">
            <a:off x="3087688" y="3887788"/>
            <a:ext cx="303212" cy="274637"/>
          </a:xfrm>
          <a:custGeom>
            <a:avLst/>
            <a:gdLst>
              <a:gd name="T0" fmla="*/ 2147483647 w 325"/>
              <a:gd name="T1" fmla="*/ 2147483647 h 281"/>
              <a:gd name="T2" fmla="*/ 2147483647 w 325"/>
              <a:gd name="T3" fmla="*/ 2147483647 h 281"/>
              <a:gd name="T4" fmla="*/ 2147483647 w 325"/>
              <a:gd name="T5" fmla="*/ 2147483647 h 281"/>
              <a:gd name="T6" fmla="*/ 2147483647 w 325"/>
              <a:gd name="T7" fmla="*/ 2147483647 h 281"/>
              <a:gd name="T8" fmla="*/ 2147483647 w 325"/>
              <a:gd name="T9" fmla="*/ 2147483647 h 281"/>
              <a:gd name="T10" fmla="*/ 2147483647 w 325"/>
              <a:gd name="T11" fmla="*/ 2147483647 h 281"/>
              <a:gd name="T12" fmla="*/ 2147483647 w 325"/>
              <a:gd name="T13" fmla="*/ 2147483647 h 281"/>
              <a:gd name="T14" fmla="*/ 2147483647 w 325"/>
              <a:gd name="T15" fmla="*/ 2147483647 h 281"/>
              <a:gd name="T16" fmla="*/ 2147483647 w 325"/>
              <a:gd name="T17" fmla="*/ 2147483647 h 281"/>
              <a:gd name="T18" fmla="*/ 2147483647 w 325"/>
              <a:gd name="T19" fmla="*/ 2147483647 h 281"/>
              <a:gd name="T20" fmla="*/ 2147483647 w 325"/>
              <a:gd name="T21" fmla="*/ 2147483647 h 281"/>
              <a:gd name="T22" fmla="*/ 2147483647 w 325"/>
              <a:gd name="T23" fmla="*/ 2147483647 h 281"/>
              <a:gd name="T24" fmla="*/ 2147483647 w 325"/>
              <a:gd name="T25" fmla="*/ 2147483647 h 281"/>
              <a:gd name="T26" fmla="*/ 2147483647 w 325"/>
              <a:gd name="T27" fmla="*/ 2147483647 h 281"/>
              <a:gd name="T28" fmla="*/ 2147483647 w 325"/>
              <a:gd name="T29" fmla="*/ 2147483647 h 281"/>
              <a:gd name="T30" fmla="*/ 2147483647 w 325"/>
              <a:gd name="T31" fmla="*/ 2147483647 h 281"/>
              <a:gd name="T32" fmla="*/ 2147483647 w 325"/>
              <a:gd name="T33" fmla="*/ 2147483647 h 281"/>
              <a:gd name="T34" fmla="*/ 2147483647 w 325"/>
              <a:gd name="T35" fmla="*/ 2147483647 h 281"/>
              <a:gd name="T36" fmla="*/ 2147483647 w 325"/>
              <a:gd name="T37" fmla="*/ 2147483647 h 281"/>
              <a:gd name="T38" fmla="*/ 2147483647 w 325"/>
              <a:gd name="T39" fmla="*/ 2147483647 h 281"/>
              <a:gd name="T40" fmla="*/ 2147483647 w 325"/>
              <a:gd name="T41" fmla="*/ 2147483647 h 281"/>
              <a:gd name="T42" fmla="*/ 2147483647 w 325"/>
              <a:gd name="T43" fmla="*/ 2147483647 h 281"/>
              <a:gd name="T44" fmla="*/ 2147483647 w 325"/>
              <a:gd name="T45" fmla="*/ 2147483647 h 281"/>
              <a:gd name="T46" fmla="*/ 2147483647 w 325"/>
              <a:gd name="T47" fmla="*/ 2147483647 h 281"/>
              <a:gd name="T48" fmla="*/ 2147483647 w 325"/>
              <a:gd name="T49" fmla="*/ 2147483647 h 281"/>
              <a:gd name="T50" fmla="*/ 2147483647 w 325"/>
              <a:gd name="T51" fmla="*/ 2147483647 h 281"/>
              <a:gd name="T52" fmla="*/ 2147483647 w 325"/>
              <a:gd name="T53" fmla="*/ 2147483647 h 281"/>
              <a:gd name="T54" fmla="*/ 2147483647 w 325"/>
              <a:gd name="T55" fmla="*/ 2147483647 h 281"/>
              <a:gd name="T56" fmla="*/ 2147483647 w 325"/>
              <a:gd name="T57" fmla="*/ 2147483647 h 281"/>
              <a:gd name="T58" fmla="*/ 2147483647 w 325"/>
              <a:gd name="T59" fmla="*/ 2147483647 h 281"/>
              <a:gd name="T60" fmla="*/ 2147483647 w 325"/>
              <a:gd name="T61" fmla="*/ 2147483647 h 281"/>
              <a:gd name="T62" fmla="*/ 2147483647 w 325"/>
              <a:gd name="T63" fmla="*/ 2147483647 h 281"/>
              <a:gd name="T64" fmla="*/ 2147483647 w 325"/>
              <a:gd name="T65" fmla="*/ 2147483647 h 281"/>
              <a:gd name="T66" fmla="*/ 2147483647 w 325"/>
              <a:gd name="T67" fmla="*/ 2147483647 h 281"/>
              <a:gd name="T68" fmla="*/ 2147483647 w 325"/>
              <a:gd name="T69" fmla="*/ 2147483647 h 281"/>
              <a:gd name="T70" fmla="*/ 2147483647 w 325"/>
              <a:gd name="T71" fmla="*/ 2147483647 h 281"/>
              <a:gd name="T72" fmla="*/ 2147483647 w 325"/>
              <a:gd name="T73" fmla="*/ 2147483647 h 281"/>
              <a:gd name="T74" fmla="*/ 2147483647 w 325"/>
              <a:gd name="T75" fmla="*/ 2147483647 h 281"/>
              <a:gd name="T76" fmla="*/ 2147483647 w 325"/>
              <a:gd name="T77" fmla="*/ 2147483647 h 281"/>
              <a:gd name="T78" fmla="*/ 2147483647 w 325"/>
              <a:gd name="T79" fmla="*/ 2147483647 h 281"/>
              <a:gd name="T80" fmla="*/ 2147483647 w 325"/>
              <a:gd name="T81" fmla="*/ 2147483647 h 281"/>
              <a:gd name="T82" fmla="*/ 2147483647 w 325"/>
              <a:gd name="T83" fmla="*/ 2147483647 h 281"/>
              <a:gd name="T84" fmla="*/ 2147483647 w 325"/>
              <a:gd name="T85" fmla="*/ 2147483647 h 281"/>
              <a:gd name="T86" fmla="*/ 2147483647 w 325"/>
              <a:gd name="T87" fmla="*/ 2147483647 h 281"/>
              <a:gd name="T88" fmla="*/ 2147483647 w 325"/>
              <a:gd name="T89" fmla="*/ 2147483647 h 281"/>
              <a:gd name="T90" fmla="*/ 2147483647 w 325"/>
              <a:gd name="T91" fmla="*/ 2147483647 h 281"/>
              <a:gd name="T92" fmla="*/ 2147483647 w 325"/>
              <a:gd name="T93" fmla="*/ 2147483647 h 281"/>
              <a:gd name="T94" fmla="*/ 2147483647 w 325"/>
              <a:gd name="T95" fmla="*/ 2147483647 h 281"/>
              <a:gd name="T96" fmla="*/ 2147483647 w 325"/>
              <a:gd name="T97" fmla="*/ 2147483647 h 2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5"/>
              <a:gd name="T148" fmla="*/ 0 h 281"/>
              <a:gd name="T149" fmla="*/ 325 w 325"/>
              <a:gd name="T150" fmla="*/ 281 h 2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5" h="281">
                <a:moveTo>
                  <a:pt x="17" y="74"/>
                </a:moveTo>
                <a:cubicBezTo>
                  <a:pt x="20" y="73"/>
                  <a:pt x="22" y="69"/>
                  <a:pt x="24" y="70"/>
                </a:cubicBezTo>
                <a:cubicBezTo>
                  <a:pt x="26" y="70"/>
                  <a:pt x="26" y="72"/>
                  <a:pt x="27" y="73"/>
                </a:cubicBezTo>
                <a:cubicBezTo>
                  <a:pt x="28" y="74"/>
                  <a:pt x="29" y="75"/>
                  <a:pt x="30" y="76"/>
                </a:cubicBezTo>
                <a:cubicBezTo>
                  <a:pt x="31" y="78"/>
                  <a:pt x="30" y="82"/>
                  <a:pt x="30" y="84"/>
                </a:cubicBezTo>
                <a:cubicBezTo>
                  <a:pt x="32" y="84"/>
                  <a:pt x="33" y="83"/>
                  <a:pt x="35" y="83"/>
                </a:cubicBezTo>
                <a:cubicBezTo>
                  <a:pt x="38" y="82"/>
                  <a:pt x="39" y="84"/>
                  <a:pt x="42" y="84"/>
                </a:cubicBezTo>
                <a:cubicBezTo>
                  <a:pt x="47" y="85"/>
                  <a:pt x="50" y="79"/>
                  <a:pt x="56" y="79"/>
                </a:cubicBezTo>
                <a:cubicBezTo>
                  <a:pt x="58" y="79"/>
                  <a:pt x="59" y="80"/>
                  <a:pt x="61" y="79"/>
                </a:cubicBezTo>
                <a:cubicBezTo>
                  <a:pt x="64" y="79"/>
                  <a:pt x="66" y="77"/>
                  <a:pt x="68" y="78"/>
                </a:cubicBezTo>
                <a:cubicBezTo>
                  <a:pt x="70" y="79"/>
                  <a:pt x="77" y="87"/>
                  <a:pt x="77" y="90"/>
                </a:cubicBezTo>
                <a:cubicBezTo>
                  <a:pt x="77" y="93"/>
                  <a:pt x="70" y="97"/>
                  <a:pt x="68" y="100"/>
                </a:cubicBezTo>
                <a:cubicBezTo>
                  <a:pt x="66" y="103"/>
                  <a:pt x="64" y="106"/>
                  <a:pt x="62" y="110"/>
                </a:cubicBezTo>
                <a:cubicBezTo>
                  <a:pt x="61" y="113"/>
                  <a:pt x="59" y="117"/>
                  <a:pt x="60" y="120"/>
                </a:cubicBezTo>
                <a:cubicBezTo>
                  <a:pt x="60" y="123"/>
                  <a:pt x="61" y="123"/>
                  <a:pt x="62" y="125"/>
                </a:cubicBezTo>
                <a:cubicBezTo>
                  <a:pt x="63" y="128"/>
                  <a:pt x="58" y="134"/>
                  <a:pt x="62" y="135"/>
                </a:cubicBezTo>
                <a:cubicBezTo>
                  <a:pt x="63" y="141"/>
                  <a:pt x="56" y="147"/>
                  <a:pt x="59" y="152"/>
                </a:cubicBezTo>
                <a:cubicBezTo>
                  <a:pt x="55" y="154"/>
                  <a:pt x="51" y="160"/>
                  <a:pt x="50" y="164"/>
                </a:cubicBezTo>
                <a:cubicBezTo>
                  <a:pt x="50" y="169"/>
                  <a:pt x="56" y="173"/>
                  <a:pt x="58" y="179"/>
                </a:cubicBezTo>
                <a:cubicBezTo>
                  <a:pt x="59" y="183"/>
                  <a:pt x="54" y="188"/>
                  <a:pt x="55" y="194"/>
                </a:cubicBezTo>
                <a:cubicBezTo>
                  <a:pt x="55" y="198"/>
                  <a:pt x="58" y="200"/>
                  <a:pt x="58" y="204"/>
                </a:cubicBezTo>
                <a:cubicBezTo>
                  <a:pt x="57" y="215"/>
                  <a:pt x="39" y="230"/>
                  <a:pt x="49" y="241"/>
                </a:cubicBezTo>
                <a:cubicBezTo>
                  <a:pt x="50" y="241"/>
                  <a:pt x="50" y="241"/>
                  <a:pt x="50" y="241"/>
                </a:cubicBezTo>
                <a:cubicBezTo>
                  <a:pt x="54" y="237"/>
                  <a:pt x="56" y="235"/>
                  <a:pt x="60" y="239"/>
                </a:cubicBezTo>
                <a:cubicBezTo>
                  <a:pt x="64" y="244"/>
                  <a:pt x="52" y="242"/>
                  <a:pt x="64" y="244"/>
                </a:cubicBezTo>
                <a:cubicBezTo>
                  <a:pt x="77" y="245"/>
                  <a:pt x="78" y="240"/>
                  <a:pt x="79" y="245"/>
                </a:cubicBezTo>
                <a:cubicBezTo>
                  <a:pt x="80" y="251"/>
                  <a:pt x="72" y="252"/>
                  <a:pt x="75" y="258"/>
                </a:cubicBezTo>
                <a:cubicBezTo>
                  <a:pt x="78" y="263"/>
                  <a:pt x="78" y="267"/>
                  <a:pt x="80" y="270"/>
                </a:cubicBezTo>
                <a:cubicBezTo>
                  <a:pt x="83" y="273"/>
                  <a:pt x="89" y="271"/>
                  <a:pt x="94" y="276"/>
                </a:cubicBezTo>
                <a:cubicBezTo>
                  <a:pt x="99" y="281"/>
                  <a:pt x="101" y="276"/>
                  <a:pt x="104" y="271"/>
                </a:cubicBezTo>
                <a:cubicBezTo>
                  <a:pt x="108" y="265"/>
                  <a:pt x="111" y="260"/>
                  <a:pt x="117" y="261"/>
                </a:cubicBezTo>
                <a:cubicBezTo>
                  <a:pt x="123" y="262"/>
                  <a:pt x="123" y="263"/>
                  <a:pt x="127" y="258"/>
                </a:cubicBezTo>
                <a:cubicBezTo>
                  <a:pt x="130" y="254"/>
                  <a:pt x="126" y="251"/>
                  <a:pt x="134" y="254"/>
                </a:cubicBezTo>
                <a:cubicBezTo>
                  <a:pt x="142" y="257"/>
                  <a:pt x="145" y="258"/>
                  <a:pt x="150" y="257"/>
                </a:cubicBezTo>
                <a:cubicBezTo>
                  <a:pt x="155" y="256"/>
                  <a:pt x="156" y="255"/>
                  <a:pt x="161" y="255"/>
                </a:cubicBezTo>
                <a:cubicBezTo>
                  <a:pt x="166" y="255"/>
                  <a:pt x="167" y="259"/>
                  <a:pt x="170" y="258"/>
                </a:cubicBezTo>
                <a:cubicBezTo>
                  <a:pt x="174" y="257"/>
                  <a:pt x="178" y="254"/>
                  <a:pt x="180" y="253"/>
                </a:cubicBezTo>
                <a:cubicBezTo>
                  <a:pt x="181" y="252"/>
                  <a:pt x="188" y="254"/>
                  <a:pt x="190" y="250"/>
                </a:cubicBezTo>
                <a:cubicBezTo>
                  <a:pt x="192" y="247"/>
                  <a:pt x="195" y="242"/>
                  <a:pt x="196" y="241"/>
                </a:cubicBezTo>
                <a:cubicBezTo>
                  <a:pt x="197" y="240"/>
                  <a:pt x="197" y="238"/>
                  <a:pt x="198" y="236"/>
                </a:cubicBezTo>
                <a:cubicBezTo>
                  <a:pt x="200" y="235"/>
                  <a:pt x="196" y="231"/>
                  <a:pt x="199" y="229"/>
                </a:cubicBezTo>
                <a:cubicBezTo>
                  <a:pt x="202" y="227"/>
                  <a:pt x="205" y="225"/>
                  <a:pt x="212" y="227"/>
                </a:cubicBezTo>
                <a:cubicBezTo>
                  <a:pt x="218" y="229"/>
                  <a:pt x="222" y="227"/>
                  <a:pt x="223" y="226"/>
                </a:cubicBezTo>
                <a:cubicBezTo>
                  <a:pt x="224" y="224"/>
                  <a:pt x="223" y="219"/>
                  <a:pt x="222" y="216"/>
                </a:cubicBezTo>
                <a:cubicBezTo>
                  <a:pt x="222" y="212"/>
                  <a:pt x="224" y="209"/>
                  <a:pt x="224" y="209"/>
                </a:cubicBezTo>
                <a:cubicBezTo>
                  <a:pt x="225" y="208"/>
                  <a:pt x="230" y="203"/>
                  <a:pt x="231" y="199"/>
                </a:cubicBezTo>
                <a:cubicBezTo>
                  <a:pt x="233" y="196"/>
                  <a:pt x="239" y="192"/>
                  <a:pt x="240" y="192"/>
                </a:cubicBezTo>
                <a:cubicBezTo>
                  <a:pt x="242" y="191"/>
                  <a:pt x="243" y="187"/>
                  <a:pt x="244" y="185"/>
                </a:cubicBezTo>
                <a:cubicBezTo>
                  <a:pt x="245" y="184"/>
                  <a:pt x="240" y="181"/>
                  <a:pt x="235" y="174"/>
                </a:cubicBezTo>
                <a:cubicBezTo>
                  <a:pt x="230" y="168"/>
                  <a:pt x="231" y="163"/>
                  <a:pt x="231" y="161"/>
                </a:cubicBezTo>
                <a:cubicBezTo>
                  <a:pt x="232" y="158"/>
                  <a:pt x="234" y="156"/>
                  <a:pt x="234" y="154"/>
                </a:cubicBezTo>
                <a:cubicBezTo>
                  <a:pt x="234" y="153"/>
                  <a:pt x="239" y="148"/>
                  <a:pt x="243" y="141"/>
                </a:cubicBezTo>
                <a:cubicBezTo>
                  <a:pt x="246" y="134"/>
                  <a:pt x="249" y="128"/>
                  <a:pt x="253" y="125"/>
                </a:cubicBezTo>
                <a:cubicBezTo>
                  <a:pt x="256" y="121"/>
                  <a:pt x="259" y="118"/>
                  <a:pt x="259" y="114"/>
                </a:cubicBezTo>
                <a:cubicBezTo>
                  <a:pt x="260" y="111"/>
                  <a:pt x="263" y="107"/>
                  <a:pt x="271" y="106"/>
                </a:cubicBezTo>
                <a:cubicBezTo>
                  <a:pt x="279" y="106"/>
                  <a:pt x="287" y="99"/>
                  <a:pt x="288" y="100"/>
                </a:cubicBezTo>
                <a:cubicBezTo>
                  <a:pt x="289" y="101"/>
                  <a:pt x="300" y="91"/>
                  <a:pt x="304" y="89"/>
                </a:cubicBezTo>
                <a:cubicBezTo>
                  <a:pt x="307" y="87"/>
                  <a:pt x="325" y="80"/>
                  <a:pt x="320" y="72"/>
                </a:cubicBezTo>
                <a:cubicBezTo>
                  <a:pt x="315" y="63"/>
                  <a:pt x="324" y="65"/>
                  <a:pt x="322" y="60"/>
                </a:cubicBezTo>
                <a:cubicBezTo>
                  <a:pt x="322" y="60"/>
                  <a:pt x="322" y="59"/>
                  <a:pt x="321" y="58"/>
                </a:cubicBezTo>
                <a:cubicBezTo>
                  <a:pt x="320" y="57"/>
                  <a:pt x="320" y="57"/>
                  <a:pt x="320" y="57"/>
                </a:cubicBezTo>
                <a:cubicBezTo>
                  <a:pt x="319" y="56"/>
                  <a:pt x="315" y="58"/>
                  <a:pt x="313" y="58"/>
                </a:cubicBezTo>
                <a:cubicBezTo>
                  <a:pt x="311" y="57"/>
                  <a:pt x="309" y="57"/>
                  <a:pt x="307" y="58"/>
                </a:cubicBezTo>
                <a:cubicBezTo>
                  <a:pt x="305" y="58"/>
                  <a:pt x="303" y="60"/>
                  <a:pt x="301" y="61"/>
                </a:cubicBezTo>
                <a:cubicBezTo>
                  <a:pt x="298" y="61"/>
                  <a:pt x="294" y="58"/>
                  <a:pt x="290" y="57"/>
                </a:cubicBezTo>
                <a:cubicBezTo>
                  <a:pt x="286" y="56"/>
                  <a:pt x="282" y="57"/>
                  <a:pt x="279" y="56"/>
                </a:cubicBezTo>
                <a:cubicBezTo>
                  <a:pt x="271" y="53"/>
                  <a:pt x="270" y="43"/>
                  <a:pt x="260" y="47"/>
                </a:cubicBezTo>
                <a:cubicBezTo>
                  <a:pt x="259" y="48"/>
                  <a:pt x="257" y="50"/>
                  <a:pt x="256" y="50"/>
                </a:cubicBezTo>
                <a:cubicBezTo>
                  <a:pt x="254" y="51"/>
                  <a:pt x="251" y="50"/>
                  <a:pt x="249" y="50"/>
                </a:cubicBezTo>
                <a:cubicBezTo>
                  <a:pt x="247" y="50"/>
                  <a:pt x="245" y="50"/>
                  <a:pt x="243" y="49"/>
                </a:cubicBezTo>
                <a:cubicBezTo>
                  <a:pt x="241" y="49"/>
                  <a:pt x="240" y="47"/>
                  <a:pt x="238" y="47"/>
                </a:cubicBezTo>
                <a:cubicBezTo>
                  <a:pt x="235" y="46"/>
                  <a:pt x="231" y="46"/>
                  <a:pt x="228" y="46"/>
                </a:cubicBezTo>
                <a:cubicBezTo>
                  <a:pt x="223" y="45"/>
                  <a:pt x="221" y="42"/>
                  <a:pt x="217" y="40"/>
                </a:cubicBezTo>
                <a:cubicBezTo>
                  <a:pt x="213" y="38"/>
                  <a:pt x="209" y="38"/>
                  <a:pt x="206" y="35"/>
                </a:cubicBezTo>
                <a:cubicBezTo>
                  <a:pt x="203" y="33"/>
                  <a:pt x="202" y="31"/>
                  <a:pt x="200" y="29"/>
                </a:cubicBezTo>
                <a:cubicBezTo>
                  <a:pt x="197" y="27"/>
                  <a:pt x="196" y="27"/>
                  <a:pt x="194" y="25"/>
                </a:cubicBezTo>
                <a:cubicBezTo>
                  <a:pt x="193" y="25"/>
                  <a:pt x="193" y="25"/>
                  <a:pt x="193" y="25"/>
                </a:cubicBezTo>
                <a:cubicBezTo>
                  <a:pt x="192" y="25"/>
                  <a:pt x="192" y="25"/>
                  <a:pt x="192" y="25"/>
                </a:cubicBezTo>
                <a:cubicBezTo>
                  <a:pt x="182" y="27"/>
                  <a:pt x="180" y="31"/>
                  <a:pt x="173" y="26"/>
                </a:cubicBezTo>
                <a:cubicBezTo>
                  <a:pt x="164" y="20"/>
                  <a:pt x="164" y="23"/>
                  <a:pt x="156" y="26"/>
                </a:cubicBezTo>
                <a:cubicBezTo>
                  <a:pt x="147" y="28"/>
                  <a:pt x="148" y="22"/>
                  <a:pt x="143" y="22"/>
                </a:cubicBezTo>
                <a:cubicBezTo>
                  <a:pt x="138" y="22"/>
                  <a:pt x="138" y="20"/>
                  <a:pt x="132" y="23"/>
                </a:cubicBezTo>
                <a:cubicBezTo>
                  <a:pt x="126" y="25"/>
                  <a:pt x="128" y="24"/>
                  <a:pt x="113" y="23"/>
                </a:cubicBezTo>
                <a:cubicBezTo>
                  <a:pt x="98" y="23"/>
                  <a:pt x="96" y="19"/>
                  <a:pt x="92" y="21"/>
                </a:cubicBezTo>
                <a:cubicBezTo>
                  <a:pt x="87" y="23"/>
                  <a:pt x="87" y="12"/>
                  <a:pt x="82" y="16"/>
                </a:cubicBezTo>
                <a:cubicBezTo>
                  <a:pt x="77" y="19"/>
                  <a:pt x="81" y="19"/>
                  <a:pt x="71" y="20"/>
                </a:cubicBezTo>
                <a:cubicBezTo>
                  <a:pt x="61" y="21"/>
                  <a:pt x="63" y="23"/>
                  <a:pt x="58" y="21"/>
                </a:cubicBezTo>
                <a:cubicBezTo>
                  <a:pt x="52" y="19"/>
                  <a:pt x="47" y="18"/>
                  <a:pt x="42" y="16"/>
                </a:cubicBezTo>
                <a:cubicBezTo>
                  <a:pt x="36" y="13"/>
                  <a:pt x="38" y="0"/>
                  <a:pt x="30" y="12"/>
                </a:cubicBezTo>
                <a:cubicBezTo>
                  <a:pt x="23" y="23"/>
                  <a:pt x="20" y="17"/>
                  <a:pt x="23" y="23"/>
                </a:cubicBezTo>
                <a:cubicBezTo>
                  <a:pt x="25" y="30"/>
                  <a:pt x="32" y="27"/>
                  <a:pt x="19" y="34"/>
                </a:cubicBezTo>
                <a:cubicBezTo>
                  <a:pt x="6" y="40"/>
                  <a:pt x="4" y="41"/>
                  <a:pt x="4" y="45"/>
                </a:cubicBezTo>
                <a:cubicBezTo>
                  <a:pt x="4" y="48"/>
                  <a:pt x="0" y="46"/>
                  <a:pt x="5" y="50"/>
                </a:cubicBezTo>
                <a:cubicBezTo>
                  <a:pt x="10" y="54"/>
                  <a:pt x="16" y="50"/>
                  <a:pt x="13" y="58"/>
                </a:cubicBezTo>
                <a:cubicBezTo>
                  <a:pt x="11" y="66"/>
                  <a:pt x="7" y="63"/>
                  <a:pt x="11" y="66"/>
                </a:cubicBezTo>
                <a:cubicBezTo>
                  <a:pt x="14" y="68"/>
                  <a:pt x="16" y="70"/>
                  <a:pt x="16" y="73"/>
                </a:cubicBezTo>
                <a:cubicBezTo>
                  <a:pt x="16" y="75"/>
                  <a:pt x="16" y="75"/>
                  <a:pt x="16" y="75"/>
                </a:cubicBezTo>
                <a:lnTo>
                  <a:pt x="17" y="74"/>
                </a:lnTo>
                <a:close/>
              </a:path>
            </a:pathLst>
          </a:custGeom>
          <a:solidFill>
            <a:srgbClr val="ED1651"/>
          </a:solidFill>
          <a:ln w="3175" cap="rnd">
            <a:solidFill>
              <a:schemeClr val="bg1"/>
            </a:solidFill>
            <a:round/>
            <a:headEnd/>
            <a:tailEnd/>
          </a:ln>
        </p:spPr>
        <p:txBody>
          <a:bodyPr/>
          <a:lstStyle/>
          <a:p>
            <a:endParaRPr lang="de-DE"/>
          </a:p>
        </p:txBody>
      </p:sp>
      <p:sp>
        <p:nvSpPr>
          <p:cNvPr id="714782" name="Freeform 2078"/>
          <p:cNvSpPr>
            <a:spLocks/>
          </p:cNvSpPr>
          <p:nvPr/>
        </p:nvSpPr>
        <p:spPr bwMode="gray">
          <a:xfrm rot="347379">
            <a:off x="3408363" y="3630613"/>
            <a:ext cx="93662" cy="76200"/>
          </a:xfrm>
          <a:custGeom>
            <a:avLst/>
            <a:gdLst>
              <a:gd name="T0" fmla="*/ 0 w 99"/>
              <a:gd name="T1" fmla="*/ 2147483647 h 79"/>
              <a:gd name="T2" fmla="*/ 2147483647 w 99"/>
              <a:gd name="T3" fmla="*/ 2147483647 h 79"/>
              <a:gd name="T4" fmla="*/ 2147483647 w 99"/>
              <a:gd name="T5" fmla="*/ 2147483647 h 79"/>
              <a:gd name="T6" fmla="*/ 2147483647 w 99"/>
              <a:gd name="T7" fmla="*/ 2147483647 h 79"/>
              <a:gd name="T8" fmla="*/ 2147483647 w 99"/>
              <a:gd name="T9" fmla="*/ 2147483647 h 79"/>
              <a:gd name="T10" fmla="*/ 2147483647 w 99"/>
              <a:gd name="T11" fmla="*/ 2147483647 h 79"/>
              <a:gd name="T12" fmla="*/ 2147483647 w 99"/>
              <a:gd name="T13" fmla="*/ 2147483647 h 79"/>
              <a:gd name="T14" fmla="*/ 2147483647 w 99"/>
              <a:gd name="T15" fmla="*/ 2147483647 h 79"/>
              <a:gd name="T16" fmla="*/ 2147483647 w 99"/>
              <a:gd name="T17" fmla="*/ 2147483647 h 79"/>
              <a:gd name="T18" fmla="*/ 2147483647 w 99"/>
              <a:gd name="T19" fmla="*/ 2147483647 h 79"/>
              <a:gd name="T20" fmla="*/ 2147483647 w 99"/>
              <a:gd name="T21" fmla="*/ 2147483647 h 79"/>
              <a:gd name="T22" fmla="*/ 2147483647 w 99"/>
              <a:gd name="T23" fmla="*/ 2147483647 h 79"/>
              <a:gd name="T24" fmla="*/ 2147483647 w 99"/>
              <a:gd name="T25" fmla="*/ 2147483647 h 79"/>
              <a:gd name="T26" fmla="*/ 2147483647 w 99"/>
              <a:gd name="T27" fmla="*/ 2147483647 h 79"/>
              <a:gd name="T28" fmla="*/ 2147483647 w 99"/>
              <a:gd name="T29" fmla="*/ 2147483647 h 79"/>
              <a:gd name="T30" fmla="*/ 2147483647 w 99"/>
              <a:gd name="T31" fmla="*/ 2147483647 h 79"/>
              <a:gd name="T32" fmla="*/ 2147483647 w 99"/>
              <a:gd name="T33" fmla="*/ 2147483647 h 79"/>
              <a:gd name="T34" fmla="*/ 2147483647 w 99"/>
              <a:gd name="T35" fmla="*/ 2147483647 h 79"/>
              <a:gd name="T36" fmla="*/ 2147483647 w 99"/>
              <a:gd name="T37" fmla="*/ 2147483647 h 79"/>
              <a:gd name="T38" fmla="*/ 2147483647 w 99"/>
              <a:gd name="T39" fmla="*/ 2147483647 h 79"/>
              <a:gd name="T40" fmla="*/ 2147483647 w 99"/>
              <a:gd name="T41" fmla="*/ 2147483647 h 79"/>
              <a:gd name="T42" fmla="*/ 2147483647 w 99"/>
              <a:gd name="T43" fmla="*/ 0 h 79"/>
              <a:gd name="T44" fmla="*/ 2147483647 w 99"/>
              <a:gd name="T45" fmla="*/ 2147483647 h 79"/>
              <a:gd name="T46" fmla="*/ 2147483647 w 99"/>
              <a:gd name="T47" fmla="*/ 2147483647 h 79"/>
              <a:gd name="T48" fmla="*/ 2147483647 w 99"/>
              <a:gd name="T49" fmla="*/ 2147483647 h 79"/>
              <a:gd name="T50" fmla="*/ 2147483647 w 99"/>
              <a:gd name="T51" fmla="*/ 2147483647 h 79"/>
              <a:gd name="T52" fmla="*/ 2147483647 w 99"/>
              <a:gd name="T53" fmla="*/ 2147483647 h 79"/>
              <a:gd name="T54" fmla="*/ 2147483647 w 99"/>
              <a:gd name="T55" fmla="*/ 2147483647 h 79"/>
              <a:gd name="T56" fmla="*/ 2147483647 w 99"/>
              <a:gd name="T57" fmla="*/ 2147483647 h 79"/>
              <a:gd name="T58" fmla="*/ 2147483647 w 99"/>
              <a:gd name="T59" fmla="*/ 2147483647 h 79"/>
              <a:gd name="T60" fmla="*/ 2147483647 w 99"/>
              <a:gd name="T61" fmla="*/ 2147483647 h 79"/>
              <a:gd name="T62" fmla="*/ 0 w 99"/>
              <a:gd name="T63" fmla="*/ 2147483647 h 79"/>
              <a:gd name="T64" fmla="*/ 0 w 99"/>
              <a:gd name="T65" fmla="*/ 2147483647 h 79"/>
              <a:gd name="T66" fmla="*/ 0 w 99"/>
              <a:gd name="T67" fmla="*/ 2147483647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79"/>
              <a:gd name="T104" fmla="*/ 99 w 99"/>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79">
                <a:moveTo>
                  <a:pt x="0" y="15"/>
                </a:moveTo>
                <a:cubicBezTo>
                  <a:pt x="1" y="18"/>
                  <a:pt x="2" y="22"/>
                  <a:pt x="4" y="25"/>
                </a:cubicBezTo>
                <a:cubicBezTo>
                  <a:pt x="8" y="30"/>
                  <a:pt x="6" y="27"/>
                  <a:pt x="11" y="27"/>
                </a:cubicBezTo>
                <a:cubicBezTo>
                  <a:pt x="20" y="28"/>
                  <a:pt x="17" y="32"/>
                  <a:pt x="22" y="38"/>
                </a:cubicBezTo>
                <a:cubicBezTo>
                  <a:pt x="25" y="41"/>
                  <a:pt x="25" y="40"/>
                  <a:pt x="28" y="41"/>
                </a:cubicBezTo>
                <a:cubicBezTo>
                  <a:pt x="31" y="42"/>
                  <a:pt x="32" y="41"/>
                  <a:pt x="35" y="43"/>
                </a:cubicBezTo>
                <a:cubicBezTo>
                  <a:pt x="42" y="46"/>
                  <a:pt x="42" y="51"/>
                  <a:pt x="47" y="57"/>
                </a:cubicBezTo>
                <a:cubicBezTo>
                  <a:pt x="52" y="64"/>
                  <a:pt x="57" y="54"/>
                  <a:pt x="62" y="58"/>
                </a:cubicBezTo>
                <a:cubicBezTo>
                  <a:pt x="63" y="59"/>
                  <a:pt x="64" y="65"/>
                  <a:pt x="66" y="68"/>
                </a:cubicBezTo>
                <a:cubicBezTo>
                  <a:pt x="68" y="72"/>
                  <a:pt x="72" y="75"/>
                  <a:pt x="76" y="78"/>
                </a:cubicBezTo>
                <a:cubicBezTo>
                  <a:pt x="78" y="78"/>
                  <a:pt x="79" y="79"/>
                  <a:pt x="80" y="79"/>
                </a:cubicBezTo>
                <a:cubicBezTo>
                  <a:pt x="81" y="79"/>
                  <a:pt x="81" y="79"/>
                  <a:pt x="81" y="79"/>
                </a:cubicBezTo>
                <a:cubicBezTo>
                  <a:pt x="84" y="74"/>
                  <a:pt x="82" y="73"/>
                  <a:pt x="82" y="68"/>
                </a:cubicBezTo>
                <a:cubicBezTo>
                  <a:pt x="82" y="62"/>
                  <a:pt x="94" y="51"/>
                  <a:pt x="94" y="51"/>
                </a:cubicBezTo>
                <a:cubicBezTo>
                  <a:pt x="93" y="45"/>
                  <a:pt x="94" y="44"/>
                  <a:pt x="97" y="39"/>
                </a:cubicBezTo>
                <a:cubicBezTo>
                  <a:pt x="99" y="35"/>
                  <a:pt x="94" y="28"/>
                  <a:pt x="94" y="28"/>
                </a:cubicBezTo>
                <a:cubicBezTo>
                  <a:pt x="92" y="27"/>
                  <a:pt x="91" y="27"/>
                  <a:pt x="88" y="27"/>
                </a:cubicBezTo>
                <a:cubicBezTo>
                  <a:pt x="87" y="27"/>
                  <a:pt x="86" y="28"/>
                  <a:pt x="85" y="28"/>
                </a:cubicBezTo>
                <a:cubicBezTo>
                  <a:pt x="83" y="27"/>
                  <a:pt x="84" y="26"/>
                  <a:pt x="83" y="25"/>
                </a:cubicBezTo>
                <a:cubicBezTo>
                  <a:pt x="80" y="23"/>
                  <a:pt x="77" y="23"/>
                  <a:pt x="76" y="19"/>
                </a:cubicBezTo>
                <a:cubicBezTo>
                  <a:pt x="76" y="15"/>
                  <a:pt x="78" y="9"/>
                  <a:pt x="79" y="6"/>
                </a:cubicBezTo>
                <a:cubicBezTo>
                  <a:pt x="81" y="0"/>
                  <a:pt x="80" y="1"/>
                  <a:pt x="74" y="0"/>
                </a:cubicBezTo>
                <a:cubicBezTo>
                  <a:pt x="71" y="0"/>
                  <a:pt x="68" y="1"/>
                  <a:pt x="64" y="1"/>
                </a:cubicBezTo>
                <a:cubicBezTo>
                  <a:pt x="61" y="0"/>
                  <a:pt x="54" y="0"/>
                  <a:pt x="51" y="2"/>
                </a:cubicBezTo>
                <a:cubicBezTo>
                  <a:pt x="49" y="3"/>
                  <a:pt x="47" y="11"/>
                  <a:pt x="43" y="6"/>
                </a:cubicBezTo>
                <a:cubicBezTo>
                  <a:pt x="41" y="8"/>
                  <a:pt x="36" y="13"/>
                  <a:pt x="33" y="12"/>
                </a:cubicBezTo>
                <a:cubicBezTo>
                  <a:pt x="31" y="12"/>
                  <a:pt x="28" y="9"/>
                  <a:pt x="27" y="8"/>
                </a:cubicBezTo>
                <a:cubicBezTo>
                  <a:pt x="24" y="6"/>
                  <a:pt x="22" y="6"/>
                  <a:pt x="18" y="4"/>
                </a:cubicBezTo>
                <a:cubicBezTo>
                  <a:pt x="18" y="3"/>
                  <a:pt x="18" y="3"/>
                  <a:pt x="18" y="3"/>
                </a:cubicBezTo>
                <a:cubicBezTo>
                  <a:pt x="17" y="3"/>
                  <a:pt x="17" y="3"/>
                  <a:pt x="17" y="3"/>
                </a:cubicBezTo>
                <a:cubicBezTo>
                  <a:pt x="15" y="6"/>
                  <a:pt x="12" y="9"/>
                  <a:pt x="10" y="12"/>
                </a:cubicBezTo>
                <a:cubicBezTo>
                  <a:pt x="8" y="14"/>
                  <a:pt x="3" y="14"/>
                  <a:pt x="0" y="14"/>
                </a:cubicBezTo>
                <a:cubicBezTo>
                  <a:pt x="0" y="14"/>
                  <a:pt x="0" y="14"/>
                  <a:pt x="0" y="14"/>
                </a:cubicBezTo>
                <a:lnTo>
                  <a:pt x="0" y="15"/>
                </a:lnTo>
                <a:close/>
              </a:path>
            </a:pathLst>
          </a:custGeom>
          <a:solidFill>
            <a:srgbClr val="ED1651"/>
          </a:solidFill>
          <a:ln w="3175" cap="rnd">
            <a:solidFill>
              <a:schemeClr val="bg1"/>
            </a:solidFill>
            <a:round/>
            <a:headEnd/>
            <a:tailEnd/>
          </a:ln>
        </p:spPr>
        <p:txBody>
          <a:bodyPr/>
          <a:lstStyle/>
          <a:p>
            <a:endParaRPr lang="de-DE"/>
          </a:p>
        </p:txBody>
      </p:sp>
      <p:sp>
        <p:nvSpPr>
          <p:cNvPr id="714783" name="Freeform 2079"/>
          <p:cNvSpPr>
            <a:spLocks/>
          </p:cNvSpPr>
          <p:nvPr/>
        </p:nvSpPr>
        <p:spPr bwMode="gray">
          <a:xfrm rot="347379">
            <a:off x="3432175" y="3540125"/>
            <a:ext cx="98425" cy="119063"/>
          </a:xfrm>
          <a:custGeom>
            <a:avLst/>
            <a:gdLst>
              <a:gd name="T0" fmla="*/ 2147483647 w 105"/>
              <a:gd name="T1" fmla="*/ 2147483647 h 124"/>
              <a:gd name="T2" fmla="*/ 2147483647 w 105"/>
              <a:gd name="T3" fmla="*/ 2147483647 h 124"/>
              <a:gd name="T4" fmla="*/ 2147483647 w 105"/>
              <a:gd name="T5" fmla="*/ 2147483647 h 124"/>
              <a:gd name="T6" fmla="*/ 2147483647 w 105"/>
              <a:gd name="T7" fmla="*/ 2147483647 h 124"/>
              <a:gd name="T8" fmla="*/ 2147483647 w 105"/>
              <a:gd name="T9" fmla="*/ 2147483647 h 124"/>
              <a:gd name="T10" fmla="*/ 2147483647 w 105"/>
              <a:gd name="T11" fmla="*/ 2147483647 h 124"/>
              <a:gd name="T12" fmla="*/ 2147483647 w 105"/>
              <a:gd name="T13" fmla="*/ 2147483647 h 124"/>
              <a:gd name="T14" fmla="*/ 2147483647 w 105"/>
              <a:gd name="T15" fmla="*/ 2147483647 h 124"/>
              <a:gd name="T16" fmla="*/ 2147483647 w 105"/>
              <a:gd name="T17" fmla="*/ 2147483647 h 124"/>
              <a:gd name="T18" fmla="*/ 2147483647 w 105"/>
              <a:gd name="T19" fmla="*/ 2147483647 h 124"/>
              <a:gd name="T20" fmla="*/ 2147483647 w 105"/>
              <a:gd name="T21" fmla="*/ 2147483647 h 124"/>
              <a:gd name="T22" fmla="*/ 2147483647 w 105"/>
              <a:gd name="T23" fmla="*/ 2147483647 h 124"/>
              <a:gd name="T24" fmla="*/ 0 w 105"/>
              <a:gd name="T25" fmla="*/ 2147483647 h 124"/>
              <a:gd name="T26" fmla="*/ 0 w 105"/>
              <a:gd name="T27" fmla="*/ 2147483647 h 124"/>
              <a:gd name="T28" fmla="*/ 0 w 105"/>
              <a:gd name="T29" fmla="*/ 2147483647 h 124"/>
              <a:gd name="T30" fmla="*/ 2147483647 w 105"/>
              <a:gd name="T31" fmla="*/ 2147483647 h 124"/>
              <a:gd name="T32" fmla="*/ 2147483647 w 105"/>
              <a:gd name="T33" fmla="*/ 2147483647 h 124"/>
              <a:gd name="T34" fmla="*/ 2147483647 w 105"/>
              <a:gd name="T35" fmla="*/ 2147483647 h 124"/>
              <a:gd name="T36" fmla="*/ 2147483647 w 105"/>
              <a:gd name="T37" fmla="*/ 2147483647 h 124"/>
              <a:gd name="T38" fmla="*/ 2147483647 w 105"/>
              <a:gd name="T39" fmla="*/ 2147483647 h 124"/>
              <a:gd name="T40" fmla="*/ 2147483647 w 105"/>
              <a:gd name="T41" fmla="*/ 2147483647 h 124"/>
              <a:gd name="T42" fmla="*/ 2147483647 w 105"/>
              <a:gd name="T43" fmla="*/ 2147483647 h 124"/>
              <a:gd name="T44" fmla="*/ 2147483647 w 105"/>
              <a:gd name="T45" fmla="*/ 2147483647 h 124"/>
              <a:gd name="T46" fmla="*/ 2147483647 w 105"/>
              <a:gd name="T47" fmla="*/ 2147483647 h 124"/>
              <a:gd name="T48" fmla="*/ 2147483647 w 105"/>
              <a:gd name="T49" fmla="*/ 2147483647 h 124"/>
              <a:gd name="T50" fmla="*/ 2147483647 w 105"/>
              <a:gd name="T51" fmla="*/ 2147483647 h 124"/>
              <a:gd name="T52" fmla="*/ 2147483647 w 105"/>
              <a:gd name="T53" fmla="*/ 2147483647 h 124"/>
              <a:gd name="T54" fmla="*/ 2147483647 w 105"/>
              <a:gd name="T55" fmla="*/ 2147483647 h 124"/>
              <a:gd name="T56" fmla="*/ 2147483647 w 105"/>
              <a:gd name="T57" fmla="*/ 2147483647 h 124"/>
              <a:gd name="T58" fmla="*/ 2147483647 w 105"/>
              <a:gd name="T59" fmla="*/ 2147483647 h 124"/>
              <a:gd name="T60" fmla="*/ 2147483647 w 105"/>
              <a:gd name="T61" fmla="*/ 2147483647 h 124"/>
              <a:gd name="T62" fmla="*/ 2147483647 w 105"/>
              <a:gd name="T63" fmla="*/ 2147483647 h 124"/>
              <a:gd name="T64" fmla="*/ 2147483647 w 105"/>
              <a:gd name="T65" fmla="*/ 2147483647 h 124"/>
              <a:gd name="T66" fmla="*/ 2147483647 w 105"/>
              <a:gd name="T67" fmla="*/ 2147483647 h 124"/>
              <a:gd name="T68" fmla="*/ 2147483647 w 105"/>
              <a:gd name="T69" fmla="*/ 2147483647 h 124"/>
              <a:gd name="T70" fmla="*/ 2147483647 w 105"/>
              <a:gd name="T71" fmla="*/ 2147483647 h 124"/>
              <a:gd name="T72" fmla="*/ 2147483647 w 105"/>
              <a:gd name="T73" fmla="*/ 2147483647 h 124"/>
              <a:gd name="T74" fmla="*/ 2147483647 w 105"/>
              <a:gd name="T75" fmla="*/ 2147483647 h 124"/>
              <a:gd name="T76" fmla="*/ 2147483647 w 105"/>
              <a:gd name="T77" fmla="*/ 2147483647 h 124"/>
              <a:gd name="T78" fmla="*/ 2147483647 w 105"/>
              <a:gd name="T79" fmla="*/ 2147483647 h 124"/>
              <a:gd name="T80" fmla="*/ 2147483647 w 105"/>
              <a:gd name="T81" fmla="*/ 2147483647 h 124"/>
              <a:gd name="T82" fmla="*/ 2147483647 w 105"/>
              <a:gd name="T83" fmla="*/ 2147483647 h 124"/>
              <a:gd name="T84" fmla="*/ 2147483647 w 105"/>
              <a:gd name="T85" fmla="*/ 2147483647 h 124"/>
              <a:gd name="T86" fmla="*/ 2147483647 w 105"/>
              <a:gd name="T87" fmla="*/ 2147483647 h 124"/>
              <a:gd name="T88" fmla="*/ 2147483647 w 105"/>
              <a:gd name="T89" fmla="*/ 2147483647 h 124"/>
              <a:gd name="T90" fmla="*/ 2147483647 w 105"/>
              <a:gd name="T91" fmla="*/ 2147483647 h 124"/>
              <a:gd name="T92" fmla="*/ 2147483647 w 105"/>
              <a:gd name="T93" fmla="*/ 2147483647 h 124"/>
              <a:gd name="T94" fmla="*/ 2147483647 w 105"/>
              <a:gd name="T95" fmla="*/ 2147483647 h 124"/>
              <a:gd name="T96" fmla="*/ 2147483647 w 105"/>
              <a:gd name="T97" fmla="*/ 2147483647 h 124"/>
              <a:gd name="T98" fmla="*/ 2147483647 w 105"/>
              <a:gd name="T99" fmla="*/ 2147483647 h 124"/>
              <a:gd name="T100" fmla="*/ 2147483647 w 105"/>
              <a:gd name="T101" fmla="*/ 2147483647 h 124"/>
              <a:gd name="T102" fmla="*/ 2147483647 w 105"/>
              <a:gd name="T103" fmla="*/ 2147483647 h 124"/>
              <a:gd name="T104" fmla="*/ 2147483647 w 105"/>
              <a:gd name="T105" fmla="*/ 2147483647 h 124"/>
              <a:gd name="T106" fmla="*/ 2147483647 w 105"/>
              <a:gd name="T107" fmla="*/ 2147483647 h 124"/>
              <a:gd name="T108" fmla="*/ 2147483647 w 105"/>
              <a:gd name="T109" fmla="*/ 2147483647 h 124"/>
              <a:gd name="T110" fmla="*/ 2147483647 w 105"/>
              <a:gd name="T111" fmla="*/ 2147483647 h 124"/>
              <a:gd name="T112" fmla="*/ 2147483647 w 105"/>
              <a:gd name="T113" fmla="*/ 2147483647 h 124"/>
              <a:gd name="T114" fmla="*/ 2147483647 w 105"/>
              <a:gd name="T115" fmla="*/ 2147483647 h 124"/>
              <a:gd name="T116" fmla="*/ 2147483647 w 105"/>
              <a:gd name="T117" fmla="*/ 2147483647 h 1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
              <a:gd name="T178" fmla="*/ 0 h 124"/>
              <a:gd name="T179" fmla="*/ 105 w 105"/>
              <a:gd name="T180" fmla="*/ 124 h 1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 h="124">
                <a:moveTo>
                  <a:pt x="76" y="124"/>
                </a:moveTo>
                <a:cubicBezTo>
                  <a:pt x="74" y="123"/>
                  <a:pt x="73" y="123"/>
                  <a:pt x="70" y="123"/>
                </a:cubicBezTo>
                <a:cubicBezTo>
                  <a:pt x="69" y="123"/>
                  <a:pt x="68" y="124"/>
                  <a:pt x="67" y="124"/>
                </a:cubicBezTo>
                <a:cubicBezTo>
                  <a:pt x="65" y="123"/>
                  <a:pt x="66" y="122"/>
                  <a:pt x="65" y="121"/>
                </a:cubicBezTo>
                <a:cubicBezTo>
                  <a:pt x="62" y="119"/>
                  <a:pt x="59" y="119"/>
                  <a:pt x="58" y="115"/>
                </a:cubicBezTo>
                <a:cubicBezTo>
                  <a:pt x="58" y="111"/>
                  <a:pt x="60" y="105"/>
                  <a:pt x="61" y="101"/>
                </a:cubicBezTo>
                <a:cubicBezTo>
                  <a:pt x="63" y="96"/>
                  <a:pt x="62" y="96"/>
                  <a:pt x="56" y="96"/>
                </a:cubicBezTo>
                <a:cubicBezTo>
                  <a:pt x="53" y="96"/>
                  <a:pt x="50" y="97"/>
                  <a:pt x="46" y="96"/>
                </a:cubicBezTo>
                <a:cubicBezTo>
                  <a:pt x="43" y="96"/>
                  <a:pt x="37" y="96"/>
                  <a:pt x="33" y="98"/>
                </a:cubicBezTo>
                <a:cubicBezTo>
                  <a:pt x="31" y="99"/>
                  <a:pt x="29" y="107"/>
                  <a:pt x="25" y="102"/>
                </a:cubicBezTo>
                <a:cubicBezTo>
                  <a:pt x="23" y="104"/>
                  <a:pt x="18" y="109"/>
                  <a:pt x="15" y="108"/>
                </a:cubicBezTo>
                <a:cubicBezTo>
                  <a:pt x="13" y="108"/>
                  <a:pt x="10" y="105"/>
                  <a:pt x="9" y="104"/>
                </a:cubicBezTo>
                <a:cubicBezTo>
                  <a:pt x="6" y="102"/>
                  <a:pt x="4" y="101"/>
                  <a:pt x="0" y="100"/>
                </a:cubicBezTo>
                <a:cubicBezTo>
                  <a:pt x="0" y="99"/>
                  <a:pt x="0" y="99"/>
                  <a:pt x="0" y="99"/>
                </a:cubicBezTo>
                <a:cubicBezTo>
                  <a:pt x="0" y="98"/>
                  <a:pt x="0" y="98"/>
                  <a:pt x="0" y="98"/>
                </a:cubicBezTo>
                <a:cubicBezTo>
                  <a:pt x="1" y="98"/>
                  <a:pt x="2" y="97"/>
                  <a:pt x="2" y="97"/>
                </a:cubicBezTo>
                <a:cubicBezTo>
                  <a:pt x="3" y="96"/>
                  <a:pt x="6" y="91"/>
                  <a:pt x="11" y="95"/>
                </a:cubicBezTo>
                <a:cubicBezTo>
                  <a:pt x="15" y="98"/>
                  <a:pt x="16" y="96"/>
                  <a:pt x="17" y="95"/>
                </a:cubicBezTo>
                <a:cubicBezTo>
                  <a:pt x="18" y="94"/>
                  <a:pt x="16" y="89"/>
                  <a:pt x="16" y="87"/>
                </a:cubicBezTo>
                <a:cubicBezTo>
                  <a:pt x="16" y="85"/>
                  <a:pt x="12" y="82"/>
                  <a:pt x="15" y="80"/>
                </a:cubicBezTo>
                <a:cubicBezTo>
                  <a:pt x="18" y="79"/>
                  <a:pt x="20" y="77"/>
                  <a:pt x="20" y="76"/>
                </a:cubicBezTo>
                <a:cubicBezTo>
                  <a:pt x="21" y="74"/>
                  <a:pt x="20" y="73"/>
                  <a:pt x="22" y="71"/>
                </a:cubicBezTo>
                <a:cubicBezTo>
                  <a:pt x="24" y="69"/>
                  <a:pt x="23" y="66"/>
                  <a:pt x="24" y="64"/>
                </a:cubicBezTo>
                <a:cubicBezTo>
                  <a:pt x="25" y="62"/>
                  <a:pt x="30" y="56"/>
                  <a:pt x="32" y="51"/>
                </a:cubicBezTo>
                <a:cubicBezTo>
                  <a:pt x="35" y="47"/>
                  <a:pt x="36" y="34"/>
                  <a:pt x="37" y="30"/>
                </a:cubicBezTo>
                <a:cubicBezTo>
                  <a:pt x="37" y="26"/>
                  <a:pt x="34" y="20"/>
                  <a:pt x="38" y="16"/>
                </a:cubicBezTo>
                <a:cubicBezTo>
                  <a:pt x="41" y="12"/>
                  <a:pt x="51" y="6"/>
                  <a:pt x="60" y="4"/>
                </a:cubicBezTo>
                <a:cubicBezTo>
                  <a:pt x="69" y="1"/>
                  <a:pt x="72" y="7"/>
                  <a:pt x="82" y="1"/>
                </a:cubicBezTo>
                <a:cubicBezTo>
                  <a:pt x="82" y="1"/>
                  <a:pt x="76" y="6"/>
                  <a:pt x="66" y="6"/>
                </a:cubicBezTo>
                <a:cubicBezTo>
                  <a:pt x="56" y="6"/>
                  <a:pt x="54" y="10"/>
                  <a:pt x="51" y="13"/>
                </a:cubicBezTo>
                <a:cubicBezTo>
                  <a:pt x="48" y="16"/>
                  <a:pt x="43" y="21"/>
                  <a:pt x="44" y="25"/>
                </a:cubicBezTo>
                <a:cubicBezTo>
                  <a:pt x="45" y="28"/>
                  <a:pt x="44" y="29"/>
                  <a:pt x="48" y="32"/>
                </a:cubicBezTo>
                <a:cubicBezTo>
                  <a:pt x="51" y="36"/>
                  <a:pt x="54" y="36"/>
                  <a:pt x="53" y="40"/>
                </a:cubicBezTo>
                <a:cubicBezTo>
                  <a:pt x="51" y="44"/>
                  <a:pt x="46" y="47"/>
                  <a:pt x="51" y="47"/>
                </a:cubicBezTo>
                <a:cubicBezTo>
                  <a:pt x="56" y="47"/>
                  <a:pt x="57" y="45"/>
                  <a:pt x="58" y="42"/>
                </a:cubicBezTo>
                <a:cubicBezTo>
                  <a:pt x="59" y="38"/>
                  <a:pt x="54" y="24"/>
                  <a:pt x="56" y="21"/>
                </a:cubicBezTo>
                <a:cubicBezTo>
                  <a:pt x="58" y="17"/>
                  <a:pt x="59" y="11"/>
                  <a:pt x="62" y="11"/>
                </a:cubicBezTo>
                <a:cubicBezTo>
                  <a:pt x="66" y="11"/>
                  <a:pt x="70" y="9"/>
                  <a:pt x="70" y="9"/>
                </a:cubicBezTo>
                <a:cubicBezTo>
                  <a:pt x="70" y="9"/>
                  <a:pt x="77" y="13"/>
                  <a:pt x="83" y="10"/>
                </a:cubicBezTo>
                <a:cubicBezTo>
                  <a:pt x="89" y="6"/>
                  <a:pt x="90" y="0"/>
                  <a:pt x="92" y="5"/>
                </a:cubicBezTo>
                <a:cubicBezTo>
                  <a:pt x="95" y="10"/>
                  <a:pt x="96" y="15"/>
                  <a:pt x="99" y="15"/>
                </a:cubicBezTo>
                <a:cubicBezTo>
                  <a:pt x="102" y="15"/>
                  <a:pt x="101" y="10"/>
                  <a:pt x="103" y="10"/>
                </a:cubicBezTo>
                <a:cubicBezTo>
                  <a:pt x="105" y="11"/>
                  <a:pt x="105" y="11"/>
                  <a:pt x="105" y="11"/>
                </a:cubicBezTo>
                <a:cubicBezTo>
                  <a:pt x="104" y="14"/>
                  <a:pt x="104" y="14"/>
                  <a:pt x="104" y="14"/>
                </a:cubicBezTo>
                <a:cubicBezTo>
                  <a:pt x="104" y="15"/>
                  <a:pt x="104" y="17"/>
                  <a:pt x="103" y="17"/>
                </a:cubicBezTo>
                <a:cubicBezTo>
                  <a:pt x="101" y="22"/>
                  <a:pt x="98" y="23"/>
                  <a:pt x="100" y="29"/>
                </a:cubicBezTo>
                <a:cubicBezTo>
                  <a:pt x="101" y="32"/>
                  <a:pt x="102" y="31"/>
                  <a:pt x="100" y="34"/>
                </a:cubicBezTo>
                <a:cubicBezTo>
                  <a:pt x="98" y="38"/>
                  <a:pt x="95" y="41"/>
                  <a:pt x="94" y="45"/>
                </a:cubicBezTo>
                <a:cubicBezTo>
                  <a:pt x="94" y="49"/>
                  <a:pt x="97" y="53"/>
                  <a:pt x="100" y="56"/>
                </a:cubicBezTo>
                <a:cubicBezTo>
                  <a:pt x="96" y="61"/>
                  <a:pt x="91" y="69"/>
                  <a:pt x="89" y="76"/>
                </a:cubicBezTo>
                <a:cubicBezTo>
                  <a:pt x="88" y="75"/>
                  <a:pt x="87" y="73"/>
                  <a:pt x="85" y="74"/>
                </a:cubicBezTo>
                <a:cubicBezTo>
                  <a:pt x="83" y="74"/>
                  <a:pt x="82" y="77"/>
                  <a:pt x="81" y="77"/>
                </a:cubicBezTo>
                <a:cubicBezTo>
                  <a:pt x="79" y="77"/>
                  <a:pt x="79" y="75"/>
                  <a:pt x="77" y="76"/>
                </a:cubicBezTo>
                <a:cubicBezTo>
                  <a:pt x="76" y="76"/>
                  <a:pt x="77" y="79"/>
                  <a:pt x="77" y="81"/>
                </a:cubicBezTo>
                <a:cubicBezTo>
                  <a:pt x="73" y="79"/>
                  <a:pt x="70" y="84"/>
                  <a:pt x="71" y="87"/>
                </a:cubicBezTo>
                <a:cubicBezTo>
                  <a:pt x="72" y="91"/>
                  <a:pt x="74" y="99"/>
                  <a:pt x="76" y="102"/>
                </a:cubicBezTo>
                <a:cubicBezTo>
                  <a:pt x="75" y="104"/>
                  <a:pt x="72" y="106"/>
                  <a:pt x="70" y="108"/>
                </a:cubicBezTo>
                <a:cubicBezTo>
                  <a:pt x="70" y="110"/>
                  <a:pt x="72" y="112"/>
                  <a:pt x="73" y="114"/>
                </a:cubicBezTo>
                <a:cubicBezTo>
                  <a:pt x="74" y="117"/>
                  <a:pt x="76" y="120"/>
                  <a:pt x="76" y="124"/>
                </a:cubicBezTo>
                <a:close/>
              </a:path>
            </a:pathLst>
          </a:custGeom>
          <a:solidFill>
            <a:srgbClr val="ED1651"/>
          </a:solidFill>
          <a:ln w="3175" cap="rnd">
            <a:solidFill>
              <a:schemeClr val="bg1"/>
            </a:solidFill>
            <a:round/>
            <a:headEnd/>
            <a:tailEnd/>
          </a:ln>
        </p:spPr>
        <p:txBody>
          <a:bodyPr/>
          <a:lstStyle/>
          <a:p>
            <a:endParaRPr lang="de-DE"/>
          </a:p>
        </p:txBody>
      </p:sp>
      <p:sp>
        <p:nvSpPr>
          <p:cNvPr id="714784" name="Freeform 2080"/>
          <p:cNvSpPr>
            <a:spLocks/>
          </p:cNvSpPr>
          <p:nvPr/>
        </p:nvSpPr>
        <p:spPr bwMode="gray">
          <a:xfrm rot="347379">
            <a:off x="3635375" y="3667125"/>
            <a:ext cx="158750" cy="103188"/>
          </a:xfrm>
          <a:custGeom>
            <a:avLst/>
            <a:gdLst>
              <a:gd name="T0" fmla="*/ 2147483647 w 168"/>
              <a:gd name="T1" fmla="*/ 2147483647 h 106"/>
              <a:gd name="T2" fmla="*/ 2147483647 w 168"/>
              <a:gd name="T3" fmla="*/ 2147483647 h 106"/>
              <a:gd name="T4" fmla="*/ 2147483647 w 168"/>
              <a:gd name="T5" fmla="*/ 2147483647 h 106"/>
              <a:gd name="T6" fmla="*/ 2147483647 w 168"/>
              <a:gd name="T7" fmla="*/ 2147483647 h 106"/>
              <a:gd name="T8" fmla="*/ 2147483647 w 168"/>
              <a:gd name="T9" fmla="*/ 2147483647 h 106"/>
              <a:gd name="T10" fmla="*/ 2147483647 w 168"/>
              <a:gd name="T11" fmla="*/ 2147483647 h 106"/>
              <a:gd name="T12" fmla="*/ 2147483647 w 168"/>
              <a:gd name="T13" fmla="*/ 2147483647 h 106"/>
              <a:gd name="T14" fmla="*/ 2147483647 w 168"/>
              <a:gd name="T15" fmla="*/ 2147483647 h 106"/>
              <a:gd name="T16" fmla="*/ 2147483647 w 168"/>
              <a:gd name="T17" fmla="*/ 2147483647 h 106"/>
              <a:gd name="T18" fmla="*/ 2147483647 w 168"/>
              <a:gd name="T19" fmla="*/ 2147483647 h 106"/>
              <a:gd name="T20" fmla="*/ 2147483647 w 168"/>
              <a:gd name="T21" fmla="*/ 2147483647 h 106"/>
              <a:gd name="T22" fmla="*/ 2147483647 w 168"/>
              <a:gd name="T23" fmla="*/ 2147483647 h 106"/>
              <a:gd name="T24" fmla="*/ 2147483647 w 168"/>
              <a:gd name="T25" fmla="*/ 2147483647 h 106"/>
              <a:gd name="T26" fmla="*/ 2147483647 w 168"/>
              <a:gd name="T27" fmla="*/ 2147483647 h 106"/>
              <a:gd name="T28" fmla="*/ 2147483647 w 168"/>
              <a:gd name="T29" fmla="*/ 2147483647 h 106"/>
              <a:gd name="T30" fmla="*/ 0 w 168"/>
              <a:gd name="T31" fmla="*/ 2147483647 h 106"/>
              <a:gd name="T32" fmla="*/ 2147483647 w 168"/>
              <a:gd name="T33" fmla="*/ 2147483647 h 106"/>
              <a:gd name="T34" fmla="*/ 2147483647 w 168"/>
              <a:gd name="T35" fmla="*/ 2147483647 h 106"/>
              <a:gd name="T36" fmla="*/ 2147483647 w 168"/>
              <a:gd name="T37" fmla="*/ 2147483647 h 106"/>
              <a:gd name="T38" fmla="*/ 2147483647 w 168"/>
              <a:gd name="T39" fmla="*/ 2147483647 h 106"/>
              <a:gd name="T40" fmla="*/ 2147483647 w 168"/>
              <a:gd name="T41" fmla="*/ 2147483647 h 106"/>
              <a:gd name="T42" fmla="*/ 2147483647 w 168"/>
              <a:gd name="T43" fmla="*/ 2147483647 h 106"/>
              <a:gd name="T44" fmla="*/ 2147483647 w 168"/>
              <a:gd name="T45" fmla="*/ 0 h 106"/>
              <a:gd name="T46" fmla="*/ 2147483647 w 168"/>
              <a:gd name="T47" fmla="*/ 2147483647 h 106"/>
              <a:gd name="T48" fmla="*/ 2147483647 w 168"/>
              <a:gd name="T49" fmla="*/ 2147483647 h 106"/>
              <a:gd name="T50" fmla="*/ 2147483647 w 168"/>
              <a:gd name="T51" fmla="*/ 2147483647 h 106"/>
              <a:gd name="T52" fmla="*/ 2147483647 w 168"/>
              <a:gd name="T53" fmla="*/ 2147483647 h 106"/>
              <a:gd name="T54" fmla="*/ 2147483647 w 168"/>
              <a:gd name="T55" fmla="*/ 2147483647 h 106"/>
              <a:gd name="T56" fmla="*/ 2147483647 w 168"/>
              <a:gd name="T57" fmla="*/ 2147483647 h 106"/>
              <a:gd name="T58" fmla="*/ 2147483647 w 168"/>
              <a:gd name="T59" fmla="*/ 2147483647 h 106"/>
              <a:gd name="T60" fmla="*/ 2147483647 w 168"/>
              <a:gd name="T61" fmla="*/ 2147483647 h 106"/>
              <a:gd name="T62" fmla="*/ 2147483647 w 168"/>
              <a:gd name="T63" fmla="*/ 2147483647 h 106"/>
              <a:gd name="T64" fmla="*/ 2147483647 w 168"/>
              <a:gd name="T65" fmla="*/ 2147483647 h 106"/>
              <a:gd name="T66" fmla="*/ 2147483647 w 168"/>
              <a:gd name="T67" fmla="*/ 2147483647 h 106"/>
              <a:gd name="T68" fmla="*/ 2147483647 w 168"/>
              <a:gd name="T69" fmla="*/ 2147483647 h 106"/>
              <a:gd name="T70" fmla="*/ 2147483647 w 168"/>
              <a:gd name="T71" fmla="*/ 2147483647 h 106"/>
              <a:gd name="T72" fmla="*/ 2147483647 w 168"/>
              <a:gd name="T73" fmla="*/ 2147483647 h 106"/>
              <a:gd name="T74" fmla="*/ 2147483647 w 168"/>
              <a:gd name="T75" fmla="*/ 2147483647 h 106"/>
              <a:gd name="T76" fmla="*/ 2147483647 w 168"/>
              <a:gd name="T77" fmla="*/ 2147483647 h 106"/>
              <a:gd name="T78" fmla="*/ 2147483647 w 168"/>
              <a:gd name="T79" fmla="*/ 2147483647 h 106"/>
              <a:gd name="T80" fmla="*/ 2147483647 w 168"/>
              <a:gd name="T81" fmla="*/ 2147483647 h 106"/>
              <a:gd name="T82" fmla="*/ 2147483647 w 168"/>
              <a:gd name="T83" fmla="*/ 2147483647 h 106"/>
              <a:gd name="T84" fmla="*/ 2147483647 w 168"/>
              <a:gd name="T85" fmla="*/ 2147483647 h 106"/>
              <a:gd name="T86" fmla="*/ 2147483647 w 168"/>
              <a:gd name="T87" fmla="*/ 2147483647 h 106"/>
              <a:gd name="T88" fmla="*/ 2147483647 w 168"/>
              <a:gd name="T89" fmla="*/ 2147483647 h 106"/>
              <a:gd name="T90" fmla="*/ 2147483647 w 168"/>
              <a:gd name="T91" fmla="*/ 2147483647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8"/>
              <a:gd name="T139" fmla="*/ 0 h 106"/>
              <a:gd name="T140" fmla="*/ 168 w 168"/>
              <a:gd name="T141" fmla="*/ 106 h 1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8" h="106">
                <a:moveTo>
                  <a:pt x="119" y="93"/>
                </a:moveTo>
                <a:cubicBezTo>
                  <a:pt x="115" y="89"/>
                  <a:pt x="116" y="89"/>
                  <a:pt x="111" y="89"/>
                </a:cubicBezTo>
                <a:cubicBezTo>
                  <a:pt x="106" y="90"/>
                  <a:pt x="101" y="92"/>
                  <a:pt x="96" y="91"/>
                </a:cubicBezTo>
                <a:cubicBezTo>
                  <a:pt x="89" y="91"/>
                  <a:pt x="87" y="80"/>
                  <a:pt x="81" y="80"/>
                </a:cubicBezTo>
                <a:cubicBezTo>
                  <a:pt x="77" y="80"/>
                  <a:pt x="75" y="87"/>
                  <a:pt x="73" y="90"/>
                </a:cubicBezTo>
                <a:cubicBezTo>
                  <a:pt x="71" y="92"/>
                  <a:pt x="71" y="92"/>
                  <a:pt x="68" y="94"/>
                </a:cubicBezTo>
                <a:cubicBezTo>
                  <a:pt x="64" y="96"/>
                  <a:pt x="58" y="106"/>
                  <a:pt x="54" y="105"/>
                </a:cubicBezTo>
                <a:cubicBezTo>
                  <a:pt x="52" y="105"/>
                  <a:pt x="46" y="102"/>
                  <a:pt x="44" y="100"/>
                </a:cubicBezTo>
                <a:cubicBezTo>
                  <a:pt x="43" y="100"/>
                  <a:pt x="43" y="100"/>
                  <a:pt x="42" y="98"/>
                </a:cubicBezTo>
                <a:cubicBezTo>
                  <a:pt x="40" y="97"/>
                  <a:pt x="40" y="95"/>
                  <a:pt x="39" y="93"/>
                </a:cubicBezTo>
                <a:cubicBezTo>
                  <a:pt x="37" y="92"/>
                  <a:pt x="34" y="91"/>
                  <a:pt x="34" y="90"/>
                </a:cubicBezTo>
                <a:cubicBezTo>
                  <a:pt x="31" y="88"/>
                  <a:pt x="31" y="82"/>
                  <a:pt x="31" y="78"/>
                </a:cubicBezTo>
                <a:cubicBezTo>
                  <a:pt x="28" y="78"/>
                  <a:pt x="24" y="80"/>
                  <a:pt x="22" y="82"/>
                </a:cubicBezTo>
                <a:cubicBezTo>
                  <a:pt x="21" y="77"/>
                  <a:pt x="23" y="72"/>
                  <a:pt x="23" y="68"/>
                </a:cubicBezTo>
                <a:cubicBezTo>
                  <a:pt x="17" y="67"/>
                  <a:pt x="14" y="65"/>
                  <a:pt x="11" y="60"/>
                </a:cubicBezTo>
                <a:cubicBezTo>
                  <a:pt x="8" y="52"/>
                  <a:pt x="4" y="44"/>
                  <a:pt x="0" y="37"/>
                </a:cubicBezTo>
                <a:cubicBezTo>
                  <a:pt x="4" y="36"/>
                  <a:pt x="9" y="35"/>
                  <a:pt x="13" y="33"/>
                </a:cubicBezTo>
                <a:cubicBezTo>
                  <a:pt x="20" y="31"/>
                  <a:pt x="24" y="25"/>
                  <a:pt x="31" y="23"/>
                </a:cubicBezTo>
                <a:cubicBezTo>
                  <a:pt x="39" y="20"/>
                  <a:pt x="46" y="13"/>
                  <a:pt x="50" y="5"/>
                </a:cubicBezTo>
                <a:cubicBezTo>
                  <a:pt x="55" y="7"/>
                  <a:pt x="58" y="11"/>
                  <a:pt x="63" y="14"/>
                </a:cubicBezTo>
                <a:cubicBezTo>
                  <a:pt x="64" y="10"/>
                  <a:pt x="65" y="7"/>
                  <a:pt x="67" y="4"/>
                </a:cubicBezTo>
                <a:cubicBezTo>
                  <a:pt x="68" y="4"/>
                  <a:pt x="68" y="3"/>
                  <a:pt x="69" y="3"/>
                </a:cubicBezTo>
                <a:cubicBezTo>
                  <a:pt x="70" y="0"/>
                  <a:pt x="70" y="0"/>
                  <a:pt x="70" y="0"/>
                </a:cubicBezTo>
                <a:cubicBezTo>
                  <a:pt x="71" y="1"/>
                  <a:pt x="76" y="1"/>
                  <a:pt x="78" y="3"/>
                </a:cubicBezTo>
                <a:cubicBezTo>
                  <a:pt x="83" y="8"/>
                  <a:pt x="79" y="15"/>
                  <a:pt x="83" y="20"/>
                </a:cubicBezTo>
                <a:cubicBezTo>
                  <a:pt x="85" y="17"/>
                  <a:pt x="89" y="15"/>
                  <a:pt x="92" y="17"/>
                </a:cubicBezTo>
                <a:cubicBezTo>
                  <a:pt x="93" y="18"/>
                  <a:pt x="94" y="21"/>
                  <a:pt x="95" y="22"/>
                </a:cubicBezTo>
                <a:cubicBezTo>
                  <a:pt x="97" y="23"/>
                  <a:pt x="98" y="21"/>
                  <a:pt x="99" y="24"/>
                </a:cubicBezTo>
                <a:cubicBezTo>
                  <a:pt x="102" y="23"/>
                  <a:pt x="104" y="21"/>
                  <a:pt x="108" y="21"/>
                </a:cubicBezTo>
                <a:cubicBezTo>
                  <a:pt x="109" y="25"/>
                  <a:pt x="108" y="30"/>
                  <a:pt x="107" y="34"/>
                </a:cubicBezTo>
                <a:cubicBezTo>
                  <a:pt x="111" y="35"/>
                  <a:pt x="115" y="40"/>
                  <a:pt x="119" y="41"/>
                </a:cubicBezTo>
                <a:cubicBezTo>
                  <a:pt x="119" y="39"/>
                  <a:pt x="118" y="31"/>
                  <a:pt x="120" y="29"/>
                </a:cubicBezTo>
                <a:cubicBezTo>
                  <a:pt x="121" y="27"/>
                  <a:pt x="128" y="28"/>
                  <a:pt x="130" y="28"/>
                </a:cubicBezTo>
                <a:cubicBezTo>
                  <a:pt x="132" y="28"/>
                  <a:pt x="136" y="26"/>
                  <a:pt x="138" y="28"/>
                </a:cubicBezTo>
                <a:cubicBezTo>
                  <a:pt x="139" y="30"/>
                  <a:pt x="137" y="38"/>
                  <a:pt x="136" y="40"/>
                </a:cubicBezTo>
                <a:cubicBezTo>
                  <a:pt x="140" y="40"/>
                  <a:pt x="142" y="34"/>
                  <a:pt x="146" y="34"/>
                </a:cubicBezTo>
                <a:cubicBezTo>
                  <a:pt x="147" y="37"/>
                  <a:pt x="148" y="46"/>
                  <a:pt x="151" y="48"/>
                </a:cubicBezTo>
                <a:cubicBezTo>
                  <a:pt x="153" y="50"/>
                  <a:pt x="155" y="47"/>
                  <a:pt x="159" y="46"/>
                </a:cubicBezTo>
                <a:cubicBezTo>
                  <a:pt x="160" y="46"/>
                  <a:pt x="163" y="45"/>
                  <a:pt x="165" y="47"/>
                </a:cubicBezTo>
                <a:cubicBezTo>
                  <a:pt x="167" y="50"/>
                  <a:pt x="162" y="55"/>
                  <a:pt x="163" y="57"/>
                </a:cubicBezTo>
                <a:cubicBezTo>
                  <a:pt x="168" y="64"/>
                  <a:pt x="168" y="64"/>
                  <a:pt x="168" y="64"/>
                </a:cubicBezTo>
                <a:cubicBezTo>
                  <a:pt x="165" y="70"/>
                  <a:pt x="153" y="62"/>
                  <a:pt x="149" y="67"/>
                </a:cubicBezTo>
                <a:cubicBezTo>
                  <a:pt x="147" y="70"/>
                  <a:pt x="148" y="77"/>
                  <a:pt x="145" y="80"/>
                </a:cubicBezTo>
                <a:cubicBezTo>
                  <a:pt x="142" y="82"/>
                  <a:pt x="141" y="82"/>
                  <a:pt x="138" y="82"/>
                </a:cubicBezTo>
                <a:cubicBezTo>
                  <a:pt x="133" y="82"/>
                  <a:pt x="126" y="80"/>
                  <a:pt x="123" y="84"/>
                </a:cubicBezTo>
                <a:cubicBezTo>
                  <a:pt x="121" y="86"/>
                  <a:pt x="119" y="91"/>
                  <a:pt x="119" y="93"/>
                </a:cubicBezTo>
                <a:close/>
              </a:path>
            </a:pathLst>
          </a:custGeom>
          <a:solidFill>
            <a:srgbClr val="ED1651"/>
          </a:solidFill>
          <a:ln w="3175" cap="rnd">
            <a:solidFill>
              <a:schemeClr val="bg1"/>
            </a:solidFill>
            <a:round/>
            <a:headEnd/>
            <a:tailEnd/>
          </a:ln>
        </p:spPr>
        <p:txBody>
          <a:bodyPr/>
          <a:lstStyle/>
          <a:p>
            <a:endParaRPr lang="de-DE"/>
          </a:p>
        </p:txBody>
      </p:sp>
      <p:sp>
        <p:nvSpPr>
          <p:cNvPr id="714785" name="Freeform 2081"/>
          <p:cNvSpPr>
            <a:spLocks/>
          </p:cNvSpPr>
          <p:nvPr/>
        </p:nvSpPr>
        <p:spPr bwMode="gray">
          <a:xfrm rot="347379">
            <a:off x="3567113" y="3740150"/>
            <a:ext cx="176212" cy="104775"/>
          </a:xfrm>
          <a:custGeom>
            <a:avLst/>
            <a:gdLst>
              <a:gd name="T0" fmla="*/ 2147483647 w 188"/>
              <a:gd name="T1" fmla="*/ 2147483647 h 108"/>
              <a:gd name="T2" fmla="*/ 2147483647 w 188"/>
              <a:gd name="T3" fmla="*/ 2147483647 h 108"/>
              <a:gd name="T4" fmla="*/ 2147483647 w 188"/>
              <a:gd name="T5" fmla="*/ 2147483647 h 108"/>
              <a:gd name="T6" fmla="*/ 2147483647 w 188"/>
              <a:gd name="T7" fmla="*/ 2147483647 h 108"/>
              <a:gd name="T8" fmla="*/ 2147483647 w 188"/>
              <a:gd name="T9" fmla="*/ 2147483647 h 108"/>
              <a:gd name="T10" fmla="*/ 2147483647 w 188"/>
              <a:gd name="T11" fmla="*/ 2147483647 h 108"/>
              <a:gd name="T12" fmla="*/ 2147483647 w 188"/>
              <a:gd name="T13" fmla="*/ 2147483647 h 108"/>
              <a:gd name="T14" fmla="*/ 2147483647 w 188"/>
              <a:gd name="T15" fmla="*/ 2147483647 h 108"/>
              <a:gd name="T16" fmla="*/ 2147483647 w 188"/>
              <a:gd name="T17" fmla="*/ 2147483647 h 108"/>
              <a:gd name="T18" fmla="*/ 2147483647 w 188"/>
              <a:gd name="T19" fmla="*/ 2147483647 h 108"/>
              <a:gd name="T20" fmla="*/ 2147483647 w 188"/>
              <a:gd name="T21" fmla="*/ 2147483647 h 108"/>
              <a:gd name="T22" fmla="*/ 2147483647 w 188"/>
              <a:gd name="T23" fmla="*/ 2147483647 h 108"/>
              <a:gd name="T24" fmla="*/ 2147483647 w 188"/>
              <a:gd name="T25" fmla="*/ 2147483647 h 108"/>
              <a:gd name="T26" fmla="*/ 2147483647 w 188"/>
              <a:gd name="T27" fmla="*/ 2147483647 h 108"/>
              <a:gd name="T28" fmla="*/ 2147483647 w 188"/>
              <a:gd name="T29" fmla="*/ 2147483647 h 108"/>
              <a:gd name="T30" fmla="*/ 2147483647 w 188"/>
              <a:gd name="T31" fmla="*/ 2147483647 h 108"/>
              <a:gd name="T32" fmla="*/ 2147483647 w 188"/>
              <a:gd name="T33" fmla="*/ 2147483647 h 108"/>
              <a:gd name="T34" fmla="*/ 2147483647 w 188"/>
              <a:gd name="T35" fmla="*/ 2147483647 h 108"/>
              <a:gd name="T36" fmla="*/ 2147483647 w 188"/>
              <a:gd name="T37" fmla="*/ 2147483647 h 108"/>
              <a:gd name="T38" fmla="*/ 2147483647 w 188"/>
              <a:gd name="T39" fmla="*/ 2147483647 h 108"/>
              <a:gd name="T40" fmla="*/ 2147483647 w 188"/>
              <a:gd name="T41" fmla="*/ 2147483647 h 108"/>
              <a:gd name="T42" fmla="*/ 2147483647 w 188"/>
              <a:gd name="T43" fmla="*/ 2147483647 h 108"/>
              <a:gd name="T44" fmla="*/ 2147483647 w 188"/>
              <a:gd name="T45" fmla="*/ 2147483647 h 108"/>
              <a:gd name="T46" fmla="*/ 2147483647 w 188"/>
              <a:gd name="T47" fmla="*/ 2147483647 h 108"/>
              <a:gd name="T48" fmla="*/ 2147483647 w 188"/>
              <a:gd name="T49" fmla="*/ 2147483647 h 108"/>
              <a:gd name="T50" fmla="*/ 2147483647 w 188"/>
              <a:gd name="T51" fmla="*/ 2147483647 h 108"/>
              <a:gd name="T52" fmla="*/ 2147483647 w 188"/>
              <a:gd name="T53" fmla="*/ 2147483647 h 108"/>
              <a:gd name="T54" fmla="*/ 2147483647 w 188"/>
              <a:gd name="T55" fmla="*/ 2147483647 h 108"/>
              <a:gd name="T56" fmla="*/ 0 w 188"/>
              <a:gd name="T57" fmla="*/ 2147483647 h 108"/>
              <a:gd name="T58" fmla="*/ 2147483647 w 188"/>
              <a:gd name="T59" fmla="*/ 2147483647 h 108"/>
              <a:gd name="T60" fmla="*/ 2147483647 w 188"/>
              <a:gd name="T61" fmla="*/ 2147483647 h 108"/>
              <a:gd name="T62" fmla="*/ 2147483647 w 188"/>
              <a:gd name="T63" fmla="*/ 2147483647 h 108"/>
              <a:gd name="T64" fmla="*/ 2147483647 w 188"/>
              <a:gd name="T65" fmla="*/ 2147483647 h 108"/>
              <a:gd name="T66" fmla="*/ 2147483647 w 188"/>
              <a:gd name="T67" fmla="*/ 2147483647 h 108"/>
              <a:gd name="T68" fmla="*/ 2147483647 w 188"/>
              <a:gd name="T69" fmla="*/ 2147483647 h 108"/>
              <a:gd name="T70" fmla="*/ 2147483647 w 188"/>
              <a:gd name="T71" fmla="*/ 2147483647 h 108"/>
              <a:gd name="T72" fmla="*/ 2147483647 w 188"/>
              <a:gd name="T73" fmla="*/ 2147483647 h 108"/>
              <a:gd name="T74" fmla="*/ 2147483647 w 188"/>
              <a:gd name="T75" fmla="*/ 2147483647 h 108"/>
              <a:gd name="T76" fmla="*/ 2147483647 w 188"/>
              <a:gd name="T77" fmla="*/ 2147483647 h 108"/>
              <a:gd name="T78" fmla="*/ 2147483647 w 188"/>
              <a:gd name="T79" fmla="*/ 2147483647 h 108"/>
              <a:gd name="T80" fmla="*/ 2147483647 w 188"/>
              <a:gd name="T81" fmla="*/ 2147483647 h 108"/>
              <a:gd name="T82" fmla="*/ 2147483647 w 188"/>
              <a:gd name="T83" fmla="*/ 2147483647 h 108"/>
              <a:gd name="T84" fmla="*/ 2147483647 w 188"/>
              <a:gd name="T85" fmla="*/ 2147483647 h 108"/>
              <a:gd name="T86" fmla="*/ 2147483647 w 188"/>
              <a:gd name="T87" fmla="*/ 2147483647 h 108"/>
              <a:gd name="T88" fmla="*/ 2147483647 w 188"/>
              <a:gd name="T89" fmla="*/ 2147483647 h 108"/>
              <a:gd name="T90" fmla="*/ 2147483647 w 188"/>
              <a:gd name="T91" fmla="*/ 2147483647 h 108"/>
              <a:gd name="T92" fmla="*/ 2147483647 w 188"/>
              <a:gd name="T93" fmla="*/ 2147483647 h 108"/>
              <a:gd name="T94" fmla="*/ 2147483647 w 188"/>
              <a:gd name="T95" fmla="*/ 2147483647 h 108"/>
              <a:gd name="T96" fmla="*/ 2147483647 w 188"/>
              <a:gd name="T97" fmla="*/ 2147483647 h 108"/>
              <a:gd name="T98" fmla="*/ 2147483647 w 188"/>
              <a:gd name="T99" fmla="*/ 2147483647 h 108"/>
              <a:gd name="T100" fmla="*/ 2147483647 w 188"/>
              <a:gd name="T101" fmla="*/ 2147483647 h 108"/>
              <a:gd name="T102" fmla="*/ 2147483647 w 188"/>
              <a:gd name="T103" fmla="*/ 2147483647 h 108"/>
              <a:gd name="T104" fmla="*/ 2147483647 w 188"/>
              <a:gd name="T105" fmla="*/ 2147483647 h 108"/>
              <a:gd name="T106" fmla="*/ 2147483647 w 188"/>
              <a:gd name="T107" fmla="*/ 2147483647 h 108"/>
              <a:gd name="T108" fmla="*/ 2147483647 w 188"/>
              <a:gd name="T109" fmla="*/ 2147483647 h 108"/>
              <a:gd name="T110" fmla="*/ 2147483647 w 188"/>
              <a:gd name="T111" fmla="*/ 0 h 108"/>
              <a:gd name="T112" fmla="*/ 2147483647 w 188"/>
              <a:gd name="T113" fmla="*/ 2147483647 h 108"/>
              <a:gd name="T114" fmla="*/ 2147483647 w 188"/>
              <a:gd name="T115" fmla="*/ 2147483647 h 108"/>
              <a:gd name="T116" fmla="*/ 2147483647 w 188"/>
              <a:gd name="T117" fmla="*/ 2147483647 h 108"/>
              <a:gd name="T118" fmla="*/ 2147483647 w 188"/>
              <a:gd name="T119" fmla="*/ 2147483647 h 108"/>
              <a:gd name="T120" fmla="*/ 2147483647 w 188"/>
              <a:gd name="T121" fmla="*/ 2147483647 h 1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08"/>
              <a:gd name="T185" fmla="*/ 188 w 188"/>
              <a:gd name="T186" fmla="*/ 108 h 1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08">
                <a:moveTo>
                  <a:pt x="184" y="36"/>
                </a:moveTo>
                <a:cubicBezTo>
                  <a:pt x="185" y="41"/>
                  <a:pt x="188" y="46"/>
                  <a:pt x="186" y="51"/>
                </a:cubicBezTo>
                <a:cubicBezTo>
                  <a:pt x="184" y="55"/>
                  <a:pt x="179" y="57"/>
                  <a:pt x="178" y="61"/>
                </a:cubicBezTo>
                <a:cubicBezTo>
                  <a:pt x="178" y="64"/>
                  <a:pt x="181" y="66"/>
                  <a:pt x="179" y="70"/>
                </a:cubicBezTo>
                <a:cubicBezTo>
                  <a:pt x="175" y="77"/>
                  <a:pt x="166" y="80"/>
                  <a:pt x="165" y="88"/>
                </a:cubicBezTo>
                <a:cubicBezTo>
                  <a:pt x="164" y="91"/>
                  <a:pt x="166" y="96"/>
                  <a:pt x="162" y="98"/>
                </a:cubicBezTo>
                <a:cubicBezTo>
                  <a:pt x="159" y="99"/>
                  <a:pt x="157" y="96"/>
                  <a:pt x="156" y="94"/>
                </a:cubicBezTo>
                <a:cubicBezTo>
                  <a:pt x="154" y="95"/>
                  <a:pt x="153" y="97"/>
                  <a:pt x="152" y="98"/>
                </a:cubicBezTo>
                <a:cubicBezTo>
                  <a:pt x="149" y="97"/>
                  <a:pt x="145" y="97"/>
                  <a:pt x="142" y="97"/>
                </a:cubicBezTo>
                <a:cubicBezTo>
                  <a:pt x="138" y="96"/>
                  <a:pt x="137" y="96"/>
                  <a:pt x="134" y="99"/>
                </a:cubicBezTo>
                <a:cubicBezTo>
                  <a:pt x="131" y="101"/>
                  <a:pt x="128" y="106"/>
                  <a:pt x="124" y="107"/>
                </a:cubicBezTo>
                <a:cubicBezTo>
                  <a:pt x="117" y="108"/>
                  <a:pt x="110" y="103"/>
                  <a:pt x="103" y="103"/>
                </a:cubicBezTo>
                <a:cubicBezTo>
                  <a:pt x="102" y="104"/>
                  <a:pt x="102" y="104"/>
                  <a:pt x="102" y="104"/>
                </a:cubicBezTo>
                <a:cubicBezTo>
                  <a:pt x="102" y="103"/>
                  <a:pt x="102" y="103"/>
                  <a:pt x="102" y="103"/>
                </a:cubicBezTo>
                <a:cubicBezTo>
                  <a:pt x="101" y="102"/>
                  <a:pt x="99" y="102"/>
                  <a:pt x="97" y="101"/>
                </a:cubicBezTo>
                <a:cubicBezTo>
                  <a:pt x="95" y="100"/>
                  <a:pt x="93" y="98"/>
                  <a:pt x="91" y="97"/>
                </a:cubicBezTo>
                <a:cubicBezTo>
                  <a:pt x="88" y="96"/>
                  <a:pt x="88" y="96"/>
                  <a:pt x="86" y="96"/>
                </a:cubicBezTo>
                <a:cubicBezTo>
                  <a:pt x="82" y="97"/>
                  <a:pt x="80" y="98"/>
                  <a:pt x="76" y="97"/>
                </a:cubicBezTo>
                <a:cubicBezTo>
                  <a:pt x="71" y="96"/>
                  <a:pt x="68" y="90"/>
                  <a:pt x="65" y="86"/>
                </a:cubicBezTo>
                <a:cubicBezTo>
                  <a:pt x="64" y="85"/>
                  <a:pt x="63" y="84"/>
                  <a:pt x="62" y="84"/>
                </a:cubicBezTo>
                <a:cubicBezTo>
                  <a:pt x="61" y="84"/>
                  <a:pt x="60" y="85"/>
                  <a:pt x="59" y="85"/>
                </a:cubicBezTo>
                <a:cubicBezTo>
                  <a:pt x="57" y="85"/>
                  <a:pt x="56" y="84"/>
                  <a:pt x="54" y="84"/>
                </a:cubicBezTo>
                <a:cubicBezTo>
                  <a:pt x="49" y="84"/>
                  <a:pt x="45" y="88"/>
                  <a:pt x="41" y="90"/>
                </a:cubicBezTo>
                <a:cubicBezTo>
                  <a:pt x="36" y="93"/>
                  <a:pt x="33" y="92"/>
                  <a:pt x="29" y="90"/>
                </a:cubicBezTo>
                <a:cubicBezTo>
                  <a:pt x="26" y="89"/>
                  <a:pt x="23" y="89"/>
                  <a:pt x="21" y="89"/>
                </a:cubicBezTo>
                <a:cubicBezTo>
                  <a:pt x="21" y="89"/>
                  <a:pt x="20" y="88"/>
                  <a:pt x="19" y="88"/>
                </a:cubicBezTo>
                <a:cubicBezTo>
                  <a:pt x="17" y="88"/>
                  <a:pt x="16" y="94"/>
                  <a:pt x="13" y="93"/>
                </a:cubicBezTo>
                <a:cubicBezTo>
                  <a:pt x="11" y="93"/>
                  <a:pt x="10" y="88"/>
                  <a:pt x="9" y="87"/>
                </a:cubicBezTo>
                <a:cubicBezTo>
                  <a:pt x="7" y="84"/>
                  <a:pt x="3" y="85"/>
                  <a:pt x="0" y="85"/>
                </a:cubicBezTo>
                <a:cubicBezTo>
                  <a:pt x="0" y="80"/>
                  <a:pt x="4" y="75"/>
                  <a:pt x="5" y="70"/>
                </a:cubicBezTo>
                <a:cubicBezTo>
                  <a:pt x="6" y="67"/>
                  <a:pt x="5" y="67"/>
                  <a:pt x="2" y="66"/>
                </a:cubicBezTo>
                <a:cubicBezTo>
                  <a:pt x="2" y="66"/>
                  <a:pt x="8" y="65"/>
                  <a:pt x="9" y="66"/>
                </a:cubicBezTo>
                <a:cubicBezTo>
                  <a:pt x="11" y="66"/>
                  <a:pt x="13" y="68"/>
                  <a:pt x="15" y="69"/>
                </a:cubicBezTo>
                <a:cubicBezTo>
                  <a:pt x="16" y="70"/>
                  <a:pt x="17" y="72"/>
                  <a:pt x="19" y="72"/>
                </a:cubicBezTo>
                <a:cubicBezTo>
                  <a:pt x="20" y="72"/>
                  <a:pt x="22" y="70"/>
                  <a:pt x="24" y="70"/>
                </a:cubicBezTo>
                <a:cubicBezTo>
                  <a:pt x="25" y="69"/>
                  <a:pt x="27" y="67"/>
                  <a:pt x="28" y="65"/>
                </a:cubicBezTo>
                <a:cubicBezTo>
                  <a:pt x="29" y="65"/>
                  <a:pt x="30" y="62"/>
                  <a:pt x="31" y="62"/>
                </a:cubicBezTo>
                <a:cubicBezTo>
                  <a:pt x="34" y="61"/>
                  <a:pt x="40" y="68"/>
                  <a:pt x="42" y="69"/>
                </a:cubicBezTo>
                <a:cubicBezTo>
                  <a:pt x="46" y="72"/>
                  <a:pt x="51" y="66"/>
                  <a:pt x="55" y="64"/>
                </a:cubicBezTo>
                <a:cubicBezTo>
                  <a:pt x="58" y="61"/>
                  <a:pt x="63" y="58"/>
                  <a:pt x="67" y="56"/>
                </a:cubicBezTo>
                <a:cubicBezTo>
                  <a:pt x="70" y="55"/>
                  <a:pt x="71" y="55"/>
                  <a:pt x="74" y="57"/>
                </a:cubicBezTo>
                <a:cubicBezTo>
                  <a:pt x="77" y="58"/>
                  <a:pt x="79" y="59"/>
                  <a:pt x="82" y="58"/>
                </a:cubicBezTo>
                <a:cubicBezTo>
                  <a:pt x="82" y="58"/>
                  <a:pt x="83" y="57"/>
                  <a:pt x="84" y="57"/>
                </a:cubicBezTo>
                <a:cubicBezTo>
                  <a:pt x="85" y="56"/>
                  <a:pt x="86" y="57"/>
                  <a:pt x="87" y="57"/>
                </a:cubicBezTo>
                <a:cubicBezTo>
                  <a:pt x="89" y="58"/>
                  <a:pt x="91" y="59"/>
                  <a:pt x="93" y="60"/>
                </a:cubicBezTo>
                <a:cubicBezTo>
                  <a:pt x="93" y="56"/>
                  <a:pt x="91" y="52"/>
                  <a:pt x="90" y="49"/>
                </a:cubicBezTo>
                <a:cubicBezTo>
                  <a:pt x="89" y="46"/>
                  <a:pt x="87" y="45"/>
                  <a:pt x="84" y="43"/>
                </a:cubicBezTo>
                <a:cubicBezTo>
                  <a:pt x="86" y="39"/>
                  <a:pt x="92" y="35"/>
                  <a:pt x="96" y="32"/>
                </a:cubicBezTo>
                <a:cubicBezTo>
                  <a:pt x="97" y="30"/>
                  <a:pt x="98" y="29"/>
                  <a:pt x="100" y="30"/>
                </a:cubicBezTo>
                <a:cubicBezTo>
                  <a:pt x="101" y="30"/>
                  <a:pt x="101" y="31"/>
                  <a:pt x="102" y="32"/>
                </a:cubicBezTo>
                <a:cubicBezTo>
                  <a:pt x="102" y="24"/>
                  <a:pt x="108" y="18"/>
                  <a:pt x="108" y="18"/>
                </a:cubicBezTo>
                <a:cubicBezTo>
                  <a:pt x="109" y="19"/>
                  <a:pt x="110" y="20"/>
                  <a:pt x="111" y="20"/>
                </a:cubicBezTo>
                <a:cubicBezTo>
                  <a:pt x="113" y="22"/>
                  <a:pt x="119" y="25"/>
                  <a:pt x="121" y="25"/>
                </a:cubicBezTo>
                <a:cubicBezTo>
                  <a:pt x="125" y="26"/>
                  <a:pt x="131" y="16"/>
                  <a:pt x="135" y="14"/>
                </a:cubicBezTo>
                <a:cubicBezTo>
                  <a:pt x="138" y="12"/>
                  <a:pt x="138" y="12"/>
                  <a:pt x="140" y="10"/>
                </a:cubicBezTo>
                <a:cubicBezTo>
                  <a:pt x="142" y="7"/>
                  <a:pt x="144" y="0"/>
                  <a:pt x="148" y="0"/>
                </a:cubicBezTo>
                <a:cubicBezTo>
                  <a:pt x="153" y="0"/>
                  <a:pt x="156" y="11"/>
                  <a:pt x="163" y="11"/>
                </a:cubicBezTo>
                <a:cubicBezTo>
                  <a:pt x="167" y="12"/>
                  <a:pt x="173" y="10"/>
                  <a:pt x="178" y="9"/>
                </a:cubicBezTo>
                <a:cubicBezTo>
                  <a:pt x="183" y="9"/>
                  <a:pt x="183" y="9"/>
                  <a:pt x="186" y="13"/>
                </a:cubicBezTo>
                <a:cubicBezTo>
                  <a:pt x="186" y="14"/>
                  <a:pt x="186" y="14"/>
                  <a:pt x="186" y="14"/>
                </a:cubicBezTo>
                <a:cubicBezTo>
                  <a:pt x="186" y="21"/>
                  <a:pt x="187" y="30"/>
                  <a:pt x="185" y="36"/>
                </a:cubicBezTo>
              </a:path>
            </a:pathLst>
          </a:custGeom>
          <a:solidFill>
            <a:schemeClr val="accent1"/>
          </a:solidFill>
          <a:ln w="3175" cap="rnd">
            <a:solidFill>
              <a:schemeClr val="bg1"/>
            </a:solidFill>
            <a:round/>
            <a:headEnd/>
            <a:tailEnd/>
          </a:ln>
        </p:spPr>
        <p:txBody>
          <a:bodyPr/>
          <a:lstStyle/>
          <a:p>
            <a:endParaRPr lang="de-DE"/>
          </a:p>
        </p:txBody>
      </p:sp>
      <p:sp>
        <p:nvSpPr>
          <p:cNvPr id="714786" name="Freeform 2082"/>
          <p:cNvSpPr>
            <a:spLocks/>
          </p:cNvSpPr>
          <p:nvPr/>
        </p:nvSpPr>
        <p:spPr bwMode="gray">
          <a:xfrm rot="347379">
            <a:off x="3567113" y="3740150"/>
            <a:ext cx="176212" cy="104775"/>
          </a:xfrm>
          <a:custGeom>
            <a:avLst/>
            <a:gdLst>
              <a:gd name="T0" fmla="*/ 2147483647 w 188"/>
              <a:gd name="T1" fmla="*/ 2147483647 h 108"/>
              <a:gd name="T2" fmla="*/ 2147483647 w 188"/>
              <a:gd name="T3" fmla="*/ 2147483647 h 108"/>
              <a:gd name="T4" fmla="*/ 2147483647 w 188"/>
              <a:gd name="T5" fmla="*/ 2147483647 h 108"/>
              <a:gd name="T6" fmla="*/ 2147483647 w 188"/>
              <a:gd name="T7" fmla="*/ 2147483647 h 108"/>
              <a:gd name="T8" fmla="*/ 2147483647 w 188"/>
              <a:gd name="T9" fmla="*/ 2147483647 h 108"/>
              <a:gd name="T10" fmla="*/ 2147483647 w 188"/>
              <a:gd name="T11" fmla="*/ 2147483647 h 108"/>
              <a:gd name="T12" fmla="*/ 2147483647 w 188"/>
              <a:gd name="T13" fmla="*/ 2147483647 h 108"/>
              <a:gd name="T14" fmla="*/ 2147483647 w 188"/>
              <a:gd name="T15" fmla="*/ 2147483647 h 108"/>
              <a:gd name="T16" fmla="*/ 2147483647 w 188"/>
              <a:gd name="T17" fmla="*/ 2147483647 h 108"/>
              <a:gd name="T18" fmla="*/ 2147483647 w 188"/>
              <a:gd name="T19" fmla="*/ 2147483647 h 108"/>
              <a:gd name="T20" fmla="*/ 2147483647 w 188"/>
              <a:gd name="T21" fmla="*/ 2147483647 h 108"/>
              <a:gd name="T22" fmla="*/ 2147483647 w 188"/>
              <a:gd name="T23" fmla="*/ 2147483647 h 108"/>
              <a:gd name="T24" fmla="*/ 2147483647 w 188"/>
              <a:gd name="T25" fmla="*/ 2147483647 h 108"/>
              <a:gd name="T26" fmla="*/ 2147483647 w 188"/>
              <a:gd name="T27" fmla="*/ 2147483647 h 108"/>
              <a:gd name="T28" fmla="*/ 2147483647 w 188"/>
              <a:gd name="T29" fmla="*/ 2147483647 h 108"/>
              <a:gd name="T30" fmla="*/ 2147483647 w 188"/>
              <a:gd name="T31" fmla="*/ 2147483647 h 108"/>
              <a:gd name="T32" fmla="*/ 2147483647 w 188"/>
              <a:gd name="T33" fmla="*/ 2147483647 h 108"/>
              <a:gd name="T34" fmla="*/ 2147483647 w 188"/>
              <a:gd name="T35" fmla="*/ 2147483647 h 108"/>
              <a:gd name="T36" fmla="*/ 2147483647 w 188"/>
              <a:gd name="T37" fmla="*/ 2147483647 h 108"/>
              <a:gd name="T38" fmla="*/ 2147483647 w 188"/>
              <a:gd name="T39" fmla="*/ 2147483647 h 108"/>
              <a:gd name="T40" fmla="*/ 2147483647 w 188"/>
              <a:gd name="T41" fmla="*/ 2147483647 h 108"/>
              <a:gd name="T42" fmla="*/ 2147483647 w 188"/>
              <a:gd name="T43" fmla="*/ 2147483647 h 108"/>
              <a:gd name="T44" fmla="*/ 2147483647 w 188"/>
              <a:gd name="T45" fmla="*/ 2147483647 h 108"/>
              <a:gd name="T46" fmla="*/ 2147483647 w 188"/>
              <a:gd name="T47" fmla="*/ 2147483647 h 108"/>
              <a:gd name="T48" fmla="*/ 2147483647 w 188"/>
              <a:gd name="T49" fmla="*/ 2147483647 h 108"/>
              <a:gd name="T50" fmla="*/ 2147483647 w 188"/>
              <a:gd name="T51" fmla="*/ 2147483647 h 108"/>
              <a:gd name="T52" fmla="*/ 2147483647 w 188"/>
              <a:gd name="T53" fmla="*/ 2147483647 h 108"/>
              <a:gd name="T54" fmla="*/ 2147483647 w 188"/>
              <a:gd name="T55" fmla="*/ 2147483647 h 108"/>
              <a:gd name="T56" fmla="*/ 0 w 188"/>
              <a:gd name="T57" fmla="*/ 2147483647 h 108"/>
              <a:gd name="T58" fmla="*/ 2147483647 w 188"/>
              <a:gd name="T59" fmla="*/ 2147483647 h 108"/>
              <a:gd name="T60" fmla="*/ 2147483647 w 188"/>
              <a:gd name="T61" fmla="*/ 2147483647 h 108"/>
              <a:gd name="T62" fmla="*/ 2147483647 w 188"/>
              <a:gd name="T63" fmla="*/ 2147483647 h 108"/>
              <a:gd name="T64" fmla="*/ 2147483647 w 188"/>
              <a:gd name="T65" fmla="*/ 2147483647 h 108"/>
              <a:gd name="T66" fmla="*/ 2147483647 w 188"/>
              <a:gd name="T67" fmla="*/ 2147483647 h 108"/>
              <a:gd name="T68" fmla="*/ 2147483647 w 188"/>
              <a:gd name="T69" fmla="*/ 2147483647 h 108"/>
              <a:gd name="T70" fmla="*/ 2147483647 w 188"/>
              <a:gd name="T71" fmla="*/ 2147483647 h 108"/>
              <a:gd name="T72" fmla="*/ 2147483647 w 188"/>
              <a:gd name="T73" fmla="*/ 2147483647 h 108"/>
              <a:gd name="T74" fmla="*/ 2147483647 w 188"/>
              <a:gd name="T75" fmla="*/ 2147483647 h 108"/>
              <a:gd name="T76" fmla="*/ 2147483647 w 188"/>
              <a:gd name="T77" fmla="*/ 2147483647 h 108"/>
              <a:gd name="T78" fmla="*/ 2147483647 w 188"/>
              <a:gd name="T79" fmla="*/ 2147483647 h 108"/>
              <a:gd name="T80" fmla="*/ 2147483647 w 188"/>
              <a:gd name="T81" fmla="*/ 2147483647 h 108"/>
              <a:gd name="T82" fmla="*/ 2147483647 w 188"/>
              <a:gd name="T83" fmla="*/ 2147483647 h 108"/>
              <a:gd name="T84" fmla="*/ 2147483647 w 188"/>
              <a:gd name="T85" fmla="*/ 2147483647 h 108"/>
              <a:gd name="T86" fmla="*/ 2147483647 w 188"/>
              <a:gd name="T87" fmla="*/ 2147483647 h 108"/>
              <a:gd name="T88" fmla="*/ 2147483647 w 188"/>
              <a:gd name="T89" fmla="*/ 2147483647 h 108"/>
              <a:gd name="T90" fmla="*/ 2147483647 w 188"/>
              <a:gd name="T91" fmla="*/ 2147483647 h 108"/>
              <a:gd name="T92" fmla="*/ 2147483647 w 188"/>
              <a:gd name="T93" fmla="*/ 2147483647 h 108"/>
              <a:gd name="T94" fmla="*/ 2147483647 w 188"/>
              <a:gd name="T95" fmla="*/ 2147483647 h 108"/>
              <a:gd name="T96" fmla="*/ 2147483647 w 188"/>
              <a:gd name="T97" fmla="*/ 2147483647 h 108"/>
              <a:gd name="T98" fmla="*/ 2147483647 w 188"/>
              <a:gd name="T99" fmla="*/ 2147483647 h 108"/>
              <a:gd name="T100" fmla="*/ 2147483647 w 188"/>
              <a:gd name="T101" fmla="*/ 2147483647 h 108"/>
              <a:gd name="T102" fmla="*/ 2147483647 w 188"/>
              <a:gd name="T103" fmla="*/ 2147483647 h 108"/>
              <a:gd name="T104" fmla="*/ 2147483647 w 188"/>
              <a:gd name="T105" fmla="*/ 2147483647 h 108"/>
              <a:gd name="T106" fmla="*/ 2147483647 w 188"/>
              <a:gd name="T107" fmla="*/ 2147483647 h 108"/>
              <a:gd name="T108" fmla="*/ 2147483647 w 188"/>
              <a:gd name="T109" fmla="*/ 2147483647 h 108"/>
              <a:gd name="T110" fmla="*/ 2147483647 w 188"/>
              <a:gd name="T111" fmla="*/ 0 h 108"/>
              <a:gd name="T112" fmla="*/ 2147483647 w 188"/>
              <a:gd name="T113" fmla="*/ 2147483647 h 108"/>
              <a:gd name="T114" fmla="*/ 2147483647 w 188"/>
              <a:gd name="T115" fmla="*/ 2147483647 h 108"/>
              <a:gd name="T116" fmla="*/ 2147483647 w 188"/>
              <a:gd name="T117" fmla="*/ 2147483647 h 108"/>
              <a:gd name="T118" fmla="*/ 2147483647 w 188"/>
              <a:gd name="T119" fmla="*/ 2147483647 h 108"/>
              <a:gd name="T120" fmla="*/ 2147483647 w 188"/>
              <a:gd name="T121" fmla="*/ 2147483647 h 1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08"/>
              <a:gd name="T185" fmla="*/ 188 w 188"/>
              <a:gd name="T186" fmla="*/ 108 h 1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08">
                <a:moveTo>
                  <a:pt x="184" y="36"/>
                </a:moveTo>
                <a:cubicBezTo>
                  <a:pt x="185" y="41"/>
                  <a:pt x="188" y="46"/>
                  <a:pt x="186" y="51"/>
                </a:cubicBezTo>
                <a:cubicBezTo>
                  <a:pt x="184" y="55"/>
                  <a:pt x="179" y="57"/>
                  <a:pt x="178" y="61"/>
                </a:cubicBezTo>
                <a:cubicBezTo>
                  <a:pt x="178" y="64"/>
                  <a:pt x="181" y="66"/>
                  <a:pt x="179" y="70"/>
                </a:cubicBezTo>
                <a:cubicBezTo>
                  <a:pt x="175" y="77"/>
                  <a:pt x="166" y="80"/>
                  <a:pt x="165" y="88"/>
                </a:cubicBezTo>
                <a:cubicBezTo>
                  <a:pt x="164" y="91"/>
                  <a:pt x="166" y="96"/>
                  <a:pt x="162" y="98"/>
                </a:cubicBezTo>
                <a:cubicBezTo>
                  <a:pt x="159" y="99"/>
                  <a:pt x="157" y="96"/>
                  <a:pt x="156" y="94"/>
                </a:cubicBezTo>
                <a:cubicBezTo>
                  <a:pt x="154" y="95"/>
                  <a:pt x="153" y="97"/>
                  <a:pt x="152" y="98"/>
                </a:cubicBezTo>
                <a:cubicBezTo>
                  <a:pt x="149" y="97"/>
                  <a:pt x="145" y="97"/>
                  <a:pt x="142" y="97"/>
                </a:cubicBezTo>
                <a:cubicBezTo>
                  <a:pt x="138" y="96"/>
                  <a:pt x="137" y="96"/>
                  <a:pt x="134" y="99"/>
                </a:cubicBezTo>
                <a:cubicBezTo>
                  <a:pt x="131" y="101"/>
                  <a:pt x="128" y="106"/>
                  <a:pt x="124" y="107"/>
                </a:cubicBezTo>
                <a:cubicBezTo>
                  <a:pt x="117" y="108"/>
                  <a:pt x="110" y="103"/>
                  <a:pt x="103" y="103"/>
                </a:cubicBezTo>
                <a:cubicBezTo>
                  <a:pt x="102" y="104"/>
                  <a:pt x="102" y="104"/>
                  <a:pt x="102" y="104"/>
                </a:cubicBezTo>
                <a:cubicBezTo>
                  <a:pt x="102" y="103"/>
                  <a:pt x="102" y="103"/>
                  <a:pt x="102" y="103"/>
                </a:cubicBezTo>
                <a:cubicBezTo>
                  <a:pt x="101" y="102"/>
                  <a:pt x="99" y="102"/>
                  <a:pt x="97" y="101"/>
                </a:cubicBezTo>
                <a:cubicBezTo>
                  <a:pt x="95" y="100"/>
                  <a:pt x="93" y="98"/>
                  <a:pt x="91" y="97"/>
                </a:cubicBezTo>
                <a:cubicBezTo>
                  <a:pt x="88" y="96"/>
                  <a:pt x="88" y="96"/>
                  <a:pt x="86" y="96"/>
                </a:cubicBezTo>
                <a:cubicBezTo>
                  <a:pt x="82" y="97"/>
                  <a:pt x="80" y="98"/>
                  <a:pt x="76" y="97"/>
                </a:cubicBezTo>
                <a:cubicBezTo>
                  <a:pt x="71" y="96"/>
                  <a:pt x="68" y="90"/>
                  <a:pt x="65" y="86"/>
                </a:cubicBezTo>
                <a:cubicBezTo>
                  <a:pt x="64" y="85"/>
                  <a:pt x="63" y="84"/>
                  <a:pt x="62" y="84"/>
                </a:cubicBezTo>
                <a:cubicBezTo>
                  <a:pt x="61" y="84"/>
                  <a:pt x="60" y="85"/>
                  <a:pt x="59" y="85"/>
                </a:cubicBezTo>
                <a:cubicBezTo>
                  <a:pt x="57" y="85"/>
                  <a:pt x="56" y="84"/>
                  <a:pt x="54" y="84"/>
                </a:cubicBezTo>
                <a:cubicBezTo>
                  <a:pt x="49" y="84"/>
                  <a:pt x="45" y="88"/>
                  <a:pt x="41" y="90"/>
                </a:cubicBezTo>
                <a:cubicBezTo>
                  <a:pt x="36" y="93"/>
                  <a:pt x="33" y="92"/>
                  <a:pt x="29" y="90"/>
                </a:cubicBezTo>
                <a:cubicBezTo>
                  <a:pt x="26" y="89"/>
                  <a:pt x="23" y="89"/>
                  <a:pt x="21" y="89"/>
                </a:cubicBezTo>
                <a:cubicBezTo>
                  <a:pt x="21" y="89"/>
                  <a:pt x="20" y="88"/>
                  <a:pt x="19" y="88"/>
                </a:cubicBezTo>
                <a:cubicBezTo>
                  <a:pt x="17" y="88"/>
                  <a:pt x="16" y="94"/>
                  <a:pt x="13" y="93"/>
                </a:cubicBezTo>
                <a:cubicBezTo>
                  <a:pt x="11" y="93"/>
                  <a:pt x="10" y="88"/>
                  <a:pt x="9" y="87"/>
                </a:cubicBezTo>
                <a:cubicBezTo>
                  <a:pt x="7" y="84"/>
                  <a:pt x="3" y="85"/>
                  <a:pt x="0" y="85"/>
                </a:cubicBezTo>
                <a:cubicBezTo>
                  <a:pt x="0" y="80"/>
                  <a:pt x="4" y="75"/>
                  <a:pt x="5" y="70"/>
                </a:cubicBezTo>
                <a:cubicBezTo>
                  <a:pt x="6" y="67"/>
                  <a:pt x="5" y="67"/>
                  <a:pt x="2" y="66"/>
                </a:cubicBezTo>
                <a:cubicBezTo>
                  <a:pt x="2" y="66"/>
                  <a:pt x="8" y="65"/>
                  <a:pt x="9" y="66"/>
                </a:cubicBezTo>
                <a:cubicBezTo>
                  <a:pt x="11" y="66"/>
                  <a:pt x="13" y="68"/>
                  <a:pt x="15" y="69"/>
                </a:cubicBezTo>
                <a:cubicBezTo>
                  <a:pt x="16" y="70"/>
                  <a:pt x="17" y="72"/>
                  <a:pt x="19" y="72"/>
                </a:cubicBezTo>
                <a:cubicBezTo>
                  <a:pt x="20" y="72"/>
                  <a:pt x="22" y="70"/>
                  <a:pt x="24" y="70"/>
                </a:cubicBezTo>
                <a:cubicBezTo>
                  <a:pt x="25" y="69"/>
                  <a:pt x="27" y="67"/>
                  <a:pt x="28" y="65"/>
                </a:cubicBezTo>
                <a:cubicBezTo>
                  <a:pt x="29" y="65"/>
                  <a:pt x="30" y="62"/>
                  <a:pt x="31" y="62"/>
                </a:cubicBezTo>
                <a:cubicBezTo>
                  <a:pt x="34" y="61"/>
                  <a:pt x="40" y="68"/>
                  <a:pt x="42" y="69"/>
                </a:cubicBezTo>
                <a:cubicBezTo>
                  <a:pt x="46" y="72"/>
                  <a:pt x="51" y="66"/>
                  <a:pt x="55" y="64"/>
                </a:cubicBezTo>
                <a:cubicBezTo>
                  <a:pt x="58" y="61"/>
                  <a:pt x="63" y="58"/>
                  <a:pt x="67" y="56"/>
                </a:cubicBezTo>
                <a:cubicBezTo>
                  <a:pt x="70" y="55"/>
                  <a:pt x="71" y="55"/>
                  <a:pt x="74" y="57"/>
                </a:cubicBezTo>
                <a:cubicBezTo>
                  <a:pt x="77" y="58"/>
                  <a:pt x="79" y="59"/>
                  <a:pt x="82" y="58"/>
                </a:cubicBezTo>
                <a:cubicBezTo>
                  <a:pt x="82" y="58"/>
                  <a:pt x="83" y="57"/>
                  <a:pt x="84" y="57"/>
                </a:cubicBezTo>
                <a:cubicBezTo>
                  <a:pt x="85" y="56"/>
                  <a:pt x="86" y="57"/>
                  <a:pt x="87" y="57"/>
                </a:cubicBezTo>
                <a:cubicBezTo>
                  <a:pt x="89" y="58"/>
                  <a:pt x="91" y="59"/>
                  <a:pt x="93" y="60"/>
                </a:cubicBezTo>
                <a:cubicBezTo>
                  <a:pt x="93" y="56"/>
                  <a:pt x="91" y="52"/>
                  <a:pt x="90" y="49"/>
                </a:cubicBezTo>
                <a:cubicBezTo>
                  <a:pt x="89" y="46"/>
                  <a:pt x="87" y="45"/>
                  <a:pt x="84" y="43"/>
                </a:cubicBezTo>
                <a:cubicBezTo>
                  <a:pt x="86" y="39"/>
                  <a:pt x="92" y="35"/>
                  <a:pt x="96" y="32"/>
                </a:cubicBezTo>
                <a:cubicBezTo>
                  <a:pt x="97" y="30"/>
                  <a:pt x="98" y="29"/>
                  <a:pt x="100" y="30"/>
                </a:cubicBezTo>
                <a:cubicBezTo>
                  <a:pt x="101" y="30"/>
                  <a:pt x="101" y="31"/>
                  <a:pt x="102" y="32"/>
                </a:cubicBezTo>
                <a:cubicBezTo>
                  <a:pt x="102" y="24"/>
                  <a:pt x="108" y="18"/>
                  <a:pt x="108" y="18"/>
                </a:cubicBezTo>
                <a:cubicBezTo>
                  <a:pt x="109" y="19"/>
                  <a:pt x="110" y="20"/>
                  <a:pt x="111" y="20"/>
                </a:cubicBezTo>
                <a:cubicBezTo>
                  <a:pt x="113" y="22"/>
                  <a:pt x="119" y="25"/>
                  <a:pt x="121" y="25"/>
                </a:cubicBezTo>
                <a:cubicBezTo>
                  <a:pt x="125" y="26"/>
                  <a:pt x="131" y="16"/>
                  <a:pt x="135" y="14"/>
                </a:cubicBezTo>
                <a:cubicBezTo>
                  <a:pt x="138" y="12"/>
                  <a:pt x="138" y="12"/>
                  <a:pt x="140" y="10"/>
                </a:cubicBezTo>
                <a:cubicBezTo>
                  <a:pt x="142" y="7"/>
                  <a:pt x="144" y="0"/>
                  <a:pt x="148" y="0"/>
                </a:cubicBezTo>
                <a:cubicBezTo>
                  <a:pt x="153" y="0"/>
                  <a:pt x="156" y="11"/>
                  <a:pt x="163" y="11"/>
                </a:cubicBezTo>
                <a:cubicBezTo>
                  <a:pt x="167" y="12"/>
                  <a:pt x="173" y="10"/>
                  <a:pt x="178" y="9"/>
                </a:cubicBezTo>
                <a:cubicBezTo>
                  <a:pt x="183" y="9"/>
                  <a:pt x="183" y="9"/>
                  <a:pt x="186" y="13"/>
                </a:cubicBezTo>
                <a:cubicBezTo>
                  <a:pt x="186" y="14"/>
                  <a:pt x="186" y="14"/>
                  <a:pt x="186" y="14"/>
                </a:cubicBezTo>
                <a:cubicBezTo>
                  <a:pt x="186" y="21"/>
                  <a:pt x="187" y="30"/>
                  <a:pt x="185" y="36"/>
                </a:cubicBezTo>
              </a:path>
            </a:pathLst>
          </a:custGeom>
          <a:solidFill>
            <a:srgbClr val="ED1651"/>
          </a:solidFill>
          <a:ln w="3175" cap="rnd">
            <a:solidFill>
              <a:schemeClr val="bg1"/>
            </a:solidFill>
            <a:round/>
            <a:headEnd/>
            <a:tailEnd/>
          </a:ln>
        </p:spPr>
        <p:txBody>
          <a:bodyPr/>
          <a:lstStyle/>
          <a:p>
            <a:endParaRPr lang="de-DE"/>
          </a:p>
        </p:txBody>
      </p:sp>
      <p:sp>
        <p:nvSpPr>
          <p:cNvPr id="714787" name="Freeform 2083"/>
          <p:cNvSpPr>
            <a:spLocks/>
          </p:cNvSpPr>
          <p:nvPr/>
        </p:nvSpPr>
        <p:spPr bwMode="gray">
          <a:xfrm rot="347379">
            <a:off x="3651250" y="3824288"/>
            <a:ext cx="80963" cy="61912"/>
          </a:xfrm>
          <a:custGeom>
            <a:avLst/>
            <a:gdLst>
              <a:gd name="T0" fmla="*/ 2147483647 w 85"/>
              <a:gd name="T1" fmla="*/ 2147483647 h 63"/>
              <a:gd name="T2" fmla="*/ 2147483647 w 85"/>
              <a:gd name="T3" fmla="*/ 2147483647 h 63"/>
              <a:gd name="T4" fmla="*/ 2147483647 w 85"/>
              <a:gd name="T5" fmla="*/ 2147483647 h 63"/>
              <a:gd name="T6" fmla="*/ 2147483647 w 85"/>
              <a:gd name="T7" fmla="*/ 2147483647 h 63"/>
              <a:gd name="T8" fmla="*/ 2147483647 w 85"/>
              <a:gd name="T9" fmla="*/ 2147483647 h 63"/>
              <a:gd name="T10" fmla="*/ 2147483647 w 85"/>
              <a:gd name="T11" fmla="*/ 2147483647 h 63"/>
              <a:gd name="T12" fmla="*/ 2147483647 w 85"/>
              <a:gd name="T13" fmla="*/ 2147483647 h 63"/>
              <a:gd name="T14" fmla="*/ 2147483647 w 85"/>
              <a:gd name="T15" fmla="*/ 2147483647 h 63"/>
              <a:gd name="T16" fmla="*/ 2147483647 w 85"/>
              <a:gd name="T17" fmla="*/ 0 h 63"/>
              <a:gd name="T18" fmla="*/ 2147483647 w 85"/>
              <a:gd name="T19" fmla="*/ 0 h 63"/>
              <a:gd name="T20" fmla="*/ 2147483647 w 85"/>
              <a:gd name="T21" fmla="*/ 2147483647 h 63"/>
              <a:gd name="T22" fmla="*/ 2147483647 w 85"/>
              <a:gd name="T23" fmla="*/ 2147483647 h 63"/>
              <a:gd name="T24" fmla="*/ 2147483647 w 85"/>
              <a:gd name="T25" fmla="*/ 2147483647 h 63"/>
              <a:gd name="T26" fmla="*/ 2147483647 w 85"/>
              <a:gd name="T27" fmla="*/ 2147483647 h 63"/>
              <a:gd name="T28" fmla="*/ 2147483647 w 85"/>
              <a:gd name="T29" fmla="*/ 2147483647 h 63"/>
              <a:gd name="T30" fmla="*/ 2147483647 w 85"/>
              <a:gd name="T31" fmla="*/ 2147483647 h 63"/>
              <a:gd name="T32" fmla="*/ 2147483647 w 85"/>
              <a:gd name="T33" fmla="*/ 2147483647 h 63"/>
              <a:gd name="T34" fmla="*/ 2147483647 w 85"/>
              <a:gd name="T35" fmla="*/ 2147483647 h 63"/>
              <a:gd name="T36" fmla="*/ 2147483647 w 85"/>
              <a:gd name="T37" fmla="*/ 2147483647 h 63"/>
              <a:gd name="T38" fmla="*/ 2147483647 w 85"/>
              <a:gd name="T39" fmla="*/ 2147483647 h 63"/>
              <a:gd name="T40" fmla="*/ 2147483647 w 85"/>
              <a:gd name="T41" fmla="*/ 2147483647 h 63"/>
              <a:gd name="T42" fmla="*/ 2147483647 w 85"/>
              <a:gd name="T43" fmla="*/ 2147483647 h 63"/>
              <a:gd name="T44" fmla="*/ 2147483647 w 85"/>
              <a:gd name="T45" fmla="*/ 2147483647 h 63"/>
              <a:gd name="T46" fmla="*/ 2147483647 w 85"/>
              <a:gd name="T47" fmla="*/ 2147483647 h 63"/>
              <a:gd name="T48" fmla="*/ 2147483647 w 85"/>
              <a:gd name="T49" fmla="*/ 2147483647 h 63"/>
              <a:gd name="T50" fmla="*/ 2147483647 w 85"/>
              <a:gd name="T51" fmla="*/ 2147483647 h 63"/>
              <a:gd name="T52" fmla="*/ 2147483647 w 85"/>
              <a:gd name="T53" fmla="*/ 2147483647 h 63"/>
              <a:gd name="T54" fmla="*/ 2147483647 w 85"/>
              <a:gd name="T55" fmla="*/ 2147483647 h 63"/>
              <a:gd name="T56" fmla="*/ 2147483647 w 85"/>
              <a:gd name="T57" fmla="*/ 2147483647 h 63"/>
              <a:gd name="T58" fmla="*/ 2147483647 w 85"/>
              <a:gd name="T59" fmla="*/ 2147483647 h 63"/>
              <a:gd name="T60" fmla="*/ 2147483647 w 85"/>
              <a:gd name="T61" fmla="*/ 2147483647 h 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63"/>
              <a:gd name="T95" fmla="*/ 85 w 85"/>
              <a:gd name="T96" fmla="*/ 63 h 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63">
                <a:moveTo>
                  <a:pt x="5" y="20"/>
                </a:moveTo>
                <a:cubicBezTo>
                  <a:pt x="12" y="20"/>
                  <a:pt x="19" y="25"/>
                  <a:pt x="26" y="24"/>
                </a:cubicBezTo>
                <a:cubicBezTo>
                  <a:pt x="30" y="23"/>
                  <a:pt x="33" y="18"/>
                  <a:pt x="36" y="16"/>
                </a:cubicBezTo>
                <a:cubicBezTo>
                  <a:pt x="39" y="13"/>
                  <a:pt x="40" y="13"/>
                  <a:pt x="44" y="14"/>
                </a:cubicBezTo>
                <a:cubicBezTo>
                  <a:pt x="47" y="14"/>
                  <a:pt x="51" y="14"/>
                  <a:pt x="54" y="15"/>
                </a:cubicBezTo>
                <a:cubicBezTo>
                  <a:pt x="55" y="14"/>
                  <a:pt x="56" y="12"/>
                  <a:pt x="58" y="11"/>
                </a:cubicBezTo>
                <a:cubicBezTo>
                  <a:pt x="59" y="13"/>
                  <a:pt x="61" y="16"/>
                  <a:pt x="64" y="15"/>
                </a:cubicBezTo>
                <a:cubicBezTo>
                  <a:pt x="68" y="13"/>
                  <a:pt x="66" y="8"/>
                  <a:pt x="67" y="5"/>
                </a:cubicBezTo>
                <a:cubicBezTo>
                  <a:pt x="67" y="3"/>
                  <a:pt x="68" y="1"/>
                  <a:pt x="69" y="0"/>
                </a:cubicBezTo>
                <a:cubicBezTo>
                  <a:pt x="69" y="0"/>
                  <a:pt x="69" y="0"/>
                  <a:pt x="69" y="0"/>
                </a:cubicBezTo>
                <a:cubicBezTo>
                  <a:pt x="73" y="5"/>
                  <a:pt x="76" y="11"/>
                  <a:pt x="80" y="15"/>
                </a:cubicBezTo>
                <a:cubicBezTo>
                  <a:pt x="85" y="18"/>
                  <a:pt x="85" y="18"/>
                  <a:pt x="85" y="18"/>
                </a:cubicBezTo>
                <a:cubicBezTo>
                  <a:pt x="81" y="20"/>
                  <a:pt x="77" y="22"/>
                  <a:pt x="74" y="23"/>
                </a:cubicBezTo>
                <a:cubicBezTo>
                  <a:pt x="71" y="24"/>
                  <a:pt x="69" y="26"/>
                  <a:pt x="67" y="27"/>
                </a:cubicBezTo>
                <a:cubicBezTo>
                  <a:pt x="65" y="28"/>
                  <a:pt x="59" y="30"/>
                  <a:pt x="58" y="31"/>
                </a:cubicBezTo>
                <a:cubicBezTo>
                  <a:pt x="56" y="35"/>
                  <a:pt x="63" y="40"/>
                  <a:pt x="63" y="44"/>
                </a:cubicBezTo>
                <a:cubicBezTo>
                  <a:pt x="62" y="47"/>
                  <a:pt x="56" y="48"/>
                  <a:pt x="54" y="49"/>
                </a:cubicBezTo>
                <a:cubicBezTo>
                  <a:pt x="53" y="53"/>
                  <a:pt x="53" y="57"/>
                  <a:pt x="55" y="61"/>
                </a:cubicBezTo>
                <a:cubicBezTo>
                  <a:pt x="46" y="61"/>
                  <a:pt x="38" y="62"/>
                  <a:pt x="32" y="54"/>
                </a:cubicBezTo>
                <a:cubicBezTo>
                  <a:pt x="29" y="56"/>
                  <a:pt x="30" y="61"/>
                  <a:pt x="28" y="62"/>
                </a:cubicBezTo>
                <a:cubicBezTo>
                  <a:pt x="27" y="63"/>
                  <a:pt x="23" y="62"/>
                  <a:pt x="22" y="62"/>
                </a:cubicBezTo>
                <a:cubicBezTo>
                  <a:pt x="18" y="62"/>
                  <a:pt x="5" y="58"/>
                  <a:pt x="4" y="60"/>
                </a:cubicBezTo>
                <a:cubicBezTo>
                  <a:pt x="4" y="58"/>
                  <a:pt x="4" y="58"/>
                  <a:pt x="4" y="58"/>
                </a:cubicBezTo>
                <a:cubicBezTo>
                  <a:pt x="5" y="57"/>
                  <a:pt x="6" y="55"/>
                  <a:pt x="6" y="52"/>
                </a:cubicBezTo>
                <a:cubicBezTo>
                  <a:pt x="7" y="49"/>
                  <a:pt x="7" y="48"/>
                  <a:pt x="6" y="48"/>
                </a:cubicBezTo>
                <a:cubicBezTo>
                  <a:pt x="5" y="48"/>
                  <a:pt x="5" y="48"/>
                  <a:pt x="5" y="48"/>
                </a:cubicBezTo>
                <a:cubicBezTo>
                  <a:pt x="4" y="45"/>
                  <a:pt x="2" y="42"/>
                  <a:pt x="3" y="40"/>
                </a:cubicBezTo>
                <a:cubicBezTo>
                  <a:pt x="3" y="38"/>
                  <a:pt x="6" y="37"/>
                  <a:pt x="6" y="35"/>
                </a:cubicBezTo>
                <a:cubicBezTo>
                  <a:pt x="0" y="34"/>
                  <a:pt x="2" y="27"/>
                  <a:pt x="3" y="24"/>
                </a:cubicBezTo>
                <a:cubicBezTo>
                  <a:pt x="4" y="22"/>
                  <a:pt x="5" y="21"/>
                  <a:pt x="4" y="21"/>
                </a:cubicBezTo>
                <a:lnTo>
                  <a:pt x="5" y="20"/>
                </a:lnTo>
                <a:close/>
              </a:path>
            </a:pathLst>
          </a:custGeom>
          <a:solidFill>
            <a:srgbClr val="ED1651"/>
          </a:solidFill>
          <a:ln w="3175" cap="rnd">
            <a:solidFill>
              <a:schemeClr val="bg1"/>
            </a:solidFill>
            <a:round/>
            <a:headEnd/>
            <a:tailEnd/>
          </a:ln>
        </p:spPr>
        <p:txBody>
          <a:bodyPr/>
          <a:lstStyle/>
          <a:p>
            <a:endParaRPr lang="de-DE"/>
          </a:p>
        </p:txBody>
      </p:sp>
      <p:sp>
        <p:nvSpPr>
          <p:cNvPr id="714788" name="Freeform 2084"/>
          <p:cNvSpPr>
            <a:spLocks/>
          </p:cNvSpPr>
          <p:nvPr/>
        </p:nvSpPr>
        <p:spPr bwMode="gray">
          <a:xfrm rot="347379">
            <a:off x="3648075" y="3843338"/>
            <a:ext cx="139700" cy="131762"/>
          </a:xfrm>
          <a:custGeom>
            <a:avLst/>
            <a:gdLst>
              <a:gd name="T0" fmla="*/ 2147483647 w 148"/>
              <a:gd name="T1" fmla="*/ 2147483647 h 134"/>
              <a:gd name="T2" fmla="*/ 2147483647 w 148"/>
              <a:gd name="T3" fmla="*/ 2147483647 h 134"/>
              <a:gd name="T4" fmla="*/ 2147483647 w 148"/>
              <a:gd name="T5" fmla="*/ 2147483647 h 134"/>
              <a:gd name="T6" fmla="*/ 2147483647 w 148"/>
              <a:gd name="T7" fmla="*/ 2147483647 h 134"/>
              <a:gd name="T8" fmla="*/ 2147483647 w 148"/>
              <a:gd name="T9" fmla="*/ 2147483647 h 134"/>
              <a:gd name="T10" fmla="*/ 2147483647 w 148"/>
              <a:gd name="T11" fmla="*/ 2147483647 h 134"/>
              <a:gd name="T12" fmla="*/ 2147483647 w 148"/>
              <a:gd name="T13" fmla="*/ 2147483647 h 134"/>
              <a:gd name="T14" fmla="*/ 2147483647 w 148"/>
              <a:gd name="T15" fmla="*/ 2147483647 h 134"/>
              <a:gd name="T16" fmla="*/ 2147483647 w 148"/>
              <a:gd name="T17" fmla="*/ 2147483647 h 134"/>
              <a:gd name="T18" fmla="*/ 2147483647 w 148"/>
              <a:gd name="T19" fmla="*/ 2147483647 h 134"/>
              <a:gd name="T20" fmla="*/ 2147483647 w 148"/>
              <a:gd name="T21" fmla="*/ 2147483647 h 134"/>
              <a:gd name="T22" fmla="*/ 2147483647 w 148"/>
              <a:gd name="T23" fmla="*/ 2147483647 h 134"/>
              <a:gd name="T24" fmla="*/ 2147483647 w 148"/>
              <a:gd name="T25" fmla="*/ 2147483647 h 134"/>
              <a:gd name="T26" fmla="*/ 2147483647 w 148"/>
              <a:gd name="T27" fmla="*/ 2147483647 h 134"/>
              <a:gd name="T28" fmla="*/ 2147483647 w 148"/>
              <a:gd name="T29" fmla="*/ 2147483647 h 134"/>
              <a:gd name="T30" fmla="*/ 2147483647 w 148"/>
              <a:gd name="T31" fmla="*/ 2147483647 h 134"/>
              <a:gd name="T32" fmla="*/ 2147483647 w 148"/>
              <a:gd name="T33" fmla="*/ 2147483647 h 134"/>
              <a:gd name="T34" fmla="*/ 2147483647 w 148"/>
              <a:gd name="T35" fmla="*/ 2147483647 h 134"/>
              <a:gd name="T36" fmla="*/ 2147483647 w 148"/>
              <a:gd name="T37" fmla="*/ 2147483647 h 134"/>
              <a:gd name="T38" fmla="*/ 2147483647 w 148"/>
              <a:gd name="T39" fmla="*/ 2147483647 h 134"/>
              <a:gd name="T40" fmla="*/ 2147483647 w 148"/>
              <a:gd name="T41" fmla="*/ 2147483647 h 134"/>
              <a:gd name="T42" fmla="*/ 2147483647 w 148"/>
              <a:gd name="T43" fmla="*/ 2147483647 h 134"/>
              <a:gd name="T44" fmla="*/ 2147483647 w 148"/>
              <a:gd name="T45" fmla="*/ 0 h 134"/>
              <a:gd name="T46" fmla="*/ 2147483647 w 148"/>
              <a:gd name="T47" fmla="*/ 0 h 134"/>
              <a:gd name="T48" fmla="*/ 2147483647 w 148"/>
              <a:gd name="T49" fmla="*/ 2147483647 h 134"/>
              <a:gd name="T50" fmla="*/ 2147483647 w 148"/>
              <a:gd name="T51" fmla="*/ 2147483647 h 134"/>
              <a:gd name="T52" fmla="*/ 2147483647 w 148"/>
              <a:gd name="T53" fmla="*/ 2147483647 h 134"/>
              <a:gd name="T54" fmla="*/ 2147483647 w 148"/>
              <a:gd name="T55" fmla="*/ 2147483647 h 134"/>
              <a:gd name="T56" fmla="*/ 2147483647 w 148"/>
              <a:gd name="T57" fmla="*/ 2147483647 h 134"/>
              <a:gd name="T58" fmla="*/ 2147483647 w 148"/>
              <a:gd name="T59" fmla="*/ 2147483647 h 134"/>
              <a:gd name="T60" fmla="*/ 2147483647 w 148"/>
              <a:gd name="T61" fmla="*/ 2147483647 h 134"/>
              <a:gd name="T62" fmla="*/ 2147483647 w 148"/>
              <a:gd name="T63" fmla="*/ 2147483647 h 134"/>
              <a:gd name="T64" fmla="*/ 2147483647 w 148"/>
              <a:gd name="T65" fmla="*/ 2147483647 h 134"/>
              <a:gd name="T66" fmla="*/ 2147483647 w 148"/>
              <a:gd name="T67" fmla="*/ 2147483647 h 134"/>
              <a:gd name="T68" fmla="*/ 2147483647 w 148"/>
              <a:gd name="T69" fmla="*/ 2147483647 h 134"/>
              <a:gd name="T70" fmla="*/ 2147483647 w 148"/>
              <a:gd name="T71" fmla="*/ 2147483647 h 134"/>
              <a:gd name="T72" fmla="*/ 2147483647 w 148"/>
              <a:gd name="T73" fmla="*/ 2147483647 h 134"/>
              <a:gd name="T74" fmla="*/ 2147483647 w 148"/>
              <a:gd name="T75" fmla="*/ 2147483647 h 134"/>
              <a:gd name="T76" fmla="*/ 2147483647 w 148"/>
              <a:gd name="T77" fmla="*/ 2147483647 h 134"/>
              <a:gd name="T78" fmla="*/ 2147483647 w 148"/>
              <a:gd name="T79" fmla="*/ 2147483647 h 134"/>
              <a:gd name="T80" fmla="*/ 2147483647 w 148"/>
              <a:gd name="T81" fmla="*/ 2147483647 h 134"/>
              <a:gd name="T82" fmla="*/ 2147483647 w 148"/>
              <a:gd name="T83" fmla="*/ 2147483647 h 134"/>
              <a:gd name="T84" fmla="*/ 2147483647 w 148"/>
              <a:gd name="T85" fmla="*/ 2147483647 h 134"/>
              <a:gd name="T86" fmla="*/ 2147483647 w 148"/>
              <a:gd name="T87" fmla="*/ 2147483647 h 134"/>
              <a:gd name="T88" fmla="*/ 2147483647 w 148"/>
              <a:gd name="T89" fmla="*/ 2147483647 h 134"/>
              <a:gd name="T90" fmla="*/ 2147483647 w 148"/>
              <a:gd name="T91" fmla="*/ 2147483647 h 134"/>
              <a:gd name="T92" fmla="*/ 2147483647 w 148"/>
              <a:gd name="T93" fmla="*/ 2147483647 h 134"/>
              <a:gd name="T94" fmla="*/ 2147483647 w 148"/>
              <a:gd name="T95" fmla="*/ 2147483647 h 134"/>
              <a:gd name="T96" fmla="*/ 2147483647 w 148"/>
              <a:gd name="T97" fmla="*/ 2147483647 h 134"/>
              <a:gd name="T98" fmla="*/ 2147483647 w 148"/>
              <a:gd name="T99" fmla="*/ 2147483647 h 134"/>
              <a:gd name="T100" fmla="*/ 2147483647 w 148"/>
              <a:gd name="T101" fmla="*/ 2147483647 h 1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
              <a:gd name="T154" fmla="*/ 0 h 134"/>
              <a:gd name="T155" fmla="*/ 148 w 148"/>
              <a:gd name="T156" fmla="*/ 134 h 1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 h="134">
                <a:moveTo>
                  <a:pt x="107" y="134"/>
                </a:moveTo>
                <a:cubicBezTo>
                  <a:pt x="109" y="129"/>
                  <a:pt x="105" y="127"/>
                  <a:pt x="101" y="122"/>
                </a:cubicBezTo>
                <a:cubicBezTo>
                  <a:pt x="95" y="115"/>
                  <a:pt x="92" y="106"/>
                  <a:pt x="84" y="100"/>
                </a:cubicBezTo>
                <a:cubicBezTo>
                  <a:pt x="81" y="99"/>
                  <a:pt x="78" y="98"/>
                  <a:pt x="77" y="95"/>
                </a:cubicBezTo>
                <a:cubicBezTo>
                  <a:pt x="75" y="92"/>
                  <a:pt x="77" y="88"/>
                  <a:pt x="75" y="84"/>
                </a:cubicBezTo>
                <a:cubicBezTo>
                  <a:pt x="72" y="75"/>
                  <a:pt x="55" y="70"/>
                  <a:pt x="58" y="60"/>
                </a:cubicBezTo>
                <a:cubicBezTo>
                  <a:pt x="59" y="57"/>
                  <a:pt x="61" y="52"/>
                  <a:pt x="63" y="52"/>
                </a:cubicBezTo>
                <a:cubicBezTo>
                  <a:pt x="64" y="52"/>
                  <a:pt x="68" y="55"/>
                  <a:pt x="69" y="55"/>
                </a:cubicBezTo>
                <a:cubicBezTo>
                  <a:pt x="76" y="56"/>
                  <a:pt x="83" y="53"/>
                  <a:pt x="89" y="52"/>
                </a:cubicBezTo>
                <a:cubicBezTo>
                  <a:pt x="96" y="52"/>
                  <a:pt x="97" y="55"/>
                  <a:pt x="102" y="59"/>
                </a:cubicBezTo>
                <a:cubicBezTo>
                  <a:pt x="109" y="62"/>
                  <a:pt x="112" y="57"/>
                  <a:pt x="118" y="56"/>
                </a:cubicBezTo>
                <a:cubicBezTo>
                  <a:pt x="124" y="56"/>
                  <a:pt x="128" y="61"/>
                  <a:pt x="132" y="65"/>
                </a:cubicBezTo>
                <a:cubicBezTo>
                  <a:pt x="139" y="71"/>
                  <a:pt x="138" y="62"/>
                  <a:pt x="145" y="61"/>
                </a:cubicBezTo>
                <a:cubicBezTo>
                  <a:pt x="146" y="57"/>
                  <a:pt x="148" y="52"/>
                  <a:pt x="148" y="48"/>
                </a:cubicBezTo>
                <a:cubicBezTo>
                  <a:pt x="146" y="48"/>
                  <a:pt x="143" y="48"/>
                  <a:pt x="141" y="48"/>
                </a:cubicBezTo>
                <a:cubicBezTo>
                  <a:pt x="141" y="45"/>
                  <a:pt x="142" y="38"/>
                  <a:pt x="138" y="37"/>
                </a:cubicBezTo>
                <a:cubicBezTo>
                  <a:pt x="139" y="35"/>
                  <a:pt x="141" y="32"/>
                  <a:pt x="141" y="30"/>
                </a:cubicBezTo>
                <a:cubicBezTo>
                  <a:pt x="142" y="28"/>
                  <a:pt x="139" y="24"/>
                  <a:pt x="138" y="23"/>
                </a:cubicBezTo>
                <a:cubicBezTo>
                  <a:pt x="138" y="22"/>
                  <a:pt x="138" y="22"/>
                  <a:pt x="138" y="22"/>
                </a:cubicBezTo>
                <a:cubicBezTo>
                  <a:pt x="134" y="24"/>
                  <a:pt x="129" y="25"/>
                  <a:pt x="125" y="25"/>
                </a:cubicBezTo>
                <a:cubicBezTo>
                  <a:pt x="121" y="25"/>
                  <a:pt x="114" y="16"/>
                  <a:pt x="111" y="25"/>
                </a:cubicBezTo>
                <a:cubicBezTo>
                  <a:pt x="102" y="20"/>
                  <a:pt x="95" y="13"/>
                  <a:pt x="88" y="6"/>
                </a:cubicBezTo>
                <a:cubicBezTo>
                  <a:pt x="86" y="3"/>
                  <a:pt x="84" y="2"/>
                  <a:pt x="81" y="0"/>
                </a:cubicBezTo>
                <a:cubicBezTo>
                  <a:pt x="80" y="0"/>
                  <a:pt x="80" y="0"/>
                  <a:pt x="80" y="0"/>
                </a:cubicBezTo>
                <a:cubicBezTo>
                  <a:pt x="77" y="1"/>
                  <a:pt x="74" y="3"/>
                  <a:pt x="70" y="4"/>
                </a:cubicBezTo>
                <a:cubicBezTo>
                  <a:pt x="68" y="5"/>
                  <a:pt x="66" y="7"/>
                  <a:pt x="64" y="8"/>
                </a:cubicBezTo>
                <a:cubicBezTo>
                  <a:pt x="62" y="9"/>
                  <a:pt x="56" y="11"/>
                  <a:pt x="55" y="12"/>
                </a:cubicBezTo>
                <a:cubicBezTo>
                  <a:pt x="53" y="16"/>
                  <a:pt x="60" y="21"/>
                  <a:pt x="60" y="25"/>
                </a:cubicBezTo>
                <a:cubicBezTo>
                  <a:pt x="59" y="28"/>
                  <a:pt x="53" y="29"/>
                  <a:pt x="51" y="30"/>
                </a:cubicBezTo>
                <a:cubicBezTo>
                  <a:pt x="50" y="34"/>
                  <a:pt x="50" y="38"/>
                  <a:pt x="52" y="42"/>
                </a:cubicBezTo>
                <a:cubicBezTo>
                  <a:pt x="42" y="42"/>
                  <a:pt x="35" y="43"/>
                  <a:pt x="29" y="35"/>
                </a:cubicBezTo>
                <a:cubicBezTo>
                  <a:pt x="26" y="37"/>
                  <a:pt x="27" y="42"/>
                  <a:pt x="25" y="43"/>
                </a:cubicBezTo>
                <a:cubicBezTo>
                  <a:pt x="24" y="44"/>
                  <a:pt x="20" y="43"/>
                  <a:pt x="19" y="43"/>
                </a:cubicBezTo>
                <a:cubicBezTo>
                  <a:pt x="15" y="43"/>
                  <a:pt x="2" y="39"/>
                  <a:pt x="1" y="41"/>
                </a:cubicBezTo>
                <a:cubicBezTo>
                  <a:pt x="1" y="42"/>
                  <a:pt x="1" y="42"/>
                  <a:pt x="1" y="42"/>
                </a:cubicBezTo>
                <a:cubicBezTo>
                  <a:pt x="0" y="46"/>
                  <a:pt x="0" y="48"/>
                  <a:pt x="2" y="49"/>
                </a:cubicBezTo>
                <a:cubicBezTo>
                  <a:pt x="4" y="52"/>
                  <a:pt x="2" y="54"/>
                  <a:pt x="6" y="60"/>
                </a:cubicBezTo>
                <a:cubicBezTo>
                  <a:pt x="10" y="66"/>
                  <a:pt x="11" y="71"/>
                  <a:pt x="15" y="64"/>
                </a:cubicBezTo>
                <a:cubicBezTo>
                  <a:pt x="18" y="58"/>
                  <a:pt x="18" y="57"/>
                  <a:pt x="20" y="51"/>
                </a:cubicBezTo>
                <a:cubicBezTo>
                  <a:pt x="22" y="45"/>
                  <a:pt x="22" y="44"/>
                  <a:pt x="26" y="49"/>
                </a:cubicBezTo>
                <a:cubicBezTo>
                  <a:pt x="31" y="54"/>
                  <a:pt x="37" y="57"/>
                  <a:pt x="38" y="61"/>
                </a:cubicBezTo>
                <a:cubicBezTo>
                  <a:pt x="40" y="65"/>
                  <a:pt x="34" y="59"/>
                  <a:pt x="36" y="66"/>
                </a:cubicBezTo>
                <a:cubicBezTo>
                  <a:pt x="39" y="74"/>
                  <a:pt x="44" y="79"/>
                  <a:pt x="46" y="81"/>
                </a:cubicBezTo>
                <a:cubicBezTo>
                  <a:pt x="48" y="84"/>
                  <a:pt x="54" y="88"/>
                  <a:pt x="47" y="87"/>
                </a:cubicBezTo>
                <a:cubicBezTo>
                  <a:pt x="40" y="87"/>
                  <a:pt x="38" y="87"/>
                  <a:pt x="44" y="92"/>
                </a:cubicBezTo>
                <a:cubicBezTo>
                  <a:pt x="51" y="98"/>
                  <a:pt x="55" y="101"/>
                  <a:pt x="59" y="105"/>
                </a:cubicBezTo>
                <a:cubicBezTo>
                  <a:pt x="63" y="110"/>
                  <a:pt x="62" y="111"/>
                  <a:pt x="66" y="114"/>
                </a:cubicBezTo>
                <a:cubicBezTo>
                  <a:pt x="70" y="117"/>
                  <a:pt x="73" y="116"/>
                  <a:pt x="78" y="116"/>
                </a:cubicBezTo>
                <a:cubicBezTo>
                  <a:pt x="82" y="117"/>
                  <a:pt x="80" y="111"/>
                  <a:pt x="86" y="118"/>
                </a:cubicBezTo>
                <a:cubicBezTo>
                  <a:pt x="91" y="125"/>
                  <a:pt x="92" y="128"/>
                  <a:pt x="97" y="130"/>
                </a:cubicBezTo>
                <a:cubicBezTo>
                  <a:pt x="101" y="133"/>
                  <a:pt x="102" y="129"/>
                  <a:pt x="107" y="134"/>
                </a:cubicBezTo>
                <a:close/>
              </a:path>
            </a:pathLst>
          </a:custGeom>
          <a:solidFill>
            <a:srgbClr val="ED1651"/>
          </a:solidFill>
          <a:ln w="3175" cap="rnd">
            <a:solidFill>
              <a:schemeClr val="bg1"/>
            </a:solidFill>
            <a:round/>
            <a:headEnd/>
            <a:tailEnd/>
          </a:ln>
        </p:spPr>
        <p:txBody>
          <a:bodyPr/>
          <a:lstStyle/>
          <a:p>
            <a:endParaRPr lang="de-DE"/>
          </a:p>
        </p:txBody>
      </p:sp>
      <p:sp>
        <p:nvSpPr>
          <p:cNvPr id="714789" name="Freeform 2085"/>
          <p:cNvSpPr>
            <a:spLocks/>
          </p:cNvSpPr>
          <p:nvPr/>
        </p:nvSpPr>
        <p:spPr bwMode="gray">
          <a:xfrm rot="347379">
            <a:off x="3744913" y="3865563"/>
            <a:ext cx="128587" cy="158750"/>
          </a:xfrm>
          <a:custGeom>
            <a:avLst/>
            <a:gdLst>
              <a:gd name="T0" fmla="*/ 2147483647 w 138"/>
              <a:gd name="T1" fmla="*/ 2147483647 h 164"/>
              <a:gd name="T2" fmla="*/ 2147483647 w 138"/>
              <a:gd name="T3" fmla="*/ 2147483647 h 164"/>
              <a:gd name="T4" fmla="*/ 2147483647 w 138"/>
              <a:gd name="T5" fmla="*/ 2147483647 h 164"/>
              <a:gd name="T6" fmla="*/ 2147483647 w 138"/>
              <a:gd name="T7" fmla="*/ 2147483647 h 164"/>
              <a:gd name="T8" fmla="*/ 2147483647 w 138"/>
              <a:gd name="T9" fmla="*/ 2147483647 h 164"/>
              <a:gd name="T10" fmla="*/ 2147483647 w 138"/>
              <a:gd name="T11" fmla="*/ 2147483647 h 164"/>
              <a:gd name="T12" fmla="*/ 2147483647 w 138"/>
              <a:gd name="T13" fmla="*/ 2147483647 h 164"/>
              <a:gd name="T14" fmla="*/ 2147483647 w 138"/>
              <a:gd name="T15" fmla="*/ 2147483647 h 164"/>
              <a:gd name="T16" fmla="*/ 2147483647 w 138"/>
              <a:gd name="T17" fmla="*/ 2147483647 h 164"/>
              <a:gd name="T18" fmla="*/ 2147483647 w 138"/>
              <a:gd name="T19" fmla="*/ 2147483647 h 164"/>
              <a:gd name="T20" fmla="*/ 2147483647 w 138"/>
              <a:gd name="T21" fmla="*/ 2147483647 h 164"/>
              <a:gd name="T22" fmla="*/ 2147483647 w 138"/>
              <a:gd name="T23" fmla="*/ 2147483647 h 164"/>
              <a:gd name="T24" fmla="*/ 2147483647 w 138"/>
              <a:gd name="T25" fmla="*/ 2147483647 h 164"/>
              <a:gd name="T26" fmla="*/ 2147483647 w 138"/>
              <a:gd name="T27" fmla="*/ 2147483647 h 164"/>
              <a:gd name="T28" fmla="*/ 2147483647 w 138"/>
              <a:gd name="T29" fmla="*/ 2147483647 h 164"/>
              <a:gd name="T30" fmla="*/ 2147483647 w 138"/>
              <a:gd name="T31" fmla="*/ 2147483647 h 164"/>
              <a:gd name="T32" fmla="*/ 2147483647 w 138"/>
              <a:gd name="T33" fmla="*/ 2147483647 h 164"/>
              <a:gd name="T34" fmla="*/ 2147483647 w 138"/>
              <a:gd name="T35" fmla="*/ 2147483647 h 164"/>
              <a:gd name="T36" fmla="*/ 2147483647 w 138"/>
              <a:gd name="T37" fmla="*/ 2147483647 h 164"/>
              <a:gd name="T38" fmla="*/ 2147483647 w 138"/>
              <a:gd name="T39" fmla="*/ 2147483647 h 164"/>
              <a:gd name="T40" fmla="*/ 2147483647 w 138"/>
              <a:gd name="T41" fmla="*/ 2147483647 h 164"/>
              <a:gd name="T42" fmla="*/ 2147483647 w 138"/>
              <a:gd name="T43" fmla="*/ 2147483647 h 164"/>
              <a:gd name="T44" fmla="*/ 2147483647 w 138"/>
              <a:gd name="T45" fmla="*/ 2147483647 h 164"/>
              <a:gd name="T46" fmla="*/ 2147483647 w 138"/>
              <a:gd name="T47" fmla="*/ 2147483647 h 164"/>
              <a:gd name="T48" fmla="*/ 2147483647 w 138"/>
              <a:gd name="T49" fmla="*/ 2147483647 h 164"/>
              <a:gd name="T50" fmla="*/ 2147483647 w 138"/>
              <a:gd name="T51" fmla="*/ 2147483647 h 164"/>
              <a:gd name="T52" fmla="*/ 2147483647 w 138"/>
              <a:gd name="T53" fmla="*/ 2147483647 h 164"/>
              <a:gd name="T54" fmla="*/ 2147483647 w 138"/>
              <a:gd name="T55" fmla="*/ 2147483647 h 164"/>
              <a:gd name="T56" fmla="*/ 2147483647 w 138"/>
              <a:gd name="T57" fmla="*/ 2147483647 h 164"/>
              <a:gd name="T58" fmla="*/ 2147483647 w 138"/>
              <a:gd name="T59" fmla="*/ 2147483647 h 164"/>
              <a:gd name="T60" fmla="*/ 2147483647 w 138"/>
              <a:gd name="T61" fmla="*/ 2147483647 h 164"/>
              <a:gd name="T62" fmla="*/ 2147483647 w 138"/>
              <a:gd name="T63" fmla="*/ 2147483647 h 164"/>
              <a:gd name="T64" fmla="*/ 2147483647 w 138"/>
              <a:gd name="T65" fmla="*/ 2147483647 h 164"/>
              <a:gd name="T66" fmla="*/ 2147483647 w 138"/>
              <a:gd name="T67" fmla="*/ 2147483647 h 164"/>
              <a:gd name="T68" fmla="*/ 2147483647 w 138"/>
              <a:gd name="T69" fmla="*/ 2147483647 h 164"/>
              <a:gd name="T70" fmla="*/ 2147483647 w 138"/>
              <a:gd name="T71" fmla="*/ 2147483647 h 164"/>
              <a:gd name="T72" fmla="*/ 2147483647 w 138"/>
              <a:gd name="T73" fmla="*/ 2147483647 h 164"/>
              <a:gd name="T74" fmla="*/ 2147483647 w 138"/>
              <a:gd name="T75" fmla="*/ 2147483647 h 164"/>
              <a:gd name="T76" fmla="*/ 2147483647 w 138"/>
              <a:gd name="T77" fmla="*/ 2147483647 h 164"/>
              <a:gd name="T78" fmla="*/ 2147483647 w 138"/>
              <a:gd name="T79" fmla="*/ 2147483647 h 164"/>
              <a:gd name="T80" fmla="*/ 2147483647 w 138"/>
              <a:gd name="T81" fmla="*/ 2147483647 h 164"/>
              <a:gd name="T82" fmla="*/ 2147483647 w 138"/>
              <a:gd name="T83" fmla="*/ 2147483647 h 164"/>
              <a:gd name="T84" fmla="*/ 2147483647 w 138"/>
              <a:gd name="T85" fmla="*/ 2147483647 h 164"/>
              <a:gd name="T86" fmla="*/ 2147483647 w 138"/>
              <a:gd name="T87" fmla="*/ 2147483647 h 164"/>
              <a:gd name="T88" fmla="*/ 2147483647 w 138"/>
              <a:gd name="T89" fmla="*/ 2147483647 h 164"/>
              <a:gd name="T90" fmla="*/ 2147483647 w 138"/>
              <a:gd name="T91" fmla="*/ 2147483647 h 164"/>
              <a:gd name="T92" fmla="*/ 2147483647 w 138"/>
              <a:gd name="T93" fmla="*/ 2147483647 h 164"/>
              <a:gd name="T94" fmla="*/ 2147483647 w 138"/>
              <a:gd name="T95" fmla="*/ 2147483647 h 164"/>
              <a:gd name="T96" fmla="*/ 2147483647 w 138"/>
              <a:gd name="T97" fmla="*/ 2147483647 h 1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8"/>
              <a:gd name="T148" fmla="*/ 0 h 164"/>
              <a:gd name="T149" fmla="*/ 138 w 138"/>
              <a:gd name="T150" fmla="*/ 164 h 1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8" h="164">
                <a:moveTo>
                  <a:pt x="36" y="9"/>
                </a:moveTo>
                <a:cubicBezTo>
                  <a:pt x="42" y="8"/>
                  <a:pt x="42" y="4"/>
                  <a:pt x="46" y="1"/>
                </a:cubicBezTo>
                <a:cubicBezTo>
                  <a:pt x="49" y="0"/>
                  <a:pt x="55" y="1"/>
                  <a:pt x="58" y="1"/>
                </a:cubicBezTo>
                <a:cubicBezTo>
                  <a:pt x="63" y="1"/>
                  <a:pt x="64" y="0"/>
                  <a:pt x="67" y="3"/>
                </a:cubicBezTo>
                <a:cubicBezTo>
                  <a:pt x="71" y="8"/>
                  <a:pt x="73" y="16"/>
                  <a:pt x="76" y="22"/>
                </a:cubicBezTo>
                <a:cubicBezTo>
                  <a:pt x="79" y="27"/>
                  <a:pt x="82" y="32"/>
                  <a:pt x="85" y="37"/>
                </a:cubicBezTo>
                <a:cubicBezTo>
                  <a:pt x="90" y="36"/>
                  <a:pt x="94" y="40"/>
                  <a:pt x="99" y="41"/>
                </a:cubicBezTo>
                <a:cubicBezTo>
                  <a:pt x="99" y="45"/>
                  <a:pt x="97" y="49"/>
                  <a:pt x="96" y="52"/>
                </a:cubicBezTo>
                <a:cubicBezTo>
                  <a:pt x="103" y="53"/>
                  <a:pt x="109" y="58"/>
                  <a:pt x="115" y="61"/>
                </a:cubicBezTo>
                <a:cubicBezTo>
                  <a:pt x="118" y="63"/>
                  <a:pt x="123" y="64"/>
                  <a:pt x="126" y="66"/>
                </a:cubicBezTo>
                <a:cubicBezTo>
                  <a:pt x="129" y="69"/>
                  <a:pt x="130" y="71"/>
                  <a:pt x="132" y="74"/>
                </a:cubicBezTo>
                <a:cubicBezTo>
                  <a:pt x="130" y="78"/>
                  <a:pt x="128" y="81"/>
                  <a:pt x="127" y="84"/>
                </a:cubicBezTo>
                <a:cubicBezTo>
                  <a:pt x="130" y="91"/>
                  <a:pt x="131" y="99"/>
                  <a:pt x="134" y="107"/>
                </a:cubicBezTo>
                <a:cubicBezTo>
                  <a:pt x="135" y="111"/>
                  <a:pt x="138" y="115"/>
                  <a:pt x="137" y="119"/>
                </a:cubicBezTo>
                <a:cubicBezTo>
                  <a:pt x="134" y="125"/>
                  <a:pt x="127" y="130"/>
                  <a:pt x="125" y="137"/>
                </a:cubicBezTo>
                <a:cubicBezTo>
                  <a:pt x="124" y="138"/>
                  <a:pt x="124" y="138"/>
                  <a:pt x="124" y="138"/>
                </a:cubicBezTo>
                <a:cubicBezTo>
                  <a:pt x="118" y="141"/>
                  <a:pt x="111" y="148"/>
                  <a:pt x="105" y="144"/>
                </a:cubicBezTo>
                <a:cubicBezTo>
                  <a:pt x="97" y="139"/>
                  <a:pt x="92" y="126"/>
                  <a:pt x="84" y="119"/>
                </a:cubicBezTo>
                <a:cubicBezTo>
                  <a:pt x="81" y="116"/>
                  <a:pt x="74" y="117"/>
                  <a:pt x="71" y="122"/>
                </a:cubicBezTo>
                <a:cubicBezTo>
                  <a:pt x="69" y="125"/>
                  <a:pt x="68" y="130"/>
                  <a:pt x="67" y="134"/>
                </a:cubicBezTo>
                <a:cubicBezTo>
                  <a:pt x="67" y="135"/>
                  <a:pt x="67" y="135"/>
                  <a:pt x="67" y="135"/>
                </a:cubicBezTo>
                <a:cubicBezTo>
                  <a:pt x="63" y="133"/>
                  <a:pt x="60" y="132"/>
                  <a:pt x="55" y="133"/>
                </a:cubicBezTo>
                <a:cubicBezTo>
                  <a:pt x="47" y="135"/>
                  <a:pt x="45" y="135"/>
                  <a:pt x="45" y="143"/>
                </a:cubicBezTo>
                <a:cubicBezTo>
                  <a:pt x="45" y="150"/>
                  <a:pt x="44" y="156"/>
                  <a:pt x="44" y="163"/>
                </a:cubicBezTo>
                <a:cubicBezTo>
                  <a:pt x="44" y="164"/>
                  <a:pt x="44" y="164"/>
                  <a:pt x="44" y="164"/>
                </a:cubicBezTo>
                <a:cubicBezTo>
                  <a:pt x="42" y="162"/>
                  <a:pt x="41" y="159"/>
                  <a:pt x="37" y="154"/>
                </a:cubicBezTo>
                <a:cubicBezTo>
                  <a:pt x="31" y="147"/>
                  <a:pt x="31" y="152"/>
                  <a:pt x="25" y="149"/>
                </a:cubicBezTo>
                <a:cubicBezTo>
                  <a:pt x="20" y="147"/>
                  <a:pt x="23" y="145"/>
                  <a:pt x="14" y="138"/>
                </a:cubicBezTo>
                <a:cubicBezTo>
                  <a:pt x="4" y="131"/>
                  <a:pt x="14" y="138"/>
                  <a:pt x="7" y="135"/>
                </a:cubicBezTo>
                <a:cubicBezTo>
                  <a:pt x="0" y="133"/>
                  <a:pt x="7" y="128"/>
                  <a:pt x="2" y="122"/>
                </a:cubicBezTo>
                <a:cubicBezTo>
                  <a:pt x="4" y="123"/>
                  <a:pt x="4" y="123"/>
                  <a:pt x="4" y="123"/>
                </a:cubicBezTo>
                <a:cubicBezTo>
                  <a:pt x="13" y="122"/>
                  <a:pt x="18" y="131"/>
                  <a:pt x="23" y="135"/>
                </a:cubicBezTo>
                <a:cubicBezTo>
                  <a:pt x="24" y="126"/>
                  <a:pt x="29" y="118"/>
                  <a:pt x="30" y="110"/>
                </a:cubicBezTo>
                <a:cubicBezTo>
                  <a:pt x="32" y="110"/>
                  <a:pt x="35" y="110"/>
                  <a:pt x="36" y="109"/>
                </a:cubicBezTo>
                <a:cubicBezTo>
                  <a:pt x="38" y="108"/>
                  <a:pt x="36" y="107"/>
                  <a:pt x="37" y="105"/>
                </a:cubicBezTo>
                <a:cubicBezTo>
                  <a:pt x="39" y="103"/>
                  <a:pt x="39" y="103"/>
                  <a:pt x="40" y="102"/>
                </a:cubicBezTo>
                <a:cubicBezTo>
                  <a:pt x="42" y="101"/>
                  <a:pt x="47" y="100"/>
                  <a:pt x="48" y="98"/>
                </a:cubicBezTo>
                <a:cubicBezTo>
                  <a:pt x="50" y="93"/>
                  <a:pt x="42" y="90"/>
                  <a:pt x="42" y="85"/>
                </a:cubicBezTo>
                <a:cubicBezTo>
                  <a:pt x="43" y="80"/>
                  <a:pt x="52" y="82"/>
                  <a:pt x="54" y="79"/>
                </a:cubicBezTo>
                <a:cubicBezTo>
                  <a:pt x="51" y="76"/>
                  <a:pt x="45" y="74"/>
                  <a:pt x="43" y="69"/>
                </a:cubicBezTo>
                <a:cubicBezTo>
                  <a:pt x="41" y="65"/>
                  <a:pt x="43" y="64"/>
                  <a:pt x="44" y="60"/>
                </a:cubicBezTo>
                <a:cubicBezTo>
                  <a:pt x="45" y="53"/>
                  <a:pt x="44" y="52"/>
                  <a:pt x="39" y="50"/>
                </a:cubicBezTo>
                <a:cubicBezTo>
                  <a:pt x="39" y="49"/>
                  <a:pt x="39" y="49"/>
                  <a:pt x="39" y="49"/>
                </a:cubicBezTo>
                <a:cubicBezTo>
                  <a:pt x="40" y="45"/>
                  <a:pt x="42" y="40"/>
                  <a:pt x="42" y="36"/>
                </a:cubicBezTo>
                <a:cubicBezTo>
                  <a:pt x="40" y="36"/>
                  <a:pt x="37" y="36"/>
                  <a:pt x="35" y="37"/>
                </a:cubicBezTo>
                <a:cubicBezTo>
                  <a:pt x="35" y="33"/>
                  <a:pt x="36" y="26"/>
                  <a:pt x="32" y="25"/>
                </a:cubicBezTo>
                <a:cubicBezTo>
                  <a:pt x="33" y="23"/>
                  <a:pt x="35" y="20"/>
                  <a:pt x="35" y="18"/>
                </a:cubicBezTo>
                <a:cubicBezTo>
                  <a:pt x="36" y="16"/>
                  <a:pt x="32" y="10"/>
                  <a:pt x="32" y="10"/>
                </a:cubicBezTo>
                <a:lnTo>
                  <a:pt x="36" y="9"/>
                </a:lnTo>
                <a:close/>
              </a:path>
            </a:pathLst>
          </a:custGeom>
          <a:solidFill>
            <a:srgbClr val="ED1651"/>
          </a:solidFill>
          <a:ln w="3175" cap="rnd">
            <a:solidFill>
              <a:schemeClr val="bg1"/>
            </a:solidFill>
            <a:round/>
            <a:headEnd/>
            <a:tailEnd/>
          </a:ln>
        </p:spPr>
        <p:txBody>
          <a:bodyPr/>
          <a:lstStyle/>
          <a:p>
            <a:endParaRPr lang="de-DE"/>
          </a:p>
        </p:txBody>
      </p:sp>
      <p:sp>
        <p:nvSpPr>
          <p:cNvPr id="714790" name="Freeform 2086"/>
          <p:cNvSpPr>
            <a:spLocks/>
          </p:cNvSpPr>
          <p:nvPr/>
        </p:nvSpPr>
        <p:spPr bwMode="gray">
          <a:xfrm rot="347379">
            <a:off x="3856038" y="3952875"/>
            <a:ext cx="150812" cy="101600"/>
          </a:xfrm>
          <a:custGeom>
            <a:avLst/>
            <a:gdLst>
              <a:gd name="T0" fmla="*/ 2147483647 w 162"/>
              <a:gd name="T1" fmla="*/ 2147483647 h 103"/>
              <a:gd name="T2" fmla="*/ 2147483647 w 162"/>
              <a:gd name="T3" fmla="*/ 2147483647 h 103"/>
              <a:gd name="T4" fmla="*/ 2147483647 w 162"/>
              <a:gd name="T5" fmla="*/ 2147483647 h 103"/>
              <a:gd name="T6" fmla="*/ 2147483647 w 162"/>
              <a:gd name="T7" fmla="*/ 2147483647 h 103"/>
              <a:gd name="T8" fmla="*/ 2147483647 w 162"/>
              <a:gd name="T9" fmla="*/ 2147483647 h 103"/>
              <a:gd name="T10" fmla="*/ 2147483647 w 162"/>
              <a:gd name="T11" fmla="*/ 2147483647 h 103"/>
              <a:gd name="T12" fmla="*/ 2147483647 w 162"/>
              <a:gd name="T13" fmla="*/ 2147483647 h 103"/>
              <a:gd name="T14" fmla="*/ 2147483647 w 162"/>
              <a:gd name="T15" fmla="*/ 2147483647 h 103"/>
              <a:gd name="T16" fmla="*/ 2147483647 w 162"/>
              <a:gd name="T17" fmla="*/ 2147483647 h 103"/>
              <a:gd name="T18" fmla="*/ 2147483647 w 162"/>
              <a:gd name="T19" fmla="*/ 2147483647 h 103"/>
              <a:gd name="T20" fmla="*/ 2147483647 w 162"/>
              <a:gd name="T21" fmla="*/ 2147483647 h 103"/>
              <a:gd name="T22" fmla="*/ 2147483647 w 162"/>
              <a:gd name="T23" fmla="*/ 2147483647 h 103"/>
              <a:gd name="T24" fmla="*/ 2147483647 w 162"/>
              <a:gd name="T25" fmla="*/ 2147483647 h 103"/>
              <a:gd name="T26" fmla="*/ 2147483647 w 162"/>
              <a:gd name="T27" fmla="*/ 2147483647 h 103"/>
              <a:gd name="T28" fmla="*/ 2147483647 w 162"/>
              <a:gd name="T29" fmla="*/ 2147483647 h 103"/>
              <a:gd name="T30" fmla="*/ 2147483647 w 162"/>
              <a:gd name="T31" fmla="*/ 2147483647 h 103"/>
              <a:gd name="T32" fmla="*/ 2147483647 w 162"/>
              <a:gd name="T33" fmla="*/ 2147483647 h 103"/>
              <a:gd name="T34" fmla="*/ 2147483647 w 162"/>
              <a:gd name="T35" fmla="*/ 2147483647 h 103"/>
              <a:gd name="T36" fmla="*/ 2147483647 w 162"/>
              <a:gd name="T37" fmla="*/ 2147483647 h 103"/>
              <a:gd name="T38" fmla="*/ 2147483647 w 162"/>
              <a:gd name="T39" fmla="*/ 2147483647 h 103"/>
              <a:gd name="T40" fmla="*/ 2147483647 w 162"/>
              <a:gd name="T41" fmla="*/ 2147483647 h 103"/>
              <a:gd name="T42" fmla="*/ 2147483647 w 162"/>
              <a:gd name="T43" fmla="*/ 2147483647 h 103"/>
              <a:gd name="T44" fmla="*/ 2147483647 w 162"/>
              <a:gd name="T45" fmla="*/ 2147483647 h 103"/>
              <a:gd name="T46" fmla="*/ 2147483647 w 162"/>
              <a:gd name="T47" fmla="*/ 2147483647 h 103"/>
              <a:gd name="T48" fmla="*/ 2147483647 w 162"/>
              <a:gd name="T49" fmla="*/ 2147483647 h 103"/>
              <a:gd name="T50" fmla="*/ 2147483647 w 162"/>
              <a:gd name="T51" fmla="*/ 2147483647 h 103"/>
              <a:gd name="T52" fmla="*/ 2147483647 w 162"/>
              <a:gd name="T53" fmla="*/ 2147483647 h 103"/>
              <a:gd name="T54" fmla="*/ 2147483647 w 162"/>
              <a:gd name="T55" fmla="*/ 2147483647 h 103"/>
              <a:gd name="T56" fmla="*/ 2147483647 w 162"/>
              <a:gd name="T57" fmla="*/ 2147483647 h 103"/>
              <a:gd name="T58" fmla="*/ 2147483647 w 162"/>
              <a:gd name="T59" fmla="*/ 2147483647 h 103"/>
              <a:gd name="T60" fmla="*/ 2147483647 w 162"/>
              <a:gd name="T61" fmla="*/ 2147483647 h 1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103"/>
              <a:gd name="T95" fmla="*/ 162 w 162"/>
              <a:gd name="T96" fmla="*/ 103 h 1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103">
                <a:moveTo>
                  <a:pt x="19" y="98"/>
                </a:moveTo>
                <a:cubicBezTo>
                  <a:pt x="26" y="100"/>
                  <a:pt x="38" y="92"/>
                  <a:pt x="45" y="94"/>
                </a:cubicBezTo>
                <a:cubicBezTo>
                  <a:pt x="50" y="95"/>
                  <a:pt x="52" y="98"/>
                  <a:pt x="56" y="100"/>
                </a:cubicBezTo>
                <a:cubicBezTo>
                  <a:pt x="61" y="103"/>
                  <a:pt x="68" y="102"/>
                  <a:pt x="74" y="102"/>
                </a:cubicBezTo>
                <a:cubicBezTo>
                  <a:pt x="82" y="103"/>
                  <a:pt x="81" y="103"/>
                  <a:pt x="88" y="97"/>
                </a:cubicBezTo>
                <a:cubicBezTo>
                  <a:pt x="94" y="91"/>
                  <a:pt x="101" y="81"/>
                  <a:pt x="108" y="78"/>
                </a:cubicBezTo>
                <a:cubicBezTo>
                  <a:pt x="117" y="74"/>
                  <a:pt x="130" y="81"/>
                  <a:pt x="140" y="80"/>
                </a:cubicBezTo>
                <a:cubicBezTo>
                  <a:pt x="141" y="79"/>
                  <a:pt x="141" y="79"/>
                  <a:pt x="141" y="79"/>
                </a:cubicBezTo>
                <a:cubicBezTo>
                  <a:pt x="141" y="74"/>
                  <a:pt x="139" y="65"/>
                  <a:pt x="134" y="63"/>
                </a:cubicBezTo>
                <a:cubicBezTo>
                  <a:pt x="129" y="61"/>
                  <a:pt x="135" y="56"/>
                  <a:pt x="141" y="52"/>
                </a:cubicBezTo>
                <a:cubicBezTo>
                  <a:pt x="146" y="48"/>
                  <a:pt x="148" y="42"/>
                  <a:pt x="152" y="35"/>
                </a:cubicBezTo>
                <a:cubicBezTo>
                  <a:pt x="156" y="29"/>
                  <a:pt x="161" y="35"/>
                  <a:pt x="162" y="23"/>
                </a:cubicBezTo>
                <a:cubicBezTo>
                  <a:pt x="162" y="21"/>
                  <a:pt x="162" y="21"/>
                  <a:pt x="162" y="21"/>
                </a:cubicBezTo>
                <a:cubicBezTo>
                  <a:pt x="160" y="15"/>
                  <a:pt x="157" y="15"/>
                  <a:pt x="151" y="13"/>
                </a:cubicBezTo>
                <a:cubicBezTo>
                  <a:pt x="147" y="11"/>
                  <a:pt x="142" y="9"/>
                  <a:pt x="138" y="7"/>
                </a:cubicBezTo>
                <a:cubicBezTo>
                  <a:pt x="133" y="5"/>
                  <a:pt x="129" y="1"/>
                  <a:pt x="124" y="1"/>
                </a:cubicBezTo>
                <a:cubicBezTo>
                  <a:pt x="117" y="0"/>
                  <a:pt x="108" y="6"/>
                  <a:pt x="101" y="7"/>
                </a:cubicBezTo>
                <a:cubicBezTo>
                  <a:pt x="97" y="8"/>
                  <a:pt x="94" y="9"/>
                  <a:pt x="90" y="11"/>
                </a:cubicBezTo>
                <a:cubicBezTo>
                  <a:pt x="87" y="14"/>
                  <a:pt x="84" y="19"/>
                  <a:pt x="79" y="19"/>
                </a:cubicBezTo>
                <a:cubicBezTo>
                  <a:pt x="76" y="19"/>
                  <a:pt x="75" y="16"/>
                  <a:pt x="72" y="15"/>
                </a:cubicBezTo>
                <a:cubicBezTo>
                  <a:pt x="69" y="15"/>
                  <a:pt x="66" y="16"/>
                  <a:pt x="64" y="17"/>
                </a:cubicBezTo>
                <a:cubicBezTo>
                  <a:pt x="56" y="18"/>
                  <a:pt x="49" y="17"/>
                  <a:pt x="43" y="14"/>
                </a:cubicBezTo>
                <a:cubicBezTo>
                  <a:pt x="36" y="11"/>
                  <a:pt x="29" y="13"/>
                  <a:pt x="23" y="10"/>
                </a:cubicBezTo>
                <a:cubicBezTo>
                  <a:pt x="16" y="6"/>
                  <a:pt x="10" y="4"/>
                  <a:pt x="2" y="4"/>
                </a:cubicBezTo>
                <a:cubicBezTo>
                  <a:pt x="2" y="6"/>
                  <a:pt x="2" y="6"/>
                  <a:pt x="2" y="6"/>
                </a:cubicBezTo>
                <a:cubicBezTo>
                  <a:pt x="6" y="13"/>
                  <a:pt x="7" y="21"/>
                  <a:pt x="10" y="29"/>
                </a:cubicBezTo>
                <a:cubicBezTo>
                  <a:pt x="11" y="33"/>
                  <a:pt x="14" y="37"/>
                  <a:pt x="13" y="41"/>
                </a:cubicBezTo>
                <a:cubicBezTo>
                  <a:pt x="10" y="47"/>
                  <a:pt x="3" y="52"/>
                  <a:pt x="1" y="59"/>
                </a:cubicBezTo>
                <a:cubicBezTo>
                  <a:pt x="0" y="63"/>
                  <a:pt x="4" y="66"/>
                  <a:pt x="6" y="70"/>
                </a:cubicBezTo>
                <a:cubicBezTo>
                  <a:pt x="10" y="77"/>
                  <a:pt x="22" y="89"/>
                  <a:pt x="18" y="96"/>
                </a:cubicBezTo>
                <a:lnTo>
                  <a:pt x="19" y="98"/>
                </a:lnTo>
                <a:close/>
              </a:path>
            </a:pathLst>
          </a:custGeom>
          <a:solidFill>
            <a:srgbClr val="ED1651"/>
          </a:solidFill>
          <a:ln w="3175" cap="rnd">
            <a:solidFill>
              <a:schemeClr val="bg1"/>
            </a:solidFill>
            <a:round/>
            <a:headEnd/>
            <a:tailEnd/>
          </a:ln>
        </p:spPr>
        <p:txBody>
          <a:bodyPr/>
          <a:lstStyle/>
          <a:p>
            <a:endParaRPr lang="de-DE"/>
          </a:p>
        </p:txBody>
      </p:sp>
      <p:sp>
        <p:nvSpPr>
          <p:cNvPr id="714791" name="Freeform 2087"/>
          <p:cNvSpPr>
            <a:spLocks/>
          </p:cNvSpPr>
          <p:nvPr/>
        </p:nvSpPr>
        <p:spPr bwMode="gray">
          <a:xfrm rot="347379">
            <a:off x="3811588" y="3797300"/>
            <a:ext cx="231775" cy="176213"/>
          </a:xfrm>
          <a:custGeom>
            <a:avLst/>
            <a:gdLst>
              <a:gd name="T0" fmla="*/ 2147483647 w 248"/>
              <a:gd name="T1" fmla="*/ 2147483647 h 181"/>
              <a:gd name="T2" fmla="*/ 2147483647 w 248"/>
              <a:gd name="T3" fmla="*/ 2147483647 h 181"/>
              <a:gd name="T4" fmla="*/ 2147483647 w 248"/>
              <a:gd name="T5" fmla="*/ 2147483647 h 181"/>
              <a:gd name="T6" fmla="*/ 2147483647 w 248"/>
              <a:gd name="T7" fmla="*/ 2147483647 h 181"/>
              <a:gd name="T8" fmla="*/ 2147483647 w 248"/>
              <a:gd name="T9" fmla="*/ 2147483647 h 181"/>
              <a:gd name="T10" fmla="*/ 2147483647 w 248"/>
              <a:gd name="T11" fmla="*/ 2147483647 h 181"/>
              <a:gd name="T12" fmla="*/ 2147483647 w 248"/>
              <a:gd name="T13" fmla="*/ 2147483647 h 181"/>
              <a:gd name="T14" fmla="*/ 2147483647 w 248"/>
              <a:gd name="T15" fmla="*/ 2147483647 h 181"/>
              <a:gd name="T16" fmla="*/ 2147483647 w 248"/>
              <a:gd name="T17" fmla="*/ 2147483647 h 181"/>
              <a:gd name="T18" fmla="*/ 2147483647 w 248"/>
              <a:gd name="T19" fmla="*/ 2147483647 h 181"/>
              <a:gd name="T20" fmla="*/ 2147483647 w 248"/>
              <a:gd name="T21" fmla="*/ 2147483647 h 181"/>
              <a:gd name="T22" fmla="*/ 2147483647 w 248"/>
              <a:gd name="T23" fmla="*/ 2147483647 h 181"/>
              <a:gd name="T24" fmla="*/ 2147483647 w 248"/>
              <a:gd name="T25" fmla="*/ 2147483647 h 181"/>
              <a:gd name="T26" fmla="*/ 2147483647 w 248"/>
              <a:gd name="T27" fmla="*/ 2147483647 h 181"/>
              <a:gd name="T28" fmla="*/ 2147483647 w 248"/>
              <a:gd name="T29" fmla="*/ 2147483647 h 181"/>
              <a:gd name="T30" fmla="*/ 2147483647 w 248"/>
              <a:gd name="T31" fmla="*/ 2147483647 h 181"/>
              <a:gd name="T32" fmla="*/ 2147483647 w 248"/>
              <a:gd name="T33" fmla="*/ 2147483647 h 181"/>
              <a:gd name="T34" fmla="*/ 2147483647 w 248"/>
              <a:gd name="T35" fmla="*/ 2147483647 h 181"/>
              <a:gd name="T36" fmla="*/ 2147483647 w 248"/>
              <a:gd name="T37" fmla="*/ 2147483647 h 181"/>
              <a:gd name="T38" fmla="*/ 2147483647 w 248"/>
              <a:gd name="T39" fmla="*/ 2147483647 h 181"/>
              <a:gd name="T40" fmla="*/ 2147483647 w 248"/>
              <a:gd name="T41" fmla="*/ 2147483647 h 181"/>
              <a:gd name="T42" fmla="*/ 2147483647 w 248"/>
              <a:gd name="T43" fmla="*/ 2147483647 h 181"/>
              <a:gd name="T44" fmla="*/ 2147483647 w 248"/>
              <a:gd name="T45" fmla="*/ 2147483647 h 181"/>
              <a:gd name="T46" fmla="*/ 0 w 248"/>
              <a:gd name="T47" fmla="*/ 2147483647 h 181"/>
              <a:gd name="T48" fmla="*/ 0 w 248"/>
              <a:gd name="T49" fmla="*/ 2147483647 h 181"/>
              <a:gd name="T50" fmla="*/ 2147483647 w 248"/>
              <a:gd name="T51" fmla="*/ 2147483647 h 181"/>
              <a:gd name="T52" fmla="*/ 2147483647 w 248"/>
              <a:gd name="T53" fmla="*/ 2147483647 h 181"/>
              <a:gd name="T54" fmla="*/ 2147483647 w 248"/>
              <a:gd name="T55" fmla="*/ 2147483647 h 181"/>
              <a:gd name="T56" fmla="*/ 2147483647 w 248"/>
              <a:gd name="T57" fmla="*/ 2147483647 h 181"/>
              <a:gd name="T58" fmla="*/ 2147483647 w 248"/>
              <a:gd name="T59" fmla="*/ 2147483647 h 181"/>
              <a:gd name="T60" fmla="*/ 2147483647 w 248"/>
              <a:gd name="T61" fmla="*/ 2147483647 h 181"/>
              <a:gd name="T62" fmla="*/ 2147483647 w 248"/>
              <a:gd name="T63" fmla="*/ 2147483647 h 181"/>
              <a:gd name="T64" fmla="*/ 2147483647 w 248"/>
              <a:gd name="T65" fmla="*/ 2147483647 h 181"/>
              <a:gd name="T66" fmla="*/ 2147483647 w 248"/>
              <a:gd name="T67" fmla="*/ 2147483647 h 181"/>
              <a:gd name="T68" fmla="*/ 2147483647 w 248"/>
              <a:gd name="T69" fmla="*/ 2147483647 h 181"/>
              <a:gd name="T70" fmla="*/ 2147483647 w 248"/>
              <a:gd name="T71" fmla="*/ 2147483647 h 181"/>
              <a:gd name="T72" fmla="*/ 2147483647 w 248"/>
              <a:gd name="T73" fmla="*/ 2147483647 h 181"/>
              <a:gd name="T74" fmla="*/ 2147483647 w 248"/>
              <a:gd name="T75" fmla="*/ 2147483647 h 181"/>
              <a:gd name="T76" fmla="*/ 2147483647 w 248"/>
              <a:gd name="T77" fmla="*/ 2147483647 h 181"/>
              <a:gd name="T78" fmla="*/ 2147483647 w 248"/>
              <a:gd name="T79" fmla="*/ 2147483647 h 181"/>
              <a:gd name="T80" fmla="*/ 2147483647 w 248"/>
              <a:gd name="T81" fmla="*/ 2147483647 h 181"/>
              <a:gd name="T82" fmla="*/ 2147483647 w 248"/>
              <a:gd name="T83" fmla="*/ 2147483647 h 181"/>
              <a:gd name="T84" fmla="*/ 2147483647 w 248"/>
              <a:gd name="T85" fmla="*/ 2147483647 h 181"/>
              <a:gd name="T86" fmla="*/ 2147483647 w 248"/>
              <a:gd name="T87" fmla="*/ 2147483647 h 181"/>
              <a:gd name="T88" fmla="*/ 2147483647 w 248"/>
              <a:gd name="T89" fmla="*/ 2147483647 h 181"/>
              <a:gd name="T90" fmla="*/ 2147483647 w 248"/>
              <a:gd name="T91" fmla="*/ 2147483647 h 181"/>
              <a:gd name="T92" fmla="*/ 2147483647 w 248"/>
              <a:gd name="T93" fmla="*/ 2147483647 h 181"/>
              <a:gd name="T94" fmla="*/ 2147483647 w 248"/>
              <a:gd name="T95" fmla="*/ 2147483647 h 181"/>
              <a:gd name="T96" fmla="*/ 2147483647 w 248"/>
              <a:gd name="T97" fmla="*/ 2147483647 h 181"/>
              <a:gd name="T98" fmla="*/ 2147483647 w 248"/>
              <a:gd name="T99" fmla="*/ 2147483647 h 181"/>
              <a:gd name="T100" fmla="*/ 2147483647 w 248"/>
              <a:gd name="T101" fmla="*/ 2147483647 h 181"/>
              <a:gd name="T102" fmla="*/ 2147483647 w 248"/>
              <a:gd name="T103" fmla="*/ 2147483647 h 181"/>
              <a:gd name="T104" fmla="*/ 2147483647 w 248"/>
              <a:gd name="T105" fmla="*/ 2147483647 h 181"/>
              <a:gd name="T106" fmla="*/ 2147483647 w 248"/>
              <a:gd name="T107" fmla="*/ 2147483647 h 181"/>
              <a:gd name="T108" fmla="*/ 2147483647 w 248"/>
              <a:gd name="T109" fmla="*/ 2147483647 h 1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8"/>
              <a:gd name="T166" fmla="*/ 0 h 181"/>
              <a:gd name="T167" fmla="*/ 248 w 248"/>
              <a:gd name="T168" fmla="*/ 181 h 1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8" h="181">
                <a:moveTo>
                  <a:pt x="247" y="121"/>
                </a:moveTo>
                <a:cubicBezTo>
                  <a:pt x="246" y="119"/>
                  <a:pt x="245" y="118"/>
                  <a:pt x="244" y="116"/>
                </a:cubicBezTo>
                <a:cubicBezTo>
                  <a:pt x="239" y="114"/>
                  <a:pt x="235" y="115"/>
                  <a:pt x="229" y="115"/>
                </a:cubicBezTo>
                <a:cubicBezTo>
                  <a:pt x="225" y="115"/>
                  <a:pt x="218" y="114"/>
                  <a:pt x="214" y="117"/>
                </a:cubicBezTo>
                <a:cubicBezTo>
                  <a:pt x="211" y="115"/>
                  <a:pt x="205" y="110"/>
                  <a:pt x="205" y="107"/>
                </a:cubicBezTo>
                <a:cubicBezTo>
                  <a:pt x="204" y="103"/>
                  <a:pt x="209" y="95"/>
                  <a:pt x="209" y="91"/>
                </a:cubicBezTo>
                <a:cubicBezTo>
                  <a:pt x="210" y="82"/>
                  <a:pt x="206" y="74"/>
                  <a:pt x="205" y="65"/>
                </a:cubicBezTo>
                <a:cubicBezTo>
                  <a:pt x="205" y="60"/>
                  <a:pt x="208" y="53"/>
                  <a:pt x="205" y="48"/>
                </a:cubicBezTo>
                <a:cubicBezTo>
                  <a:pt x="202" y="42"/>
                  <a:pt x="194" y="36"/>
                  <a:pt x="188" y="32"/>
                </a:cubicBezTo>
                <a:cubicBezTo>
                  <a:pt x="182" y="27"/>
                  <a:pt x="178" y="20"/>
                  <a:pt x="177" y="12"/>
                </a:cubicBezTo>
                <a:cubicBezTo>
                  <a:pt x="176" y="9"/>
                  <a:pt x="177" y="5"/>
                  <a:pt x="175" y="3"/>
                </a:cubicBezTo>
                <a:cubicBezTo>
                  <a:pt x="173" y="0"/>
                  <a:pt x="166" y="1"/>
                  <a:pt x="163" y="1"/>
                </a:cubicBezTo>
                <a:cubicBezTo>
                  <a:pt x="155" y="1"/>
                  <a:pt x="156" y="2"/>
                  <a:pt x="154" y="11"/>
                </a:cubicBezTo>
                <a:cubicBezTo>
                  <a:pt x="152" y="11"/>
                  <a:pt x="151" y="12"/>
                  <a:pt x="149" y="12"/>
                </a:cubicBezTo>
                <a:cubicBezTo>
                  <a:pt x="141" y="15"/>
                  <a:pt x="135" y="22"/>
                  <a:pt x="126" y="19"/>
                </a:cubicBezTo>
                <a:cubicBezTo>
                  <a:pt x="121" y="17"/>
                  <a:pt x="117" y="19"/>
                  <a:pt x="112" y="17"/>
                </a:cubicBezTo>
                <a:cubicBezTo>
                  <a:pt x="104" y="15"/>
                  <a:pt x="96" y="10"/>
                  <a:pt x="87" y="10"/>
                </a:cubicBezTo>
                <a:cubicBezTo>
                  <a:pt x="84" y="10"/>
                  <a:pt x="79" y="11"/>
                  <a:pt x="76" y="13"/>
                </a:cubicBezTo>
                <a:cubicBezTo>
                  <a:pt x="72" y="15"/>
                  <a:pt x="72" y="18"/>
                  <a:pt x="69" y="22"/>
                </a:cubicBezTo>
                <a:cubicBezTo>
                  <a:pt x="65" y="27"/>
                  <a:pt x="57" y="23"/>
                  <a:pt x="52" y="28"/>
                </a:cubicBezTo>
                <a:cubicBezTo>
                  <a:pt x="44" y="34"/>
                  <a:pt x="40" y="46"/>
                  <a:pt x="36" y="56"/>
                </a:cubicBezTo>
                <a:cubicBezTo>
                  <a:pt x="33" y="62"/>
                  <a:pt x="31" y="75"/>
                  <a:pt x="25" y="78"/>
                </a:cubicBezTo>
                <a:cubicBezTo>
                  <a:pt x="21" y="80"/>
                  <a:pt x="14" y="80"/>
                  <a:pt x="10" y="82"/>
                </a:cubicBezTo>
                <a:cubicBezTo>
                  <a:pt x="6" y="83"/>
                  <a:pt x="4" y="83"/>
                  <a:pt x="0" y="83"/>
                </a:cubicBezTo>
                <a:cubicBezTo>
                  <a:pt x="0" y="83"/>
                  <a:pt x="0" y="83"/>
                  <a:pt x="0" y="83"/>
                </a:cubicBezTo>
                <a:cubicBezTo>
                  <a:pt x="1" y="84"/>
                  <a:pt x="1" y="84"/>
                  <a:pt x="2" y="85"/>
                </a:cubicBezTo>
                <a:cubicBezTo>
                  <a:pt x="6" y="90"/>
                  <a:pt x="8" y="98"/>
                  <a:pt x="11" y="104"/>
                </a:cubicBezTo>
                <a:cubicBezTo>
                  <a:pt x="14" y="109"/>
                  <a:pt x="17" y="114"/>
                  <a:pt x="20" y="119"/>
                </a:cubicBezTo>
                <a:cubicBezTo>
                  <a:pt x="25" y="118"/>
                  <a:pt x="29" y="122"/>
                  <a:pt x="34" y="123"/>
                </a:cubicBezTo>
                <a:cubicBezTo>
                  <a:pt x="34" y="126"/>
                  <a:pt x="32" y="131"/>
                  <a:pt x="31" y="134"/>
                </a:cubicBezTo>
                <a:cubicBezTo>
                  <a:pt x="38" y="135"/>
                  <a:pt x="44" y="140"/>
                  <a:pt x="50" y="143"/>
                </a:cubicBezTo>
                <a:cubicBezTo>
                  <a:pt x="54" y="145"/>
                  <a:pt x="58" y="146"/>
                  <a:pt x="61" y="148"/>
                </a:cubicBezTo>
                <a:cubicBezTo>
                  <a:pt x="64" y="150"/>
                  <a:pt x="65" y="153"/>
                  <a:pt x="67" y="156"/>
                </a:cubicBezTo>
                <a:cubicBezTo>
                  <a:pt x="66" y="159"/>
                  <a:pt x="64" y="162"/>
                  <a:pt x="63" y="164"/>
                </a:cubicBezTo>
                <a:cubicBezTo>
                  <a:pt x="63" y="164"/>
                  <a:pt x="63" y="164"/>
                  <a:pt x="63" y="164"/>
                </a:cubicBezTo>
                <a:cubicBezTo>
                  <a:pt x="70" y="164"/>
                  <a:pt x="75" y="167"/>
                  <a:pt x="82" y="170"/>
                </a:cubicBezTo>
                <a:cubicBezTo>
                  <a:pt x="88" y="173"/>
                  <a:pt x="95" y="171"/>
                  <a:pt x="102" y="174"/>
                </a:cubicBezTo>
                <a:cubicBezTo>
                  <a:pt x="109" y="177"/>
                  <a:pt x="115" y="178"/>
                  <a:pt x="123" y="177"/>
                </a:cubicBezTo>
                <a:cubicBezTo>
                  <a:pt x="126" y="176"/>
                  <a:pt x="128" y="175"/>
                  <a:pt x="131" y="175"/>
                </a:cubicBezTo>
                <a:cubicBezTo>
                  <a:pt x="134" y="176"/>
                  <a:pt x="136" y="179"/>
                  <a:pt x="139" y="179"/>
                </a:cubicBezTo>
                <a:cubicBezTo>
                  <a:pt x="143" y="179"/>
                  <a:pt x="146" y="174"/>
                  <a:pt x="149" y="171"/>
                </a:cubicBezTo>
                <a:cubicBezTo>
                  <a:pt x="153" y="169"/>
                  <a:pt x="156" y="168"/>
                  <a:pt x="160" y="167"/>
                </a:cubicBezTo>
                <a:cubicBezTo>
                  <a:pt x="167" y="166"/>
                  <a:pt x="176" y="160"/>
                  <a:pt x="183" y="161"/>
                </a:cubicBezTo>
                <a:cubicBezTo>
                  <a:pt x="189" y="161"/>
                  <a:pt x="192" y="165"/>
                  <a:pt x="197" y="167"/>
                </a:cubicBezTo>
                <a:cubicBezTo>
                  <a:pt x="201" y="169"/>
                  <a:pt x="206" y="171"/>
                  <a:pt x="211" y="173"/>
                </a:cubicBezTo>
                <a:cubicBezTo>
                  <a:pt x="216" y="175"/>
                  <a:pt x="219" y="175"/>
                  <a:pt x="221" y="181"/>
                </a:cubicBezTo>
                <a:cubicBezTo>
                  <a:pt x="221" y="181"/>
                  <a:pt x="221" y="181"/>
                  <a:pt x="221" y="181"/>
                </a:cubicBezTo>
                <a:cubicBezTo>
                  <a:pt x="222" y="170"/>
                  <a:pt x="224" y="166"/>
                  <a:pt x="223" y="160"/>
                </a:cubicBezTo>
                <a:cubicBezTo>
                  <a:pt x="222" y="154"/>
                  <a:pt x="220" y="151"/>
                  <a:pt x="222" y="147"/>
                </a:cubicBezTo>
                <a:cubicBezTo>
                  <a:pt x="224" y="142"/>
                  <a:pt x="228" y="141"/>
                  <a:pt x="228" y="141"/>
                </a:cubicBezTo>
                <a:cubicBezTo>
                  <a:pt x="228" y="141"/>
                  <a:pt x="216" y="137"/>
                  <a:pt x="223" y="133"/>
                </a:cubicBezTo>
                <a:cubicBezTo>
                  <a:pt x="230" y="128"/>
                  <a:pt x="237" y="128"/>
                  <a:pt x="236" y="135"/>
                </a:cubicBezTo>
                <a:cubicBezTo>
                  <a:pt x="235" y="142"/>
                  <a:pt x="236" y="141"/>
                  <a:pt x="240" y="140"/>
                </a:cubicBezTo>
                <a:cubicBezTo>
                  <a:pt x="244" y="138"/>
                  <a:pt x="247" y="127"/>
                  <a:pt x="248" y="121"/>
                </a:cubicBezTo>
                <a:lnTo>
                  <a:pt x="247" y="121"/>
                </a:lnTo>
                <a:close/>
              </a:path>
            </a:pathLst>
          </a:custGeom>
          <a:solidFill>
            <a:srgbClr val="ED1651"/>
          </a:solidFill>
          <a:ln w="3175" cap="rnd">
            <a:solidFill>
              <a:schemeClr val="bg1"/>
            </a:solidFill>
            <a:round/>
            <a:headEnd/>
            <a:tailEnd/>
          </a:ln>
        </p:spPr>
        <p:txBody>
          <a:bodyPr/>
          <a:lstStyle/>
          <a:p>
            <a:endParaRPr lang="de-DE"/>
          </a:p>
        </p:txBody>
      </p:sp>
      <p:sp>
        <p:nvSpPr>
          <p:cNvPr id="714792" name="Freeform 2088"/>
          <p:cNvSpPr>
            <a:spLocks/>
          </p:cNvSpPr>
          <p:nvPr/>
        </p:nvSpPr>
        <p:spPr bwMode="gray">
          <a:xfrm rot="347379">
            <a:off x="3721100" y="3773488"/>
            <a:ext cx="160338" cy="104775"/>
          </a:xfrm>
          <a:custGeom>
            <a:avLst/>
            <a:gdLst>
              <a:gd name="T0" fmla="*/ 2147483647 w 173"/>
              <a:gd name="T1" fmla="*/ 2147483647 h 109"/>
              <a:gd name="T2" fmla="*/ 2147483647 w 173"/>
              <a:gd name="T3" fmla="*/ 2147483647 h 109"/>
              <a:gd name="T4" fmla="*/ 2147483647 w 173"/>
              <a:gd name="T5" fmla="*/ 2147483647 h 109"/>
              <a:gd name="T6" fmla="*/ 2147483647 w 173"/>
              <a:gd name="T7" fmla="*/ 2147483647 h 109"/>
              <a:gd name="T8" fmla="*/ 2147483647 w 173"/>
              <a:gd name="T9" fmla="*/ 2147483647 h 109"/>
              <a:gd name="T10" fmla="*/ 2147483647 w 173"/>
              <a:gd name="T11" fmla="*/ 2147483647 h 109"/>
              <a:gd name="T12" fmla="*/ 2147483647 w 173"/>
              <a:gd name="T13" fmla="*/ 2147483647 h 109"/>
              <a:gd name="T14" fmla="*/ 0 w 173"/>
              <a:gd name="T15" fmla="*/ 2147483647 h 109"/>
              <a:gd name="T16" fmla="*/ 0 w 173"/>
              <a:gd name="T17" fmla="*/ 2147483647 h 109"/>
              <a:gd name="T18" fmla="*/ 2147483647 w 173"/>
              <a:gd name="T19" fmla="*/ 2147483647 h 109"/>
              <a:gd name="T20" fmla="*/ 2147483647 w 173"/>
              <a:gd name="T21" fmla="*/ 2147483647 h 109"/>
              <a:gd name="T22" fmla="*/ 2147483647 w 173"/>
              <a:gd name="T23" fmla="*/ 2147483647 h 109"/>
              <a:gd name="T24" fmla="*/ 2147483647 w 173"/>
              <a:gd name="T25" fmla="*/ 2147483647 h 109"/>
              <a:gd name="T26" fmla="*/ 2147483647 w 173"/>
              <a:gd name="T27" fmla="*/ 2147483647 h 109"/>
              <a:gd name="T28" fmla="*/ 2147483647 w 173"/>
              <a:gd name="T29" fmla="*/ 2147483647 h 109"/>
              <a:gd name="T30" fmla="*/ 2147483647 w 173"/>
              <a:gd name="T31" fmla="*/ 2147483647 h 109"/>
              <a:gd name="T32" fmla="*/ 2147483647 w 173"/>
              <a:gd name="T33" fmla="*/ 2147483647 h 109"/>
              <a:gd name="T34" fmla="*/ 2147483647 w 173"/>
              <a:gd name="T35" fmla="*/ 2147483647 h 109"/>
              <a:gd name="T36" fmla="*/ 2147483647 w 173"/>
              <a:gd name="T37" fmla="*/ 2147483647 h 109"/>
              <a:gd name="T38" fmla="*/ 2147483647 w 173"/>
              <a:gd name="T39" fmla="*/ 2147483647 h 109"/>
              <a:gd name="T40" fmla="*/ 2147483647 w 173"/>
              <a:gd name="T41" fmla="*/ 2147483647 h 109"/>
              <a:gd name="T42" fmla="*/ 2147483647 w 173"/>
              <a:gd name="T43" fmla="*/ 0 h 109"/>
              <a:gd name="T44" fmla="*/ 2147483647 w 173"/>
              <a:gd name="T45" fmla="*/ 2147483647 h 109"/>
              <a:gd name="T46" fmla="*/ 2147483647 w 173"/>
              <a:gd name="T47" fmla="*/ 2147483647 h 109"/>
              <a:gd name="T48" fmla="*/ 2147483647 w 173"/>
              <a:gd name="T49" fmla="*/ 2147483647 h 109"/>
              <a:gd name="T50" fmla="*/ 2147483647 w 173"/>
              <a:gd name="T51" fmla="*/ 2147483647 h 109"/>
              <a:gd name="T52" fmla="*/ 2147483647 w 173"/>
              <a:gd name="T53" fmla="*/ 2147483647 h 109"/>
              <a:gd name="T54" fmla="*/ 2147483647 w 173"/>
              <a:gd name="T55" fmla="*/ 2147483647 h 109"/>
              <a:gd name="T56" fmla="*/ 2147483647 w 173"/>
              <a:gd name="T57" fmla="*/ 2147483647 h 109"/>
              <a:gd name="T58" fmla="*/ 2147483647 w 173"/>
              <a:gd name="T59" fmla="*/ 2147483647 h 109"/>
              <a:gd name="T60" fmla="*/ 2147483647 w 173"/>
              <a:gd name="T61" fmla="*/ 2147483647 h 109"/>
              <a:gd name="T62" fmla="*/ 2147483647 w 173"/>
              <a:gd name="T63" fmla="*/ 2147483647 h 109"/>
              <a:gd name="T64" fmla="*/ 2147483647 w 173"/>
              <a:gd name="T65" fmla="*/ 2147483647 h 109"/>
              <a:gd name="T66" fmla="*/ 2147483647 w 173"/>
              <a:gd name="T67" fmla="*/ 2147483647 h 109"/>
              <a:gd name="T68" fmla="*/ 2147483647 w 173"/>
              <a:gd name="T69" fmla="*/ 2147483647 h 109"/>
              <a:gd name="T70" fmla="*/ 2147483647 w 173"/>
              <a:gd name="T71" fmla="*/ 2147483647 h 1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3"/>
              <a:gd name="T109" fmla="*/ 0 h 109"/>
              <a:gd name="T110" fmla="*/ 173 w 173"/>
              <a:gd name="T111" fmla="*/ 109 h 1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3" h="109">
                <a:moveTo>
                  <a:pt x="98" y="97"/>
                </a:moveTo>
                <a:cubicBezTo>
                  <a:pt x="95" y="97"/>
                  <a:pt x="89" y="96"/>
                  <a:pt x="86" y="97"/>
                </a:cubicBezTo>
                <a:cubicBezTo>
                  <a:pt x="82" y="100"/>
                  <a:pt x="82" y="104"/>
                  <a:pt x="76" y="105"/>
                </a:cubicBezTo>
                <a:cubicBezTo>
                  <a:pt x="71" y="106"/>
                  <a:pt x="64" y="109"/>
                  <a:pt x="59" y="109"/>
                </a:cubicBezTo>
                <a:cubicBezTo>
                  <a:pt x="55" y="109"/>
                  <a:pt x="48" y="100"/>
                  <a:pt x="45" y="109"/>
                </a:cubicBezTo>
                <a:cubicBezTo>
                  <a:pt x="36" y="104"/>
                  <a:pt x="29" y="97"/>
                  <a:pt x="22" y="90"/>
                </a:cubicBezTo>
                <a:cubicBezTo>
                  <a:pt x="18" y="86"/>
                  <a:pt x="15" y="84"/>
                  <a:pt x="11" y="80"/>
                </a:cubicBezTo>
                <a:cubicBezTo>
                  <a:pt x="7" y="76"/>
                  <a:pt x="4" y="70"/>
                  <a:pt x="0" y="65"/>
                </a:cubicBezTo>
                <a:cubicBezTo>
                  <a:pt x="0" y="65"/>
                  <a:pt x="0" y="65"/>
                  <a:pt x="0" y="65"/>
                </a:cubicBezTo>
                <a:cubicBezTo>
                  <a:pt x="3" y="60"/>
                  <a:pt x="9" y="57"/>
                  <a:pt x="12" y="52"/>
                </a:cubicBezTo>
                <a:cubicBezTo>
                  <a:pt x="14" y="48"/>
                  <a:pt x="11" y="46"/>
                  <a:pt x="11" y="43"/>
                </a:cubicBezTo>
                <a:cubicBezTo>
                  <a:pt x="12" y="39"/>
                  <a:pt x="17" y="37"/>
                  <a:pt x="19" y="33"/>
                </a:cubicBezTo>
                <a:cubicBezTo>
                  <a:pt x="21" y="28"/>
                  <a:pt x="18" y="23"/>
                  <a:pt x="17" y="18"/>
                </a:cubicBezTo>
                <a:cubicBezTo>
                  <a:pt x="18" y="18"/>
                  <a:pt x="18" y="18"/>
                  <a:pt x="18" y="18"/>
                </a:cubicBezTo>
                <a:cubicBezTo>
                  <a:pt x="26" y="21"/>
                  <a:pt x="33" y="29"/>
                  <a:pt x="40" y="34"/>
                </a:cubicBezTo>
                <a:cubicBezTo>
                  <a:pt x="48" y="39"/>
                  <a:pt x="60" y="36"/>
                  <a:pt x="70" y="35"/>
                </a:cubicBezTo>
                <a:cubicBezTo>
                  <a:pt x="69" y="31"/>
                  <a:pt x="71" y="24"/>
                  <a:pt x="75" y="22"/>
                </a:cubicBezTo>
                <a:cubicBezTo>
                  <a:pt x="76" y="21"/>
                  <a:pt x="79" y="22"/>
                  <a:pt x="81" y="21"/>
                </a:cubicBezTo>
                <a:cubicBezTo>
                  <a:pt x="84" y="21"/>
                  <a:pt x="86" y="19"/>
                  <a:pt x="88" y="18"/>
                </a:cubicBezTo>
                <a:cubicBezTo>
                  <a:pt x="91" y="16"/>
                  <a:pt x="94" y="13"/>
                  <a:pt x="96" y="14"/>
                </a:cubicBezTo>
                <a:cubicBezTo>
                  <a:pt x="100" y="15"/>
                  <a:pt x="104" y="21"/>
                  <a:pt x="107" y="23"/>
                </a:cubicBezTo>
                <a:cubicBezTo>
                  <a:pt x="107" y="15"/>
                  <a:pt x="112" y="6"/>
                  <a:pt x="115" y="0"/>
                </a:cubicBezTo>
                <a:cubicBezTo>
                  <a:pt x="117" y="3"/>
                  <a:pt x="120" y="6"/>
                  <a:pt x="122" y="10"/>
                </a:cubicBezTo>
                <a:cubicBezTo>
                  <a:pt x="126" y="8"/>
                  <a:pt x="126" y="7"/>
                  <a:pt x="130" y="7"/>
                </a:cubicBezTo>
                <a:cubicBezTo>
                  <a:pt x="134" y="8"/>
                  <a:pt x="137" y="9"/>
                  <a:pt x="141" y="9"/>
                </a:cubicBezTo>
                <a:cubicBezTo>
                  <a:pt x="145" y="8"/>
                  <a:pt x="146" y="8"/>
                  <a:pt x="149" y="9"/>
                </a:cubicBezTo>
                <a:cubicBezTo>
                  <a:pt x="152" y="10"/>
                  <a:pt x="154" y="11"/>
                  <a:pt x="158" y="11"/>
                </a:cubicBezTo>
                <a:cubicBezTo>
                  <a:pt x="159" y="13"/>
                  <a:pt x="159" y="13"/>
                  <a:pt x="159" y="13"/>
                </a:cubicBezTo>
                <a:cubicBezTo>
                  <a:pt x="163" y="21"/>
                  <a:pt x="170" y="28"/>
                  <a:pt x="173" y="36"/>
                </a:cubicBezTo>
                <a:cubicBezTo>
                  <a:pt x="173" y="37"/>
                  <a:pt x="173" y="37"/>
                  <a:pt x="173" y="37"/>
                </a:cubicBezTo>
                <a:cubicBezTo>
                  <a:pt x="169" y="40"/>
                  <a:pt x="162" y="37"/>
                  <a:pt x="157" y="42"/>
                </a:cubicBezTo>
                <a:cubicBezTo>
                  <a:pt x="149" y="48"/>
                  <a:pt x="145" y="60"/>
                  <a:pt x="141" y="70"/>
                </a:cubicBezTo>
                <a:cubicBezTo>
                  <a:pt x="138" y="76"/>
                  <a:pt x="136" y="89"/>
                  <a:pt x="130" y="92"/>
                </a:cubicBezTo>
                <a:cubicBezTo>
                  <a:pt x="126" y="94"/>
                  <a:pt x="119" y="94"/>
                  <a:pt x="115" y="96"/>
                </a:cubicBezTo>
                <a:cubicBezTo>
                  <a:pt x="111" y="97"/>
                  <a:pt x="109" y="97"/>
                  <a:pt x="105" y="97"/>
                </a:cubicBezTo>
                <a:lnTo>
                  <a:pt x="98" y="97"/>
                </a:lnTo>
                <a:close/>
              </a:path>
            </a:pathLst>
          </a:custGeom>
          <a:solidFill>
            <a:srgbClr val="ED1651"/>
          </a:solidFill>
          <a:ln w="3175" cap="rnd">
            <a:solidFill>
              <a:schemeClr val="bg1"/>
            </a:solidFill>
            <a:round/>
            <a:headEnd/>
            <a:tailEnd/>
          </a:ln>
        </p:spPr>
        <p:txBody>
          <a:bodyPr/>
          <a:lstStyle/>
          <a:p>
            <a:endParaRPr lang="de-DE"/>
          </a:p>
        </p:txBody>
      </p:sp>
      <p:sp>
        <p:nvSpPr>
          <p:cNvPr id="714793" name="Freeform 2089"/>
          <p:cNvSpPr>
            <a:spLocks/>
          </p:cNvSpPr>
          <p:nvPr/>
        </p:nvSpPr>
        <p:spPr bwMode="gray">
          <a:xfrm rot="347379">
            <a:off x="3741738" y="3733800"/>
            <a:ext cx="134937" cy="76200"/>
          </a:xfrm>
          <a:custGeom>
            <a:avLst/>
            <a:gdLst>
              <a:gd name="T0" fmla="*/ 2147483647 w 143"/>
              <a:gd name="T1" fmla="*/ 2147483647 h 79"/>
              <a:gd name="T2" fmla="*/ 2147483647 w 143"/>
              <a:gd name="T3" fmla="*/ 2147483647 h 79"/>
              <a:gd name="T4" fmla="*/ 2147483647 w 143"/>
              <a:gd name="T5" fmla="*/ 2147483647 h 79"/>
              <a:gd name="T6" fmla="*/ 2147483647 w 143"/>
              <a:gd name="T7" fmla="*/ 2147483647 h 79"/>
              <a:gd name="T8" fmla="*/ 2147483647 w 143"/>
              <a:gd name="T9" fmla="*/ 2147483647 h 79"/>
              <a:gd name="T10" fmla="*/ 2147483647 w 143"/>
              <a:gd name="T11" fmla="*/ 2147483647 h 79"/>
              <a:gd name="T12" fmla="*/ 2147483647 w 143"/>
              <a:gd name="T13" fmla="*/ 2147483647 h 79"/>
              <a:gd name="T14" fmla="*/ 2147483647 w 143"/>
              <a:gd name="T15" fmla="*/ 2147483647 h 79"/>
              <a:gd name="T16" fmla="*/ 2147483647 w 143"/>
              <a:gd name="T17" fmla="*/ 2147483647 h 79"/>
              <a:gd name="T18" fmla="*/ 2147483647 w 143"/>
              <a:gd name="T19" fmla="*/ 2147483647 h 79"/>
              <a:gd name="T20" fmla="*/ 2147483647 w 143"/>
              <a:gd name="T21" fmla="*/ 2147483647 h 79"/>
              <a:gd name="T22" fmla="*/ 2147483647 w 143"/>
              <a:gd name="T23" fmla="*/ 2147483647 h 79"/>
              <a:gd name="T24" fmla="*/ 2147483647 w 143"/>
              <a:gd name="T25" fmla="*/ 2147483647 h 79"/>
              <a:gd name="T26" fmla="*/ 2147483647 w 143"/>
              <a:gd name="T27" fmla="*/ 2147483647 h 79"/>
              <a:gd name="T28" fmla="*/ 2147483647 w 143"/>
              <a:gd name="T29" fmla="*/ 2147483647 h 79"/>
              <a:gd name="T30" fmla="*/ 2147483647 w 143"/>
              <a:gd name="T31" fmla="*/ 2147483647 h 79"/>
              <a:gd name="T32" fmla="*/ 2147483647 w 143"/>
              <a:gd name="T33" fmla="*/ 2147483647 h 79"/>
              <a:gd name="T34" fmla="*/ 2147483647 w 143"/>
              <a:gd name="T35" fmla="*/ 2147483647 h 79"/>
              <a:gd name="T36" fmla="*/ 2147483647 w 143"/>
              <a:gd name="T37" fmla="*/ 2147483647 h 79"/>
              <a:gd name="T38" fmla="*/ 2147483647 w 143"/>
              <a:gd name="T39" fmla="*/ 2147483647 h 79"/>
              <a:gd name="T40" fmla="*/ 2147483647 w 143"/>
              <a:gd name="T41" fmla="*/ 2147483647 h 79"/>
              <a:gd name="T42" fmla="*/ 2147483647 w 143"/>
              <a:gd name="T43" fmla="*/ 2147483647 h 79"/>
              <a:gd name="T44" fmla="*/ 2147483647 w 143"/>
              <a:gd name="T45" fmla="*/ 2147483647 h 79"/>
              <a:gd name="T46" fmla="*/ 2147483647 w 143"/>
              <a:gd name="T47" fmla="*/ 2147483647 h 79"/>
              <a:gd name="T48" fmla="*/ 2147483647 w 143"/>
              <a:gd name="T49" fmla="*/ 2147483647 h 79"/>
              <a:gd name="T50" fmla="*/ 2147483647 w 143"/>
              <a:gd name="T51" fmla="*/ 2147483647 h 79"/>
              <a:gd name="T52" fmla="*/ 2147483647 w 143"/>
              <a:gd name="T53" fmla="*/ 2147483647 h 79"/>
              <a:gd name="T54" fmla="*/ 2147483647 w 143"/>
              <a:gd name="T55" fmla="*/ 2147483647 h 79"/>
              <a:gd name="T56" fmla="*/ 2147483647 w 143"/>
              <a:gd name="T57" fmla="*/ 2147483647 h 79"/>
              <a:gd name="T58" fmla="*/ 2147483647 w 143"/>
              <a:gd name="T59" fmla="*/ 2147483647 h 79"/>
              <a:gd name="T60" fmla="*/ 2147483647 w 143"/>
              <a:gd name="T61" fmla="*/ 2147483647 h 79"/>
              <a:gd name="T62" fmla="*/ 2147483647 w 143"/>
              <a:gd name="T63" fmla="*/ 2147483647 h 79"/>
              <a:gd name="T64" fmla="*/ 2147483647 w 143"/>
              <a:gd name="T65" fmla="*/ 2147483647 h 79"/>
              <a:gd name="T66" fmla="*/ 2147483647 w 143"/>
              <a:gd name="T67" fmla="*/ 2147483647 h 79"/>
              <a:gd name="T68" fmla="*/ 0 w 143"/>
              <a:gd name="T69" fmla="*/ 2147483647 h 79"/>
              <a:gd name="T70" fmla="*/ 2147483647 w 143"/>
              <a:gd name="T71" fmla="*/ 2147483647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3"/>
              <a:gd name="T109" fmla="*/ 0 h 79"/>
              <a:gd name="T110" fmla="*/ 143 w 143"/>
              <a:gd name="T111" fmla="*/ 79 h 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3" h="79">
                <a:moveTo>
                  <a:pt x="1" y="36"/>
                </a:moveTo>
                <a:cubicBezTo>
                  <a:pt x="1" y="34"/>
                  <a:pt x="3" y="28"/>
                  <a:pt x="5" y="26"/>
                </a:cubicBezTo>
                <a:cubicBezTo>
                  <a:pt x="8" y="22"/>
                  <a:pt x="15" y="24"/>
                  <a:pt x="20" y="24"/>
                </a:cubicBezTo>
                <a:cubicBezTo>
                  <a:pt x="23" y="24"/>
                  <a:pt x="24" y="24"/>
                  <a:pt x="27" y="22"/>
                </a:cubicBezTo>
                <a:cubicBezTo>
                  <a:pt x="30" y="19"/>
                  <a:pt x="29" y="13"/>
                  <a:pt x="31" y="9"/>
                </a:cubicBezTo>
                <a:cubicBezTo>
                  <a:pt x="35" y="4"/>
                  <a:pt x="47" y="12"/>
                  <a:pt x="50" y="6"/>
                </a:cubicBezTo>
                <a:cubicBezTo>
                  <a:pt x="50" y="6"/>
                  <a:pt x="50" y="6"/>
                  <a:pt x="50" y="6"/>
                </a:cubicBezTo>
                <a:cubicBezTo>
                  <a:pt x="53" y="9"/>
                  <a:pt x="57" y="12"/>
                  <a:pt x="58" y="12"/>
                </a:cubicBezTo>
                <a:cubicBezTo>
                  <a:pt x="64" y="14"/>
                  <a:pt x="63" y="2"/>
                  <a:pt x="69" y="1"/>
                </a:cubicBezTo>
                <a:cubicBezTo>
                  <a:pt x="71" y="4"/>
                  <a:pt x="71" y="13"/>
                  <a:pt x="74" y="15"/>
                </a:cubicBezTo>
                <a:cubicBezTo>
                  <a:pt x="78" y="17"/>
                  <a:pt x="79" y="13"/>
                  <a:pt x="82" y="12"/>
                </a:cubicBezTo>
                <a:cubicBezTo>
                  <a:pt x="86" y="10"/>
                  <a:pt x="90" y="11"/>
                  <a:pt x="94" y="10"/>
                </a:cubicBezTo>
                <a:cubicBezTo>
                  <a:pt x="100" y="8"/>
                  <a:pt x="103" y="10"/>
                  <a:pt x="108" y="10"/>
                </a:cubicBezTo>
                <a:cubicBezTo>
                  <a:pt x="107" y="2"/>
                  <a:pt x="117" y="8"/>
                  <a:pt x="120" y="7"/>
                </a:cubicBezTo>
                <a:cubicBezTo>
                  <a:pt x="124" y="5"/>
                  <a:pt x="125" y="0"/>
                  <a:pt x="129" y="3"/>
                </a:cubicBezTo>
                <a:cubicBezTo>
                  <a:pt x="129" y="3"/>
                  <a:pt x="130" y="7"/>
                  <a:pt x="131" y="8"/>
                </a:cubicBezTo>
                <a:cubicBezTo>
                  <a:pt x="133" y="10"/>
                  <a:pt x="136" y="13"/>
                  <a:pt x="139" y="16"/>
                </a:cubicBezTo>
                <a:cubicBezTo>
                  <a:pt x="140" y="16"/>
                  <a:pt x="141" y="18"/>
                  <a:pt x="143" y="19"/>
                </a:cubicBezTo>
                <a:cubicBezTo>
                  <a:pt x="142" y="20"/>
                  <a:pt x="142" y="20"/>
                  <a:pt x="142" y="20"/>
                </a:cubicBezTo>
                <a:cubicBezTo>
                  <a:pt x="142" y="22"/>
                  <a:pt x="141" y="25"/>
                  <a:pt x="140" y="27"/>
                </a:cubicBezTo>
                <a:cubicBezTo>
                  <a:pt x="138" y="34"/>
                  <a:pt x="137" y="42"/>
                  <a:pt x="140" y="51"/>
                </a:cubicBezTo>
                <a:cubicBezTo>
                  <a:pt x="139" y="51"/>
                  <a:pt x="139" y="51"/>
                  <a:pt x="139" y="51"/>
                </a:cubicBezTo>
                <a:cubicBezTo>
                  <a:pt x="136" y="51"/>
                  <a:pt x="134" y="50"/>
                  <a:pt x="131" y="49"/>
                </a:cubicBezTo>
                <a:cubicBezTo>
                  <a:pt x="128" y="48"/>
                  <a:pt x="127" y="48"/>
                  <a:pt x="123" y="49"/>
                </a:cubicBezTo>
                <a:cubicBezTo>
                  <a:pt x="118" y="49"/>
                  <a:pt x="116" y="48"/>
                  <a:pt x="112" y="47"/>
                </a:cubicBezTo>
                <a:cubicBezTo>
                  <a:pt x="108" y="47"/>
                  <a:pt x="107" y="48"/>
                  <a:pt x="104" y="50"/>
                </a:cubicBezTo>
                <a:cubicBezTo>
                  <a:pt x="102" y="46"/>
                  <a:pt x="99" y="43"/>
                  <a:pt x="97" y="40"/>
                </a:cubicBezTo>
                <a:cubicBezTo>
                  <a:pt x="94" y="46"/>
                  <a:pt x="89" y="55"/>
                  <a:pt x="89" y="63"/>
                </a:cubicBezTo>
                <a:cubicBezTo>
                  <a:pt x="86" y="61"/>
                  <a:pt x="82" y="55"/>
                  <a:pt x="78" y="54"/>
                </a:cubicBezTo>
                <a:cubicBezTo>
                  <a:pt x="76" y="53"/>
                  <a:pt x="73" y="56"/>
                  <a:pt x="70" y="58"/>
                </a:cubicBezTo>
                <a:cubicBezTo>
                  <a:pt x="68" y="59"/>
                  <a:pt x="66" y="61"/>
                  <a:pt x="63" y="61"/>
                </a:cubicBezTo>
                <a:cubicBezTo>
                  <a:pt x="61" y="62"/>
                  <a:pt x="58" y="61"/>
                  <a:pt x="57" y="62"/>
                </a:cubicBezTo>
                <a:cubicBezTo>
                  <a:pt x="53" y="64"/>
                  <a:pt x="51" y="71"/>
                  <a:pt x="51" y="75"/>
                </a:cubicBezTo>
                <a:cubicBezTo>
                  <a:pt x="42" y="76"/>
                  <a:pt x="30" y="79"/>
                  <a:pt x="22" y="74"/>
                </a:cubicBezTo>
                <a:cubicBezTo>
                  <a:pt x="15" y="69"/>
                  <a:pt x="8" y="61"/>
                  <a:pt x="0" y="58"/>
                </a:cubicBezTo>
                <a:cubicBezTo>
                  <a:pt x="2" y="52"/>
                  <a:pt x="1" y="43"/>
                  <a:pt x="1" y="36"/>
                </a:cubicBezTo>
              </a:path>
            </a:pathLst>
          </a:custGeom>
          <a:solidFill>
            <a:schemeClr val="accent1"/>
          </a:solidFill>
          <a:ln w="3175" cap="rnd">
            <a:solidFill>
              <a:schemeClr val="bg1"/>
            </a:solidFill>
            <a:round/>
            <a:headEnd/>
            <a:tailEnd/>
          </a:ln>
        </p:spPr>
        <p:txBody>
          <a:bodyPr/>
          <a:lstStyle/>
          <a:p>
            <a:endParaRPr lang="de-DE"/>
          </a:p>
        </p:txBody>
      </p:sp>
      <p:sp>
        <p:nvSpPr>
          <p:cNvPr id="714794" name="Freeform 2090"/>
          <p:cNvSpPr>
            <a:spLocks/>
          </p:cNvSpPr>
          <p:nvPr/>
        </p:nvSpPr>
        <p:spPr bwMode="gray">
          <a:xfrm rot="347379">
            <a:off x="3741738" y="3733800"/>
            <a:ext cx="134937" cy="76200"/>
          </a:xfrm>
          <a:custGeom>
            <a:avLst/>
            <a:gdLst>
              <a:gd name="T0" fmla="*/ 2147483647 w 143"/>
              <a:gd name="T1" fmla="*/ 2147483647 h 79"/>
              <a:gd name="T2" fmla="*/ 2147483647 w 143"/>
              <a:gd name="T3" fmla="*/ 2147483647 h 79"/>
              <a:gd name="T4" fmla="*/ 2147483647 w 143"/>
              <a:gd name="T5" fmla="*/ 2147483647 h 79"/>
              <a:gd name="T6" fmla="*/ 2147483647 w 143"/>
              <a:gd name="T7" fmla="*/ 2147483647 h 79"/>
              <a:gd name="T8" fmla="*/ 2147483647 w 143"/>
              <a:gd name="T9" fmla="*/ 2147483647 h 79"/>
              <a:gd name="T10" fmla="*/ 2147483647 w 143"/>
              <a:gd name="T11" fmla="*/ 2147483647 h 79"/>
              <a:gd name="T12" fmla="*/ 2147483647 w 143"/>
              <a:gd name="T13" fmla="*/ 2147483647 h 79"/>
              <a:gd name="T14" fmla="*/ 2147483647 w 143"/>
              <a:gd name="T15" fmla="*/ 2147483647 h 79"/>
              <a:gd name="T16" fmla="*/ 2147483647 w 143"/>
              <a:gd name="T17" fmla="*/ 2147483647 h 79"/>
              <a:gd name="T18" fmla="*/ 2147483647 w 143"/>
              <a:gd name="T19" fmla="*/ 2147483647 h 79"/>
              <a:gd name="T20" fmla="*/ 2147483647 w 143"/>
              <a:gd name="T21" fmla="*/ 2147483647 h 79"/>
              <a:gd name="T22" fmla="*/ 2147483647 w 143"/>
              <a:gd name="T23" fmla="*/ 2147483647 h 79"/>
              <a:gd name="T24" fmla="*/ 2147483647 w 143"/>
              <a:gd name="T25" fmla="*/ 2147483647 h 79"/>
              <a:gd name="T26" fmla="*/ 2147483647 w 143"/>
              <a:gd name="T27" fmla="*/ 2147483647 h 79"/>
              <a:gd name="T28" fmla="*/ 2147483647 w 143"/>
              <a:gd name="T29" fmla="*/ 2147483647 h 79"/>
              <a:gd name="T30" fmla="*/ 2147483647 w 143"/>
              <a:gd name="T31" fmla="*/ 2147483647 h 79"/>
              <a:gd name="T32" fmla="*/ 2147483647 w 143"/>
              <a:gd name="T33" fmla="*/ 2147483647 h 79"/>
              <a:gd name="T34" fmla="*/ 2147483647 w 143"/>
              <a:gd name="T35" fmla="*/ 2147483647 h 79"/>
              <a:gd name="T36" fmla="*/ 2147483647 w 143"/>
              <a:gd name="T37" fmla="*/ 2147483647 h 79"/>
              <a:gd name="T38" fmla="*/ 2147483647 w 143"/>
              <a:gd name="T39" fmla="*/ 2147483647 h 79"/>
              <a:gd name="T40" fmla="*/ 2147483647 w 143"/>
              <a:gd name="T41" fmla="*/ 2147483647 h 79"/>
              <a:gd name="T42" fmla="*/ 2147483647 w 143"/>
              <a:gd name="T43" fmla="*/ 2147483647 h 79"/>
              <a:gd name="T44" fmla="*/ 2147483647 w 143"/>
              <a:gd name="T45" fmla="*/ 2147483647 h 79"/>
              <a:gd name="T46" fmla="*/ 2147483647 w 143"/>
              <a:gd name="T47" fmla="*/ 2147483647 h 79"/>
              <a:gd name="T48" fmla="*/ 2147483647 w 143"/>
              <a:gd name="T49" fmla="*/ 2147483647 h 79"/>
              <a:gd name="T50" fmla="*/ 2147483647 w 143"/>
              <a:gd name="T51" fmla="*/ 2147483647 h 79"/>
              <a:gd name="T52" fmla="*/ 2147483647 w 143"/>
              <a:gd name="T53" fmla="*/ 2147483647 h 79"/>
              <a:gd name="T54" fmla="*/ 2147483647 w 143"/>
              <a:gd name="T55" fmla="*/ 2147483647 h 79"/>
              <a:gd name="T56" fmla="*/ 2147483647 w 143"/>
              <a:gd name="T57" fmla="*/ 2147483647 h 79"/>
              <a:gd name="T58" fmla="*/ 2147483647 w 143"/>
              <a:gd name="T59" fmla="*/ 2147483647 h 79"/>
              <a:gd name="T60" fmla="*/ 2147483647 w 143"/>
              <a:gd name="T61" fmla="*/ 2147483647 h 79"/>
              <a:gd name="T62" fmla="*/ 2147483647 w 143"/>
              <a:gd name="T63" fmla="*/ 2147483647 h 79"/>
              <a:gd name="T64" fmla="*/ 2147483647 w 143"/>
              <a:gd name="T65" fmla="*/ 2147483647 h 79"/>
              <a:gd name="T66" fmla="*/ 2147483647 w 143"/>
              <a:gd name="T67" fmla="*/ 2147483647 h 79"/>
              <a:gd name="T68" fmla="*/ 0 w 143"/>
              <a:gd name="T69" fmla="*/ 2147483647 h 79"/>
              <a:gd name="T70" fmla="*/ 2147483647 w 143"/>
              <a:gd name="T71" fmla="*/ 2147483647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3"/>
              <a:gd name="T109" fmla="*/ 0 h 79"/>
              <a:gd name="T110" fmla="*/ 143 w 143"/>
              <a:gd name="T111" fmla="*/ 79 h 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3" h="79">
                <a:moveTo>
                  <a:pt x="1" y="36"/>
                </a:moveTo>
                <a:cubicBezTo>
                  <a:pt x="1" y="34"/>
                  <a:pt x="3" y="28"/>
                  <a:pt x="5" y="26"/>
                </a:cubicBezTo>
                <a:cubicBezTo>
                  <a:pt x="8" y="22"/>
                  <a:pt x="15" y="24"/>
                  <a:pt x="20" y="24"/>
                </a:cubicBezTo>
                <a:cubicBezTo>
                  <a:pt x="23" y="24"/>
                  <a:pt x="24" y="24"/>
                  <a:pt x="27" y="22"/>
                </a:cubicBezTo>
                <a:cubicBezTo>
                  <a:pt x="30" y="19"/>
                  <a:pt x="29" y="13"/>
                  <a:pt x="31" y="9"/>
                </a:cubicBezTo>
                <a:cubicBezTo>
                  <a:pt x="35" y="4"/>
                  <a:pt x="47" y="12"/>
                  <a:pt x="50" y="6"/>
                </a:cubicBezTo>
                <a:cubicBezTo>
                  <a:pt x="50" y="6"/>
                  <a:pt x="50" y="6"/>
                  <a:pt x="50" y="6"/>
                </a:cubicBezTo>
                <a:cubicBezTo>
                  <a:pt x="53" y="9"/>
                  <a:pt x="57" y="12"/>
                  <a:pt x="58" y="12"/>
                </a:cubicBezTo>
                <a:cubicBezTo>
                  <a:pt x="64" y="14"/>
                  <a:pt x="63" y="2"/>
                  <a:pt x="69" y="1"/>
                </a:cubicBezTo>
                <a:cubicBezTo>
                  <a:pt x="71" y="4"/>
                  <a:pt x="71" y="13"/>
                  <a:pt x="74" y="15"/>
                </a:cubicBezTo>
                <a:cubicBezTo>
                  <a:pt x="78" y="17"/>
                  <a:pt x="79" y="13"/>
                  <a:pt x="82" y="12"/>
                </a:cubicBezTo>
                <a:cubicBezTo>
                  <a:pt x="86" y="10"/>
                  <a:pt x="90" y="11"/>
                  <a:pt x="94" y="10"/>
                </a:cubicBezTo>
                <a:cubicBezTo>
                  <a:pt x="100" y="8"/>
                  <a:pt x="103" y="10"/>
                  <a:pt x="108" y="10"/>
                </a:cubicBezTo>
                <a:cubicBezTo>
                  <a:pt x="107" y="2"/>
                  <a:pt x="117" y="8"/>
                  <a:pt x="120" y="7"/>
                </a:cubicBezTo>
                <a:cubicBezTo>
                  <a:pt x="124" y="5"/>
                  <a:pt x="125" y="0"/>
                  <a:pt x="129" y="3"/>
                </a:cubicBezTo>
                <a:cubicBezTo>
                  <a:pt x="129" y="3"/>
                  <a:pt x="130" y="7"/>
                  <a:pt x="131" y="8"/>
                </a:cubicBezTo>
                <a:cubicBezTo>
                  <a:pt x="133" y="10"/>
                  <a:pt x="136" y="13"/>
                  <a:pt x="139" y="16"/>
                </a:cubicBezTo>
                <a:cubicBezTo>
                  <a:pt x="140" y="16"/>
                  <a:pt x="141" y="18"/>
                  <a:pt x="143" y="19"/>
                </a:cubicBezTo>
                <a:cubicBezTo>
                  <a:pt x="142" y="20"/>
                  <a:pt x="142" y="20"/>
                  <a:pt x="142" y="20"/>
                </a:cubicBezTo>
                <a:cubicBezTo>
                  <a:pt x="142" y="22"/>
                  <a:pt x="141" y="25"/>
                  <a:pt x="140" y="27"/>
                </a:cubicBezTo>
                <a:cubicBezTo>
                  <a:pt x="138" y="34"/>
                  <a:pt x="137" y="42"/>
                  <a:pt x="140" y="51"/>
                </a:cubicBezTo>
                <a:cubicBezTo>
                  <a:pt x="139" y="51"/>
                  <a:pt x="139" y="51"/>
                  <a:pt x="139" y="51"/>
                </a:cubicBezTo>
                <a:cubicBezTo>
                  <a:pt x="136" y="51"/>
                  <a:pt x="134" y="50"/>
                  <a:pt x="131" y="49"/>
                </a:cubicBezTo>
                <a:cubicBezTo>
                  <a:pt x="128" y="48"/>
                  <a:pt x="127" y="48"/>
                  <a:pt x="123" y="49"/>
                </a:cubicBezTo>
                <a:cubicBezTo>
                  <a:pt x="118" y="49"/>
                  <a:pt x="116" y="48"/>
                  <a:pt x="112" y="47"/>
                </a:cubicBezTo>
                <a:cubicBezTo>
                  <a:pt x="108" y="47"/>
                  <a:pt x="107" y="48"/>
                  <a:pt x="104" y="50"/>
                </a:cubicBezTo>
                <a:cubicBezTo>
                  <a:pt x="102" y="46"/>
                  <a:pt x="99" y="43"/>
                  <a:pt x="97" y="40"/>
                </a:cubicBezTo>
                <a:cubicBezTo>
                  <a:pt x="94" y="46"/>
                  <a:pt x="89" y="55"/>
                  <a:pt x="89" y="63"/>
                </a:cubicBezTo>
                <a:cubicBezTo>
                  <a:pt x="86" y="61"/>
                  <a:pt x="82" y="55"/>
                  <a:pt x="78" y="54"/>
                </a:cubicBezTo>
                <a:cubicBezTo>
                  <a:pt x="76" y="53"/>
                  <a:pt x="73" y="56"/>
                  <a:pt x="70" y="58"/>
                </a:cubicBezTo>
                <a:cubicBezTo>
                  <a:pt x="68" y="59"/>
                  <a:pt x="66" y="61"/>
                  <a:pt x="63" y="61"/>
                </a:cubicBezTo>
                <a:cubicBezTo>
                  <a:pt x="61" y="62"/>
                  <a:pt x="58" y="61"/>
                  <a:pt x="57" y="62"/>
                </a:cubicBezTo>
                <a:cubicBezTo>
                  <a:pt x="53" y="64"/>
                  <a:pt x="51" y="71"/>
                  <a:pt x="51" y="75"/>
                </a:cubicBezTo>
                <a:cubicBezTo>
                  <a:pt x="42" y="76"/>
                  <a:pt x="30" y="79"/>
                  <a:pt x="22" y="74"/>
                </a:cubicBezTo>
                <a:cubicBezTo>
                  <a:pt x="15" y="69"/>
                  <a:pt x="8" y="61"/>
                  <a:pt x="0" y="58"/>
                </a:cubicBezTo>
                <a:cubicBezTo>
                  <a:pt x="2" y="52"/>
                  <a:pt x="1" y="43"/>
                  <a:pt x="1" y="36"/>
                </a:cubicBezTo>
              </a:path>
            </a:pathLst>
          </a:custGeom>
          <a:solidFill>
            <a:srgbClr val="ED1651"/>
          </a:solidFill>
          <a:ln w="3175" cap="rnd">
            <a:solidFill>
              <a:schemeClr val="bg1"/>
            </a:solidFill>
            <a:round/>
            <a:headEnd/>
            <a:tailEnd/>
          </a:ln>
        </p:spPr>
        <p:txBody>
          <a:bodyPr/>
          <a:lstStyle/>
          <a:p>
            <a:endParaRPr lang="de-DE"/>
          </a:p>
        </p:txBody>
      </p:sp>
      <p:sp>
        <p:nvSpPr>
          <p:cNvPr id="714795" name="Freeform 2091"/>
          <p:cNvSpPr>
            <a:spLocks/>
          </p:cNvSpPr>
          <p:nvPr/>
        </p:nvSpPr>
        <p:spPr bwMode="gray">
          <a:xfrm rot="347379">
            <a:off x="3690938" y="3513138"/>
            <a:ext cx="242887" cy="239712"/>
          </a:xfrm>
          <a:custGeom>
            <a:avLst/>
            <a:gdLst>
              <a:gd name="T0" fmla="*/ 2147483647 w 261"/>
              <a:gd name="T1" fmla="*/ 2147483647 h 245"/>
              <a:gd name="T2" fmla="*/ 2147483647 w 261"/>
              <a:gd name="T3" fmla="*/ 2147483647 h 245"/>
              <a:gd name="T4" fmla="*/ 2147483647 w 261"/>
              <a:gd name="T5" fmla="*/ 2147483647 h 245"/>
              <a:gd name="T6" fmla="*/ 2147483647 w 261"/>
              <a:gd name="T7" fmla="*/ 2147483647 h 245"/>
              <a:gd name="T8" fmla="*/ 2147483647 w 261"/>
              <a:gd name="T9" fmla="*/ 2147483647 h 245"/>
              <a:gd name="T10" fmla="*/ 2147483647 w 261"/>
              <a:gd name="T11" fmla="*/ 2147483647 h 245"/>
              <a:gd name="T12" fmla="*/ 2147483647 w 261"/>
              <a:gd name="T13" fmla="*/ 2147483647 h 245"/>
              <a:gd name="T14" fmla="*/ 2147483647 w 261"/>
              <a:gd name="T15" fmla="*/ 2147483647 h 245"/>
              <a:gd name="T16" fmla="*/ 2147483647 w 261"/>
              <a:gd name="T17" fmla="*/ 2147483647 h 245"/>
              <a:gd name="T18" fmla="*/ 2147483647 w 261"/>
              <a:gd name="T19" fmla="*/ 2147483647 h 245"/>
              <a:gd name="T20" fmla="*/ 2147483647 w 261"/>
              <a:gd name="T21" fmla="*/ 2147483647 h 245"/>
              <a:gd name="T22" fmla="*/ 2147483647 w 261"/>
              <a:gd name="T23" fmla="*/ 2147483647 h 245"/>
              <a:gd name="T24" fmla="*/ 2147483647 w 261"/>
              <a:gd name="T25" fmla="*/ 2147483647 h 245"/>
              <a:gd name="T26" fmla="*/ 2147483647 w 261"/>
              <a:gd name="T27" fmla="*/ 2147483647 h 245"/>
              <a:gd name="T28" fmla="*/ 2147483647 w 261"/>
              <a:gd name="T29" fmla="*/ 2147483647 h 245"/>
              <a:gd name="T30" fmla="*/ 2147483647 w 261"/>
              <a:gd name="T31" fmla="*/ 2147483647 h 245"/>
              <a:gd name="T32" fmla="*/ 2147483647 w 261"/>
              <a:gd name="T33" fmla="*/ 2147483647 h 245"/>
              <a:gd name="T34" fmla="*/ 2147483647 w 261"/>
              <a:gd name="T35" fmla="*/ 2147483647 h 245"/>
              <a:gd name="T36" fmla="*/ 2147483647 w 261"/>
              <a:gd name="T37" fmla="*/ 2147483647 h 245"/>
              <a:gd name="T38" fmla="*/ 2147483647 w 261"/>
              <a:gd name="T39" fmla="*/ 2147483647 h 245"/>
              <a:gd name="T40" fmla="*/ 2147483647 w 261"/>
              <a:gd name="T41" fmla="*/ 2147483647 h 245"/>
              <a:gd name="T42" fmla="*/ 2147483647 w 261"/>
              <a:gd name="T43" fmla="*/ 2147483647 h 245"/>
              <a:gd name="T44" fmla="*/ 2147483647 w 261"/>
              <a:gd name="T45" fmla="*/ 2147483647 h 245"/>
              <a:gd name="T46" fmla="*/ 2147483647 w 261"/>
              <a:gd name="T47" fmla="*/ 2147483647 h 245"/>
              <a:gd name="T48" fmla="*/ 2147483647 w 261"/>
              <a:gd name="T49" fmla="*/ 2147483647 h 245"/>
              <a:gd name="T50" fmla="*/ 2147483647 w 261"/>
              <a:gd name="T51" fmla="*/ 2147483647 h 245"/>
              <a:gd name="T52" fmla="*/ 2147483647 w 261"/>
              <a:gd name="T53" fmla="*/ 2147483647 h 245"/>
              <a:gd name="T54" fmla="*/ 2147483647 w 261"/>
              <a:gd name="T55" fmla="*/ 2147483647 h 245"/>
              <a:gd name="T56" fmla="*/ 2147483647 w 261"/>
              <a:gd name="T57" fmla="*/ 2147483647 h 245"/>
              <a:gd name="T58" fmla="*/ 2147483647 w 261"/>
              <a:gd name="T59" fmla="*/ 2147483647 h 245"/>
              <a:gd name="T60" fmla="*/ 2147483647 w 261"/>
              <a:gd name="T61" fmla="*/ 2147483647 h 245"/>
              <a:gd name="T62" fmla="*/ 2147483647 w 261"/>
              <a:gd name="T63" fmla="*/ 2147483647 h 245"/>
              <a:gd name="T64" fmla="*/ 2147483647 w 261"/>
              <a:gd name="T65" fmla="*/ 2147483647 h 245"/>
              <a:gd name="T66" fmla="*/ 2147483647 w 261"/>
              <a:gd name="T67" fmla="*/ 2147483647 h 245"/>
              <a:gd name="T68" fmla="*/ 2147483647 w 261"/>
              <a:gd name="T69" fmla="*/ 2147483647 h 2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1"/>
              <a:gd name="T106" fmla="*/ 0 h 245"/>
              <a:gd name="T107" fmla="*/ 261 w 261"/>
              <a:gd name="T108" fmla="*/ 245 h 2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1" h="245">
                <a:moveTo>
                  <a:pt x="8" y="55"/>
                </a:moveTo>
                <a:cubicBezTo>
                  <a:pt x="9" y="54"/>
                  <a:pt x="9" y="50"/>
                  <a:pt x="9" y="49"/>
                </a:cubicBezTo>
                <a:cubicBezTo>
                  <a:pt x="10" y="48"/>
                  <a:pt x="10" y="45"/>
                  <a:pt x="12" y="44"/>
                </a:cubicBezTo>
                <a:cubicBezTo>
                  <a:pt x="14" y="43"/>
                  <a:pt x="18" y="39"/>
                  <a:pt x="18" y="39"/>
                </a:cubicBezTo>
                <a:cubicBezTo>
                  <a:pt x="18" y="39"/>
                  <a:pt x="33" y="31"/>
                  <a:pt x="42" y="32"/>
                </a:cubicBezTo>
                <a:cubicBezTo>
                  <a:pt x="52" y="32"/>
                  <a:pt x="56" y="27"/>
                  <a:pt x="58" y="22"/>
                </a:cubicBezTo>
                <a:cubicBezTo>
                  <a:pt x="61" y="17"/>
                  <a:pt x="67" y="15"/>
                  <a:pt x="73" y="12"/>
                </a:cubicBezTo>
                <a:cubicBezTo>
                  <a:pt x="79" y="9"/>
                  <a:pt x="82" y="5"/>
                  <a:pt x="89" y="5"/>
                </a:cubicBezTo>
                <a:cubicBezTo>
                  <a:pt x="96" y="4"/>
                  <a:pt x="99" y="1"/>
                  <a:pt x="102" y="2"/>
                </a:cubicBezTo>
                <a:cubicBezTo>
                  <a:pt x="106" y="2"/>
                  <a:pt x="106" y="0"/>
                  <a:pt x="112" y="4"/>
                </a:cubicBezTo>
                <a:cubicBezTo>
                  <a:pt x="117" y="7"/>
                  <a:pt x="113" y="2"/>
                  <a:pt x="115" y="9"/>
                </a:cubicBezTo>
                <a:cubicBezTo>
                  <a:pt x="116" y="17"/>
                  <a:pt x="115" y="24"/>
                  <a:pt x="124" y="24"/>
                </a:cubicBezTo>
                <a:cubicBezTo>
                  <a:pt x="134" y="24"/>
                  <a:pt x="139" y="24"/>
                  <a:pt x="143" y="19"/>
                </a:cubicBezTo>
                <a:cubicBezTo>
                  <a:pt x="158" y="19"/>
                  <a:pt x="158" y="19"/>
                  <a:pt x="158" y="19"/>
                </a:cubicBezTo>
                <a:cubicBezTo>
                  <a:pt x="164" y="18"/>
                  <a:pt x="171" y="19"/>
                  <a:pt x="177" y="21"/>
                </a:cubicBezTo>
                <a:cubicBezTo>
                  <a:pt x="187" y="24"/>
                  <a:pt x="200" y="31"/>
                  <a:pt x="211" y="29"/>
                </a:cubicBezTo>
                <a:cubicBezTo>
                  <a:pt x="217" y="29"/>
                  <a:pt x="221" y="25"/>
                  <a:pt x="227" y="28"/>
                </a:cubicBezTo>
                <a:cubicBezTo>
                  <a:pt x="231" y="29"/>
                  <a:pt x="242" y="36"/>
                  <a:pt x="244" y="40"/>
                </a:cubicBezTo>
                <a:cubicBezTo>
                  <a:pt x="246" y="46"/>
                  <a:pt x="241" y="56"/>
                  <a:pt x="244" y="63"/>
                </a:cubicBezTo>
                <a:cubicBezTo>
                  <a:pt x="247" y="69"/>
                  <a:pt x="251" y="73"/>
                  <a:pt x="253" y="80"/>
                </a:cubicBezTo>
                <a:cubicBezTo>
                  <a:pt x="255" y="87"/>
                  <a:pt x="255" y="96"/>
                  <a:pt x="251" y="101"/>
                </a:cubicBezTo>
                <a:cubicBezTo>
                  <a:pt x="248" y="105"/>
                  <a:pt x="242" y="106"/>
                  <a:pt x="238" y="110"/>
                </a:cubicBezTo>
                <a:cubicBezTo>
                  <a:pt x="234" y="114"/>
                  <a:pt x="235" y="115"/>
                  <a:pt x="234" y="121"/>
                </a:cubicBezTo>
                <a:cubicBezTo>
                  <a:pt x="243" y="120"/>
                  <a:pt x="245" y="125"/>
                  <a:pt x="244" y="133"/>
                </a:cubicBezTo>
                <a:cubicBezTo>
                  <a:pt x="244" y="144"/>
                  <a:pt x="243" y="150"/>
                  <a:pt x="247" y="159"/>
                </a:cubicBezTo>
                <a:cubicBezTo>
                  <a:pt x="252" y="171"/>
                  <a:pt x="261" y="187"/>
                  <a:pt x="257" y="199"/>
                </a:cubicBezTo>
                <a:cubicBezTo>
                  <a:pt x="254" y="206"/>
                  <a:pt x="251" y="204"/>
                  <a:pt x="246" y="209"/>
                </a:cubicBezTo>
                <a:cubicBezTo>
                  <a:pt x="240" y="214"/>
                  <a:pt x="237" y="220"/>
                  <a:pt x="231" y="225"/>
                </a:cubicBezTo>
                <a:cubicBezTo>
                  <a:pt x="226" y="229"/>
                  <a:pt x="219" y="233"/>
                  <a:pt x="216" y="238"/>
                </a:cubicBezTo>
                <a:cubicBezTo>
                  <a:pt x="213" y="245"/>
                  <a:pt x="213" y="245"/>
                  <a:pt x="213" y="245"/>
                </a:cubicBezTo>
                <a:cubicBezTo>
                  <a:pt x="210" y="243"/>
                  <a:pt x="210" y="243"/>
                  <a:pt x="209" y="242"/>
                </a:cubicBezTo>
                <a:cubicBezTo>
                  <a:pt x="206" y="239"/>
                  <a:pt x="203" y="236"/>
                  <a:pt x="201" y="234"/>
                </a:cubicBezTo>
                <a:cubicBezTo>
                  <a:pt x="200" y="233"/>
                  <a:pt x="199" y="229"/>
                  <a:pt x="199" y="229"/>
                </a:cubicBezTo>
                <a:cubicBezTo>
                  <a:pt x="195" y="226"/>
                  <a:pt x="194" y="231"/>
                  <a:pt x="190" y="233"/>
                </a:cubicBezTo>
                <a:cubicBezTo>
                  <a:pt x="187" y="234"/>
                  <a:pt x="177" y="228"/>
                  <a:pt x="178" y="236"/>
                </a:cubicBezTo>
                <a:cubicBezTo>
                  <a:pt x="173" y="236"/>
                  <a:pt x="170" y="234"/>
                  <a:pt x="164" y="236"/>
                </a:cubicBezTo>
                <a:cubicBezTo>
                  <a:pt x="160" y="237"/>
                  <a:pt x="156" y="236"/>
                  <a:pt x="152" y="238"/>
                </a:cubicBezTo>
                <a:cubicBezTo>
                  <a:pt x="149" y="239"/>
                  <a:pt x="148" y="243"/>
                  <a:pt x="144" y="241"/>
                </a:cubicBezTo>
                <a:cubicBezTo>
                  <a:pt x="141" y="239"/>
                  <a:pt x="141" y="230"/>
                  <a:pt x="139" y="227"/>
                </a:cubicBezTo>
                <a:cubicBezTo>
                  <a:pt x="133" y="228"/>
                  <a:pt x="134" y="240"/>
                  <a:pt x="128" y="238"/>
                </a:cubicBezTo>
                <a:cubicBezTo>
                  <a:pt x="126" y="238"/>
                  <a:pt x="115" y="227"/>
                  <a:pt x="115" y="225"/>
                </a:cubicBezTo>
                <a:cubicBezTo>
                  <a:pt x="114" y="223"/>
                  <a:pt x="119" y="218"/>
                  <a:pt x="116" y="215"/>
                </a:cubicBezTo>
                <a:cubicBezTo>
                  <a:pt x="115" y="213"/>
                  <a:pt x="112" y="214"/>
                  <a:pt x="110" y="214"/>
                </a:cubicBezTo>
                <a:cubicBezTo>
                  <a:pt x="107" y="215"/>
                  <a:pt x="105" y="218"/>
                  <a:pt x="102" y="216"/>
                </a:cubicBezTo>
                <a:cubicBezTo>
                  <a:pt x="100" y="214"/>
                  <a:pt x="99" y="205"/>
                  <a:pt x="98" y="202"/>
                </a:cubicBezTo>
                <a:cubicBezTo>
                  <a:pt x="94" y="202"/>
                  <a:pt x="92" y="208"/>
                  <a:pt x="88" y="208"/>
                </a:cubicBezTo>
                <a:cubicBezTo>
                  <a:pt x="89" y="206"/>
                  <a:pt x="91" y="198"/>
                  <a:pt x="89" y="196"/>
                </a:cubicBezTo>
                <a:cubicBezTo>
                  <a:pt x="88" y="194"/>
                  <a:pt x="84" y="196"/>
                  <a:pt x="82" y="196"/>
                </a:cubicBezTo>
                <a:cubicBezTo>
                  <a:pt x="80" y="196"/>
                  <a:pt x="73" y="195"/>
                  <a:pt x="71" y="197"/>
                </a:cubicBezTo>
                <a:cubicBezTo>
                  <a:pt x="70" y="199"/>
                  <a:pt x="71" y="207"/>
                  <a:pt x="71" y="209"/>
                </a:cubicBezTo>
                <a:cubicBezTo>
                  <a:pt x="67" y="208"/>
                  <a:pt x="63" y="204"/>
                  <a:pt x="59" y="202"/>
                </a:cubicBezTo>
                <a:cubicBezTo>
                  <a:pt x="60" y="198"/>
                  <a:pt x="61" y="193"/>
                  <a:pt x="60" y="189"/>
                </a:cubicBezTo>
                <a:cubicBezTo>
                  <a:pt x="56" y="189"/>
                  <a:pt x="54" y="191"/>
                  <a:pt x="50" y="192"/>
                </a:cubicBezTo>
                <a:cubicBezTo>
                  <a:pt x="50" y="189"/>
                  <a:pt x="48" y="191"/>
                  <a:pt x="47" y="190"/>
                </a:cubicBezTo>
                <a:cubicBezTo>
                  <a:pt x="46" y="189"/>
                  <a:pt x="45" y="186"/>
                  <a:pt x="44" y="185"/>
                </a:cubicBezTo>
                <a:cubicBezTo>
                  <a:pt x="41" y="183"/>
                  <a:pt x="37" y="186"/>
                  <a:pt x="34" y="188"/>
                </a:cubicBezTo>
                <a:cubicBezTo>
                  <a:pt x="31" y="183"/>
                  <a:pt x="35" y="176"/>
                  <a:pt x="30" y="171"/>
                </a:cubicBezTo>
                <a:cubicBezTo>
                  <a:pt x="27" y="169"/>
                  <a:pt x="24" y="170"/>
                  <a:pt x="23" y="168"/>
                </a:cubicBezTo>
                <a:cubicBezTo>
                  <a:pt x="23" y="166"/>
                  <a:pt x="23" y="166"/>
                  <a:pt x="23" y="166"/>
                </a:cubicBezTo>
                <a:cubicBezTo>
                  <a:pt x="24" y="162"/>
                  <a:pt x="22" y="157"/>
                  <a:pt x="22" y="153"/>
                </a:cubicBezTo>
                <a:cubicBezTo>
                  <a:pt x="22" y="144"/>
                  <a:pt x="14" y="139"/>
                  <a:pt x="15" y="131"/>
                </a:cubicBezTo>
                <a:cubicBezTo>
                  <a:pt x="15" y="127"/>
                  <a:pt x="15" y="126"/>
                  <a:pt x="15" y="123"/>
                </a:cubicBezTo>
                <a:cubicBezTo>
                  <a:pt x="14" y="122"/>
                  <a:pt x="13" y="121"/>
                  <a:pt x="13" y="119"/>
                </a:cubicBezTo>
                <a:cubicBezTo>
                  <a:pt x="13" y="118"/>
                  <a:pt x="15" y="116"/>
                  <a:pt x="14" y="115"/>
                </a:cubicBezTo>
                <a:cubicBezTo>
                  <a:pt x="14" y="113"/>
                  <a:pt x="12" y="113"/>
                  <a:pt x="11" y="111"/>
                </a:cubicBezTo>
                <a:cubicBezTo>
                  <a:pt x="10" y="109"/>
                  <a:pt x="12" y="106"/>
                  <a:pt x="12" y="103"/>
                </a:cubicBezTo>
                <a:cubicBezTo>
                  <a:pt x="12" y="97"/>
                  <a:pt x="3" y="96"/>
                  <a:pt x="0" y="91"/>
                </a:cubicBezTo>
                <a:cubicBezTo>
                  <a:pt x="5" y="86"/>
                  <a:pt x="10" y="79"/>
                  <a:pt x="11" y="72"/>
                </a:cubicBezTo>
                <a:cubicBezTo>
                  <a:pt x="11" y="69"/>
                  <a:pt x="12" y="66"/>
                  <a:pt x="12" y="64"/>
                </a:cubicBezTo>
                <a:cubicBezTo>
                  <a:pt x="12" y="61"/>
                  <a:pt x="7" y="57"/>
                  <a:pt x="8" y="55"/>
                </a:cubicBezTo>
                <a:close/>
              </a:path>
            </a:pathLst>
          </a:custGeom>
          <a:solidFill>
            <a:srgbClr val="ED1651"/>
          </a:solidFill>
          <a:ln w="3175" cap="rnd">
            <a:solidFill>
              <a:schemeClr val="bg1"/>
            </a:solidFill>
            <a:round/>
            <a:headEnd/>
            <a:tailEnd/>
          </a:ln>
        </p:spPr>
        <p:txBody>
          <a:bodyPr/>
          <a:lstStyle/>
          <a:p>
            <a:endParaRPr lang="de-DE"/>
          </a:p>
        </p:txBody>
      </p:sp>
      <p:sp>
        <p:nvSpPr>
          <p:cNvPr id="714796" name="Freeform 2092"/>
          <p:cNvSpPr>
            <a:spLocks/>
          </p:cNvSpPr>
          <p:nvPr/>
        </p:nvSpPr>
        <p:spPr bwMode="gray">
          <a:xfrm rot="347379">
            <a:off x="3479800" y="3817938"/>
            <a:ext cx="287338" cy="330200"/>
          </a:xfrm>
          <a:custGeom>
            <a:avLst/>
            <a:gdLst>
              <a:gd name="T0" fmla="*/ 2147483647 w 308"/>
              <a:gd name="T1" fmla="*/ 2147483647 h 338"/>
              <a:gd name="T2" fmla="*/ 2147483647 w 308"/>
              <a:gd name="T3" fmla="*/ 2147483647 h 338"/>
              <a:gd name="T4" fmla="*/ 2147483647 w 308"/>
              <a:gd name="T5" fmla="*/ 2147483647 h 338"/>
              <a:gd name="T6" fmla="*/ 2147483647 w 308"/>
              <a:gd name="T7" fmla="*/ 2147483647 h 338"/>
              <a:gd name="T8" fmla="*/ 2147483647 w 308"/>
              <a:gd name="T9" fmla="*/ 2147483647 h 338"/>
              <a:gd name="T10" fmla="*/ 2147483647 w 308"/>
              <a:gd name="T11" fmla="*/ 2147483647 h 338"/>
              <a:gd name="T12" fmla="*/ 2147483647 w 308"/>
              <a:gd name="T13" fmla="*/ 2147483647 h 338"/>
              <a:gd name="T14" fmla="*/ 2147483647 w 308"/>
              <a:gd name="T15" fmla="*/ 2147483647 h 338"/>
              <a:gd name="T16" fmla="*/ 2147483647 w 308"/>
              <a:gd name="T17" fmla="*/ 2147483647 h 338"/>
              <a:gd name="T18" fmla="*/ 2147483647 w 308"/>
              <a:gd name="T19" fmla="*/ 2147483647 h 338"/>
              <a:gd name="T20" fmla="*/ 2147483647 w 308"/>
              <a:gd name="T21" fmla="*/ 2147483647 h 338"/>
              <a:gd name="T22" fmla="*/ 2147483647 w 308"/>
              <a:gd name="T23" fmla="*/ 2147483647 h 338"/>
              <a:gd name="T24" fmla="*/ 2147483647 w 308"/>
              <a:gd name="T25" fmla="*/ 2147483647 h 338"/>
              <a:gd name="T26" fmla="*/ 2147483647 w 308"/>
              <a:gd name="T27" fmla="*/ 2147483647 h 338"/>
              <a:gd name="T28" fmla="*/ 2147483647 w 308"/>
              <a:gd name="T29" fmla="*/ 2147483647 h 338"/>
              <a:gd name="T30" fmla="*/ 2147483647 w 308"/>
              <a:gd name="T31" fmla="*/ 2147483647 h 338"/>
              <a:gd name="T32" fmla="*/ 2147483647 w 308"/>
              <a:gd name="T33" fmla="*/ 2147483647 h 338"/>
              <a:gd name="T34" fmla="*/ 2147483647 w 308"/>
              <a:gd name="T35" fmla="*/ 2147483647 h 338"/>
              <a:gd name="T36" fmla="*/ 2147483647 w 308"/>
              <a:gd name="T37" fmla="*/ 2147483647 h 338"/>
              <a:gd name="T38" fmla="*/ 2147483647 w 308"/>
              <a:gd name="T39" fmla="*/ 2147483647 h 338"/>
              <a:gd name="T40" fmla="*/ 2147483647 w 308"/>
              <a:gd name="T41" fmla="*/ 2147483647 h 338"/>
              <a:gd name="T42" fmla="*/ 2147483647 w 308"/>
              <a:gd name="T43" fmla="*/ 2147483647 h 338"/>
              <a:gd name="T44" fmla="*/ 2147483647 w 308"/>
              <a:gd name="T45" fmla="*/ 2147483647 h 338"/>
              <a:gd name="T46" fmla="*/ 2147483647 w 308"/>
              <a:gd name="T47" fmla="*/ 2147483647 h 338"/>
              <a:gd name="T48" fmla="*/ 2147483647 w 308"/>
              <a:gd name="T49" fmla="*/ 2147483647 h 338"/>
              <a:gd name="T50" fmla="*/ 2147483647 w 308"/>
              <a:gd name="T51" fmla="*/ 2147483647 h 338"/>
              <a:gd name="T52" fmla="*/ 2147483647 w 308"/>
              <a:gd name="T53" fmla="*/ 2147483647 h 338"/>
              <a:gd name="T54" fmla="*/ 2147483647 w 308"/>
              <a:gd name="T55" fmla="*/ 2147483647 h 338"/>
              <a:gd name="T56" fmla="*/ 2147483647 w 308"/>
              <a:gd name="T57" fmla="*/ 2147483647 h 338"/>
              <a:gd name="T58" fmla="*/ 2147483647 w 308"/>
              <a:gd name="T59" fmla="*/ 2147483647 h 338"/>
              <a:gd name="T60" fmla="*/ 2147483647 w 308"/>
              <a:gd name="T61" fmla="*/ 2147483647 h 338"/>
              <a:gd name="T62" fmla="*/ 2147483647 w 308"/>
              <a:gd name="T63" fmla="*/ 2147483647 h 338"/>
              <a:gd name="T64" fmla="*/ 2147483647 w 308"/>
              <a:gd name="T65" fmla="*/ 2147483647 h 338"/>
              <a:gd name="T66" fmla="*/ 2147483647 w 308"/>
              <a:gd name="T67" fmla="*/ 2147483647 h 338"/>
              <a:gd name="T68" fmla="*/ 2147483647 w 308"/>
              <a:gd name="T69" fmla="*/ 2147483647 h 338"/>
              <a:gd name="T70" fmla="*/ 2147483647 w 308"/>
              <a:gd name="T71" fmla="*/ 2147483647 h 338"/>
              <a:gd name="T72" fmla="*/ 2147483647 w 308"/>
              <a:gd name="T73" fmla="*/ 2147483647 h 338"/>
              <a:gd name="T74" fmla="*/ 2147483647 w 308"/>
              <a:gd name="T75" fmla="*/ 2147483647 h 338"/>
              <a:gd name="T76" fmla="*/ 2147483647 w 308"/>
              <a:gd name="T77" fmla="*/ 2147483647 h 338"/>
              <a:gd name="T78" fmla="*/ 2147483647 w 308"/>
              <a:gd name="T79" fmla="*/ 2147483647 h 338"/>
              <a:gd name="T80" fmla="*/ 2147483647 w 308"/>
              <a:gd name="T81" fmla="*/ 2147483647 h 338"/>
              <a:gd name="T82" fmla="*/ 2147483647 w 308"/>
              <a:gd name="T83" fmla="*/ 2147483647 h 338"/>
              <a:gd name="T84" fmla="*/ 2147483647 w 308"/>
              <a:gd name="T85" fmla="*/ 2147483647 h 338"/>
              <a:gd name="T86" fmla="*/ 2147483647 w 308"/>
              <a:gd name="T87" fmla="*/ 2147483647 h 338"/>
              <a:gd name="T88" fmla="*/ 2147483647 w 308"/>
              <a:gd name="T89" fmla="*/ 2147483647 h 3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8"/>
              <a:gd name="T136" fmla="*/ 0 h 338"/>
              <a:gd name="T137" fmla="*/ 308 w 308"/>
              <a:gd name="T138" fmla="*/ 338 h 33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8" h="338">
                <a:moveTo>
                  <a:pt x="175" y="47"/>
                </a:moveTo>
                <a:cubicBezTo>
                  <a:pt x="174" y="44"/>
                  <a:pt x="172" y="41"/>
                  <a:pt x="173" y="39"/>
                </a:cubicBezTo>
                <a:cubicBezTo>
                  <a:pt x="173" y="37"/>
                  <a:pt x="176" y="36"/>
                  <a:pt x="176" y="34"/>
                </a:cubicBezTo>
                <a:cubicBezTo>
                  <a:pt x="170" y="33"/>
                  <a:pt x="172" y="26"/>
                  <a:pt x="173" y="23"/>
                </a:cubicBezTo>
                <a:cubicBezTo>
                  <a:pt x="174" y="20"/>
                  <a:pt x="175" y="20"/>
                  <a:pt x="174" y="19"/>
                </a:cubicBezTo>
                <a:cubicBezTo>
                  <a:pt x="173" y="18"/>
                  <a:pt x="171" y="18"/>
                  <a:pt x="169" y="17"/>
                </a:cubicBezTo>
                <a:cubicBezTo>
                  <a:pt x="167" y="16"/>
                  <a:pt x="165" y="14"/>
                  <a:pt x="163" y="13"/>
                </a:cubicBezTo>
                <a:cubicBezTo>
                  <a:pt x="160" y="12"/>
                  <a:pt x="160" y="12"/>
                  <a:pt x="158" y="12"/>
                </a:cubicBezTo>
                <a:cubicBezTo>
                  <a:pt x="154" y="13"/>
                  <a:pt x="152" y="14"/>
                  <a:pt x="148" y="13"/>
                </a:cubicBezTo>
                <a:cubicBezTo>
                  <a:pt x="143" y="12"/>
                  <a:pt x="140" y="6"/>
                  <a:pt x="137" y="2"/>
                </a:cubicBezTo>
                <a:cubicBezTo>
                  <a:pt x="136" y="1"/>
                  <a:pt x="135" y="0"/>
                  <a:pt x="134" y="0"/>
                </a:cubicBezTo>
                <a:cubicBezTo>
                  <a:pt x="133" y="0"/>
                  <a:pt x="132" y="1"/>
                  <a:pt x="131" y="1"/>
                </a:cubicBezTo>
                <a:cubicBezTo>
                  <a:pt x="129" y="1"/>
                  <a:pt x="128" y="0"/>
                  <a:pt x="126" y="0"/>
                </a:cubicBezTo>
                <a:cubicBezTo>
                  <a:pt x="121" y="0"/>
                  <a:pt x="117" y="4"/>
                  <a:pt x="113" y="6"/>
                </a:cubicBezTo>
                <a:cubicBezTo>
                  <a:pt x="108" y="9"/>
                  <a:pt x="105" y="8"/>
                  <a:pt x="101" y="6"/>
                </a:cubicBezTo>
                <a:cubicBezTo>
                  <a:pt x="98" y="5"/>
                  <a:pt x="96" y="5"/>
                  <a:pt x="94" y="5"/>
                </a:cubicBezTo>
                <a:cubicBezTo>
                  <a:pt x="93" y="5"/>
                  <a:pt x="93" y="5"/>
                  <a:pt x="93" y="5"/>
                </a:cubicBezTo>
                <a:cubicBezTo>
                  <a:pt x="95" y="7"/>
                  <a:pt x="99" y="11"/>
                  <a:pt x="98" y="12"/>
                </a:cubicBezTo>
                <a:cubicBezTo>
                  <a:pt x="98" y="13"/>
                  <a:pt x="95" y="15"/>
                  <a:pt x="95" y="15"/>
                </a:cubicBezTo>
                <a:cubicBezTo>
                  <a:pt x="92" y="18"/>
                  <a:pt x="90" y="22"/>
                  <a:pt x="88" y="25"/>
                </a:cubicBezTo>
                <a:cubicBezTo>
                  <a:pt x="87" y="26"/>
                  <a:pt x="86" y="27"/>
                  <a:pt x="85" y="28"/>
                </a:cubicBezTo>
                <a:cubicBezTo>
                  <a:pt x="85" y="28"/>
                  <a:pt x="84" y="30"/>
                  <a:pt x="84" y="30"/>
                </a:cubicBezTo>
                <a:cubicBezTo>
                  <a:pt x="81" y="32"/>
                  <a:pt x="74" y="28"/>
                  <a:pt x="71" y="28"/>
                </a:cubicBezTo>
                <a:cubicBezTo>
                  <a:pt x="68" y="28"/>
                  <a:pt x="66" y="29"/>
                  <a:pt x="63" y="30"/>
                </a:cubicBezTo>
                <a:cubicBezTo>
                  <a:pt x="61" y="30"/>
                  <a:pt x="59" y="30"/>
                  <a:pt x="57" y="29"/>
                </a:cubicBezTo>
                <a:cubicBezTo>
                  <a:pt x="60" y="32"/>
                  <a:pt x="59" y="40"/>
                  <a:pt x="56" y="42"/>
                </a:cubicBezTo>
                <a:cubicBezTo>
                  <a:pt x="53" y="40"/>
                  <a:pt x="51" y="34"/>
                  <a:pt x="48" y="31"/>
                </a:cubicBezTo>
                <a:cubicBezTo>
                  <a:pt x="45" y="27"/>
                  <a:pt x="42" y="26"/>
                  <a:pt x="38" y="25"/>
                </a:cubicBezTo>
                <a:cubicBezTo>
                  <a:pt x="37" y="30"/>
                  <a:pt x="36" y="37"/>
                  <a:pt x="30" y="38"/>
                </a:cubicBezTo>
                <a:cubicBezTo>
                  <a:pt x="28" y="39"/>
                  <a:pt x="26" y="38"/>
                  <a:pt x="24" y="38"/>
                </a:cubicBezTo>
                <a:cubicBezTo>
                  <a:pt x="22" y="39"/>
                  <a:pt x="20" y="40"/>
                  <a:pt x="18" y="40"/>
                </a:cubicBezTo>
                <a:cubicBezTo>
                  <a:pt x="17" y="41"/>
                  <a:pt x="16" y="41"/>
                  <a:pt x="15" y="41"/>
                </a:cubicBezTo>
                <a:cubicBezTo>
                  <a:pt x="13" y="41"/>
                  <a:pt x="14" y="40"/>
                  <a:pt x="13" y="41"/>
                </a:cubicBezTo>
                <a:cubicBezTo>
                  <a:pt x="11" y="43"/>
                  <a:pt x="10" y="44"/>
                  <a:pt x="9" y="46"/>
                </a:cubicBezTo>
                <a:cubicBezTo>
                  <a:pt x="9" y="47"/>
                  <a:pt x="9" y="47"/>
                  <a:pt x="9" y="47"/>
                </a:cubicBezTo>
                <a:cubicBezTo>
                  <a:pt x="9" y="48"/>
                  <a:pt x="10" y="48"/>
                  <a:pt x="10" y="49"/>
                </a:cubicBezTo>
                <a:cubicBezTo>
                  <a:pt x="12" y="56"/>
                  <a:pt x="12" y="59"/>
                  <a:pt x="9" y="66"/>
                </a:cubicBezTo>
                <a:cubicBezTo>
                  <a:pt x="6" y="76"/>
                  <a:pt x="0" y="83"/>
                  <a:pt x="7" y="93"/>
                </a:cubicBezTo>
                <a:cubicBezTo>
                  <a:pt x="8" y="94"/>
                  <a:pt x="10" y="94"/>
                  <a:pt x="11" y="97"/>
                </a:cubicBezTo>
                <a:cubicBezTo>
                  <a:pt x="12" y="99"/>
                  <a:pt x="9" y="101"/>
                  <a:pt x="10" y="103"/>
                </a:cubicBezTo>
                <a:cubicBezTo>
                  <a:pt x="12" y="106"/>
                  <a:pt x="18" y="104"/>
                  <a:pt x="21" y="106"/>
                </a:cubicBezTo>
                <a:cubicBezTo>
                  <a:pt x="28" y="110"/>
                  <a:pt x="26" y="120"/>
                  <a:pt x="22" y="125"/>
                </a:cubicBezTo>
                <a:cubicBezTo>
                  <a:pt x="23" y="125"/>
                  <a:pt x="23" y="125"/>
                  <a:pt x="23" y="125"/>
                </a:cubicBezTo>
                <a:cubicBezTo>
                  <a:pt x="24" y="125"/>
                  <a:pt x="25" y="125"/>
                  <a:pt x="26" y="125"/>
                </a:cubicBezTo>
                <a:cubicBezTo>
                  <a:pt x="32" y="125"/>
                  <a:pt x="40" y="117"/>
                  <a:pt x="44" y="110"/>
                </a:cubicBezTo>
                <a:cubicBezTo>
                  <a:pt x="48" y="103"/>
                  <a:pt x="56" y="105"/>
                  <a:pt x="61" y="104"/>
                </a:cubicBezTo>
                <a:cubicBezTo>
                  <a:pt x="67" y="104"/>
                  <a:pt x="65" y="100"/>
                  <a:pt x="72" y="108"/>
                </a:cubicBezTo>
                <a:cubicBezTo>
                  <a:pt x="78" y="115"/>
                  <a:pt x="85" y="114"/>
                  <a:pt x="87" y="116"/>
                </a:cubicBezTo>
                <a:cubicBezTo>
                  <a:pt x="90" y="118"/>
                  <a:pt x="90" y="118"/>
                  <a:pt x="92" y="130"/>
                </a:cubicBezTo>
                <a:cubicBezTo>
                  <a:pt x="94" y="142"/>
                  <a:pt x="101" y="144"/>
                  <a:pt x="96" y="151"/>
                </a:cubicBezTo>
                <a:cubicBezTo>
                  <a:pt x="91" y="159"/>
                  <a:pt x="88" y="164"/>
                  <a:pt x="95" y="162"/>
                </a:cubicBezTo>
                <a:cubicBezTo>
                  <a:pt x="101" y="161"/>
                  <a:pt x="107" y="163"/>
                  <a:pt x="111" y="168"/>
                </a:cubicBezTo>
                <a:cubicBezTo>
                  <a:pt x="115" y="173"/>
                  <a:pt x="144" y="212"/>
                  <a:pt x="161" y="216"/>
                </a:cubicBezTo>
                <a:cubicBezTo>
                  <a:pt x="178" y="220"/>
                  <a:pt x="174" y="209"/>
                  <a:pt x="181" y="218"/>
                </a:cubicBezTo>
                <a:cubicBezTo>
                  <a:pt x="188" y="227"/>
                  <a:pt x="199" y="226"/>
                  <a:pt x="197" y="232"/>
                </a:cubicBezTo>
                <a:cubicBezTo>
                  <a:pt x="195" y="239"/>
                  <a:pt x="206" y="231"/>
                  <a:pt x="205" y="238"/>
                </a:cubicBezTo>
                <a:cubicBezTo>
                  <a:pt x="203" y="245"/>
                  <a:pt x="205" y="250"/>
                  <a:pt x="213" y="254"/>
                </a:cubicBezTo>
                <a:cubicBezTo>
                  <a:pt x="220" y="258"/>
                  <a:pt x="226" y="251"/>
                  <a:pt x="229" y="260"/>
                </a:cubicBezTo>
                <a:cubicBezTo>
                  <a:pt x="232" y="269"/>
                  <a:pt x="235" y="274"/>
                  <a:pt x="240" y="282"/>
                </a:cubicBezTo>
                <a:cubicBezTo>
                  <a:pt x="244" y="290"/>
                  <a:pt x="247" y="293"/>
                  <a:pt x="242" y="296"/>
                </a:cubicBezTo>
                <a:cubicBezTo>
                  <a:pt x="237" y="300"/>
                  <a:pt x="231" y="299"/>
                  <a:pt x="234" y="305"/>
                </a:cubicBezTo>
                <a:cubicBezTo>
                  <a:pt x="238" y="310"/>
                  <a:pt x="235" y="309"/>
                  <a:pt x="232" y="314"/>
                </a:cubicBezTo>
                <a:cubicBezTo>
                  <a:pt x="229" y="319"/>
                  <a:pt x="233" y="338"/>
                  <a:pt x="240" y="329"/>
                </a:cubicBezTo>
                <a:cubicBezTo>
                  <a:pt x="247" y="321"/>
                  <a:pt x="248" y="319"/>
                  <a:pt x="252" y="315"/>
                </a:cubicBezTo>
                <a:cubicBezTo>
                  <a:pt x="257" y="310"/>
                  <a:pt x="257" y="304"/>
                  <a:pt x="257" y="298"/>
                </a:cubicBezTo>
                <a:cubicBezTo>
                  <a:pt x="257" y="292"/>
                  <a:pt x="263" y="291"/>
                  <a:pt x="267" y="289"/>
                </a:cubicBezTo>
                <a:cubicBezTo>
                  <a:pt x="272" y="288"/>
                  <a:pt x="276" y="287"/>
                  <a:pt x="267" y="276"/>
                </a:cubicBezTo>
                <a:cubicBezTo>
                  <a:pt x="259" y="265"/>
                  <a:pt x="250" y="267"/>
                  <a:pt x="251" y="262"/>
                </a:cubicBezTo>
                <a:cubicBezTo>
                  <a:pt x="253" y="257"/>
                  <a:pt x="259" y="255"/>
                  <a:pt x="257" y="249"/>
                </a:cubicBezTo>
                <a:cubicBezTo>
                  <a:pt x="256" y="243"/>
                  <a:pt x="259" y="244"/>
                  <a:pt x="265" y="240"/>
                </a:cubicBezTo>
                <a:cubicBezTo>
                  <a:pt x="270" y="237"/>
                  <a:pt x="276" y="231"/>
                  <a:pt x="275" y="238"/>
                </a:cubicBezTo>
                <a:cubicBezTo>
                  <a:pt x="274" y="245"/>
                  <a:pt x="275" y="244"/>
                  <a:pt x="281" y="245"/>
                </a:cubicBezTo>
                <a:cubicBezTo>
                  <a:pt x="286" y="247"/>
                  <a:pt x="288" y="242"/>
                  <a:pt x="290" y="250"/>
                </a:cubicBezTo>
                <a:cubicBezTo>
                  <a:pt x="293" y="258"/>
                  <a:pt x="293" y="263"/>
                  <a:pt x="298" y="261"/>
                </a:cubicBezTo>
                <a:cubicBezTo>
                  <a:pt x="303" y="258"/>
                  <a:pt x="308" y="256"/>
                  <a:pt x="300" y="245"/>
                </a:cubicBezTo>
                <a:cubicBezTo>
                  <a:pt x="292" y="235"/>
                  <a:pt x="284" y="229"/>
                  <a:pt x="281" y="230"/>
                </a:cubicBezTo>
                <a:cubicBezTo>
                  <a:pt x="278" y="230"/>
                  <a:pt x="275" y="223"/>
                  <a:pt x="267" y="218"/>
                </a:cubicBezTo>
                <a:cubicBezTo>
                  <a:pt x="260" y="213"/>
                  <a:pt x="251" y="212"/>
                  <a:pt x="245" y="209"/>
                </a:cubicBezTo>
                <a:cubicBezTo>
                  <a:pt x="240" y="206"/>
                  <a:pt x="235" y="205"/>
                  <a:pt x="239" y="199"/>
                </a:cubicBezTo>
                <a:cubicBezTo>
                  <a:pt x="242" y="193"/>
                  <a:pt x="245" y="182"/>
                  <a:pt x="239" y="185"/>
                </a:cubicBezTo>
                <a:cubicBezTo>
                  <a:pt x="233" y="187"/>
                  <a:pt x="233" y="182"/>
                  <a:pt x="229" y="186"/>
                </a:cubicBezTo>
                <a:cubicBezTo>
                  <a:pt x="225" y="190"/>
                  <a:pt x="224" y="195"/>
                  <a:pt x="217" y="188"/>
                </a:cubicBezTo>
                <a:cubicBezTo>
                  <a:pt x="210" y="181"/>
                  <a:pt x="192" y="171"/>
                  <a:pt x="181" y="141"/>
                </a:cubicBezTo>
                <a:cubicBezTo>
                  <a:pt x="178" y="132"/>
                  <a:pt x="168" y="129"/>
                  <a:pt x="161" y="121"/>
                </a:cubicBezTo>
                <a:cubicBezTo>
                  <a:pt x="153" y="112"/>
                  <a:pt x="140" y="93"/>
                  <a:pt x="145" y="87"/>
                </a:cubicBezTo>
                <a:cubicBezTo>
                  <a:pt x="151" y="81"/>
                  <a:pt x="148" y="81"/>
                  <a:pt x="145" y="73"/>
                </a:cubicBezTo>
                <a:cubicBezTo>
                  <a:pt x="141" y="64"/>
                  <a:pt x="141" y="61"/>
                  <a:pt x="148" y="59"/>
                </a:cubicBezTo>
                <a:cubicBezTo>
                  <a:pt x="155" y="57"/>
                  <a:pt x="157" y="55"/>
                  <a:pt x="163" y="54"/>
                </a:cubicBezTo>
                <a:cubicBezTo>
                  <a:pt x="167" y="53"/>
                  <a:pt x="171" y="49"/>
                  <a:pt x="174" y="47"/>
                </a:cubicBezTo>
                <a:lnTo>
                  <a:pt x="175" y="47"/>
                </a:lnTo>
                <a:close/>
              </a:path>
            </a:pathLst>
          </a:custGeom>
          <a:solidFill>
            <a:srgbClr val="ED1651"/>
          </a:solidFill>
          <a:ln w="3175" cap="rnd">
            <a:solidFill>
              <a:schemeClr val="bg1"/>
            </a:solidFill>
            <a:round/>
            <a:headEnd/>
            <a:tailEnd/>
          </a:ln>
        </p:spPr>
        <p:txBody>
          <a:bodyPr/>
          <a:lstStyle/>
          <a:p>
            <a:endParaRPr lang="de-DE"/>
          </a:p>
        </p:txBody>
      </p:sp>
      <p:sp>
        <p:nvSpPr>
          <p:cNvPr id="714797" name="Freeform 2093"/>
          <p:cNvSpPr>
            <a:spLocks/>
          </p:cNvSpPr>
          <p:nvPr/>
        </p:nvSpPr>
        <p:spPr bwMode="gray">
          <a:xfrm rot="347379">
            <a:off x="3475038" y="3776663"/>
            <a:ext cx="114300" cy="76200"/>
          </a:xfrm>
          <a:custGeom>
            <a:avLst/>
            <a:gdLst>
              <a:gd name="T0" fmla="*/ 2147483647 w 121"/>
              <a:gd name="T1" fmla="*/ 2147483647 h 78"/>
              <a:gd name="T2" fmla="*/ 2147483647 w 121"/>
              <a:gd name="T3" fmla="*/ 2147483647 h 78"/>
              <a:gd name="T4" fmla="*/ 2147483647 w 121"/>
              <a:gd name="T5" fmla="*/ 2147483647 h 78"/>
              <a:gd name="T6" fmla="*/ 2147483647 w 121"/>
              <a:gd name="T7" fmla="*/ 2147483647 h 78"/>
              <a:gd name="T8" fmla="*/ 2147483647 w 121"/>
              <a:gd name="T9" fmla="*/ 2147483647 h 78"/>
              <a:gd name="T10" fmla="*/ 2147483647 w 121"/>
              <a:gd name="T11" fmla="*/ 2147483647 h 78"/>
              <a:gd name="T12" fmla="*/ 2147483647 w 121"/>
              <a:gd name="T13" fmla="*/ 2147483647 h 78"/>
              <a:gd name="T14" fmla="*/ 2147483647 w 121"/>
              <a:gd name="T15" fmla="*/ 2147483647 h 78"/>
              <a:gd name="T16" fmla="*/ 2147483647 w 121"/>
              <a:gd name="T17" fmla="*/ 2147483647 h 78"/>
              <a:gd name="T18" fmla="*/ 2147483647 w 121"/>
              <a:gd name="T19" fmla="*/ 2147483647 h 78"/>
              <a:gd name="T20" fmla="*/ 2147483647 w 121"/>
              <a:gd name="T21" fmla="*/ 2147483647 h 78"/>
              <a:gd name="T22" fmla="*/ 2147483647 w 121"/>
              <a:gd name="T23" fmla="*/ 2147483647 h 78"/>
              <a:gd name="T24" fmla="*/ 2147483647 w 121"/>
              <a:gd name="T25" fmla="*/ 2147483647 h 78"/>
              <a:gd name="T26" fmla="*/ 2147483647 w 121"/>
              <a:gd name="T27" fmla="*/ 2147483647 h 78"/>
              <a:gd name="T28" fmla="*/ 2147483647 w 121"/>
              <a:gd name="T29" fmla="*/ 2147483647 h 78"/>
              <a:gd name="T30" fmla="*/ 2147483647 w 121"/>
              <a:gd name="T31" fmla="*/ 2147483647 h 78"/>
              <a:gd name="T32" fmla="*/ 2147483647 w 121"/>
              <a:gd name="T33" fmla="*/ 2147483647 h 78"/>
              <a:gd name="T34" fmla="*/ 2147483647 w 121"/>
              <a:gd name="T35" fmla="*/ 2147483647 h 78"/>
              <a:gd name="T36" fmla="*/ 2147483647 w 121"/>
              <a:gd name="T37" fmla="*/ 2147483647 h 78"/>
              <a:gd name="T38" fmla="*/ 2147483647 w 121"/>
              <a:gd name="T39" fmla="*/ 2147483647 h 78"/>
              <a:gd name="T40" fmla="*/ 2147483647 w 121"/>
              <a:gd name="T41" fmla="*/ 2147483647 h 78"/>
              <a:gd name="T42" fmla="*/ 2147483647 w 121"/>
              <a:gd name="T43" fmla="*/ 2147483647 h 78"/>
              <a:gd name="T44" fmla="*/ 2147483647 w 121"/>
              <a:gd name="T45" fmla="*/ 2147483647 h 78"/>
              <a:gd name="T46" fmla="*/ 2147483647 w 121"/>
              <a:gd name="T47" fmla="*/ 2147483647 h 78"/>
              <a:gd name="T48" fmla="*/ 2147483647 w 121"/>
              <a:gd name="T49" fmla="*/ 2147483647 h 78"/>
              <a:gd name="T50" fmla="*/ 2147483647 w 121"/>
              <a:gd name="T51" fmla="*/ 2147483647 h 78"/>
              <a:gd name="T52" fmla="*/ 2147483647 w 121"/>
              <a:gd name="T53" fmla="*/ 2147483647 h 78"/>
              <a:gd name="T54" fmla="*/ 2147483647 w 121"/>
              <a:gd name="T55" fmla="*/ 2147483647 h 78"/>
              <a:gd name="T56" fmla="*/ 2147483647 w 121"/>
              <a:gd name="T57" fmla="*/ 2147483647 h 78"/>
              <a:gd name="T58" fmla="*/ 2147483647 w 121"/>
              <a:gd name="T59" fmla="*/ 2147483647 h 78"/>
              <a:gd name="T60" fmla="*/ 2147483647 w 121"/>
              <a:gd name="T61" fmla="*/ 2147483647 h 78"/>
              <a:gd name="T62" fmla="*/ 2147483647 w 121"/>
              <a:gd name="T63" fmla="*/ 2147483647 h 78"/>
              <a:gd name="T64" fmla="*/ 2147483647 w 121"/>
              <a:gd name="T65" fmla="*/ 2147483647 h 78"/>
              <a:gd name="T66" fmla="*/ 2147483647 w 121"/>
              <a:gd name="T67" fmla="*/ 2147483647 h 78"/>
              <a:gd name="T68" fmla="*/ 2147483647 w 121"/>
              <a:gd name="T69" fmla="*/ 2147483647 h 78"/>
              <a:gd name="T70" fmla="*/ 2147483647 w 121"/>
              <a:gd name="T71" fmla="*/ 2147483647 h 78"/>
              <a:gd name="T72" fmla="*/ 2147483647 w 121"/>
              <a:gd name="T73" fmla="*/ 2147483647 h 78"/>
              <a:gd name="T74" fmla="*/ 2147483647 w 121"/>
              <a:gd name="T75" fmla="*/ 2147483647 h 78"/>
              <a:gd name="T76" fmla="*/ 2147483647 w 121"/>
              <a:gd name="T77" fmla="*/ 2147483647 h 78"/>
              <a:gd name="T78" fmla="*/ 2147483647 w 121"/>
              <a:gd name="T79" fmla="*/ 2147483647 h 78"/>
              <a:gd name="T80" fmla="*/ 2147483647 w 121"/>
              <a:gd name="T81" fmla="*/ 2147483647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
              <a:gd name="T124" fmla="*/ 0 h 78"/>
              <a:gd name="T125" fmla="*/ 121 w 121"/>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 h="78">
                <a:moveTo>
                  <a:pt x="38" y="10"/>
                </a:moveTo>
                <a:cubicBezTo>
                  <a:pt x="37" y="12"/>
                  <a:pt x="36" y="13"/>
                  <a:pt x="33" y="14"/>
                </a:cubicBezTo>
                <a:cubicBezTo>
                  <a:pt x="30" y="16"/>
                  <a:pt x="27" y="15"/>
                  <a:pt x="24" y="18"/>
                </a:cubicBezTo>
                <a:cubicBezTo>
                  <a:pt x="21" y="21"/>
                  <a:pt x="21" y="27"/>
                  <a:pt x="20" y="31"/>
                </a:cubicBezTo>
                <a:cubicBezTo>
                  <a:pt x="17" y="38"/>
                  <a:pt x="12" y="45"/>
                  <a:pt x="8" y="51"/>
                </a:cubicBezTo>
                <a:cubicBezTo>
                  <a:pt x="4" y="56"/>
                  <a:pt x="0" y="63"/>
                  <a:pt x="9" y="65"/>
                </a:cubicBezTo>
                <a:cubicBezTo>
                  <a:pt x="15" y="66"/>
                  <a:pt x="24" y="55"/>
                  <a:pt x="29" y="62"/>
                </a:cubicBezTo>
                <a:cubicBezTo>
                  <a:pt x="31" y="65"/>
                  <a:pt x="31" y="72"/>
                  <a:pt x="31" y="77"/>
                </a:cubicBezTo>
                <a:cubicBezTo>
                  <a:pt x="31" y="78"/>
                  <a:pt x="31" y="78"/>
                  <a:pt x="31" y="78"/>
                </a:cubicBezTo>
                <a:cubicBezTo>
                  <a:pt x="33" y="76"/>
                  <a:pt x="33" y="75"/>
                  <a:pt x="35" y="73"/>
                </a:cubicBezTo>
                <a:cubicBezTo>
                  <a:pt x="36" y="72"/>
                  <a:pt x="35" y="73"/>
                  <a:pt x="37" y="73"/>
                </a:cubicBezTo>
                <a:cubicBezTo>
                  <a:pt x="38" y="73"/>
                  <a:pt x="39" y="73"/>
                  <a:pt x="40" y="72"/>
                </a:cubicBezTo>
                <a:cubicBezTo>
                  <a:pt x="42" y="72"/>
                  <a:pt x="44" y="71"/>
                  <a:pt x="46" y="70"/>
                </a:cubicBezTo>
                <a:cubicBezTo>
                  <a:pt x="48" y="70"/>
                  <a:pt x="50" y="71"/>
                  <a:pt x="52" y="70"/>
                </a:cubicBezTo>
                <a:cubicBezTo>
                  <a:pt x="58" y="69"/>
                  <a:pt x="59" y="62"/>
                  <a:pt x="60" y="57"/>
                </a:cubicBezTo>
                <a:cubicBezTo>
                  <a:pt x="64" y="58"/>
                  <a:pt x="67" y="59"/>
                  <a:pt x="70" y="63"/>
                </a:cubicBezTo>
                <a:cubicBezTo>
                  <a:pt x="73" y="66"/>
                  <a:pt x="75" y="72"/>
                  <a:pt x="78" y="74"/>
                </a:cubicBezTo>
                <a:cubicBezTo>
                  <a:pt x="81" y="72"/>
                  <a:pt x="82" y="64"/>
                  <a:pt x="79" y="62"/>
                </a:cubicBezTo>
                <a:cubicBezTo>
                  <a:pt x="81" y="62"/>
                  <a:pt x="83" y="62"/>
                  <a:pt x="85" y="62"/>
                </a:cubicBezTo>
                <a:cubicBezTo>
                  <a:pt x="88" y="61"/>
                  <a:pt x="90" y="60"/>
                  <a:pt x="93" y="60"/>
                </a:cubicBezTo>
                <a:cubicBezTo>
                  <a:pt x="96" y="60"/>
                  <a:pt x="103" y="64"/>
                  <a:pt x="106" y="62"/>
                </a:cubicBezTo>
                <a:cubicBezTo>
                  <a:pt x="106" y="62"/>
                  <a:pt x="107" y="60"/>
                  <a:pt x="107" y="60"/>
                </a:cubicBezTo>
                <a:cubicBezTo>
                  <a:pt x="108" y="59"/>
                  <a:pt x="109" y="58"/>
                  <a:pt x="110" y="57"/>
                </a:cubicBezTo>
                <a:cubicBezTo>
                  <a:pt x="112" y="54"/>
                  <a:pt x="114" y="50"/>
                  <a:pt x="117" y="47"/>
                </a:cubicBezTo>
                <a:cubicBezTo>
                  <a:pt x="117" y="47"/>
                  <a:pt x="120" y="45"/>
                  <a:pt x="120" y="44"/>
                </a:cubicBezTo>
                <a:cubicBezTo>
                  <a:pt x="121" y="42"/>
                  <a:pt x="115" y="36"/>
                  <a:pt x="114" y="36"/>
                </a:cubicBezTo>
                <a:cubicBezTo>
                  <a:pt x="111" y="36"/>
                  <a:pt x="110" y="42"/>
                  <a:pt x="107" y="41"/>
                </a:cubicBezTo>
                <a:cubicBezTo>
                  <a:pt x="105" y="41"/>
                  <a:pt x="104" y="36"/>
                  <a:pt x="103" y="35"/>
                </a:cubicBezTo>
                <a:cubicBezTo>
                  <a:pt x="101" y="32"/>
                  <a:pt x="97" y="33"/>
                  <a:pt x="94" y="33"/>
                </a:cubicBezTo>
                <a:cubicBezTo>
                  <a:pt x="94" y="28"/>
                  <a:pt x="98" y="23"/>
                  <a:pt x="99" y="18"/>
                </a:cubicBezTo>
                <a:cubicBezTo>
                  <a:pt x="100" y="15"/>
                  <a:pt x="99" y="15"/>
                  <a:pt x="96" y="14"/>
                </a:cubicBezTo>
                <a:cubicBezTo>
                  <a:pt x="93" y="12"/>
                  <a:pt x="90" y="13"/>
                  <a:pt x="87" y="11"/>
                </a:cubicBezTo>
                <a:cubicBezTo>
                  <a:pt x="84" y="10"/>
                  <a:pt x="84" y="6"/>
                  <a:pt x="82" y="3"/>
                </a:cubicBezTo>
                <a:cubicBezTo>
                  <a:pt x="80" y="0"/>
                  <a:pt x="78" y="4"/>
                  <a:pt x="75" y="5"/>
                </a:cubicBezTo>
                <a:cubicBezTo>
                  <a:pt x="74" y="6"/>
                  <a:pt x="71" y="8"/>
                  <a:pt x="70" y="8"/>
                </a:cubicBezTo>
                <a:cubicBezTo>
                  <a:pt x="68" y="8"/>
                  <a:pt x="66" y="7"/>
                  <a:pt x="64" y="8"/>
                </a:cubicBezTo>
                <a:cubicBezTo>
                  <a:pt x="61" y="9"/>
                  <a:pt x="59" y="12"/>
                  <a:pt x="55" y="11"/>
                </a:cubicBezTo>
                <a:cubicBezTo>
                  <a:pt x="53" y="10"/>
                  <a:pt x="48" y="9"/>
                  <a:pt x="47" y="13"/>
                </a:cubicBezTo>
                <a:cubicBezTo>
                  <a:pt x="44" y="11"/>
                  <a:pt x="41" y="10"/>
                  <a:pt x="38" y="8"/>
                </a:cubicBezTo>
                <a:cubicBezTo>
                  <a:pt x="37" y="8"/>
                  <a:pt x="38" y="8"/>
                  <a:pt x="38" y="8"/>
                </a:cubicBezTo>
                <a:lnTo>
                  <a:pt x="38" y="10"/>
                </a:lnTo>
                <a:close/>
              </a:path>
            </a:pathLst>
          </a:custGeom>
          <a:solidFill>
            <a:srgbClr val="ED1651"/>
          </a:solidFill>
          <a:ln w="3175" cap="rnd">
            <a:solidFill>
              <a:schemeClr val="bg1"/>
            </a:solidFill>
            <a:round/>
            <a:headEnd/>
            <a:tailEnd/>
          </a:ln>
        </p:spPr>
        <p:txBody>
          <a:bodyPr/>
          <a:lstStyle/>
          <a:p>
            <a:endParaRPr lang="de-DE"/>
          </a:p>
        </p:txBody>
      </p:sp>
      <p:sp>
        <p:nvSpPr>
          <p:cNvPr id="714798" name="Freeform 2094"/>
          <p:cNvSpPr>
            <a:spLocks/>
          </p:cNvSpPr>
          <p:nvPr/>
        </p:nvSpPr>
        <p:spPr bwMode="gray">
          <a:xfrm rot="347379">
            <a:off x="3481388" y="3686175"/>
            <a:ext cx="23812" cy="33338"/>
          </a:xfrm>
          <a:custGeom>
            <a:avLst/>
            <a:gdLst>
              <a:gd name="T0" fmla="*/ 2147483647 w 25"/>
              <a:gd name="T1" fmla="*/ 2147483647 h 34"/>
              <a:gd name="T2" fmla="*/ 2147483647 w 25"/>
              <a:gd name="T3" fmla="*/ 2147483647 h 34"/>
              <a:gd name="T4" fmla="*/ 2147483647 w 25"/>
              <a:gd name="T5" fmla="*/ 2147483647 h 34"/>
              <a:gd name="T6" fmla="*/ 2147483647 w 25"/>
              <a:gd name="T7" fmla="*/ 2147483647 h 34"/>
              <a:gd name="T8" fmla="*/ 2147483647 w 25"/>
              <a:gd name="T9" fmla="*/ 0 h 34"/>
              <a:gd name="T10" fmla="*/ 2147483647 w 25"/>
              <a:gd name="T11" fmla="*/ 2147483647 h 34"/>
              <a:gd name="T12" fmla="*/ 2147483647 w 25"/>
              <a:gd name="T13" fmla="*/ 2147483647 h 34"/>
              <a:gd name="T14" fmla="*/ 0 w 25"/>
              <a:gd name="T15" fmla="*/ 2147483647 h 34"/>
              <a:gd name="T16" fmla="*/ 2147483647 w 25"/>
              <a:gd name="T17" fmla="*/ 2147483647 h 34"/>
              <a:gd name="T18" fmla="*/ 2147483647 w 25"/>
              <a:gd name="T19" fmla="*/ 2147483647 h 34"/>
              <a:gd name="T20" fmla="*/ 2147483647 w 25"/>
              <a:gd name="T21" fmla="*/ 2147483647 h 34"/>
              <a:gd name="T22" fmla="*/ 2147483647 w 25"/>
              <a:gd name="T23" fmla="*/ 2147483647 h 34"/>
              <a:gd name="T24" fmla="*/ 2147483647 w 25"/>
              <a:gd name="T25" fmla="*/ 2147483647 h 34"/>
              <a:gd name="T26" fmla="*/ 2147483647 w 25"/>
              <a:gd name="T27" fmla="*/ 2147483647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34"/>
              <a:gd name="T44" fmla="*/ 25 w 25"/>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34">
                <a:moveTo>
                  <a:pt x="25" y="32"/>
                </a:moveTo>
                <a:cubicBezTo>
                  <a:pt x="25" y="30"/>
                  <a:pt x="25" y="29"/>
                  <a:pt x="25" y="27"/>
                </a:cubicBezTo>
                <a:cubicBezTo>
                  <a:pt x="25" y="23"/>
                  <a:pt x="24" y="23"/>
                  <a:pt x="22" y="18"/>
                </a:cubicBezTo>
                <a:cubicBezTo>
                  <a:pt x="21" y="15"/>
                  <a:pt x="23" y="12"/>
                  <a:pt x="21" y="8"/>
                </a:cubicBezTo>
                <a:cubicBezTo>
                  <a:pt x="20" y="5"/>
                  <a:pt x="16" y="3"/>
                  <a:pt x="13" y="0"/>
                </a:cubicBezTo>
                <a:cubicBezTo>
                  <a:pt x="9" y="4"/>
                  <a:pt x="5" y="8"/>
                  <a:pt x="2" y="13"/>
                </a:cubicBezTo>
                <a:cubicBezTo>
                  <a:pt x="1" y="16"/>
                  <a:pt x="1" y="19"/>
                  <a:pt x="1" y="22"/>
                </a:cubicBezTo>
                <a:cubicBezTo>
                  <a:pt x="2" y="25"/>
                  <a:pt x="1" y="25"/>
                  <a:pt x="0" y="28"/>
                </a:cubicBezTo>
                <a:cubicBezTo>
                  <a:pt x="2" y="28"/>
                  <a:pt x="2" y="28"/>
                  <a:pt x="2" y="28"/>
                </a:cubicBezTo>
                <a:cubicBezTo>
                  <a:pt x="7" y="28"/>
                  <a:pt x="11" y="26"/>
                  <a:pt x="16" y="27"/>
                </a:cubicBezTo>
                <a:cubicBezTo>
                  <a:pt x="20" y="28"/>
                  <a:pt x="20" y="30"/>
                  <a:pt x="23" y="33"/>
                </a:cubicBezTo>
                <a:cubicBezTo>
                  <a:pt x="23" y="33"/>
                  <a:pt x="23" y="33"/>
                  <a:pt x="24" y="33"/>
                </a:cubicBezTo>
                <a:cubicBezTo>
                  <a:pt x="25" y="34"/>
                  <a:pt x="25" y="34"/>
                  <a:pt x="25" y="34"/>
                </a:cubicBezTo>
                <a:lnTo>
                  <a:pt x="25" y="32"/>
                </a:lnTo>
                <a:close/>
              </a:path>
            </a:pathLst>
          </a:custGeom>
          <a:solidFill>
            <a:srgbClr val="ED1651"/>
          </a:solidFill>
          <a:ln w="3175" cap="rnd">
            <a:solidFill>
              <a:schemeClr val="bg1"/>
            </a:solidFill>
            <a:round/>
            <a:headEnd/>
            <a:tailEnd/>
          </a:ln>
        </p:spPr>
        <p:txBody>
          <a:bodyPr/>
          <a:lstStyle/>
          <a:p>
            <a:endParaRPr lang="de-DE"/>
          </a:p>
        </p:txBody>
      </p:sp>
      <p:sp>
        <p:nvSpPr>
          <p:cNvPr id="714799" name="Freeform 2095"/>
          <p:cNvSpPr>
            <a:spLocks/>
          </p:cNvSpPr>
          <p:nvPr/>
        </p:nvSpPr>
        <p:spPr bwMode="gray">
          <a:xfrm rot="347379">
            <a:off x="3494088" y="3484563"/>
            <a:ext cx="217487" cy="319087"/>
          </a:xfrm>
          <a:custGeom>
            <a:avLst/>
            <a:gdLst>
              <a:gd name="T0" fmla="*/ 2147483647 w 232"/>
              <a:gd name="T1" fmla="*/ 2147483647 h 327"/>
              <a:gd name="T2" fmla="*/ 2147483647 w 232"/>
              <a:gd name="T3" fmla="*/ 2147483647 h 327"/>
              <a:gd name="T4" fmla="*/ 2147483647 w 232"/>
              <a:gd name="T5" fmla="*/ 2147483647 h 327"/>
              <a:gd name="T6" fmla="*/ 0 w 232"/>
              <a:gd name="T7" fmla="*/ 2147483647 h 327"/>
              <a:gd name="T8" fmla="*/ 2147483647 w 232"/>
              <a:gd name="T9" fmla="*/ 2147483647 h 327"/>
              <a:gd name="T10" fmla="*/ 2147483647 w 232"/>
              <a:gd name="T11" fmla="*/ 2147483647 h 327"/>
              <a:gd name="T12" fmla="*/ 2147483647 w 232"/>
              <a:gd name="T13" fmla="*/ 2147483647 h 327"/>
              <a:gd name="T14" fmla="*/ 2147483647 w 232"/>
              <a:gd name="T15" fmla="*/ 2147483647 h 327"/>
              <a:gd name="T16" fmla="*/ 2147483647 w 232"/>
              <a:gd name="T17" fmla="*/ 2147483647 h 327"/>
              <a:gd name="T18" fmla="*/ 2147483647 w 232"/>
              <a:gd name="T19" fmla="*/ 2147483647 h 327"/>
              <a:gd name="T20" fmla="*/ 2147483647 w 232"/>
              <a:gd name="T21" fmla="*/ 2147483647 h 327"/>
              <a:gd name="T22" fmla="*/ 2147483647 w 232"/>
              <a:gd name="T23" fmla="*/ 2147483647 h 327"/>
              <a:gd name="T24" fmla="*/ 2147483647 w 232"/>
              <a:gd name="T25" fmla="*/ 2147483647 h 327"/>
              <a:gd name="T26" fmla="*/ 2147483647 w 232"/>
              <a:gd name="T27" fmla="*/ 2147483647 h 327"/>
              <a:gd name="T28" fmla="*/ 2147483647 w 232"/>
              <a:gd name="T29" fmla="*/ 2147483647 h 327"/>
              <a:gd name="T30" fmla="*/ 2147483647 w 232"/>
              <a:gd name="T31" fmla="*/ 2147483647 h 327"/>
              <a:gd name="T32" fmla="*/ 2147483647 w 232"/>
              <a:gd name="T33" fmla="*/ 2147483647 h 327"/>
              <a:gd name="T34" fmla="*/ 2147483647 w 232"/>
              <a:gd name="T35" fmla="*/ 2147483647 h 327"/>
              <a:gd name="T36" fmla="*/ 2147483647 w 232"/>
              <a:gd name="T37" fmla="*/ 2147483647 h 327"/>
              <a:gd name="T38" fmla="*/ 2147483647 w 232"/>
              <a:gd name="T39" fmla="*/ 2147483647 h 327"/>
              <a:gd name="T40" fmla="*/ 2147483647 w 232"/>
              <a:gd name="T41" fmla="*/ 2147483647 h 327"/>
              <a:gd name="T42" fmla="*/ 2147483647 w 232"/>
              <a:gd name="T43" fmla="*/ 2147483647 h 327"/>
              <a:gd name="T44" fmla="*/ 2147483647 w 232"/>
              <a:gd name="T45" fmla="*/ 2147483647 h 327"/>
              <a:gd name="T46" fmla="*/ 2147483647 w 232"/>
              <a:gd name="T47" fmla="*/ 2147483647 h 327"/>
              <a:gd name="T48" fmla="*/ 2147483647 w 232"/>
              <a:gd name="T49" fmla="*/ 2147483647 h 327"/>
              <a:gd name="T50" fmla="*/ 2147483647 w 232"/>
              <a:gd name="T51" fmla="*/ 2147483647 h 327"/>
              <a:gd name="T52" fmla="*/ 2147483647 w 232"/>
              <a:gd name="T53" fmla="*/ 2147483647 h 327"/>
              <a:gd name="T54" fmla="*/ 2147483647 w 232"/>
              <a:gd name="T55" fmla="*/ 2147483647 h 327"/>
              <a:gd name="T56" fmla="*/ 2147483647 w 232"/>
              <a:gd name="T57" fmla="*/ 2147483647 h 327"/>
              <a:gd name="T58" fmla="*/ 2147483647 w 232"/>
              <a:gd name="T59" fmla="*/ 2147483647 h 327"/>
              <a:gd name="T60" fmla="*/ 2147483647 w 232"/>
              <a:gd name="T61" fmla="*/ 2147483647 h 327"/>
              <a:gd name="T62" fmla="*/ 2147483647 w 232"/>
              <a:gd name="T63" fmla="*/ 2147483647 h 327"/>
              <a:gd name="T64" fmla="*/ 2147483647 w 232"/>
              <a:gd name="T65" fmla="*/ 2147483647 h 327"/>
              <a:gd name="T66" fmla="*/ 2147483647 w 232"/>
              <a:gd name="T67" fmla="*/ 2147483647 h 327"/>
              <a:gd name="T68" fmla="*/ 2147483647 w 232"/>
              <a:gd name="T69" fmla="*/ 2147483647 h 327"/>
              <a:gd name="T70" fmla="*/ 2147483647 w 232"/>
              <a:gd name="T71" fmla="*/ 2147483647 h 327"/>
              <a:gd name="T72" fmla="*/ 2147483647 w 232"/>
              <a:gd name="T73" fmla="*/ 2147483647 h 327"/>
              <a:gd name="T74" fmla="*/ 2147483647 w 232"/>
              <a:gd name="T75" fmla="*/ 2147483647 h 327"/>
              <a:gd name="T76" fmla="*/ 2147483647 w 232"/>
              <a:gd name="T77" fmla="*/ 2147483647 h 327"/>
              <a:gd name="T78" fmla="*/ 2147483647 w 232"/>
              <a:gd name="T79" fmla="*/ 2147483647 h 327"/>
              <a:gd name="T80" fmla="*/ 2147483647 w 232"/>
              <a:gd name="T81" fmla="*/ 2147483647 h 327"/>
              <a:gd name="T82" fmla="*/ 2147483647 w 232"/>
              <a:gd name="T83" fmla="*/ 2147483647 h 327"/>
              <a:gd name="T84" fmla="*/ 2147483647 w 232"/>
              <a:gd name="T85" fmla="*/ 2147483647 h 327"/>
              <a:gd name="T86" fmla="*/ 2147483647 w 232"/>
              <a:gd name="T87" fmla="*/ 2147483647 h 327"/>
              <a:gd name="T88" fmla="*/ 2147483647 w 232"/>
              <a:gd name="T89" fmla="*/ 2147483647 h 327"/>
              <a:gd name="T90" fmla="*/ 2147483647 w 232"/>
              <a:gd name="T91" fmla="*/ 2147483647 h 327"/>
              <a:gd name="T92" fmla="*/ 2147483647 w 232"/>
              <a:gd name="T93" fmla="*/ 2147483647 h 327"/>
              <a:gd name="T94" fmla="*/ 2147483647 w 232"/>
              <a:gd name="T95" fmla="*/ 2147483647 h 327"/>
              <a:gd name="T96" fmla="*/ 2147483647 w 232"/>
              <a:gd name="T97" fmla="*/ 2147483647 h 327"/>
              <a:gd name="T98" fmla="*/ 2147483647 w 232"/>
              <a:gd name="T99" fmla="*/ 2147483647 h 327"/>
              <a:gd name="T100" fmla="*/ 2147483647 w 232"/>
              <a:gd name="T101" fmla="*/ 2147483647 h 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2"/>
              <a:gd name="T154" fmla="*/ 0 h 327"/>
              <a:gd name="T155" fmla="*/ 232 w 232"/>
              <a:gd name="T156" fmla="*/ 327 h 3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2" h="327">
                <a:moveTo>
                  <a:pt x="18" y="248"/>
                </a:moveTo>
                <a:cubicBezTo>
                  <a:pt x="18" y="248"/>
                  <a:pt x="18" y="245"/>
                  <a:pt x="18" y="243"/>
                </a:cubicBezTo>
                <a:cubicBezTo>
                  <a:pt x="18" y="239"/>
                  <a:pt x="17" y="239"/>
                  <a:pt x="15" y="234"/>
                </a:cubicBezTo>
                <a:cubicBezTo>
                  <a:pt x="14" y="231"/>
                  <a:pt x="16" y="228"/>
                  <a:pt x="14" y="224"/>
                </a:cubicBezTo>
                <a:cubicBezTo>
                  <a:pt x="13" y="221"/>
                  <a:pt x="9" y="219"/>
                  <a:pt x="6" y="216"/>
                </a:cubicBezTo>
                <a:cubicBezTo>
                  <a:pt x="6" y="216"/>
                  <a:pt x="6" y="216"/>
                  <a:pt x="6" y="216"/>
                </a:cubicBezTo>
                <a:cubicBezTo>
                  <a:pt x="5" y="210"/>
                  <a:pt x="6" y="209"/>
                  <a:pt x="9" y="204"/>
                </a:cubicBezTo>
                <a:cubicBezTo>
                  <a:pt x="12" y="200"/>
                  <a:pt x="6" y="193"/>
                  <a:pt x="6" y="193"/>
                </a:cubicBezTo>
                <a:cubicBezTo>
                  <a:pt x="6" y="193"/>
                  <a:pt x="6" y="193"/>
                  <a:pt x="6" y="193"/>
                </a:cubicBezTo>
                <a:cubicBezTo>
                  <a:pt x="6" y="193"/>
                  <a:pt x="6" y="193"/>
                  <a:pt x="6" y="193"/>
                </a:cubicBezTo>
                <a:cubicBezTo>
                  <a:pt x="6" y="189"/>
                  <a:pt x="4" y="186"/>
                  <a:pt x="3" y="183"/>
                </a:cubicBezTo>
                <a:cubicBezTo>
                  <a:pt x="2" y="181"/>
                  <a:pt x="0" y="179"/>
                  <a:pt x="0" y="177"/>
                </a:cubicBezTo>
                <a:cubicBezTo>
                  <a:pt x="3" y="175"/>
                  <a:pt x="5" y="173"/>
                  <a:pt x="6" y="171"/>
                </a:cubicBezTo>
                <a:cubicBezTo>
                  <a:pt x="4" y="168"/>
                  <a:pt x="2" y="160"/>
                  <a:pt x="1" y="156"/>
                </a:cubicBezTo>
                <a:cubicBezTo>
                  <a:pt x="0" y="153"/>
                  <a:pt x="3" y="148"/>
                  <a:pt x="7" y="150"/>
                </a:cubicBezTo>
                <a:cubicBezTo>
                  <a:pt x="7" y="148"/>
                  <a:pt x="6" y="145"/>
                  <a:pt x="7" y="145"/>
                </a:cubicBezTo>
                <a:cubicBezTo>
                  <a:pt x="9" y="144"/>
                  <a:pt x="9" y="146"/>
                  <a:pt x="11" y="146"/>
                </a:cubicBezTo>
                <a:cubicBezTo>
                  <a:pt x="12" y="146"/>
                  <a:pt x="13" y="143"/>
                  <a:pt x="15" y="143"/>
                </a:cubicBezTo>
                <a:cubicBezTo>
                  <a:pt x="17" y="142"/>
                  <a:pt x="18" y="144"/>
                  <a:pt x="19" y="145"/>
                </a:cubicBezTo>
                <a:cubicBezTo>
                  <a:pt x="22" y="138"/>
                  <a:pt x="26" y="130"/>
                  <a:pt x="31" y="125"/>
                </a:cubicBezTo>
                <a:cubicBezTo>
                  <a:pt x="28" y="122"/>
                  <a:pt x="24" y="118"/>
                  <a:pt x="25" y="114"/>
                </a:cubicBezTo>
                <a:cubicBezTo>
                  <a:pt x="25" y="110"/>
                  <a:pt x="29" y="107"/>
                  <a:pt x="30" y="103"/>
                </a:cubicBezTo>
                <a:cubicBezTo>
                  <a:pt x="32" y="100"/>
                  <a:pt x="31" y="101"/>
                  <a:pt x="30" y="98"/>
                </a:cubicBezTo>
                <a:cubicBezTo>
                  <a:pt x="28" y="92"/>
                  <a:pt x="31" y="91"/>
                  <a:pt x="34" y="86"/>
                </a:cubicBezTo>
                <a:cubicBezTo>
                  <a:pt x="34" y="86"/>
                  <a:pt x="34" y="84"/>
                  <a:pt x="35" y="83"/>
                </a:cubicBezTo>
                <a:cubicBezTo>
                  <a:pt x="35" y="80"/>
                  <a:pt x="35" y="80"/>
                  <a:pt x="35" y="80"/>
                </a:cubicBezTo>
                <a:cubicBezTo>
                  <a:pt x="36" y="80"/>
                  <a:pt x="36" y="80"/>
                  <a:pt x="36" y="80"/>
                </a:cubicBezTo>
                <a:cubicBezTo>
                  <a:pt x="34" y="79"/>
                  <a:pt x="34" y="79"/>
                  <a:pt x="34" y="79"/>
                </a:cubicBezTo>
                <a:cubicBezTo>
                  <a:pt x="32" y="77"/>
                  <a:pt x="30" y="78"/>
                  <a:pt x="30" y="75"/>
                </a:cubicBezTo>
                <a:cubicBezTo>
                  <a:pt x="30" y="72"/>
                  <a:pt x="29" y="69"/>
                  <a:pt x="33" y="67"/>
                </a:cubicBezTo>
                <a:cubicBezTo>
                  <a:pt x="37" y="65"/>
                  <a:pt x="36" y="65"/>
                  <a:pt x="40" y="64"/>
                </a:cubicBezTo>
                <a:cubicBezTo>
                  <a:pt x="44" y="63"/>
                  <a:pt x="46" y="63"/>
                  <a:pt x="49" y="64"/>
                </a:cubicBezTo>
                <a:cubicBezTo>
                  <a:pt x="52" y="64"/>
                  <a:pt x="55" y="61"/>
                  <a:pt x="55" y="65"/>
                </a:cubicBezTo>
                <a:cubicBezTo>
                  <a:pt x="55" y="69"/>
                  <a:pt x="50" y="74"/>
                  <a:pt x="54" y="76"/>
                </a:cubicBezTo>
                <a:cubicBezTo>
                  <a:pt x="58" y="78"/>
                  <a:pt x="61" y="75"/>
                  <a:pt x="62" y="74"/>
                </a:cubicBezTo>
                <a:cubicBezTo>
                  <a:pt x="64" y="72"/>
                  <a:pt x="62" y="65"/>
                  <a:pt x="62" y="65"/>
                </a:cubicBezTo>
                <a:cubicBezTo>
                  <a:pt x="70" y="59"/>
                  <a:pt x="70" y="59"/>
                  <a:pt x="70" y="59"/>
                </a:cubicBezTo>
                <a:cubicBezTo>
                  <a:pt x="70" y="59"/>
                  <a:pt x="66" y="53"/>
                  <a:pt x="74" y="54"/>
                </a:cubicBezTo>
                <a:cubicBezTo>
                  <a:pt x="82" y="55"/>
                  <a:pt x="81" y="48"/>
                  <a:pt x="79" y="46"/>
                </a:cubicBezTo>
                <a:cubicBezTo>
                  <a:pt x="78" y="45"/>
                  <a:pt x="72" y="43"/>
                  <a:pt x="71" y="40"/>
                </a:cubicBezTo>
                <a:cubicBezTo>
                  <a:pt x="70" y="37"/>
                  <a:pt x="72" y="28"/>
                  <a:pt x="75" y="29"/>
                </a:cubicBezTo>
                <a:cubicBezTo>
                  <a:pt x="79" y="30"/>
                  <a:pt x="81" y="27"/>
                  <a:pt x="79" y="26"/>
                </a:cubicBezTo>
                <a:cubicBezTo>
                  <a:pt x="78" y="24"/>
                  <a:pt x="75" y="17"/>
                  <a:pt x="72" y="15"/>
                </a:cubicBezTo>
                <a:cubicBezTo>
                  <a:pt x="69" y="12"/>
                  <a:pt x="65" y="8"/>
                  <a:pt x="67" y="6"/>
                </a:cubicBezTo>
                <a:cubicBezTo>
                  <a:pt x="67" y="5"/>
                  <a:pt x="68" y="5"/>
                  <a:pt x="68" y="4"/>
                </a:cubicBezTo>
                <a:cubicBezTo>
                  <a:pt x="69" y="3"/>
                  <a:pt x="69" y="3"/>
                  <a:pt x="69" y="3"/>
                </a:cubicBezTo>
                <a:cubicBezTo>
                  <a:pt x="69" y="3"/>
                  <a:pt x="78" y="6"/>
                  <a:pt x="87" y="1"/>
                </a:cubicBezTo>
                <a:cubicBezTo>
                  <a:pt x="87" y="1"/>
                  <a:pt x="87" y="1"/>
                  <a:pt x="88" y="2"/>
                </a:cubicBezTo>
                <a:cubicBezTo>
                  <a:pt x="89" y="2"/>
                  <a:pt x="88" y="1"/>
                  <a:pt x="90" y="2"/>
                </a:cubicBezTo>
                <a:cubicBezTo>
                  <a:pt x="92" y="3"/>
                  <a:pt x="94" y="0"/>
                  <a:pt x="94" y="0"/>
                </a:cubicBezTo>
                <a:cubicBezTo>
                  <a:pt x="94" y="0"/>
                  <a:pt x="94" y="0"/>
                  <a:pt x="97" y="1"/>
                </a:cubicBezTo>
                <a:cubicBezTo>
                  <a:pt x="100" y="3"/>
                  <a:pt x="99" y="8"/>
                  <a:pt x="99" y="8"/>
                </a:cubicBezTo>
                <a:cubicBezTo>
                  <a:pt x="94" y="9"/>
                  <a:pt x="94" y="9"/>
                  <a:pt x="94" y="9"/>
                </a:cubicBezTo>
                <a:cubicBezTo>
                  <a:pt x="91" y="11"/>
                  <a:pt x="91" y="11"/>
                  <a:pt x="91" y="11"/>
                </a:cubicBezTo>
                <a:cubicBezTo>
                  <a:pt x="91" y="11"/>
                  <a:pt x="95" y="10"/>
                  <a:pt x="98" y="12"/>
                </a:cubicBezTo>
                <a:cubicBezTo>
                  <a:pt x="101" y="14"/>
                  <a:pt x="100" y="17"/>
                  <a:pt x="100" y="17"/>
                </a:cubicBezTo>
                <a:cubicBezTo>
                  <a:pt x="101" y="23"/>
                  <a:pt x="101" y="23"/>
                  <a:pt x="101" y="23"/>
                </a:cubicBezTo>
                <a:cubicBezTo>
                  <a:pt x="101" y="23"/>
                  <a:pt x="97" y="29"/>
                  <a:pt x="100" y="28"/>
                </a:cubicBezTo>
                <a:cubicBezTo>
                  <a:pt x="103" y="27"/>
                  <a:pt x="104" y="26"/>
                  <a:pt x="106" y="30"/>
                </a:cubicBezTo>
                <a:cubicBezTo>
                  <a:pt x="107" y="33"/>
                  <a:pt x="110" y="36"/>
                  <a:pt x="111" y="34"/>
                </a:cubicBezTo>
                <a:cubicBezTo>
                  <a:pt x="113" y="32"/>
                  <a:pt x="115" y="31"/>
                  <a:pt x="117" y="33"/>
                </a:cubicBezTo>
                <a:cubicBezTo>
                  <a:pt x="119" y="36"/>
                  <a:pt x="118" y="40"/>
                  <a:pt x="121" y="37"/>
                </a:cubicBezTo>
                <a:cubicBezTo>
                  <a:pt x="123" y="35"/>
                  <a:pt x="123" y="33"/>
                  <a:pt x="126" y="33"/>
                </a:cubicBezTo>
                <a:cubicBezTo>
                  <a:pt x="128" y="33"/>
                  <a:pt x="129" y="32"/>
                  <a:pt x="130" y="34"/>
                </a:cubicBezTo>
                <a:cubicBezTo>
                  <a:pt x="131" y="36"/>
                  <a:pt x="131" y="39"/>
                  <a:pt x="127" y="42"/>
                </a:cubicBezTo>
                <a:cubicBezTo>
                  <a:pt x="123" y="45"/>
                  <a:pt x="121" y="44"/>
                  <a:pt x="122" y="49"/>
                </a:cubicBezTo>
                <a:cubicBezTo>
                  <a:pt x="123" y="54"/>
                  <a:pt x="119" y="59"/>
                  <a:pt x="124" y="55"/>
                </a:cubicBezTo>
                <a:cubicBezTo>
                  <a:pt x="128" y="52"/>
                  <a:pt x="130" y="50"/>
                  <a:pt x="130" y="50"/>
                </a:cubicBezTo>
                <a:cubicBezTo>
                  <a:pt x="130" y="50"/>
                  <a:pt x="132" y="49"/>
                  <a:pt x="135" y="51"/>
                </a:cubicBezTo>
                <a:cubicBezTo>
                  <a:pt x="138" y="52"/>
                  <a:pt x="140" y="58"/>
                  <a:pt x="142" y="52"/>
                </a:cubicBezTo>
                <a:cubicBezTo>
                  <a:pt x="144" y="47"/>
                  <a:pt x="145" y="44"/>
                  <a:pt x="147" y="42"/>
                </a:cubicBezTo>
                <a:cubicBezTo>
                  <a:pt x="149" y="41"/>
                  <a:pt x="152" y="40"/>
                  <a:pt x="154" y="39"/>
                </a:cubicBezTo>
                <a:cubicBezTo>
                  <a:pt x="156" y="38"/>
                  <a:pt x="161" y="40"/>
                  <a:pt x="162" y="35"/>
                </a:cubicBezTo>
                <a:cubicBezTo>
                  <a:pt x="164" y="31"/>
                  <a:pt x="166" y="29"/>
                  <a:pt x="169" y="31"/>
                </a:cubicBezTo>
                <a:cubicBezTo>
                  <a:pt x="172" y="32"/>
                  <a:pt x="167" y="34"/>
                  <a:pt x="167" y="35"/>
                </a:cubicBezTo>
                <a:cubicBezTo>
                  <a:pt x="168" y="37"/>
                  <a:pt x="171" y="38"/>
                  <a:pt x="173" y="36"/>
                </a:cubicBezTo>
                <a:cubicBezTo>
                  <a:pt x="175" y="35"/>
                  <a:pt x="179" y="33"/>
                  <a:pt x="180" y="32"/>
                </a:cubicBezTo>
                <a:cubicBezTo>
                  <a:pt x="181" y="32"/>
                  <a:pt x="181" y="34"/>
                  <a:pt x="184" y="37"/>
                </a:cubicBezTo>
                <a:cubicBezTo>
                  <a:pt x="187" y="39"/>
                  <a:pt x="190" y="40"/>
                  <a:pt x="191" y="40"/>
                </a:cubicBezTo>
                <a:cubicBezTo>
                  <a:pt x="192" y="40"/>
                  <a:pt x="189" y="42"/>
                  <a:pt x="193" y="43"/>
                </a:cubicBezTo>
                <a:cubicBezTo>
                  <a:pt x="197" y="44"/>
                  <a:pt x="200" y="49"/>
                  <a:pt x="200" y="51"/>
                </a:cubicBezTo>
                <a:cubicBezTo>
                  <a:pt x="199" y="54"/>
                  <a:pt x="196" y="54"/>
                  <a:pt x="197" y="56"/>
                </a:cubicBezTo>
                <a:cubicBezTo>
                  <a:pt x="198" y="58"/>
                  <a:pt x="201" y="60"/>
                  <a:pt x="204" y="59"/>
                </a:cubicBezTo>
                <a:cubicBezTo>
                  <a:pt x="207" y="58"/>
                  <a:pt x="210" y="57"/>
                  <a:pt x="211" y="59"/>
                </a:cubicBezTo>
                <a:cubicBezTo>
                  <a:pt x="212" y="60"/>
                  <a:pt x="213" y="62"/>
                  <a:pt x="214" y="62"/>
                </a:cubicBezTo>
                <a:cubicBezTo>
                  <a:pt x="215" y="62"/>
                  <a:pt x="215" y="62"/>
                  <a:pt x="215" y="62"/>
                </a:cubicBezTo>
                <a:cubicBezTo>
                  <a:pt x="216" y="63"/>
                  <a:pt x="216" y="63"/>
                  <a:pt x="216" y="63"/>
                </a:cubicBezTo>
                <a:cubicBezTo>
                  <a:pt x="217" y="65"/>
                  <a:pt x="220" y="69"/>
                  <a:pt x="220" y="71"/>
                </a:cubicBezTo>
                <a:cubicBezTo>
                  <a:pt x="220" y="73"/>
                  <a:pt x="219" y="76"/>
                  <a:pt x="219" y="78"/>
                </a:cubicBezTo>
                <a:cubicBezTo>
                  <a:pt x="219" y="86"/>
                  <a:pt x="213" y="93"/>
                  <a:pt x="208" y="98"/>
                </a:cubicBezTo>
                <a:cubicBezTo>
                  <a:pt x="211" y="103"/>
                  <a:pt x="221" y="104"/>
                  <a:pt x="220" y="110"/>
                </a:cubicBezTo>
                <a:cubicBezTo>
                  <a:pt x="220" y="113"/>
                  <a:pt x="218" y="116"/>
                  <a:pt x="219" y="118"/>
                </a:cubicBezTo>
                <a:cubicBezTo>
                  <a:pt x="220" y="120"/>
                  <a:pt x="222" y="120"/>
                  <a:pt x="223" y="122"/>
                </a:cubicBezTo>
                <a:cubicBezTo>
                  <a:pt x="223" y="123"/>
                  <a:pt x="221" y="125"/>
                  <a:pt x="221" y="126"/>
                </a:cubicBezTo>
                <a:cubicBezTo>
                  <a:pt x="221" y="128"/>
                  <a:pt x="222" y="129"/>
                  <a:pt x="223" y="130"/>
                </a:cubicBezTo>
                <a:cubicBezTo>
                  <a:pt x="223" y="133"/>
                  <a:pt x="223" y="134"/>
                  <a:pt x="223" y="138"/>
                </a:cubicBezTo>
                <a:cubicBezTo>
                  <a:pt x="222" y="146"/>
                  <a:pt x="230" y="151"/>
                  <a:pt x="231" y="160"/>
                </a:cubicBezTo>
                <a:cubicBezTo>
                  <a:pt x="231" y="164"/>
                  <a:pt x="232" y="169"/>
                  <a:pt x="232" y="173"/>
                </a:cubicBezTo>
                <a:cubicBezTo>
                  <a:pt x="231" y="176"/>
                  <a:pt x="229" y="177"/>
                  <a:pt x="227" y="179"/>
                </a:cubicBezTo>
                <a:cubicBezTo>
                  <a:pt x="225" y="182"/>
                  <a:pt x="224" y="185"/>
                  <a:pt x="223" y="189"/>
                </a:cubicBezTo>
                <a:cubicBezTo>
                  <a:pt x="218" y="186"/>
                  <a:pt x="215" y="182"/>
                  <a:pt x="210" y="180"/>
                </a:cubicBezTo>
                <a:cubicBezTo>
                  <a:pt x="206" y="188"/>
                  <a:pt x="199" y="195"/>
                  <a:pt x="191" y="198"/>
                </a:cubicBezTo>
                <a:cubicBezTo>
                  <a:pt x="185" y="200"/>
                  <a:pt x="180" y="206"/>
                  <a:pt x="173" y="208"/>
                </a:cubicBezTo>
                <a:cubicBezTo>
                  <a:pt x="169" y="210"/>
                  <a:pt x="164" y="211"/>
                  <a:pt x="160" y="212"/>
                </a:cubicBezTo>
                <a:cubicBezTo>
                  <a:pt x="164" y="219"/>
                  <a:pt x="168" y="227"/>
                  <a:pt x="171" y="235"/>
                </a:cubicBezTo>
                <a:cubicBezTo>
                  <a:pt x="174" y="240"/>
                  <a:pt x="177" y="242"/>
                  <a:pt x="183" y="243"/>
                </a:cubicBezTo>
                <a:cubicBezTo>
                  <a:pt x="183" y="247"/>
                  <a:pt x="181" y="252"/>
                  <a:pt x="182" y="257"/>
                </a:cubicBezTo>
                <a:cubicBezTo>
                  <a:pt x="184" y="255"/>
                  <a:pt x="188" y="253"/>
                  <a:pt x="191" y="253"/>
                </a:cubicBezTo>
                <a:cubicBezTo>
                  <a:pt x="192" y="257"/>
                  <a:pt x="191" y="263"/>
                  <a:pt x="194" y="265"/>
                </a:cubicBezTo>
                <a:cubicBezTo>
                  <a:pt x="195" y="266"/>
                  <a:pt x="197" y="267"/>
                  <a:pt x="199" y="268"/>
                </a:cubicBezTo>
                <a:cubicBezTo>
                  <a:pt x="200" y="270"/>
                  <a:pt x="200" y="271"/>
                  <a:pt x="201" y="272"/>
                </a:cubicBezTo>
                <a:cubicBezTo>
                  <a:pt x="201" y="273"/>
                  <a:pt x="201" y="273"/>
                  <a:pt x="201" y="273"/>
                </a:cubicBezTo>
                <a:cubicBezTo>
                  <a:pt x="201" y="273"/>
                  <a:pt x="201" y="273"/>
                  <a:pt x="201" y="273"/>
                </a:cubicBezTo>
                <a:cubicBezTo>
                  <a:pt x="198" y="277"/>
                  <a:pt x="195" y="282"/>
                  <a:pt x="195" y="287"/>
                </a:cubicBezTo>
                <a:cubicBezTo>
                  <a:pt x="195" y="286"/>
                  <a:pt x="194" y="285"/>
                  <a:pt x="193" y="285"/>
                </a:cubicBezTo>
                <a:cubicBezTo>
                  <a:pt x="191" y="284"/>
                  <a:pt x="190" y="285"/>
                  <a:pt x="189" y="287"/>
                </a:cubicBezTo>
                <a:cubicBezTo>
                  <a:pt x="185" y="290"/>
                  <a:pt x="179" y="294"/>
                  <a:pt x="177" y="298"/>
                </a:cubicBezTo>
                <a:cubicBezTo>
                  <a:pt x="180" y="300"/>
                  <a:pt x="182" y="301"/>
                  <a:pt x="183" y="304"/>
                </a:cubicBezTo>
                <a:cubicBezTo>
                  <a:pt x="184" y="307"/>
                  <a:pt x="186" y="311"/>
                  <a:pt x="186" y="315"/>
                </a:cubicBezTo>
                <a:cubicBezTo>
                  <a:pt x="184" y="314"/>
                  <a:pt x="182" y="313"/>
                  <a:pt x="180" y="312"/>
                </a:cubicBezTo>
                <a:cubicBezTo>
                  <a:pt x="179" y="312"/>
                  <a:pt x="178" y="311"/>
                  <a:pt x="177" y="312"/>
                </a:cubicBezTo>
                <a:cubicBezTo>
                  <a:pt x="176" y="312"/>
                  <a:pt x="175" y="313"/>
                  <a:pt x="175" y="313"/>
                </a:cubicBezTo>
                <a:cubicBezTo>
                  <a:pt x="172" y="314"/>
                  <a:pt x="170" y="313"/>
                  <a:pt x="167" y="312"/>
                </a:cubicBezTo>
                <a:cubicBezTo>
                  <a:pt x="165" y="310"/>
                  <a:pt x="164" y="310"/>
                  <a:pt x="161" y="311"/>
                </a:cubicBezTo>
                <a:cubicBezTo>
                  <a:pt x="156" y="313"/>
                  <a:pt x="152" y="316"/>
                  <a:pt x="148" y="319"/>
                </a:cubicBezTo>
                <a:cubicBezTo>
                  <a:pt x="144" y="321"/>
                  <a:pt x="139" y="327"/>
                  <a:pt x="135" y="324"/>
                </a:cubicBezTo>
                <a:cubicBezTo>
                  <a:pt x="133" y="323"/>
                  <a:pt x="127" y="316"/>
                  <a:pt x="124" y="317"/>
                </a:cubicBezTo>
                <a:cubicBezTo>
                  <a:pt x="123" y="317"/>
                  <a:pt x="122" y="320"/>
                  <a:pt x="122" y="320"/>
                </a:cubicBezTo>
                <a:cubicBezTo>
                  <a:pt x="120" y="322"/>
                  <a:pt x="119" y="324"/>
                  <a:pt x="117" y="325"/>
                </a:cubicBezTo>
                <a:cubicBezTo>
                  <a:pt x="116" y="325"/>
                  <a:pt x="113" y="327"/>
                  <a:pt x="112" y="327"/>
                </a:cubicBezTo>
                <a:cubicBezTo>
                  <a:pt x="110" y="327"/>
                  <a:pt x="109" y="325"/>
                  <a:pt x="108" y="324"/>
                </a:cubicBezTo>
                <a:cubicBezTo>
                  <a:pt x="106" y="323"/>
                  <a:pt x="104" y="321"/>
                  <a:pt x="102" y="321"/>
                </a:cubicBezTo>
                <a:cubicBezTo>
                  <a:pt x="101" y="320"/>
                  <a:pt x="97" y="321"/>
                  <a:pt x="95" y="321"/>
                </a:cubicBezTo>
                <a:cubicBezTo>
                  <a:pt x="94" y="320"/>
                  <a:pt x="94" y="320"/>
                  <a:pt x="94" y="320"/>
                </a:cubicBezTo>
                <a:cubicBezTo>
                  <a:pt x="92" y="319"/>
                  <a:pt x="89" y="320"/>
                  <a:pt x="86" y="318"/>
                </a:cubicBezTo>
                <a:cubicBezTo>
                  <a:pt x="83" y="317"/>
                  <a:pt x="83" y="313"/>
                  <a:pt x="81" y="310"/>
                </a:cubicBezTo>
                <a:cubicBezTo>
                  <a:pt x="79" y="308"/>
                  <a:pt x="78" y="311"/>
                  <a:pt x="75" y="312"/>
                </a:cubicBezTo>
                <a:cubicBezTo>
                  <a:pt x="73" y="313"/>
                  <a:pt x="71" y="315"/>
                  <a:pt x="69" y="315"/>
                </a:cubicBezTo>
                <a:cubicBezTo>
                  <a:pt x="67" y="315"/>
                  <a:pt x="65" y="314"/>
                  <a:pt x="64" y="315"/>
                </a:cubicBezTo>
                <a:cubicBezTo>
                  <a:pt x="60" y="316"/>
                  <a:pt x="59" y="319"/>
                  <a:pt x="54" y="318"/>
                </a:cubicBezTo>
                <a:cubicBezTo>
                  <a:pt x="52" y="317"/>
                  <a:pt x="48" y="316"/>
                  <a:pt x="46" y="320"/>
                </a:cubicBezTo>
                <a:cubicBezTo>
                  <a:pt x="43" y="318"/>
                  <a:pt x="41" y="317"/>
                  <a:pt x="38" y="316"/>
                </a:cubicBezTo>
                <a:cubicBezTo>
                  <a:pt x="37" y="315"/>
                  <a:pt x="37" y="315"/>
                  <a:pt x="37" y="315"/>
                </a:cubicBezTo>
                <a:cubicBezTo>
                  <a:pt x="38" y="314"/>
                  <a:pt x="38" y="314"/>
                  <a:pt x="38" y="314"/>
                </a:cubicBezTo>
                <a:cubicBezTo>
                  <a:pt x="38" y="310"/>
                  <a:pt x="38" y="306"/>
                  <a:pt x="38" y="301"/>
                </a:cubicBezTo>
                <a:cubicBezTo>
                  <a:pt x="38" y="296"/>
                  <a:pt x="38" y="290"/>
                  <a:pt x="40" y="285"/>
                </a:cubicBezTo>
                <a:cubicBezTo>
                  <a:pt x="42" y="278"/>
                  <a:pt x="46" y="274"/>
                  <a:pt x="49" y="269"/>
                </a:cubicBezTo>
                <a:cubicBezTo>
                  <a:pt x="51" y="265"/>
                  <a:pt x="54" y="259"/>
                  <a:pt x="51" y="257"/>
                </a:cubicBezTo>
                <a:cubicBezTo>
                  <a:pt x="51" y="257"/>
                  <a:pt x="44" y="257"/>
                  <a:pt x="43" y="256"/>
                </a:cubicBezTo>
                <a:cubicBezTo>
                  <a:pt x="37" y="255"/>
                  <a:pt x="32" y="252"/>
                  <a:pt x="26" y="251"/>
                </a:cubicBezTo>
                <a:cubicBezTo>
                  <a:pt x="23" y="251"/>
                  <a:pt x="21" y="251"/>
                  <a:pt x="19" y="250"/>
                </a:cubicBezTo>
                <a:cubicBezTo>
                  <a:pt x="18" y="250"/>
                  <a:pt x="18" y="250"/>
                  <a:pt x="18" y="250"/>
                </a:cubicBezTo>
                <a:lnTo>
                  <a:pt x="18" y="248"/>
                </a:lnTo>
                <a:close/>
              </a:path>
            </a:pathLst>
          </a:custGeom>
          <a:solidFill>
            <a:srgbClr val="ED1651"/>
          </a:solidFill>
          <a:ln w="3175" cap="rnd">
            <a:solidFill>
              <a:schemeClr val="bg1"/>
            </a:solidFill>
            <a:round/>
            <a:headEnd/>
            <a:tailEnd/>
          </a:ln>
        </p:spPr>
        <p:txBody>
          <a:bodyPr/>
          <a:lstStyle/>
          <a:p>
            <a:endParaRPr lang="de-DE"/>
          </a:p>
        </p:txBody>
      </p:sp>
      <p:sp>
        <p:nvSpPr>
          <p:cNvPr id="714800" name="Freeform 2096"/>
          <p:cNvSpPr>
            <a:spLocks/>
          </p:cNvSpPr>
          <p:nvPr/>
        </p:nvSpPr>
        <p:spPr bwMode="gray">
          <a:xfrm rot="347379">
            <a:off x="3668713" y="2720975"/>
            <a:ext cx="315912" cy="784225"/>
          </a:xfrm>
          <a:custGeom>
            <a:avLst/>
            <a:gdLst>
              <a:gd name="T0" fmla="*/ 2147483647 w 337"/>
              <a:gd name="T1" fmla="*/ 2147483647 h 809"/>
              <a:gd name="T2" fmla="*/ 2147483647 w 337"/>
              <a:gd name="T3" fmla="*/ 2147483647 h 809"/>
              <a:gd name="T4" fmla="*/ 2147483647 w 337"/>
              <a:gd name="T5" fmla="*/ 2147483647 h 809"/>
              <a:gd name="T6" fmla="*/ 2147483647 w 337"/>
              <a:gd name="T7" fmla="*/ 2147483647 h 809"/>
              <a:gd name="T8" fmla="*/ 2147483647 w 337"/>
              <a:gd name="T9" fmla="*/ 2147483647 h 809"/>
              <a:gd name="T10" fmla="*/ 2147483647 w 337"/>
              <a:gd name="T11" fmla="*/ 2147483647 h 809"/>
              <a:gd name="T12" fmla="*/ 2147483647 w 337"/>
              <a:gd name="T13" fmla="*/ 2147483647 h 809"/>
              <a:gd name="T14" fmla="*/ 2147483647 w 337"/>
              <a:gd name="T15" fmla="*/ 2147483647 h 809"/>
              <a:gd name="T16" fmla="*/ 2147483647 w 337"/>
              <a:gd name="T17" fmla="*/ 2147483647 h 809"/>
              <a:gd name="T18" fmla="*/ 2147483647 w 337"/>
              <a:gd name="T19" fmla="*/ 2147483647 h 809"/>
              <a:gd name="T20" fmla="*/ 2147483647 w 337"/>
              <a:gd name="T21" fmla="*/ 2147483647 h 809"/>
              <a:gd name="T22" fmla="*/ 2147483647 w 337"/>
              <a:gd name="T23" fmla="*/ 2147483647 h 809"/>
              <a:gd name="T24" fmla="*/ 2147483647 w 337"/>
              <a:gd name="T25" fmla="*/ 2147483647 h 809"/>
              <a:gd name="T26" fmla="*/ 2147483647 w 337"/>
              <a:gd name="T27" fmla="*/ 2147483647 h 809"/>
              <a:gd name="T28" fmla="*/ 2147483647 w 337"/>
              <a:gd name="T29" fmla="*/ 2147483647 h 809"/>
              <a:gd name="T30" fmla="*/ 2147483647 w 337"/>
              <a:gd name="T31" fmla="*/ 2147483647 h 809"/>
              <a:gd name="T32" fmla="*/ 2147483647 w 337"/>
              <a:gd name="T33" fmla="*/ 2147483647 h 809"/>
              <a:gd name="T34" fmla="*/ 2147483647 w 337"/>
              <a:gd name="T35" fmla="*/ 2147483647 h 809"/>
              <a:gd name="T36" fmla="*/ 2147483647 w 337"/>
              <a:gd name="T37" fmla="*/ 2147483647 h 809"/>
              <a:gd name="T38" fmla="*/ 2147483647 w 337"/>
              <a:gd name="T39" fmla="*/ 2147483647 h 809"/>
              <a:gd name="T40" fmla="*/ 2147483647 w 337"/>
              <a:gd name="T41" fmla="*/ 2147483647 h 809"/>
              <a:gd name="T42" fmla="*/ 2147483647 w 337"/>
              <a:gd name="T43" fmla="*/ 2147483647 h 809"/>
              <a:gd name="T44" fmla="*/ 2147483647 w 337"/>
              <a:gd name="T45" fmla="*/ 2147483647 h 809"/>
              <a:gd name="T46" fmla="*/ 2147483647 w 337"/>
              <a:gd name="T47" fmla="*/ 2147483647 h 809"/>
              <a:gd name="T48" fmla="*/ 2147483647 w 337"/>
              <a:gd name="T49" fmla="*/ 2147483647 h 809"/>
              <a:gd name="T50" fmla="*/ 2147483647 w 337"/>
              <a:gd name="T51" fmla="*/ 2147483647 h 809"/>
              <a:gd name="T52" fmla="*/ 2147483647 w 337"/>
              <a:gd name="T53" fmla="*/ 2147483647 h 809"/>
              <a:gd name="T54" fmla="*/ 2147483647 w 337"/>
              <a:gd name="T55" fmla="*/ 2147483647 h 809"/>
              <a:gd name="T56" fmla="*/ 2147483647 w 337"/>
              <a:gd name="T57" fmla="*/ 2147483647 h 809"/>
              <a:gd name="T58" fmla="*/ 2147483647 w 337"/>
              <a:gd name="T59" fmla="*/ 2147483647 h 809"/>
              <a:gd name="T60" fmla="*/ 2147483647 w 337"/>
              <a:gd name="T61" fmla="*/ 2147483647 h 809"/>
              <a:gd name="T62" fmla="*/ 2147483647 w 337"/>
              <a:gd name="T63" fmla="*/ 2147483647 h 809"/>
              <a:gd name="T64" fmla="*/ 2147483647 w 337"/>
              <a:gd name="T65" fmla="*/ 2147483647 h 809"/>
              <a:gd name="T66" fmla="*/ 2147483647 w 337"/>
              <a:gd name="T67" fmla="*/ 2147483647 h 809"/>
              <a:gd name="T68" fmla="*/ 2147483647 w 337"/>
              <a:gd name="T69" fmla="*/ 2147483647 h 809"/>
              <a:gd name="T70" fmla="*/ 2147483647 w 337"/>
              <a:gd name="T71" fmla="*/ 2147483647 h 809"/>
              <a:gd name="T72" fmla="*/ 2147483647 w 337"/>
              <a:gd name="T73" fmla="*/ 2147483647 h 809"/>
              <a:gd name="T74" fmla="*/ 2147483647 w 337"/>
              <a:gd name="T75" fmla="*/ 2147483647 h 809"/>
              <a:gd name="T76" fmla="*/ 2147483647 w 337"/>
              <a:gd name="T77" fmla="*/ 2147483647 h 809"/>
              <a:gd name="T78" fmla="*/ 2147483647 w 337"/>
              <a:gd name="T79" fmla="*/ 2147483647 h 809"/>
              <a:gd name="T80" fmla="*/ 2147483647 w 337"/>
              <a:gd name="T81" fmla="*/ 2147483647 h 809"/>
              <a:gd name="T82" fmla="*/ 2147483647 w 337"/>
              <a:gd name="T83" fmla="*/ 2147483647 h 809"/>
              <a:gd name="T84" fmla="*/ 2147483647 w 337"/>
              <a:gd name="T85" fmla="*/ 2147483647 h 809"/>
              <a:gd name="T86" fmla="*/ 2147483647 w 337"/>
              <a:gd name="T87" fmla="*/ 2147483647 h 809"/>
              <a:gd name="T88" fmla="*/ 2147483647 w 337"/>
              <a:gd name="T89" fmla="*/ 2147483647 h 809"/>
              <a:gd name="T90" fmla="*/ 2147483647 w 337"/>
              <a:gd name="T91" fmla="*/ 2147483647 h 809"/>
              <a:gd name="T92" fmla="*/ 2147483647 w 337"/>
              <a:gd name="T93" fmla="*/ 2147483647 h 809"/>
              <a:gd name="T94" fmla="*/ 2147483647 w 337"/>
              <a:gd name="T95" fmla="*/ 2147483647 h 809"/>
              <a:gd name="T96" fmla="*/ 2147483647 w 337"/>
              <a:gd name="T97" fmla="*/ 2147483647 h 8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7"/>
              <a:gd name="T148" fmla="*/ 0 h 809"/>
              <a:gd name="T149" fmla="*/ 337 w 337"/>
              <a:gd name="T150" fmla="*/ 809 h 8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7" h="809">
                <a:moveTo>
                  <a:pt x="1" y="617"/>
                </a:moveTo>
                <a:cubicBezTo>
                  <a:pt x="3" y="619"/>
                  <a:pt x="5" y="622"/>
                  <a:pt x="6" y="625"/>
                </a:cubicBezTo>
                <a:cubicBezTo>
                  <a:pt x="15" y="620"/>
                  <a:pt x="13" y="608"/>
                  <a:pt x="15" y="598"/>
                </a:cubicBezTo>
                <a:cubicBezTo>
                  <a:pt x="18" y="584"/>
                  <a:pt x="23" y="585"/>
                  <a:pt x="31" y="579"/>
                </a:cubicBezTo>
                <a:cubicBezTo>
                  <a:pt x="49" y="565"/>
                  <a:pt x="36" y="536"/>
                  <a:pt x="31" y="516"/>
                </a:cubicBezTo>
                <a:cubicBezTo>
                  <a:pt x="37" y="518"/>
                  <a:pt x="43" y="508"/>
                  <a:pt x="43" y="501"/>
                </a:cubicBezTo>
                <a:cubicBezTo>
                  <a:pt x="43" y="490"/>
                  <a:pt x="33" y="486"/>
                  <a:pt x="29" y="477"/>
                </a:cubicBezTo>
                <a:cubicBezTo>
                  <a:pt x="22" y="461"/>
                  <a:pt x="34" y="440"/>
                  <a:pt x="28" y="423"/>
                </a:cubicBezTo>
                <a:cubicBezTo>
                  <a:pt x="24" y="412"/>
                  <a:pt x="19" y="415"/>
                  <a:pt x="19" y="402"/>
                </a:cubicBezTo>
                <a:cubicBezTo>
                  <a:pt x="20" y="391"/>
                  <a:pt x="25" y="376"/>
                  <a:pt x="27" y="364"/>
                </a:cubicBezTo>
                <a:cubicBezTo>
                  <a:pt x="29" y="353"/>
                  <a:pt x="29" y="336"/>
                  <a:pt x="42" y="334"/>
                </a:cubicBezTo>
                <a:cubicBezTo>
                  <a:pt x="49" y="333"/>
                  <a:pt x="62" y="338"/>
                  <a:pt x="68" y="341"/>
                </a:cubicBezTo>
                <a:cubicBezTo>
                  <a:pt x="78" y="329"/>
                  <a:pt x="64" y="320"/>
                  <a:pt x="63" y="309"/>
                </a:cubicBezTo>
                <a:cubicBezTo>
                  <a:pt x="62" y="296"/>
                  <a:pt x="70" y="276"/>
                  <a:pt x="74" y="263"/>
                </a:cubicBezTo>
                <a:cubicBezTo>
                  <a:pt x="76" y="254"/>
                  <a:pt x="82" y="242"/>
                  <a:pt x="82" y="233"/>
                </a:cubicBezTo>
                <a:cubicBezTo>
                  <a:pt x="82" y="226"/>
                  <a:pt x="76" y="222"/>
                  <a:pt x="76" y="217"/>
                </a:cubicBezTo>
                <a:cubicBezTo>
                  <a:pt x="75" y="194"/>
                  <a:pt x="91" y="206"/>
                  <a:pt x="102" y="208"/>
                </a:cubicBezTo>
                <a:cubicBezTo>
                  <a:pt x="102" y="187"/>
                  <a:pt x="114" y="158"/>
                  <a:pt x="127" y="142"/>
                </a:cubicBezTo>
                <a:cubicBezTo>
                  <a:pt x="124" y="141"/>
                  <a:pt x="121" y="138"/>
                  <a:pt x="117" y="137"/>
                </a:cubicBezTo>
                <a:cubicBezTo>
                  <a:pt x="121" y="131"/>
                  <a:pt x="128" y="125"/>
                  <a:pt x="131" y="118"/>
                </a:cubicBezTo>
                <a:cubicBezTo>
                  <a:pt x="133" y="111"/>
                  <a:pt x="132" y="105"/>
                  <a:pt x="135" y="100"/>
                </a:cubicBezTo>
                <a:cubicBezTo>
                  <a:pt x="141" y="90"/>
                  <a:pt x="155" y="72"/>
                  <a:pt x="166" y="84"/>
                </a:cubicBezTo>
                <a:cubicBezTo>
                  <a:pt x="174" y="72"/>
                  <a:pt x="168" y="52"/>
                  <a:pt x="182" y="46"/>
                </a:cubicBezTo>
                <a:cubicBezTo>
                  <a:pt x="190" y="42"/>
                  <a:pt x="194" y="47"/>
                  <a:pt x="201" y="50"/>
                </a:cubicBezTo>
                <a:cubicBezTo>
                  <a:pt x="208" y="52"/>
                  <a:pt x="214" y="53"/>
                  <a:pt x="222" y="52"/>
                </a:cubicBezTo>
                <a:cubicBezTo>
                  <a:pt x="207" y="40"/>
                  <a:pt x="245" y="26"/>
                  <a:pt x="220" y="13"/>
                </a:cubicBezTo>
                <a:cubicBezTo>
                  <a:pt x="225" y="6"/>
                  <a:pt x="237" y="0"/>
                  <a:pt x="245" y="6"/>
                </a:cubicBezTo>
                <a:cubicBezTo>
                  <a:pt x="246" y="12"/>
                  <a:pt x="246" y="12"/>
                  <a:pt x="246" y="12"/>
                </a:cubicBezTo>
                <a:cubicBezTo>
                  <a:pt x="253" y="26"/>
                  <a:pt x="264" y="34"/>
                  <a:pt x="272" y="46"/>
                </a:cubicBezTo>
                <a:cubicBezTo>
                  <a:pt x="276" y="43"/>
                  <a:pt x="279" y="44"/>
                  <a:pt x="283" y="43"/>
                </a:cubicBezTo>
                <a:cubicBezTo>
                  <a:pt x="283" y="48"/>
                  <a:pt x="284" y="52"/>
                  <a:pt x="285" y="57"/>
                </a:cubicBezTo>
                <a:cubicBezTo>
                  <a:pt x="286" y="56"/>
                  <a:pt x="290" y="55"/>
                  <a:pt x="292" y="52"/>
                </a:cubicBezTo>
                <a:cubicBezTo>
                  <a:pt x="297" y="71"/>
                  <a:pt x="317" y="55"/>
                  <a:pt x="313" y="80"/>
                </a:cubicBezTo>
                <a:cubicBezTo>
                  <a:pt x="315" y="80"/>
                  <a:pt x="318" y="80"/>
                  <a:pt x="320" y="80"/>
                </a:cubicBezTo>
                <a:cubicBezTo>
                  <a:pt x="321" y="91"/>
                  <a:pt x="316" y="105"/>
                  <a:pt x="316" y="116"/>
                </a:cubicBezTo>
                <a:cubicBezTo>
                  <a:pt x="315" y="128"/>
                  <a:pt x="315" y="140"/>
                  <a:pt x="316" y="152"/>
                </a:cubicBezTo>
                <a:cubicBezTo>
                  <a:pt x="319" y="153"/>
                  <a:pt x="321" y="155"/>
                  <a:pt x="323" y="156"/>
                </a:cubicBezTo>
                <a:cubicBezTo>
                  <a:pt x="320" y="159"/>
                  <a:pt x="320" y="164"/>
                  <a:pt x="319" y="166"/>
                </a:cubicBezTo>
                <a:cubicBezTo>
                  <a:pt x="321" y="166"/>
                  <a:pt x="324" y="169"/>
                  <a:pt x="327" y="168"/>
                </a:cubicBezTo>
                <a:cubicBezTo>
                  <a:pt x="321" y="183"/>
                  <a:pt x="314" y="184"/>
                  <a:pt x="322" y="199"/>
                </a:cubicBezTo>
                <a:cubicBezTo>
                  <a:pt x="326" y="208"/>
                  <a:pt x="331" y="215"/>
                  <a:pt x="336" y="223"/>
                </a:cubicBezTo>
                <a:cubicBezTo>
                  <a:pt x="337" y="226"/>
                  <a:pt x="337" y="226"/>
                  <a:pt x="337" y="226"/>
                </a:cubicBezTo>
                <a:cubicBezTo>
                  <a:pt x="335" y="225"/>
                  <a:pt x="335" y="225"/>
                  <a:pt x="335" y="225"/>
                </a:cubicBezTo>
                <a:cubicBezTo>
                  <a:pt x="333" y="224"/>
                  <a:pt x="331" y="223"/>
                  <a:pt x="331" y="223"/>
                </a:cubicBezTo>
                <a:cubicBezTo>
                  <a:pt x="317" y="227"/>
                  <a:pt x="317" y="227"/>
                  <a:pt x="317" y="227"/>
                </a:cubicBezTo>
                <a:cubicBezTo>
                  <a:pt x="306" y="228"/>
                  <a:pt x="306" y="228"/>
                  <a:pt x="306" y="228"/>
                </a:cubicBezTo>
                <a:cubicBezTo>
                  <a:pt x="294" y="229"/>
                  <a:pt x="294" y="229"/>
                  <a:pt x="294" y="229"/>
                </a:cubicBezTo>
                <a:cubicBezTo>
                  <a:pt x="287" y="233"/>
                  <a:pt x="287" y="233"/>
                  <a:pt x="287" y="233"/>
                </a:cubicBezTo>
                <a:cubicBezTo>
                  <a:pt x="287" y="233"/>
                  <a:pt x="278" y="240"/>
                  <a:pt x="279" y="244"/>
                </a:cubicBezTo>
                <a:cubicBezTo>
                  <a:pt x="280" y="249"/>
                  <a:pt x="278" y="251"/>
                  <a:pt x="273" y="256"/>
                </a:cubicBezTo>
                <a:cubicBezTo>
                  <a:pt x="269" y="261"/>
                  <a:pt x="264" y="260"/>
                  <a:pt x="268" y="263"/>
                </a:cubicBezTo>
                <a:cubicBezTo>
                  <a:pt x="271" y="266"/>
                  <a:pt x="268" y="273"/>
                  <a:pt x="268" y="273"/>
                </a:cubicBezTo>
                <a:cubicBezTo>
                  <a:pt x="268" y="273"/>
                  <a:pt x="263" y="277"/>
                  <a:pt x="262" y="286"/>
                </a:cubicBezTo>
                <a:cubicBezTo>
                  <a:pt x="261" y="294"/>
                  <a:pt x="261" y="294"/>
                  <a:pt x="266" y="296"/>
                </a:cubicBezTo>
                <a:cubicBezTo>
                  <a:pt x="271" y="299"/>
                  <a:pt x="271" y="305"/>
                  <a:pt x="271" y="305"/>
                </a:cubicBezTo>
                <a:cubicBezTo>
                  <a:pt x="271" y="305"/>
                  <a:pt x="267" y="307"/>
                  <a:pt x="269" y="310"/>
                </a:cubicBezTo>
                <a:cubicBezTo>
                  <a:pt x="271" y="314"/>
                  <a:pt x="277" y="321"/>
                  <a:pt x="271" y="325"/>
                </a:cubicBezTo>
                <a:cubicBezTo>
                  <a:pt x="265" y="329"/>
                  <a:pt x="260" y="333"/>
                  <a:pt x="257" y="336"/>
                </a:cubicBezTo>
                <a:cubicBezTo>
                  <a:pt x="254" y="339"/>
                  <a:pt x="253" y="341"/>
                  <a:pt x="250" y="346"/>
                </a:cubicBezTo>
                <a:cubicBezTo>
                  <a:pt x="247" y="351"/>
                  <a:pt x="243" y="352"/>
                  <a:pt x="243" y="352"/>
                </a:cubicBezTo>
                <a:cubicBezTo>
                  <a:pt x="243" y="352"/>
                  <a:pt x="240" y="356"/>
                  <a:pt x="237" y="360"/>
                </a:cubicBezTo>
                <a:cubicBezTo>
                  <a:pt x="235" y="365"/>
                  <a:pt x="235" y="362"/>
                  <a:pt x="230" y="367"/>
                </a:cubicBezTo>
                <a:cubicBezTo>
                  <a:pt x="226" y="372"/>
                  <a:pt x="217" y="368"/>
                  <a:pt x="218" y="374"/>
                </a:cubicBezTo>
                <a:cubicBezTo>
                  <a:pt x="218" y="381"/>
                  <a:pt x="217" y="382"/>
                  <a:pt x="212" y="382"/>
                </a:cubicBezTo>
                <a:cubicBezTo>
                  <a:pt x="206" y="382"/>
                  <a:pt x="205" y="380"/>
                  <a:pt x="205" y="380"/>
                </a:cubicBezTo>
                <a:cubicBezTo>
                  <a:pt x="205" y="380"/>
                  <a:pt x="197" y="386"/>
                  <a:pt x="192" y="384"/>
                </a:cubicBezTo>
                <a:cubicBezTo>
                  <a:pt x="188" y="382"/>
                  <a:pt x="187" y="383"/>
                  <a:pt x="187" y="383"/>
                </a:cubicBezTo>
                <a:cubicBezTo>
                  <a:pt x="187" y="383"/>
                  <a:pt x="189" y="389"/>
                  <a:pt x="187" y="395"/>
                </a:cubicBezTo>
                <a:cubicBezTo>
                  <a:pt x="184" y="400"/>
                  <a:pt x="179" y="399"/>
                  <a:pt x="178" y="404"/>
                </a:cubicBezTo>
                <a:cubicBezTo>
                  <a:pt x="178" y="408"/>
                  <a:pt x="178" y="410"/>
                  <a:pt x="173" y="413"/>
                </a:cubicBezTo>
                <a:cubicBezTo>
                  <a:pt x="168" y="415"/>
                  <a:pt x="162" y="416"/>
                  <a:pt x="165" y="419"/>
                </a:cubicBezTo>
                <a:cubicBezTo>
                  <a:pt x="168" y="422"/>
                  <a:pt x="168" y="424"/>
                  <a:pt x="168" y="424"/>
                </a:cubicBezTo>
                <a:cubicBezTo>
                  <a:pt x="163" y="429"/>
                  <a:pt x="163" y="429"/>
                  <a:pt x="163" y="429"/>
                </a:cubicBezTo>
                <a:cubicBezTo>
                  <a:pt x="163" y="429"/>
                  <a:pt x="167" y="428"/>
                  <a:pt x="164" y="434"/>
                </a:cubicBezTo>
                <a:cubicBezTo>
                  <a:pt x="161" y="441"/>
                  <a:pt x="160" y="440"/>
                  <a:pt x="163" y="441"/>
                </a:cubicBezTo>
                <a:cubicBezTo>
                  <a:pt x="167" y="443"/>
                  <a:pt x="165" y="448"/>
                  <a:pt x="165" y="448"/>
                </a:cubicBezTo>
                <a:cubicBezTo>
                  <a:pt x="165" y="448"/>
                  <a:pt x="151" y="456"/>
                  <a:pt x="156" y="462"/>
                </a:cubicBezTo>
                <a:cubicBezTo>
                  <a:pt x="162" y="469"/>
                  <a:pt x="161" y="466"/>
                  <a:pt x="157" y="475"/>
                </a:cubicBezTo>
                <a:cubicBezTo>
                  <a:pt x="154" y="485"/>
                  <a:pt x="154" y="479"/>
                  <a:pt x="156" y="485"/>
                </a:cubicBezTo>
                <a:cubicBezTo>
                  <a:pt x="157" y="492"/>
                  <a:pt x="156" y="500"/>
                  <a:pt x="158" y="507"/>
                </a:cubicBezTo>
                <a:cubicBezTo>
                  <a:pt x="159" y="514"/>
                  <a:pt x="155" y="522"/>
                  <a:pt x="158" y="523"/>
                </a:cubicBezTo>
                <a:cubicBezTo>
                  <a:pt x="161" y="525"/>
                  <a:pt x="163" y="529"/>
                  <a:pt x="163" y="529"/>
                </a:cubicBezTo>
                <a:cubicBezTo>
                  <a:pt x="157" y="538"/>
                  <a:pt x="157" y="538"/>
                  <a:pt x="157" y="538"/>
                </a:cubicBezTo>
                <a:cubicBezTo>
                  <a:pt x="157" y="538"/>
                  <a:pt x="159" y="536"/>
                  <a:pt x="161" y="540"/>
                </a:cubicBezTo>
                <a:cubicBezTo>
                  <a:pt x="162" y="544"/>
                  <a:pt x="164" y="539"/>
                  <a:pt x="164" y="539"/>
                </a:cubicBezTo>
                <a:cubicBezTo>
                  <a:pt x="164" y="539"/>
                  <a:pt x="168" y="535"/>
                  <a:pt x="171" y="537"/>
                </a:cubicBezTo>
                <a:cubicBezTo>
                  <a:pt x="174" y="538"/>
                  <a:pt x="174" y="537"/>
                  <a:pt x="178" y="541"/>
                </a:cubicBezTo>
                <a:cubicBezTo>
                  <a:pt x="182" y="545"/>
                  <a:pt x="182" y="541"/>
                  <a:pt x="187" y="549"/>
                </a:cubicBezTo>
                <a:cubicBezTo>
                  <a:pt x="192" y="557"/>
                  <a:pt x="189" y="559"/>
                  <a:pt x="192" y="563"/>
                </a:cubicBezTo>
                <a:cubicBezTo>
                  <a:pt x="194" y="568"/>
                  <a:pt x="192" y="569"/>
                  <a:pt x="195" y="572"/>
                </a:cubicBezTo>
                <a:cubicBezTo>
                  <a:pt x="198" y="576"/>
                  <a:pt x="197" y="580"/>
                  <a:pt x="197" y="580"/>
                </a:cubicBezTo>
                <a:cubicBezTo>
                  <a:pt x="197" y="580"/>
                  <a:pt x="189" y="585"/>
                  <a:pt x="189" y="588"/>
                </a:cubicBezTo>
                <a:cubicBezTo>
                  <a:pt x="188" y="592"/>
                  <a:pt x="183" y="595"/>
                  <a:pt x="178" y="595"/>
                </a:cubicBezTo>
                <a:cubicBezTo>
                  <a:pt x="174" y="595"/>
                  <a:pt x="172" y="592"/>
                  <a:pt x="168" y="593"/>
                </a:cubicBezTo>
                <a:cubicBezTo>
                  <a:pt x="164" y="593"/>
                  <a:pt x="160" y="592"/>
                  <a:pt x="157" y="589"/>
                </a:cubicBezTo>
                <a:cubicBezTo>
                  <a:pt x="155" y="587"/>
                  <a:pt x="151" y="591"/>
                  <a:pt x="151" y="591"/>
                </a:cubicBezTo>
                <a:cubicBezTo>
                  <a:pt x="151" y="591"/>
                  <a:pt x="146" y="595"/>
                  <a:pt x="141" y="592"/>
                </a:cubicBezTo>
                <a:cubicBezTo>
                  <a:pt x="136" y="590"/>
                  <a:pt x="132" y="590"/>
                  <a:pt x="130" y="591"/>
                </a:cubicBezTo>
                <a:cubicBezTo>
                  <a:pt x="128" y="591"/>
                  <a:pt x="124" y="590"/>
                  <a:pt x="124" y="590"/>
                </a:cubicBezTo>
                <a:cubicBezTo>
                  <a:pt x="124" y="590"/>
                  <a:pt x="137" y="597"/>
                  <a:pt x="142" y="596"/>
                </a:cubicBezTo>
                <a:cubicBezTo>
                  <a:pt x="146" y="596"/>
                  <a:pt x="147" y="597"/>
                  <a:pt x="149" y="597"/>
                </a:cubicBezTo>
                <a:cubicBezTo>
                  <a:pt x="151" y="597"/>
                  <a:pt x="156" y="596"/>
                  <a:pt x="156" y="596"/>
                </a:cubicBezTo>
                <a:cubicBezTo>
                  <a:pt x="156" y="596"/>
                  <a:pt x="156" y="598"/>
                  <a:pt x="159" y="603"/>
                </a:cubicBezTo>
                <a:cubicBezTo>
                  <a:pt x="162" y="608"/>
                  <a:pt x="162" y="600"/>
                  <a:pt x="166" y="603"/>
                </a:cubicBezTo>
                <a:cubicBezTo>
                  <a:pt x="170" y="606"/>
                  <a:pt x="172" y="604"/>
                  <a:pt x="172" y="604"/>
                </a:cubicBezTo>
                <a:cubicBezTo>
                  <a:pt x="179" y="603"/>
                  <a:pt x="179" y="603"/>
                  <a:pt x="179" y="603"/>
                </a:cubicBezTo>
                <a:cubicBezTo>
                  <a:pt x="179" y="603"/>
                  <a:pt x="181" y="601"/>
                  <a:pt x="183" y="606"/>
                </a:cubicBezTo>
                <a:cubicBezTo>
                  <a:pt x="186" y="610"/>
                  <a:pt x="180" y="618"/>
                  <a:pt x="180" y="618"/>
                </a:cubicBezTo>
                <a:cubicBezTo>
                  <a:pt x="180" y="618"/>
                  <a:pt x="172" y="621"/>
                  <a:pt x="169" y="622"/>
                </a:cubicBezTo>
                <a:cubicBezTo>
                  <a:pt x="167" y="623"/>
                  <a:pt x="160" y="613"/>
                  <a:pt x="162" y="619"/>
                </a:cubicBezTo>
                <a:cubicBezTo>
                  <a:pt x="163" y="624"/>
                  <a:pt x="162" y="630"/>
                  <a:pt x="159" y="629"/>
                </a:cubicBezTo>
                <a:cubicBezTo>
                  <a:pt x="155" y="629"/>
                  <a:pt x="155" y="629"/>
                  <a:pt x="155" y="629"/>
                </a:cubicBezTo>
                <a:cubicBezTo>
                  <a:pt x="155" y="629"/>
                  <a:pt x="147" y="631"/>
                  <a:pt x="144" y="634"/>
                </a:cubicBezTo>
                <a:cubicBezTo>
                  <a:pt x="142" y="637"/>
                  <a:pt x="140" y="637"/>
                  <a:pt x="137" y="636"/>
                </a:cubicBezTo>
                <a:cubicBezTo>
                  <a:pt x="135" y="634"/>
                  <a:pt x="129" y="637"/>
                  <a:pt x="134" y="638"/>
                </a:cubicBezTo>
                <a:cubicBezTo>
                  <a:pt x="139" y="639"/>
                  <a:pt x="143" y="637"/>
                  <a:pt x="146" y="640"/>
                </a:cubicBezTo>
                <a:cubicBezTo>
                  <a:pt x="149" y="643"/>
                  <a:pt x="145" y="647"/>
                  <a:pt x="145" y="647"/>
                </a:cubicBezTo>
                <a:cubicBezTo>
                  <a:pt x="145" y="647"/>
                  <a:pt x="141" y="649"/>
                  <a:pt x="139" y="649"/>
                </a:cubicBezTo>
                <a:cubicBezTo>
                  <a:pt x="138" y="649"/>
                  <a:pt x="133" y="643"/>
                  <a:pt x="133" y="649"/>
                </a:cubicBezTo>
                <a:cubicBezTo>
                  <a:pt x="134" y="655"/>
                  <a:pt x="137" y="653"/>
                  <a:pt x="139" y="662"/>
                </a:cubicBezTo>
                <a:cubicBezTo>
                  <a:pt x="142" y="672"/>
                  <a:pt x="138" y="679"/>
                  <a:pt x="140" y="680"/>
                </a:cubicBezTo>
                <a:cubicBezTo>
                  <a:pt x="142" y="681"/>
                  <a:pt x="141" y="679"/>
                  <a:pt x="143" y="684"/>
                </a:cubicBezTo>
                <a:cubicBezTo>
                  <a:pt x="145" y="689"/>
                  <a:pt x="144" y="675"/>
                  <a:pt x="141" y="696"/>
                </a:cubicBezTo>
                <a:cubicBezTo>
                  <a:pt x="137" y="716"/>
                  <a:pt x="133" y="719"/>
                  <a:pt x="132" y="731"/>
                </a:cubicBezTo>
                <a:cubicBezTo>
                  <a:pt x="131" y="743"/>
                  <a:pt x="130" y="748"/>
                  <a:pt x="125" y="756"/>
                </a:cubicBezTo>
                <a:cubicBezTo>
                  <a:pt x="120" y="763"/>
                  <a:pt x="118" y="759"/>
                  <a:pt x="113" y="760"/>
                </a:cubicBezTo>
                <a:cubicBezTo>
                  <a:pt x="108" y="760"/>
                  <a:pt x="107" y="764"/>
                  <a:pt x="103" y="761"/>
                </a:cubicBezTo>
                <a:cubicBezTo>
                  <a:pt x="99" y="758"/>
                  <a:pt x="100" y="749"/>
                  <a:pt x="95" y="756"/>
                </a:cubicBezTo>
                <a:cubicBezTo>
                  <a:pt x="91" y="763"/>
                  <a:pt x="87" y="768"/>
                  <a:pt x="87" y="768"/>
                </a:cubicBezTo>
                <a:cubicBezTo>
                  <a:pt x="87" y="768"/>
                  <a:pt x="76" y="774"/>
                  <a:pt x="80" y="782"/>
                </a:cubicBezTo>
                <a:cubicBezTo>
                  <a:pt x="84" y="789"/>
                  <a:pt x="88" y="796"/>
                  <a:pt x="77" y="796"/>
                </a:cubicBezTo>
                <a:cubicBezTo>
                  <a:pt x="67" y="795"/>
                  <a:pt x="67" y="789"/>
                  <a:pt x="62" y="796"/>
                </a:cubicBezTo>
                <a:cubicBezTo>
                  <a:pt x="57" y="803"/>
                  <a:pt x="55" y="809"/>
                  <a:pt x="50" y="803"/>
                </a:cubicBezTo>
                <a:cubicBezTo>
                  <a:pt x="45" y="797"/>
                  <a:pt x="42" y="799"/>
                  <a:pt x="42" y="796"/>
                </a:cubicBezTo>
                <a:cubicBezTo>
                  <a:pt x="43" y="793"/>
                  <a:pt x="47" y="783"/>
                  <a:pt x="46" y="778"/>
                </a:cubicBezTo>
                <a:cubicBezTo>
                  <a:pt x="45" y="773"/>
                  <a:pt x="42" y="769"/>
                  <a:pt x="41" y="767"/>
                </a:cubicBezTo>
                <a:cubicBezTo>
                  <a:pt x="40" y="765"/>
                  <a:pt x="28" y="765"/>
                  <a:pt x="36" y="761"/>
                </a:cubicBezTo>
                <a:cubicBezTo>
                  <a:pt x="45" y="758"/>
                  <a:pt x="47" y="760"/>
                  <a:pt x="46" y="755"/>
                </a:cubicBezTo>
                <a:cubicBezTo>
                  <a:pt x="45" y="749"/>
                  <a:pt x="40" y="751"/>
                  <a:pt x="43" y="746"/>
                </a:cubicBezTo>
                <a:cubicBezTo>
                  <a:pt x="47" y="741"/>
                  <a:pt x="51" y="741"/>
                  <a:pt x="46" y="737"/>
                </a:cubicBezTo>
                <a:cubicBezTo>
                  <a:pt x="40" y="733"/>
                  <a:pt x="25" y="724"/>
                  <a:pt x="26" y="714"/>
                </a:cubicBezTo>
                <a:cubicBezTo>
                  <a:pt x="26" y="705"/>
                  <a:pt x="26" y="703"/>
                  <a:pt x="22" y="697"/>
                </a:cubicBezTo>
                <a:cubicBezTo>
                  <a:pt x="18" y="692"/>
                  <a:pt x="14" y="685"/>
                  <a:pt x="18" y="683"/>
                </a:cubicBezTo>
                <a:cubicBezTo>
                  <a:pt x="22" y="682"/>
                  <a:pt x="28" y="685"/>
                  <a:pt x="22" y="680"/>
                </a:cubicBezTo>
                <a:cubicBezTo>
                  <a:pt x="16" y="674"/>
                  <a:pt x="9" y="681"/>
                  <a:pt x="10" y="669"/>
                </a:cubicBezTo>
                <a:cubicBezTo>
                  <a:pt x="11" y="657"/>
                  <a:pt x="20" y="655"/>
                  <a:pt x="15" y="652"/>
                </a:cubicBezTo>
                <a:cubicBezTo>
                  <a:pt x="10" y="649"/>
                  <a:pt x="4" y="644"/>
                  <a:pt x="4" y="644"/>
                </a:cubicBezTo>
                <a:cubicBezTo>
                  <a:pt x="4" y="644"/>
                  <a:pt x="4" y="632"/>
                  <a:pt x="3" y="629"/>
                </a:cubicBezTo>
                <a:cubicBezTo>
                  <a:pt x="2" y="626"/>
                  <a:pt x="1" y="621"/>
                  <a:pt x="0" y="618"/>
                </a:cubicBezTo>
              </a:path>
            </a:pathLst>
          </a:custGeom>
          <a:solidFill>
            <a:schemeClr val="accent1"/>
          </a:solidFill>
          <a:ln w="3175" cap="rnd">
            <a:solidFill>
              <a:schemeClr val="bg1"/>
            </a:solidFill>
            <a:round/>
            <a:headEnd/>
            <a:tailEnd/>
          </a:ln>
        </p:spPr>
        <p:txBody>
          <a:bodyPr/>
          <a:lstStyle/>
          <a:p>
            <a:endParaRPr lang="de-DE"/>
          </a:p>
        </p:txBody>
      </p:sp>
      <p:sp>
        <p:nvSpPr>
          <p:cNvPr id="714801" name="Freeform 2097"/>
          <p:cNvSpPr>
            <a:spLocks/>
          </p:cNvSpPr>
          <p:nvPr/>
        </p:nvSpPr>
        <p:spPr bwMode="gray">
          <a:xfrm rot="347379">
            <a:off x="3668713" y="2720975"/>
            <a:ext cx="315912" cy="784225"/>
          </a:xfrm>
          <a:custGeom>
            <a:avLst/>
            <a:gdLst>
              <a:gd name="T0" fmla="*/ 2147483647 w 337"/>
              <a:gd name="T1" fmla="*/ 2147483647 h 809"/>
              <a:gd name="T2" fmla="*/ 2147483647 w 337"/>
              <a:gd name="T3" fmla="*/ 2147483647 h 809"/>
              <a:gd name="T4" fmla="*/ 2147483647 w 337"/>
              <a:gd name="T5" fmla="*/ 2147483647 h 809"/>
              <a:gd name="T6" fmla="*/ 2147483647 w 337"/>
              <a:gd name="T7" fmla="*/ 2147483647 h 809"/>
              <a:gd name="T8" fmla="*/ 2147483647 w 337"/>
              <a:gd name="T9" fmla="*/ 2147483647 h 809"/>
              <a:gd name="T10" fmla="*/ 2147483647 w 337"/>
              <a:gd name="T11" fmla="*/ 2147483647 h 809"/>
              <a:gd name="T12" fmla="*/ 2147483647 w 337"/>
              <a:gd name="T13" fmla="*/ 2147483647 h 809"/>
              <a:gd name="T14" fmla="*/ 2147483647 w 337"/>
              <a:gd name="T15" fmla="*/ 2147483647 h 809"/>
              <a:gd name="T16" fmla="*/ 2147483647 w 337"/>
              <a:gd name="T17" fmla="*/ 2147483647 h 809"/>
              <a:gd name="T18" fmla="*/ 2147483647 w 337"/>
              <a:gd name="T19" fmla="*/ 2147483647 h 809"/>
              <a:gd name="T20" fmla="*/ 2147483647 w 337"/>
              <a:gd name="T21" fmla="*/ 2147483647 h 809"/>
              <a:gd name="T22" fmla="*/ 2147483647 w 337"/>
              <a:gd name="T23" fmla="*/ 2147483647 h 809"/>
              <a:gd name="T24" fmla="*/ 2147483647 w 337"/>
              <a:gd name="T25" fmla="*/ 2147483647 h 809"/>
              <a:gd name="T26" fmla="*/ 2147483647 w 337"/>
              <a:gd name="T27" fmla="*/ 2147483647 h 809"/>
              <a:gd name="T28" fmla="*/ 2147483647 w 337"/>
              <a:gd name="T29" fmla="*/ 2147483647 h 809"/>
              <a:gd name="T30" fmla="*/ 2147483647 w 337"/>
              <a:gd name="T31" fmla="*/ 2147483647 h 809"/>
              <a:gd name="T32" fmla="*/ 2147483647 w 337"/>
              <a:gd name="T33" fmla="*/ 2147483647 h 809"/>
              <a:gd name="T34" fmla="*/ 2147483647 w 337"/>
              <a:gd name="T35" fmla="*/ 2147483647 h 809"/>
              <a:gd name="T36" fmla="*/ 2147483647 w 337"/>
              <a:gd name="T37" fmla="*/ 2147483647 h 809"/>
              <a:gd name="T38" fmla="*/ 2147483647 w 337"/>
              <a:gd name="T39" fmla="*/ 2147483647 h 809"/>
              <a:gd name="T40" fmla="*/ 2147483647 w 337"/>
              <a:gd name="T41" fmla="*/ 2147483647 h 809"/>
              <a:gd name="T42" fmla="*/ 2147483647 w 337"/>
              <a:gd name="T43" fmla="*/ 2147483647 h 809"/>
              <a:gd name="T44" fmla="*/ 2147483647 w 337"/>
              <a:gd name="T45" fmla="*/ 2147483647 h 809"/>
              <a:gd name="T46" fmla="*/ 2147483647 w 337"/>
              <a:gd name="T47" fmla="*/ 2147483647 h 809"/>
              <a:gd name="T48" fmla="*/ 2147483647 w 337"/>
              <a:gd name="T49" fmla="*/ 2147483647 h 809"/>
              <a:gd name="T50" fmla="*/ 2147483647 w 337"/>
              <a:gd name="T51" fmla="*/ 2147483647 h 809"/>
              <a:gd name="T52" fmla="*/ 2147483647 w 337"/>
              <a:gd name="T53" fmla="*/ 2147483647 h 809"/>
              <a:gd name="T54" fmla="*/ 2147483647 w 337"/>
              <a:gd name="T55" fmla="*/ 2147483647 h 809"/>
              <a:gd name="T56" fmla="*/ 2147483647 w 337"/>
              <a:gd name="T57" fmla="*/ 2147483647 h 809"/>
              <a:gd name="T58" fmla="*/ 2147483647 w 337"/>
              <a:gd name="T59" fmla="*/ 2147483647 h 809"/>
              <a:gd name="T60" fmla="*/ 2147483647 w 337"/>
              <a:gd name="T61" fmla="*/ 2147483647 h 809"/>
              <a:gd name="T62" fmla="*/ 2147483647 w 337"/>
              <a:gd name="T63" fmla="*/ 2147483647 h 809"/>
              <a:gd name="T64" fmla="*/ 2147483647 w 337"/>
              <a:gd name="T65" fmla="*/ 2147483647 h 809"/>
              <a:gd name="T66" fmla="*/ 2147483647 w 337"/>
              <a:gd name="T67" fmla="*/ 2147483647 h 809"/>
              <a:gd name="T68" fmla="*/ 2147483647 w 337"/>
              <a:gd name="T69" fmla="*/ 2147483647 h 809"/>
              <a:gd name="T70" fmla="*/ 2147483647 w 337"/>
              <a:gd name="T71" fmla="*/ 2147483647 h 809"/>
              <a:gd name="T72" fmla="*/ 2147483647 w 337"/>
              <a:gd name="T73" fmla="*/ 2147483647 h 809"/>
              <a:gd name="T74" fmla="*/ 2147483647 w 337"/>
              <a:gd name="T75" fmla="*/ 2147483647 h 809"/>
              <a:gd name="T76" fmla="*/ 2147483647 w 337"/>
              <a:gd name="T77" fmla="*/ 2147483647 h 809"/>
              <a:gd name="T78" fmla="*/ 2147483647 w 337"/>
              <a:gd name="T79" fmla="*/ 2147483647 h 809"/>
              <a:gd name="T80" fmla="*/ 2147483647 w 337"/>
              <a:gd name="T81" fmla="*/ 2147483647 h 809"/>
              <a:gd name="T82" fmla="*/ 2147483647 w 337"/>
              <a:gd name="T83" fmla="*/ 2147483647 h 809"/>
              <a:gd name="T84" fmla="*/ 2147483647 w 337"/>
              <a:gd name="T85" fmla="*/ 2147483647 h 809"/>
              <a:gd name="T86" fmla="*/ 2147483647 w 337"/>
              <a:gd name="T87" fmla="*/ 2147483647 h 809"/>
              <a:gd name="T88" fmla="*/ 2147483647 w 337"/>
              <a:gd name="T89" fmla="*/ 2147483647 h 809"/>
              <a:gd name="T90" fmla="*/ 2147483647 w 337"/>
              <a:gd name="T91" fmla="*/ 2147483647 h 809"/>
              <a:gd name="T92" fmla="*/ 2147483647 w 337"/>
              <a:gd name="T93" fmla="*/ 2147483647 h 809"/>
              <a:gd name="T94" fmla="*/ 2147483647 w 337"/>
              <a:gd name="T95" fmla="*/ 2147483647 h 809"/>
              <a:gd name="T96" fmla="*/ 2147483647 w 337"/>
              <a:gd name="T97" fmla="*/ 2147483647 h 8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7"/>
              <a:gd name="T148" fmla="*/ 0 h 809"/>
              <a:gd name="T149" fmla="*/ 337 w 337"/>
              <a:gd name="T150" fmla="*/ 809 h 8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7" h="809">
                <a:moveTo>
                  <a:pt x="1" y="617"/>
                </a:moveTo>
                <a:cubicBezTo>
                  <a:pt x="3" y="619"/>
                  <a:pt x="5" y="622"/>
                  <a:pt x="6" y="625"/>
                </a:cubicBezTo>
                <a:cubicBezTo>
                  <a:pt x="15" y="620"/>
                  <a:pt x="13" y="608"/>
                  <a:pt x="15" y="598"/>
                </a:cubicBezTo>
                <a:cubicBezTo>
                  <a:pt x="18" y="584"/>
                  <a:pt x="23" y="585"/>
                  <a:pt x="31" y="579"/>
                </a:cubicBezTo>
                <a:cubicBezTo>
                  <a:pt x="49" y="565"/>
                  <a:pt x="36" y="536"/>
                  <a:pt x="31" y="516"/>
                </a:cubicBezTo>
                <a:cubicBezTo>
                  <a:pt x="37" y="518"/>
                  <a:pt x="43" y="508"/>
                  <a:pt x="43" y="501"/>
                </a:cubicBezTo>
                <a:cubicBezTo>
                  <a:pt x="43" y="490"/>
                  <a:pt x="33" y="486"/>
                  <a:pt x="29" y="477"/>
                </a:cubicBezTo>
                <a:cubicBezTo>
                  <a:pt x="22" y="461"/>
                  <a:pt x="34" y="440"/>
                  <a:pt x="28" y="423"/>
                </a:cubicBezTo>
                <a:cubicBezTo>
                  <a:pt x="24" y="412"/>
                  <a:pt x="19" y="415"/>
                  <a:pt x="19" y="402"/>
                </a:cubicBezTo>
                <a:cubicBezTo>
                  <a:pt x="20" y="391"/>
                  <a:pt x="25" y="376"/>
                  <a:pt x="27" y="364"/>
                </a:cubicBezTo>
                <a:cubicBezTo>
                  <a:pt x="29" y="353"/>
                  <a:pt x="29" y="336"/>
                  <a:pt x="42" y="334"/>
                </a:cubicBezTo>
                <a:cubicBezTo>
                  <a:pt x="49" y="333"/>
                  <a:pt x="62" y="338"/>
                  <a:pt x="68" y="341"/>
                </a:cubicBezTo>
                <a:cubicBezTo>
                  <a:pt x="78" y="329"/>
                  <a:pt x="64" y="320"/>
                  <a:pt x="63" y="309"/>
                </a:cubicBezTo>
                <a:cubicBezTo>
                  <a:pt x="62" y="296"/>
                  <a:pt x="70" y="276"/>
                  <a:pt x="74" y="263"/>
                </a:cubicBezTo>
                <a:cubicBezTo>
                  <a:pt x="76" y="254"/>
                  <a:pt x="82" y="242"/>
                  <a:pt x="82" y="233"/>
                </a:cubicBezTo>
                <a:cubicBezTo>
                  <a:pt x="82" y="226"/>
                  <a:pt x="76" y="222"/>
                  <a:pt x="76" y="217"/>
                </a:cubicBezTo>
                <a:cubicBezTo>
                  <a:pt x="75" y="194"/>
                  <a:pt x="91" y="206"/>
                  <a:pt x="102" y="208"/>
                </a:cubicBezTo>
                <a:cubicBezTo>
                  <a:pt x="102" y="187"/>
                  <a:pt x="114" y="158"/>
                  <a:pt x="127" y="142"/>
                </a:cubicBezTo>
                <a:cubicBezTo>
                  <a:pt x="124" y="141"/>
                  <a:pt x="121" y="138"/>
                  <a:pt x="117" y="137"/>
                </a:cubicBezTo>
                <a:cubicBezTo>
                  <a:pt x="121" y="131"/>
                  <a:pt x="128" y="125"/>
                  <a:pt x="131" y="118"/>
                </a:cubicBezTo>
                <a:cubicBezTo>
                  <a:pt x="133" y="111"/>
                  <a:pt x="132" y="105"/>
                  <a:pt x="135" y="100"/>
                </a:cubicBezTo>
                <a:cubicBezTo>
                  <a:pt x="141" y="90"/>
                  <a:pt x="155" y="72"/>
                  <a:pt x="166" y="84"/>
                </a:cubicBezTo>
                <a:cubicBezTo>
                  <a:pt x="174" y="72"/>
                  <a:pt x="168" y="52"/>
                  <a:pt x="182" y="46"/>
                </a:cubicBezTo>
                <a:cubicBezTo>
                  <a:pt x="190" y="42"/>
                  <a:pt x="194" y="47"/>
                  <a:pt x="201" y="50"/>
                </a:cubicBezTo>
                <a:cubicBezTo>
                  <a:pt x="208" y="52"/>
                  <a:pt x="214" y="53"/>
                  <a:pt x="222" y="52"/>
                </a:cubicBezTo>
                <a:cubicBezTo>
                  <a:pt x="207" y="40"/>
                  <a:pt x="245" y="26"/>
                  <a:pt x="220" y="13"/>
                </a:cubicBezTo>
                <a:cubicBezTo>
                  <a:pt x="225" y="6"/>
                  <a:pt x="237" y="0"/>
                  <a:pt x="245" y="6"/>
                </a:cubicBezTo>
                <a:cubicBezTo>
                  <a:pt x="246" y="12"/>
                  <a:pt x="246" y="12"/>
                  <a:pt x="246" y="12"/>
                </a:cubicBezTo>
                <a:cubicBezTo>
                  <a:pt x="253" y="26"/>
                  <a:pt x="264" y="34"/>
                  <a:pt x="272" y="46"/>
                </a:cubicBezTo>
                <a:cubicBezTo>
                  <a:pt x="276" y="43"/>
                  <a:pt x="279" y="44"/>
                  <a:pt x="283" y="43"/>
                </a:cubicBezTo>
                <a:cubicBezTo>
                  <a:pt x="283" y="48"/>
                  <a:pt x="284" y="52"/>
                  <a:pt x="285" y="57"/>
                </a:cubicBezTo>
                <a:cubicBezTo>
                  <a:pt x="286" y="56"/>
                  <a:pt x="290" y="55"/>
                  <a:pt x="292" y="52"/>
                </a:cubicBezTo>
                <a:cubicBezTo>
                  <a:pt x="297" y="71"/>
                  <a:pt x="317" y="55"/>
                  <a:pt x="313" y="80"/>
                </a:cubicBezTo>
                <a:cubicBezTo>
                  <a:pt x="315" y="80"/>
                  <a:pt x="318" y="80"/>
                  <a:pt x="320" y="80"/>
                </a:cubicBezTo>
                <a:cubicBezTo>
                  <a:pt x="321" y="91"/>
                  <a:pt x="316" y="105"/>
                  <a:pt x="316" y="116"/>
                </a:cubicBezTo>
                <a:cubicBezTo>
                  <a:pt x="315" y="128"/>
                  <a:pt x="315" y="140"/>
                  <a:pt x="316" y="152"/>
                </a:cubicBezTo>
                <a:cubicBezTo>
                  <a:pt x="319" y="153"/>
                  <a:pt x="321" y="155"/>
                  <a:pt x="323" y="156"/>
                </a:cubicBezTo>
                <a:cubicBezTo>
                  <a:pt x="320" y="159"/>
                  <a:pt x="320" y="164"/>
                  <a:pt x="319" y="166"/>
                </a:cubicBezTo>
                <a:cubicBezTo>
                  <a:pt x="321" y="166"/>
                  <a:pt x="324" y="169"/>
                  <a:pt x="327" y="168"/>
                </a:cubicBezTo>
                <a:cubicBezTo>
                  <a:pt x="321" y="183"/>
                  <a:pt x="314" y="184"/>
                  <a:pt x="322" y="199"/>
                </a:cubicBezTo>
                <a:cubicBezTo>
                  <a:pt x="326" y="208"/>
                  <a:pt x="331" y="215"/>
                  <a:pt x="336" y="223"/>
                </a:cubicBezTo>
                <a:cubicBezTo>
                  <a:pt x="337" y="226"/>
                  <a:pt x="337" y="226"/>
                  <a:pt x="337" y="226"/>
                </a:cubicBezTo>
                <a:cubicBezTo>
                  <a:pt x="335" y="225"/>
                  <a:pt x="335" y="225"/>
                  <a:pt x="335" y="225"/>
                </a:cubicBezTo>
                <a:cubicBezTo>
                  <a:pt x="333" y="224"/>
                  <a:pt x="331" y="223"/>
                  <a:pt x="331" y="223"/>
                </a:cubicBezTo>
                <a:cubicBezTo>
                  <a:pt x="317" y="227"/>
                  <a:pt x="317" y="227"/>
                  <a:pt x="317" y="227"/>
                </a:cubicBezTo>
                <a:cubicBezTo>
                  <a:pt x="306" y="228"/>
                  <a:pt x="306" y="228"/>
                  <a:pt x="306" y="228"/>
                </a:cubicBezTo>
                <a:cubicBezTo>
                  <a:pt x="294" y="229"/>
                  <a:pt x="294" y="229"/>
                  <a:pt x="294" y="229"/>
                </a:cubicBezTo>
                <a:cubicBezTo>
                  <a:pt x="287" y="233"/>
                  <a:pt x="287" y="233"/>
                  <a:pt x="287" y="233"/>
                </a:cubicBezTo>
                <a:cubicBezTo>
                  <a:pt x="287" y="233"/>
                  <a:pt x="278" y="240"/>
                  <a:pt x="279" y="244"/>
                </a:cubicBezTo>
                <a:cubicBezTo>
                  <a:pt x="280" y="249"/>
                  <a:pt x="278" y="251"/>
                  <a:pt x="273" y="256"/>
                </a:cubicBezTo>
                <a:cubicBezTo>
                  <a:pt x="269" y="261"/>
                  <a:pt x="264" y="260"/>
                  <a:pt x="268" y="263"/>
                </a:cubicBezTo>
                <a:cubicBezTo>
                  <a:pt x="271" y="266"/>
                  <a:pt x="268" y="273"/>
                  <a:pt x="268" y="273"/>
                </a:cubicBezTo>
                <a:cubicBezTo>
                  <a:pt x="268" y="273"/>
                  <a:pt x="263" y="277"/>
                  <a:pt x="262" y="286"/>
                </a:cubicBezTo>
                <a:cubicBezTo>
                  <a:pt x="261" y="294"/>
                  <a:pt x="261" y="294"/>
                  <a:pt x="266" y="296"/>
                </a:cubicBezTo>
                <a:cubicBezTo>
                  <a:pt x="271" y="299"/>
                  <a:pt x="271" y="305"/>
                  <a:pt x="271" y="305"/>
                </a:cubicBezTo>
                <a:cubicBezTo>
                  <a:pt x="271" y="305"/>
                  <a:pt x="267" y="307"/>
                  <a:pt x="269" y="310"/>
                </a:cubicBezTo>
                <a:cubicBezTo>
                  <a:pt x="271" y="314"/>
                  <a:pt x="277" y="321"/>
                  <a:pt x="271" y="325"/>
                </a:cubicBezTo>
                <a:cubicBezTo>
                  <a:pt x="265" y="329"/>
                  <a:pt x="260" y="333"/>
                  <a:pt x="257" y="336"/>
                </a:cubicBezTo>
                <a:cubicBezTo>
                  <a:pt x="254" y="339"/>
                  <a:pt x="253" y="341"/>
                  <a:pt x="250" y="346"/>
                </a:cubicBezTo>
                <a:cubicBezTo>
                  <a:pt x="247" y="351"/>
                  <a:pt x="243" y="352"/>
                  <a:pt x="243" y="352"/>
                </a:cubicBezTo>
                <a:cubicBezTo>
                  <a:pt x="243" y="352"/>
                  <a:pt x="240" y="356"/>
                  <a:pt x="237" y="360"/>
                </a:cubicBezTo>
                <a:cubicBezTo>
                  <a:pt x="235" y="365"/>
                  <a:pt x="235" y="362"/>
                  <a:pt x="230" y="367"/>
                </a:cubicBezTo>
                <a:cubicBezTo>
                  <a:pt x="226" y="372"/>
                  <a:pt x="217" y="368"/>
                  <a:pt x="218" y="374"/>
                </a:cubicBezTo>
                <a:cubicBezTo>
                  <a:pt x="218" y="381"/>
                  <a:pt x="217" y="382"/>
                  <a:pt x="212" y="382"/>
                </a:cubicBezTo>
                <a:cubicBezTo>
                  <a:pt x="206" y="382"/>
                  <a:pt x="205" y="380"/>
                  <a:pt x="205" y="380"/>
                </a:cubicBezTo>
                <a:cubicBezTo>
                  <a:pt x="205" y="380"/>
                  <a:pt x="197" y="386"/>
                  <a:pt x="192" y="384"/>
                </a:cubicBezTo>
                <a:cubicBezTo>
                  <a:pt x="188" y="382"/>
                  <a:pt x="187" y="383"/>
                  <a:pt x="187" y="383"/>
                </a:cubicBezTo>
                <a:cubicBezTo>
                  <a:pt x="187" y="383"/>
                  <a:pt x="189" y="389"/>
                  <a:pt x="187" y="395"/>
                </a:cubicBezTo>
                <a:cubicBezTo>
                  <a:pt x="184" y="400"/>
                  <a:pt x="179" y="399"/>
                  <a:pt x="178" y="404"/>
                </a:cubicBezTo>
                <a:cubicBezTo>
                  <a:pt x="178" y="408"/>
                  <a:pt x="178" y="410"/>
                  <a:pt x="173" y="413"/>
                </a:cubicBezTo>
                <a:cubicBezTo>
                  <a:pt x="168" y="415"/>
                  <a:pt x="162" y="416"/>
                  <a:pt x="165" y="419"/>
                </a:cubicBezTo>
                <a:cubicBezTo>
                  <a:pt x="168" y="422"/>
                  <a:pt x="168" y="424"/>
                  <a:pt x="168" y="424"/>
                </a:cubicBezTo>
                <a:cubicBezTo>
                  <a:pt x="163" y="429"/>
                  <a:pt x="163" y="429"/>
                  <a:pt x="163" y="429"/>
                </a:cubicBezTo>
                <a:cubicBezTo>
                  <a:pt x="163" y="429"/>
                  <a:pt x="167" y="428"/>
                  <a:pt x="164" y="434"/>
                </a:cubicBezTo>
                <a:cubicBezTo>
                  <a:pt x="161" y="441"/>
                  <a:pt x="160" y="440"/>
                  <a:pt x="163" y="441"/>
                </a:cubicBezTo>
                <a:cubicBezTo>
                  <a:pt x="167" y="443"/>
                  <a:pt x="165" y="448"/>
                  <a:pt x="165" y="448"/>
                </a:cubicBezTo>
                <a:cubicBezTo>
                  <a:pt x="165" y="448"/>
                  <a:pt x="151" y="456"/>
                  <a:pt x="156" y="462"/>
                </a:cubicBezTo>
                <a:cubicBezTo>
                  <a:pt x="162" y="469"/>
                  <a:pt x="161" y="466"/>
                  <a:pt x="157" y="475"/>
                </a:cubicBezTo>
                <a:cubicBezTo>
                  <a:pt x="154" y="485"/>
                  <a:pt x="154" y="479"/>
                  <a:pt x="156" y="485"/>
                </a:cubicBezTo>
                <a:cubicBezTo>
                  <a:pt x="157" y="492"/>
                  <a:pt x="156" y="500"/>
                  <a:pt x="158" y="507"/>
                </a:cubicBezTo>
                <a:cubicBezTo>
                  <a:pt x="159" y="514"/>
                  <a:pt x="155" y="522"/>
                  <a:pt x="158" y="523"/>
                </a:cubicBezTo>
                <a:cubicBezTo>
                  <a:pt x="161" y="525"/>
                  <a:pt x="163" y="529"/>
                  <a:pt x="163" y="529"/>
                </a:cubicBezTo>
                <a:cubicBezTo>
                  <a:pt x="157" y="538"/>
                  <a:pt x="157" y="538"/>
                  <a:pt x="157" y="538"/>
                </a:cubicBezTo>
                <a:cubicBezTo>
                  <a:pt x="157" y="538"/>
                  <a:pt x="159" y="536"/>
                  <a:pt x="161" y="540"/>
                </a:cubicBezTo>
                <a:cubicBezTo>
                  <a:pt x="162" y="544"/>
                  <a:pt x="164" y="539"/>
                  <a:pt x="164" y="539"/>
                </a:cubicBezTo>
                <a:cubicBezTo>
                  <a:pt x="164" y="539"/>
                  <a:pt x="168" y="535"/>
                  <a:pt x="171" y="537"/>
                </a:cubicBezTo>
                <a:cubicBezTo>
                  <a:pt x="174" y="538"/>
                  <a:pt x="174" y="537"/>
                  <a:pt x="178" y="541"/>
                </a:cubicBezTo>
                <a:cubicBezTo>
                  <a:pt x="182" y="545"/>
                  <a:pt x="182" y="541"/>
                  <a:pt x="187" y="549"/>
                </a:cubicBezTo>
                <a:cubicBezTo>
                  <a:pt x="192" y="557"/>
                  <a:pt x="189" y="559"/>
                  <a:pt x="192" y="563"/>
                </a:cubicBezTo>
                <a:cubicBezTo>
                  <a:pt x="194" y="568"/>
                  <a:pt x="192" y="569"/>
                  <a:pt x="195" y="572"/>
                </a:cubicBezTo>
                <a:cubicBezTo>
                  <a:pt x="198" y="576"/>
                  <a:pt x="197" y="580"/>
                  <a:pt x="197" y="580"/>
                </a:cubicBezTo>
                <a:cubicBezTo>
                  <a:pt x="197" y="580"/>
                  <a:pt x="189" y="585"/>
                  <a:pt x="189" y="588"/>
                </a:cubicBezTo>
                <a:cubicBezTo>
                  <a:pt x="188" y="592"/>
                  <a:pt x="183" y="595"/>
                  <a:pt x="178" y="595"/>
                </a:cubicBezTo>
                <a:cubicBezTo>
                  <a:pt x="174" y="595"/>
                  <a:pt x="172" y="592"/>
                  <a:pt x="168" y="593"/>
                </a:cubicBezTo>
                <a:cubicBezTo>
                  <a:pt x="164" y="593"/>
                  <a:pt x="160" y="592"/>
                  <a:pt x="157" y="589"/>
                </a:cubicBezTo>
                <a:cubicBezTo>
                  <a:pt x="155" y="587"/>
                  <a:pt x="151" y="591"/>
                  <a:pt x="151" y="591"/>
                </a:cubicBezTo>
                <a:cubicBezTo>
                  <a:pt x="151" y="591"/>
                  <a:pt x="146" y="595"/>
                  <a:pt x="141" y="592"/>
                </a:cubicBezTo>
                <a:cubicBezTo>
                  <a:pt x="136" y="590"/>
                  <a:pt x="132" y="590"/>
                  <a:pt x="130" y="591"/>
                </a:cubicBezTo>
                <a:cubicBezTo>
                  <a:pt x="128" y="591"/>
                  <a:pt x="124" y="590"/>
                  <a:pt x="124" y="590"/>
                </a:cubicBezTo>
                <a:cubicBezTo>
                  <a:pt x="124" y="590"/>
                  <a:pt x="137" y="597"/>
                  <a:pt x="142" y="596"/>
                </a:cubicBezTo>
                <a:cubicBezTo>
                  <a:pt x="146" y="596"/>
                  <a:pt x="147" y="597"/>
                  <a:pt x="149" y="597"/>
                </a:cubicBezTo>
                <a:cubicBezTo>
                  <a:pt x="151" y="597"/>
                  <a:pt x="156" y="596"/>
                  <a:pt x="156" y="596"/>
                </a:cubicBezTo>
                <a:cubicBezTo>
                  <a:pt x="156" y="596"/>
                  <a:pt x="156" y="598"/>
                  <a:pt x="159" y="603"/>
                </a:cubicBezTo>
                <a:cubicBezTo>
                  <a:pt x="162" y="608"/>
                  <a:pt x="162" y="600"/>
                  <a:pt x="166" y="603"/>
                </a:cubicBezTo>
                <a:cubicBezTo>
                  <a:pt x="170" y="606"/>
                  <a:pt x="172" y="604"/>
                  <a:pt x="172" y="604"/>
                </a:cubicBezTo>
                <a:cubicBezTo>
                  <a:pt x="179" y="603"/>
                  <a:pt x="179" y="603"/>
                  <a:pt x="179" y="603"/>
                </a:cubicBezTo>
                <a:cubicBezTo>
                  <a:pt x="179" y="603"/>
                  <a:pt x="181" y="601"/>
                  <a:pt x="183" y="606"/>
                </a:cubicBezTo>
                <a:cubicBezTo>
                  <a:pt x="186" y="610"/>
                  <a:pt x="180" y="618"/>
                  <a:pt x="180" y="618"/>
                </a:cubicBezTo>
                <a:cubicBezTo>
                  <a:pt x="180" y="618"/>
                  <a:pt x="172" y="621"/>
                  <a:pt x="169" y="622"/>
                </a:cubicBezTo>
                <a:cubicBezTo>
                  <a:pt x="167" y="623"/>
                  <a:pt x="160" y="613"/>
                  <a:pt x="162" y="619"/>
                </a:cubicBezTo>
                <a:cubicBezTo>
                  <a:pt x="163" y="624"/>
                  <a:pt x="162" y="630"/>
                  <a:pt x="159" y="629"/>
                </a:cubicBezTo>
                <a:cubicBezTo>
                  <a:pt x="155" y="629"/>
                  <a:pt x="155" y="629"/>
                  <a:pt x="155" y="629"/>
                </a:cubicBezTo>
                <a:cubicBezTo>
                  <a:pt x="155" y="629"/>
                  <a:pt x="147" y="631"/>
                  <a:pt x="144" y="634"/>
                </a:cubicBezTo>
                <a:cubicBezTo>
                  <a:pt x="142" y="637"/>
                  <a:pt x="140" y="637"/>
                  <a:pt x="137" y="636"/>
                </a:cubicBezTo>
                <a:cubicBezTo>
                  <a:pt x="135" y="634"/>
                  <a:pt x="129" y="637"/>
                  <a:pt x="134" y="638"/>
                </a:cubicBezTo>
                <a:cubicBezTo>
                  <a:pt x="139" y="639"/>
                  <a:pt x="143" y="637"/>
                  <a:pt x="146" y="640"/>
                </a:cubicBezTo>
                <a:cubicBezTo>
                  <a:pt x="149" y="643"/>
                  <a:pt x="145" y="647"/>
                  <a:pt x="145" y="647"/>
                </a:cubicBezTo>
                <a:cubicBezTo>
                  <a:pt x="145" y="647"/>
                  <a:pt x="141" y="649"/>
                  <a:pt x="139" y="649"/>
                </a:cubicBezTo>
                <a:cubicBezTo>
                  <a:pt x="138" y="649"/>
                  <a:pt x="133" y="643"/>
                  <a:pt x="133" y="649"/>
                </a:cubicBezTo>
                <a:cubicBezTo>
                  <a:pt x="134" y="655"/>
                  <a:pt x="137" y="653"/>
                  <a:pt x="139" y="662"/>
                </a:cubicBezTo>
                <a:cubicBezTo>
                  <a:pt x="142" y="672"/>
                  <a:pt x="138" y="679"/>
                  <a:pt x="140" y="680"/>
                </a:cubicBezTo>
                <a:cubicBezTo>
                  <a:pt x="142" y="681"/>
                  <a:pt x="141" y="679"/>
                  <a:pt x="143" y="684"/>
                </a:cubicBezTo>
                <a:cubicBezTo>
                  <a:pt x="145" y="689"/>
                  <a:pt x="144" y="675"/>
                  <a:pt x="141" y="696"/>
                </a:cubicBezTo>
                <a:cubicBezTo>
                  <a:pt x="137" y="716"/>
                  <a:pt x="133" y="719"/>
                  <a:pt x="132" y="731"/>
                </a:cubicBezTo>
                <a:cubicBezTo>
                  <a:pt x="131" y="743"/>
                  <a:pt x="130" y="748"/>
                  <a:pt x="125" y="756"/>
                </a:cubicBezTo>
                <a:cubicBezTo>
                  <a:pt x="120" y="763"/>
                  <a:pt x="118" y="759"/>
                  <a:pt x="113" y="760"/>
                </a:cubicBezTo>
                <a:cubicBezTo>
                  <a:pt x="108" y="760"/>
                  <a:pt x="107" y="764"/>
                  <a:pt x="103" y="761"/>
                </a:cubicBezTo>
                <a:cubicBezTo>
                  <a:pt x="99" y="758"/>
                  <a:pt x="100" y="749"/>
                  <a:pt x="95" y="756"/>
                </a:cubicBezTo>
                <a:cubicBezTo>
                  <a:pt x="91" y="763"/>
                  <a:pt x="87" y="768"/>
                  <a:pt x="87" y="768"/>
                </a:cubicBezTo>
                <a:cubicBezTo>
                  <a:pt x="87" y="768"/>
                  <a:pt x="76" y="774"/>
                  <a:pt x="80" y="782"/>
                </a:cubicBezTo>
                <a:cubicBezTo>
                  <a:pt x="84" y="789"/>
                  <a:pt x="88" y="796"/>
                  <a:pt x="77" y="796"/>
                </a:cubicBezTo>
                <a:cubicBezTo>
                  <a:pt x="67" y="795"/>
                  <a:pt x="67" y="789"/>
                  <a:pt x="62" y="796"/>
                </a:cubicBezTo>
                <a:cubicBezTo>
                  <a:pt x="57" y="803"/>
                  <a:pt x="55" y="809"/>
                  <a:pt x="50" y="803"/>
                </a:cubicBezTo>
                <a:cubicBezTo>
                  <a:pt x="45" y="797"/>
                  <a:pt x="42" y="799"/>
                  <a:pt x="42" y="796"/>
                </a:cubicBezTo>
                <a:cubicBezTo>
                  <a:pt x="43" y="793"/>
                  <a:pt x="47" y="783"/>
                  <a:pt x="46" y="778"/>
                </a:cubicBezTo>
                <a:cubicBezTo>
                  <a:pt x="45" y="773"/>
                  <a:pt x="42" y="769"/>
                  <a:pt x="41" y="767"/>
                </a:cubicBezTo>
                <a:cubicBezTo>
                  <a:pt x="40" y="765"/>
                  <a:pt x="28" y="765"/>
                  <a:pt x="36" y="761"/>
                </a:cubicBezTo>
                <a:cubicBezTo>
                  <a:pt x="45" y="758"/>
                  <a:pt x="47" y="760"/>
                  <a:pt x="46" y="755"/>
                </a:cubicBezTo>
                <a:cubicBezTo>
                  <a:pt x="45" y="749"/>
                  <a:pt x="40" y="751"/>
                  <a:pt x="43" y="746"/>
                </a:cubicBezTo>
                <a:cubicBezTo>
                  <a:pt x="47" y="741"/>
                  <a:pt x="51" y="741"/>
                  <a:pt x="46" y="737"/>
                </a:cubicBezTo>
                <a:cubicBezTo>
                  <a:pt x="40" y="733"/>
                  <a:pt x="25" y="724"/>
                  <a:pt x="26" y="714"/>
                </a:cubicBezTo>
                <a:cubicBezTo>
                  <a:pt x="26" y="705"/>
                  <a:pt x="26" y="703"/>
                  <a:pt x="22" y="697"/>
                </a:cubicBezTo>
                <a:cubicBezTo>
                  <a:pt x="18" y="692"/>
                  <a:pt x="14" y="685"/>
                  <a:pt x="18" y="683"/>
                </a:cubicBezTo>
                <a:cubicBezTo>
                  <a:pt x="22" y="682"/>
                  <a:pt x="28" y="685"/>
                  <a:pt x="22" y="680"/>
                </a:cubicBezTo>
                <a:cubicBezTo>
                  <a:pt x="16" y="674"/>
                  <a:pt x="9" y="681"/>
                  <a:pt x="10" y="669"/>
                </a:cubicBezTo>
                <a:cubicBezTo>
                  <a:pt x="11" y="657"/>
                  <a:pt x="20" y="655"/>
                  <a:pt x="15" y="652"/>
                </a:cubicBezTo>
                <a:cubicBezTo>
                  <a:pt x="10" y="649"/>
                  <a:pt x="4" y="644"/>
                  <a:pt x="4" y="644"/>
                </a:cubicBezTo>
                <a:cubicBezTo>
                  <a:pt x="4" y="644"/>
                  <a:pt x="4" y="632"/>
                  <a:pt x="3" y="629"/>
                </a:cubicBezTo>
                <a:cubicBezTo>
                  <a:pt x="2" y="626"/>
                  <a:pt x="1" y="621"/>
                  <a:pt x="0" y="618"/>
                </a:cubicBezTo>
              </a:path>
            </a:pathLst>
          </a:custGeom>
          <a:solidFill>
            <a:srgbClr val="ED1651"/>
          </a:solidFill>
          <a:ln w="3175" cap="rnd">
            <a:solidFill>
              <a:schemeClr val="bg1"/>
            </a:solidFill>
            <a:round/>
            <a:headEnd/>
            <a:tailEnd/>
          </a:ln>
        </p:spPr>
        <p:txBody>
          <a:bodyPr/>
          <a:lstStyle/>
          <a:p>
            <a:endParaRPr lang="de-DE"/>
          </a:p>
        </p:txBody>
      </p:sp>
      <p:sp>
        <p:nvSpPr>
          <p:cNvPr id="714802" name="Freeform 2098"/>
          <p:cNvSpPr>
            <a:spLocks/>
          </p:cNvSpPr>
          <p:nvPr/>
        </p:nvSpPr>
        <p:spPr bwMode="gray">
          <a:xfrm rot="347379">
            <a:off x="6108700" y="4949825"/>
            <a:ext cx="109538" cy="193675"/>
          </a:xfrm>
          <a:custGeom>
            <a:avLst/>
            <a:gdLst>
              <a:gd name="T0" fmla="*/ 2147483647 w 117"/>
              <a:gd name="T1" fmla="*/ 2147483647 h 200"/>
              <a:gd name="T2" fmla="*/ 2147483647 w 117"/>
              <a:gd name="T3" fmla="*/ 2147483647 h 200"/>
              <a:gd name="T4" fmla="*/ 2147483647 w 117"/>
              <a:gd name="T5" fmla="*/ 2147483647 h 200"/>
              <a:gd name="T6" fmla="*/ 2147483647 w 117"/>
              <a:gd name="T7" fmla="*/ 2147483647 h 200"/>
              <a:gd name="T8" fmla="*/ 2147483647 w 117"/>
              <a:gd name="T9" fmla="*/ 2147483647 h 200"/>
              <a:gd name="T10" fmla="*/ 2147483647 w 117"/>
              <a:gd name="T11" fmla="*/ 2147483647 h 200"/>
              <a:gd name="T12" fmla="*/ 2147483647 w 117"/>
              <a:gd name="T13" fmla="*/ 2147483647 h 200"/>
              <a:gd name="T14" fmla="*/ 2147483647 w 117"/>
              <a:gd name="T15" fmla="*/ 2147483647 h 200"/>
              <a:gd name="T16" fmla="*/ 2147483647 w 117"/>
              <a:gd name="T17" fmla="*/ 2147483647 h 200"/>
              <a:gd name="T18" fmla="*/ 2147483647 w 117"/>
              <a:gd name="T19" fmla="*/ 2147483647 h 200"/>
              <a:gd name="T20" fmla="*/ 2147483647 w 117"/>
              <a:gd name="T21" fmla="*/ 2147483647 h 200"/>
              <a:gd name="T22" fmla="*/ 2147483647 w 117"/>
              <a:gd name="T23" fmla="*/ 2147483647 h 200"/>
              <a:gd name="T24" fmla="*/ 2147483647 w 117"/>
              <a:gd name="T25" fmla="*/ 2147483647 h 200"/>
              <a:gd name="T26" fmla="*/ 2147483647 w 117"/>
              <a:gd name="T27" fmla="*/ 2147483647 h 200"/>
              <a:gd name="T28" fmla="*/ 2147483647 w 117"/>
              <a:gd name="T29" fmla="*/ 2147483647 h 200"/>
              <a:gd name="T30" fmla="*/ 2147483647 w 117"/>
              <a:gd name="T31" fmla="*/ 2147483647 h 200"/>
              <a:gd name="T32" fmla="*/ 2147483647 w 117"/>
              <a:gd name="T33" fmla="*/ 2147483647 h 200"/>
              <a:gd name="T34" fmla="*/ 2147483647 w 117"/>
              <a:gd name="T35" fmla="*/ 2147483647 h 200"/>
              <a:gd name="T36" fmla="*/ 2147483647 w 117"/>
              <a:gd name="T37" fmla="*/ 2147483647 h 200"/>
              <a:gd name="T38" fmla="*/ 2147483647 w 117"/>
              <a:gd name="T39" fmla="*/ 2147483647 h 200"/>
              <a:gd name="T40" fmla="*/ 2147483647 w 117"/>
              <a:gd name="T41" fmla="*/ 2147483647 h 200"/>
              <a:gd name="T42" fmla="*/ 2147483647 w 117"/>
              <a:gd name="T43" fmla="*/ 2147483647 h 200"/>
              <a:gd name="T44" fmla="*/ 2147483647 w 117"/>
              <a:gd name="T45" fmla="*/ 2147483647 h 200"/>
              <a:gd name="T46" fmla="*/ 2147483647 w 117"/>
              <a:gd name="T47" fmla="*/ 2147483647 h 200"/>
              <a:gd name="T48" fmla="*/ 2147483647 w 117"/>
              <a:gd name="T49" fmla="*/ 2147483647 h 200"/>
              <a:gd name="T50" fmla="*/ 2147483647 w 117"/>
              <a:gd name="T51" fmla="*/ 2147483647 h 2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200"/>
              <a:gd name="T80" fmla="*/ 117 w 117"/>
              <a:gd name="T81" fmla="*/ 200 h 2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200">
                <a:moveTo>
                  <a:pt x="43" y="16"/>
                </a:moveTo>
                <a:cubicBezTo>
                  <a:pt x="38" y="20"/>
                  <a:pt x="20" y="0"/>
                  <a:pt x="17" y="13"/>
                </a:cubicBezTo>
                <a:cubicBezTo>
                  <a:pt x="15" y="27"/>
                  <a:pt x="0" y="81"/>
                  <a:pt x="15" y="92"/>
                </a:cubicBezTo>
                <a:cubicBezTo>
                  <a:pt x="29" y="102"/>
                  <a:pt x="36" y="101"/>
                  <a:pt x="36" y="112"/>
                </a:cubicBezTo>
                <a:cubicBezTo>
                  <a:pt x="36" y="123"/>
                  <a:pt x="24" y="124"/>
                  <a:pt x="28" y="132"/>
                </a:cubicBezTo>
                <a:cubicBezTo>
                  <a:pt x="32" y="140"/>
                  <a:pt x="36" y="146"/>
                  <a:pt x="44" y="151"/>
                </a:cubicBezTo>
                <a:cubicBezTo>
                  <a:pt x="52" y="157"/>
                  <a:pt x="52" y="147"/>
                  <a:pt x="63" y="151"/>
                </a:cubicBezTo>
                <a:cubicBezTo>
                  <a:pt x="74" y="155"/>
                  <a:pt x="92" y="165"/>
                  <a:pt x="93" y="173"/>
                </a:cubicBezTo>
                <a:cubicBezTo>
                  <a:pt x="94" y="181"/>
                  <a:pt x="84" y="188"/>
                  <a:pt x="88" y="192"/>
                </a:cubicBezTo>
                <a:cubicBezTo>
                  <a:pt x="92" y="196"/>
                  <a:pt x="88" y="194"/>
                  <a:pt x="103" y="197"/>
                </a:cubicBezTo>
                <a:cubicBezTo>
                  <a:pt x="117" y="200"/>
                  <a:pt x="111" y="184"/>
                  <a:pt x="104" y="182"/>
                </a:cubicBezTo>
                <a:cubicBezTo>
                  <a:pt x="97" y="181"/>
                  <a:pt x="98" y="173"/>
                  <a:pt x="98" y="173"/>
                </a:cubicBezTo>
                <a:cubicBezTo>
                  <a:pt x="98" y="173"/>
                  <a:pt x="105" y="167"/>
                  <a:pt x="111" y="169"/>
                </a:cubicBezTo>
                <a:cubicBezTo>
                  <a:pt x="116" y="170"/>
                  <a:pt x="116" y="159"/>
                  <a:pt x="116" y="159"/>
                </a:cubicBezTo>
                <a:cubicBezTo>
                  <a:pt x="116" y="159"/>
                  <a:pt x="111" y="143"/>
                  <a:pt x="103" y="143"/>
                </a:cubicBezTo>
                <a:cubicBezTo>
                  <a:pt x="94" y="143"/>
                  <a:pt x="89" y="143"/>
                  <a:pt x="85" y="140"/>
                </a:cubicBezTo>
                <a:cubicBezTo>
                  <a:pt x="81" y="138"/>
                  <a:pt x="81" y="120"/>
                  <a:pt x="73" y="127"/>
                </a:cubicBezTo>
                <a:cubicBezTo>
                  <a:pt x="65" y="134"/>
                  <a:pt x="54" y="136"/>
                  <a:pt x="54" y="136"/>
                </a:cubicBezTo>
                <a:cubicBezTo>
                  <a:pt x="54" y="136"/>
                  <a:pt x="44" y="136"/>
                  <a:pt x="44" y="132"/>
                </a:cubicBezTo>
                <a:cubicBezTo>
                  <a:pt x="44" y="128"/>
                  <a:pt x="36" y="116"/>
                  <a:pt x="44" y="113"/>
                </a:cubicBezTo>
                <a:cubicBezTo>
                  <a:pt x="52" y="111"/>
                  <a:pt x="48" y="123"/>
                  <a:pt x="51" y="101"/>
                </a:cubicBezTo>
                <a:cubicBezTo>
                  <a:pt x="54" y="79"/>
                  <a:pt x="46" y="78"/>
                  <a:pt x="58" y="69"/>
                </a:cubicBezTo>
                <a:cubicBezTo>
                  <a:pt x="70" y="59"/>
                  <a:pt x="70" y="58"/>
                  <a:pt x="70" y="47"/>
                </a:cubicBezTo>
                <a:cubicBezTo>
                  <a:pt x="70" y="36"/>
                  <a:pt x="70" y="25"/>
                  <a:pt x="67" y="21"/>
                </a:cubicBezTo>
                <a:cubicBezTo>
                  <a:pt x="65" y="17"/>
                  <a:pt x="59" y="9"/>
                  <a:pt x="59" y="9"/>
                </a:cubicBezTo>
                <a:lnTo>
                  <a:pt x="43" y="16"/>
                </a:lnTo>
                <a:close/>
              </a:path>
            </a:pathLst>
          </a:custGeom>
          <a:solidFill>
            <a:srgbClr val="ED1651"/>
          </a:solidFill>
          <a:ln w="3175" cap="rnd">
            <a:solidFill>
              <a:schemeClr val="bg1"/>
            </a:solidFill>
            <a:round/>
            <a:headEnd/>
            <a:tailEnd/>
          </a:ln>
        </p:spPr>
        <p:txBody>
          <a:bodyPr/>
          <a:lstStyle/>
          <a:p>
            <a:endParaRPr lang="de-DE"/>
          </a:p>
        </p:txBody>
      </p:sp>
      <p:sp>
        <p:nvSpPr>
          <p:cNvPr id="714803" name="Freeform 2099"/>
          <p:cNvSpPr>
            <a:spLocks/>
          </p:cNvSpPr>
          <p:nvPr/>
        </p:nvSpPr>
        <p:spPr bwMode="gray">
          <a:xfrm rot="347379">
            <a:off x="6030913" y="5149850"/>
            <a:ext cx="63500" cy="71438"/>
          </a:xfrm>
          <a:custGeom>
            <a:avLst/>
            <a:gdLst>
              <a:gd name="T0" fmla="*/ 2147483647 w 68"/>
              <a:gd name="T1" fmla="*/ 2147483647 h 74"/>
              <a:gd name="T2" fmla="*/ 2147483647 w 68"/>
              <a:gd name="T3" fmla="*/ 2147483647 h 74"/>
              <a:gd name="T4" fmla="*/ 2147483647 w 68"/>
              <a:gd name="T5" fmla="*/ 2147483647 h 74"/>
              <a:gd name="T6" fmla="*/ 2147483647 w 68"/>
              <a:gd name="T7" fmla="*/ 2147483647 h 74"/>
              <a:gd name="T8" fmla="*/ 2147483647 w 68"/>
              <a:gd name="T9" fmla="*/ 2147483647 h 74"/>
              <a:gd name="T10" fmla="*/ 2147483647 w 68"/>
              <a:gd name="T11" fmla="*/ 2147483647 h 74"/>
              <a:gd name="T12" fmla="*/ 2147483647 w 68"/>
              <a:gd name="T13" fmla="*/ 2147483647 h 74"/>
              <a:gd name="T14" fmla="*/ 2147483647 w 68"/>
              <a:gd name="T15" fmla="*/ 2147483647 h 74"/>
              <a:gd name="T16" fmla="*/ 2147483647 w 68"/>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74"/>
              <a:gd name="T29" fmla="*/ 68 w 68"/>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74">
                <a:moveTo>
                  <a:pt x="66" y="3"/>
                </a:moveTo>
                <a:cubicBezTo>
                  <a:pt x="60" y="0"/>
                  <a:pt x="61" y="1"/>
                  <a:pt x="57" y="16"/>
                </a:cubicBezTo>
                <a:cubicBezTo>
                  <a:pt x="53" y="31"/>
                  <a:pt x="49" y="46"/>
                  <a:pt x="41" y="49"/>
                </a:cubicBezTo>
                <a:cubicBezTo>
                  <a:pt x="32" y="51"/>
                  <a:pt x="26" y="59"/>
                  <a:pt x="20" y="62"/>
                </a:cubicBezTo>
                <a:cubicBezTo>
                  <a:pt x="15" y="65"/>
                  <a:pt x="0" y="54"/>
                  <a:pt x="3" y="63"/>
                </a:cubicBezTo>
                <a:cubicBezTo>
                  <a:pt x="5" y="73"/>
                  <a:pt x="13" y="74"/>
                  <a:pt x="32" y="67"/>
                </a:cubicBezTo>
                <a:cubicBezTo>
                  <a:pt x="51" y="61"/>
                  <a:pt x="61" y="39"/>
                  <a:pt x="61" y="39"/>
                </a:cubicBezTo>
                <a:cubicBezTo>
                  <a:pt x="68" y="20"/>
                  <a:pt x="68" y="20"/>
                  <a:pt x="68" y="20"/>
                </a:cubicBezTo>
                <a:lnTo>
                  <a:pt x="66" y="3"/>
                </a:lnTo>
                <a:close/>
              </a:path>
            </a:pathLst>
          </a:custGeom>
          <a:solidFill>
            <a:srgbClr val="ED1651"/>
          </a:solidFill>
          <a:ln w="3175" cap="rnd">
            <a:solidFill>
              <a:schemeClr val="bg1"/>
            </a:solidFill>
            <a:round/>
            <a:headEnd/>
            <a:tailEnd/>
          </a:ln>
        </p:spPr>
        <p:txBody>
          <a:bodyPr/>
          <a:lstStyle/>
          <a:p>
            <a:endParaRPr lang="de-DE"/>
          </a:p>
        </p:txBody>
      </p:sp>
      <p:sp>
        <p:nvSpPr>
          <p:cNvPr id="714804" name="Freeform 2100"/>
          <p:cNvSpPr>
            <a:spLocks/>
          </p:cNvSpPr>
          <p:nvPr/>
        </p:nvSpPr>
        <p:spPr bwMode="gray">
          <a:xfrm rot="347379">
            <a:off x="6138863" y="5137150"/>
            <a:ext cx="77787" cy="79375"/>
          </a:xfrm>
          <a:custGeom>
            <a:avLst/>
            <a:gdLst>
              <a:gd name="T0" fmla="*/ 2147483647 w 83"/>
              <a:gd name="T1" fmla="*/ 2147483647 h 81"/>
              <a:gd name="T2" fmla="*/ 2147483647 w 83"/>
              <a:gd name="T3" fmla="*/ 2147483647 h 81"/>
              <a:gd name="T4" fmla="*/ 2147483647 w 83"/>
              <a:gd name="T5" fmla="*/ 2147483647 h 81"/>
              <a:gd name="T6" fmla="*/ 2147483647 w 83"/>
              <a:gd name="T7" fmla="*/ 2147483647 h 81"/>
              <a:gd name="T8" fmla="*/ 2147483647 w 83"/>
              <a:gd name="T9" fmla="*/ 2147483647 h 81"/>
              <a:gd name="T10" fmla="*/ 2147483647 w 83"/>
              <a:gd name="T11" fmla="*/ 2147483647 h 81"/>
              <a:gd name="T12" fmla="*/ 2147483647 w 83"/>
              <a:gd name="T13" fmla="*/ 2147483647 h 81"/>
              <a:gd name="T14" fmla="*/ 2147483647 w 83"/>
              <a:gd name="T15" fmla="*/ 2147483647 h 81"/>
              <a:gd name="T16" fmla="*/ 2147483647 w 83"/>
              <a:gd name="T17" fmla="*/ 2147483647 h 81"/>
              <a:gd name="T18" fmla="*/ 2147483647 w 83"/>
              <a:gd name="T19" fmla="*/ 2147483647 h 81"/>
              <a:gd name="T20" fmla="*/ 2147483647 w 83"/>
              <a:gd name="T21" fmla="*/ 2147483647 h 81"/>
              <a:gd name="T22" fmla="*/ 2147483647 w 83"/>
              <a:gd name="T23" fmla="*/ 2147483647 h 81"/>
              <a:gd name="T24" fmla="*/ 2147483647 w 83"/>
              <a:gd name="T25" fmla="*/ 2147483647 h 81"/>
              <a:gd name="T26" fmla="*/ 2147483647 w 83"/>
              <a:gd name="T27" fmla="*/ 2147483647 h 81"/>
              <a:gd name="T28" fmla="*/ 2147483647 w 83"/>
              <a:gd name="T29" fmla="*/ 2147483647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81"/>
              <a:gd name="T47" fmla="*/ 83 w 83"/>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81">
                <a:moveTo>
                  <a:pt x="27" y="11"/>
                </a:moveTo>
                <a:cubicBezTo>
                  <a:pt x="22" y="11"/>
                  <a:pt x="18" y="0"/>
                  <a:pt x="14" y="9"/>
                </a:cubicBezTo>
                <a:cubicBezTo>
                  <a:pt x="10" y="19"/>
                  <a:pt x="0" y="40"/>
                  <a:pt x="12" y="39"/>
                </a:cubicBezTo>
                <a:cubicBezTo>
                  <a:pt x="24" y="38"/>
                  <a:pt x="26" y="20"/>
                  <a:pt x="31" y="27"/>
                </a:cubicBezTo>
                <a:cubicBezTo>
                  <a:pt x="37" y="34"/>
                  <a:pt x="26" y="35"/>
                  <a:pt x="33" y="40"/>
                </a:cubicBezTo>
                <a:cubicBezTo>
                  <a:pt x="39" y="46"/>
                  <a:pt x="43" y="50"/>
                  <a:pt x="37" y="54"/>
                </a:cubicBezTo>
                <a:cubicBezTo>
                  <a:pt x="30" y="58"/>
                  <a:pt x="20" y="57"/>
                  <a:pt x="22" y="62"/>
                </a:cubicBezTo>
                <a:cubicBezTo>
                  <a:pt x="27" y="76"/>
                  <a:pt x="42" y="81"/>
                  <a:pt x="45" y="73"/>
                </a:cubicBezTo>
                <a:cubicBezTo>
                  <a:pt x="47" y="65"/>
                  <a:pt x="43" y="59"/>
                  <a:pt x="49" y="54"/>
                </a:cubicBezTo>
                <a:cubicBezTo>
                  <a:pt x="54" y="49"/>
                  <a:pt x="57" y="47"/>
                  <a:pt x="60" y="57"/>
                </a:cubicBezTo>
                <a:cubicBezTo>
                  <a:pt x="62" y="66"/>
                  <a:pt x="81" y="46"/>
                  <a:pt x="81" y="46"/>
                </a:cubicBezTo>
                <a:cubicBezTo>
                  <a:pt x="81" y="46"/>
                  <a:pt x="83" y="27"/>
                  <a:pt x="76" y="34"/>
                </a:cubicBezTo>
                <a:cubicBezTo>
                  <a:pt x="69" y="40"/>
                  <a:pt x="59" y="42"/>
                  <a:pt x="56" y="38"/>
                </a:cubicBezTo>
                <a:cubicBezTo>
                  <a:pt x="47" y="30"/>
                  <a:pt x="34" y="32"/>
                  <a:pt x="37" y="24"/>
                </a:cubicBezTo>
                <a:cubicBezTo>
                  <a:pt x="39" y="16"/>
                  <a:pt x="27" y="11"/>
                  <a:pt x="27" y="11"/>
                </a:cubicBezTo>
                <a:close/>
              </a:path>
            </a:pathLst>
          </a:custGeom>
          <a:solidFill>
            <a:srgbClr val="ED1651"/>
          </a:solidFill>
          <a:ln w="3175" cap="rnd">
            <a:solidFill>
              <a:schemeClr val="bg1"/>
            </a:solidFill>
            <a:round/>
            <a:headEnd/>
            <a:tailEnd/>
          </a:ln>
        </p:spPr>
        <p:txBody>
          <a:bodyPr/>
          <a:lstStyle/>
          <a:p>
            <a:endParaRPr lang="de-DE"/>
          </a:p>
        </p:txBody>
      </p:sp>
      <p:sp>
        <p:nvSpPr>
          <p:cNvPr id="714805" name="Freeform 2101"/>
          <p:cNvSpPr>
            <a:spLocks/>
          </p:cNvSpPr>
          <p:nvPr/>
        </p:nvSpPr>
        <p:spPr bwMode="gray">
          <a:xfrm rot="347379">
            <a:off x="6208713" y="5121275"/>
            <a:ext cx="39687" cy="66675"/>
          </a:xfrm>
          <a:custGeom>
            <a:avLst/>
            <a:gdLst>
              <a:gd name="T0" fmla="*/ 2147483647 w 42"/>
              <a:gd name="T1" fmla="*/ 2147483647 h 68"/>
              <a:gd name="T2" fmla="*/ 2147483647 w 42"/>
              <a:gd name="T3" fmla="*/ 2147483647 h 68"/>
              <a:gd name="T4" fmla="*/ 2147483647 w 42"/>
              <a:gd name="T5" fmla="*/ 2147483647 h 68"/>
              <a:gd name="T6" fmla="*/ 2147483647 w 42"/>
              <a:gd name="T7" fmla="*/ 2147483647 h 68"/>
              <a:gd name="T8" fmla="*/ 2147483647 w 42"/>
              <a:gd name="T9" fmla="*/ 2147483647 h 68"/>
              <a:gd name="T10" fmla="*/ 2147483647 w 42"/>
              <a:gd name="T11" fmla="*/ 2147483647 h 68"/>
              <a:gd name="T12" fmla="*/ 2147483647 w 42"/>
              <a:gd name="T13" fmla="*/ 2147483647 h 68"/>
              <a:gd name="T14" fmla="*/ 2147483647 w 42"/>
              <a:gd name="T15" fmla="*/ 2147483647 h 68"/>
              <a:gd name="T16" fmla="*/ 2147483647 w 42"/>
              <a:gd name="T17" fmla="*/ 2147483647 h 68"/>
              <a:gd name="T18" fmla="*/ 2147483647 w 42"/>
              <a:gd name="T19" fmla="*/ 2147483647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68"/>
              <a:gd name="T32" fmla="*/ 42 w 42"/>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68">
                <a:moveTo>
                  <a:pt x="19" y="15"/>
                </a:moveTo>
                <a:cubicBezTo>
                  <a:pt x="15" y="17"/>
                  <a:pt x="0" y="28"/>
                  <a:pt x="7" y="36"/>
                </a:cubicBezTo>
                <a:cubicBezTo>
                  <a:pt x="13" y="44"/>
                  <a:pt x="19" y="40"/>
                  <a:pt x="20" y="47"/>
                </a:cubicBezTo>
                <a:cubicBezTo>
                  <a:pt x="21" y="53"/>
                  <a:pt x="9" y="63"/>
                  <a:pt x="19" y="65"/>
                </a:cubicBezTo>
                <a:cubicBezTo>
                  <a:pt x="28" y="68"/>
                  <a:pt x="35" y="53"/>
                  <a:pt x="34" y="49"/>
                </a:cubicBezTo>
                <a:cubicBezTo>
                  <a:pt x="32" y="45"/>
                  <a:pt x="23" y="34"/>
                  <a:pt x="32" y="34"/>
                </a:cubicBezTo>
                <a:cubicBezTo>
                  <a:pt x="42" y="34"/>
                  <a:pt x="42" y="25"/>
                  <a:pt x="40" y="21"/>
                </a:cubicBezTo>
                <a:cubicBezTo>
                  <a:pt x="39" y="17"/>
                  <a:pt x="36" y="0"/>
                  <a:pt x="32" y="9"/>
                </a:cubicBezTo>
                <a:cubicBezTo>
                  <a:pt x="28" y="17"/>
                  <a:pt x="23" y="23"/>
                  <a:pt x="23" y="23"/>
                </a:cubicBezTo>
                <a:lnTo>
                  <a:pt x="19" y="15"/>
                </a:lnTo>
                <a:close/>
              </a:path>
            </a:pathLst>
          </a:custGeom>
          <a:solidFill>
            <a:srgbClr val="ED1651"/>
          </a:solidFill>
          <a:ln w="3175" cap="rnd">
            <a:solidFill>
              <a:schemeClr val="bg1"/>
            </a:solidFill>
            <a:round/>
            <a:headEnd/>
            <a:tailEnd/>
          </a:ln>
        </p:spPr>
        <p:txBody>
          <a:bodyPr/>
          <a:lstStyle/>
          <a:p>
            <a:endParaRPr lang="de-DE"/>
          </a:p>
        </p:txBody>
      </p:sp>
      <p:sp>
        <p:nvSpPr>
          <p:cNvPr id="714806" name="Freeform 2102"/>
          <p:cNvSpPr>
            <a:spLocks/>
          </p:cNvSpPr>
          <p:nvPr/>
        </p:nvSpPr>
        <p:spPr bwMode="gray">
          <a:xfrm rot="347379">
            <a:off x="6138863" y="5191125"/>
            <a:ext cx="106362" cy="115888"/>
          </a:xfrm>
          <a:custGeom>
            <a:avLst/>
            <a:gdLst>
              <a:gd name="T0" fmla="*/ 2147483647 w 115"/>
              <a:gd name="T1" fmla="*/ 2147483647 h 120"/>
              <a:gd name="T2" fmla="*/ 2147483647 w 115"/>
              <a:gd name="T3" fmla="*/ 2147483647 h 120"/>
              <a:gd name="T4" fmla="*/ 2147483647 w 115"/>
              <a:gd name="T5" fmla="*/ 2147483647 h 120"/>
              <a:gd name="T6" fmla="*/ 2147483647 w 115"/>
              <a:gd name="T7" fmla="*/ 2147483647 h 120"/>
              <a:gd name="T8" fmla="*/ 2147483647 w 115"/>
              <a:gd name="T9" fmla="*/ 2147483647 h 120"/>
              <a:gd name="T10" fmla="*/ 2147483647 w 115"/>
              <a:gd name="T11" fmla="*/ 2147483647 h 120"/>
              <a:gd name="T12" fmla="*/ 2147483647 w 115"/>
              <a:gd name="T13" fmla="*/ 2147483647 h 120"/>
              <a:gd name="T14" fmla="*/ 2147483647 w 115"/>
              <a:gd name="T15" fmla="*/ 2147483647 h 120"/>
              <a:gd name="T16" fmla="*/ 2147483647 w 115"/>
              <a:gd name="T17" fmla="*/ 2147483647 h 120"/>
              <a:gd name="T18" fmla="*/ 2147483647 w 115"/>
              <a:gd name="T19" fmla="*/ 2147483647 h 120"/>
              <a:gd name="T20" fmla="*/ 2147483647 w 115"/>
              <a:gd name="T21" fmla="*/ 2147483647 h 120"/>
              <a:gd name="T22" fmla="*/ 2147483647 w 115"/>
              <a:gd name="T23" fmla="*/ 2147483647 h 120"/>
              <a:gd name="T24" fmla="*/ 2147483647 w 115"/>
              <a:gd name="T25" fmla="*/ 2147483647 h 120"/>
              <a:gd name="T26" fmla="*/ 2147483647 w 115"/>
              <a:gd name="T27" fmla="*/ 2147483647 h 120"/>
              <a:gd name="T28" fmla="*/ 2147483647 w 115"/>
              <a:gd name="T29" fmla="*/ 2147483647 h 120"/>
              <a:gd name="T30" fmla="*/ 2147483647 w 115"/>
              <a:gd name="T31" fmla="*/ 2147483647 h 120"/>
              <a:gd name="T32" fmla="*/ 2147483647 w 115"/>
              <a:gd name="T33" fmla="*/ 2147483647 h 120"/>
              <a:gd name="T34" fmla="*/ 2147483647 w 115"/>
              <a:gd name="T35" fmla="*/ 2147483647 h 120"/>
              <a:gd name="T36" fmla="*/ 2147483647 w 115"/>
              <a:gd name="T37" fmla="*/ 2147483647 h 120"/>
              <a:gd name="T38" fmla="*/ 2147483647 w 115"/>
              <a:gd name="T39" fmla="*/ 2147483647 h 120"/>
              <a:gd name="T40" fmla="*/ 2147483647 w 115"/>
              <a:gd name="T41" fmla="*/ 2147483647 h 120"/>
              <a:gd name="T42" fmla="*/ 2147483647 w 115"/>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5"/>
              <a:gd name="T67" fmla="*/ 0 h 120"/>
              <a:gd name="T68" fmla="*/ 115 w 115"/>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5" h="120">
                <a:moveTo>
                  <a:pt x="55" y="37"/>
                </a:moveTo>
                <a:cubicBezTo>
                  <a:pt x="50" y="44"/>
                  <a:pt x="39" y="48"/>
                  <a:pt x="32" y="44"/>
                </a:cubicBezTo>
                <a:cubicBezTo>
                  <a:pt x="26" y="40"/>
                  <a:pt x="30" y="31"/>
                  <a:pt x="20" y="44"/>
                </a:cubicBezTo>
                <a:cubicBezTo>
                  <a:pt x="11" y="58"/>
                  <a:pt x="5" y="47"/>
                  <a:pt x="3" y="58"/>
                </a:cubicBezTo>
                <a:cubicBezTo>
                  <a:pt x="0" y="69"/>
                  <a:pt x="5" y="78"/>
                  <a:pt x="16" y="71"/>
                </a:cubicBezTo>
                <a:cubicBezTo>
                  <a:pt x="27" y="65"/>
                  <a:pt x="26" y="56"/>
                  <a:pt x="38" y="59"/>
                </a:cubicBezTo>
                <a:cubicBezTo>
                  <a:pt x="50" y="62"/>
                  <a:pt x="47" y="65"/>
                  <a:pt x="54" y="63"/>
                </a:cubicBezTo>
                <a:cubicBezTo>
                  <a:pt x="61" y="62"/>
                  <a:pt x="73" y="61"/>
                  <a:pt x="66" y="77"/>
                </a:cubicBezTo>
                <a:cubicBezTo>
                  <a:pt x="59" y="93"/>
                  <a:pt x="51" y="109"/>
                  <a:pt x="59" y="111"/>
                </a:cubicBezTo>
                <a:cubicBezTo>
                  <a:pt x="67" y="112"/>
                  <a:pt x="70" y="93"/>
                  <a:pt x="80" y="107"/>
                </a:cubicBezTo>
                <a:cubicBezTo>
                  <a:pt x="89" y="120"/>
                  <a:pt x="89" y="113"/>
                  <a:pt x="96" y="107"/>
                </a:cubicBezTo>
                <a:cubicBezTo>
                  <a:pt x="103" y="100"/>
                  <a:pt x="103" y="86"/>
                  <a:pt x="96" y="84"/>
                </a:cubicBezTo>
                <a:cubicBezTo>
                  <a:pt x="89" y="81"/>
                  <a:pt x="81" y="71"/>
                  <a:pt x="89" y="69"/>
                </a:cubicBezTo>
                <a:cubicBezTo>
                  <a:pt x="97" y="66"/>
                  <a:pt x="103" y="51"/>
                  <a:pt x="104" y="63"/>
                </a:cubicBezTo>
                <a:cubicBezTo>
                  <a:pt x="105" y="75"/>
                  <a:pt x="104" y="89"/>
                  <a:pt x="109" y="84"/>
                </a:cubicBezTo>
                <a:cubicBezTo>
                  <a:pt x="115" y="78"/>
                  <a:pt x="111" y="63"/>
                  <a:pt x="111" y="52"/>
                </a:cubicBezTo>
                <a:cubicBezTo>
                  <a:pt x="111" y="42"/>
                  <a:pt x="113" y="24"/>
                  <a:pt x="113" y="24"/>
                </a:cubicBezTo>
                <a:cubicBezTo>
                  <a:pt x="113" y="24"/>
                  <a:pt x="115" y="0"/>
                  <a:pt x="105" y="8"/>
                </a:cubicBezTo>
                <a:cubicBezTo>
                  <a:pt x="96" y="16"/>
                  <a:pt x="89" y="8"/>
                  <a:pt x="86" y="17"/>
                </a:cubicBezTo>
                <a:cubicBezTo>
                  <a:pt x="84" y="27"/>
                  <a:pt x="73" y="33"/>
                  <a:pt x="69" y="36"/>
                </a:cubicBezTo>
                <a:cubicBezTo>
                  <a:pt x="65" y="39"/>
                  <a:pt x="65" y="27"/>
                  <a:pt x="61" y="29"/>
                </a:cubicBezTo>
                <a:cubicBezTo>
                  <a:pt x="57" y="32"/>
                  <a:pt x="55" y="37"/>
                  <a:pt x="55" y="37"/>
                </a:cubicBezTo>
                <a:close/>
              </a:path>
            </a:pathLst>
          </a:custGeom>
          <a:solidFill>
            <a:srgbClr val="ED1651"/>
          </a:solidFill>
          <a:ln w="3175" cap="rnd">
            <a:solidFill>
              <a:schemeClr val="bg1"/>
            </a:solidFill>
            <a:round/>
            <a:headEnd/>
            <a:tailEnd/>
          </a:ln>
        </p:spPr>
        <p:txBody>
          <a:bodyPr/>
          <a:lstStyle/>
          <a:p>
            <a:endParaRPr lang="de-DE"/>
          </a:p>
        </p:txBody>
      </p:sp>
      <p:sp>
        <p:nvSpPr>
          <p:cNvPr id="714807" name="Freeform 2103"/>
          <p:cNvSpPr>
            <a:spLocks/>
          </p:cNvSpPr>
          <p:nvPr/>
        </p:nvSpPr>
        <p:spPr bwMode="gray">
          <a:xfrm rot="347379">
            <a:off x="4346575" y="4194175"/>
            <a:ext cx="455613" cy="422275"/>
          </a:xfrm>
          <a:custGeom>
            <a:avLst/>
            <a:gdLst>
              <a:gd name="T0" fmla="*/ 2147483647 w 489"/>
              <a:gd name="T1" fmla="*/ 2147483647 h 434"/>
              <a:gd name="T2" fmla="*/ 2147483647 w 489"/>
              <a:gd name="T3" fmla="*/ 2147483647 h 434"/>
              <a:gd name="T4" fmla="*/ 2147483647 w 489"/>
              <a:gd name="T5" fmla="*/ 2147483647 h 434"/>
              <a:gd name="T6" fmla="*/ 2147483647 w 489"/>
              <a:gd name="T7" fmla="*/ 2147483647 h 434"/>
              <a:gd name="T8" fmla="*/ 2147483647 w 489"/>
              <a:gd name="T9" fmla="*/ 2147483647 h 434"/>
              <a:gd name="T10" fmla="*/ 2147483647 w 489"/>
              <a:gd name="T11" fmla="*/ 2147483647 h 434"/>
              <a:gd name="T12" fmla="*/ 2147483647 w 489"/>
              <a:gd name="T13" fmla="*/ 2147483647 h 434"/>
              <a:gd name="T14" fmla="*/ 2147483647 w 489"/>
              <a:gd name="T15" fmla="*/ 2147483647 h 434"/>
              <a:gd name="T16" fmla="*/ 2147483647 w 489"/>
              <a:gd name="T17" fmla="*/ 2147483647 h 434"/>
              <a:gd name="T18" fmla="*/ 2147483647 w 489"/>
              <a:gd name="T19" fmla="*/ 2147483647 h 434"/>
              <a:gd name="T20" fmla="*/ 2147483647 w 489"/>
              <a:gd name="T21" fmla="*/ 2147483647 h 434"/>
              <a:gd name="T22" fmla="*/ 2147483647 w 489"/>
              <a:gd name="T23" fmla="*/ 2147483647 h 434"/>
              <a:gd name="T24" fmla="*/ 2147483647 w 489"/>
              <a:gd name="T25" fmla="*/ 2147483647 h 434"/>
              <a:gd name="T26" fmla="*/ 2147483647 w 489"/>
              <a:gd name="T27" fmla="*/ 2147483647 h 434"/>
              <a:gd name="T28" fmla="*/ 2147483647 w 489"/>
              <a:gd name="T29" fmla="*/ 2147483647 h 434"/>
              <a:gd name="T30" fmla="*/ 2147483647 w 489"/>
              <a:gd name="T31" fmla="*/ 2147483647 h 434"/>
              <a:gd name="T32" fmla="*/ 2147483647 w 489"/>
              <a:gd name="T33" fmla="*/ 2147483647 h 434"/>
              <a:gd name="T34" fmla="*/ 2147483647 w 489"/>
              <a:gd name="T35" fmla="*/ 2147483647 h 434"/>
              <a:gd name="T36" fmla="*/ 2147483647 w 489"/>
              <a:gd name="T37" fmla="*/ 2147483647 h 434"/>
              <a:gd name="T38" fmla="*/ 2147483647 w 489"/>
              <a:gd name="T39" fmla="*/ 2147483647 h 434"/>
              <a:gd name="T40" fmla="*/ 2147483647 w 489"/>
              <a:gd name="T41" fmla="*/ 2147483647 h 434"/>
              <a:gd name="T42" fmla="*/ 2147483647 w 489"/>
              <a:gd name="T43" fmla="*/ 2147483647 h 434"/>
              <a:gd name="T44" fmla="*/ 2147483647 w 489"/>
              <a:gd name="T45" fmla="*/ 2147483647 h 434"/>
              <a:gd name="T46" fmla="*/ 2147483647 w 489"/>
              <a:gd name="T47" fmla="*/ 2147483647 h 434"/>
              <a:gd name="T48" fmla="*/ 2147483647 w 489"/>
              <a:gd name="T49" fmla="*/ 2147483647 h 434"/>
              <a:gd name="T50" fmla="*/ 2147483647 w 489"/>
              <a:gd name="T51" fmla="*/ 2147483647 h 434"/>
              <a:gd name="T52" fmla="*/ 2147483647 w 489"/>
              <a:gd name="T53" fmla="*/ 2147483647 h 434"/>
              <a:gd name="T54" fmla="*/ 2147483647 w 489"/>
              <a:gd name="T55" fmla="*/ 2147483647 h 434"/>
              <a:gd name="T56" fmla="*/ 2147483647 w 489"/>
              <a:gd name="T57" fmla="*/ 2147483647 h 434"/>
              <a:gd name="T58" fmla="*/ 2147483647 w 489"/>
              <a:gd name="T59" fmla="*/ 2147483647 h 434"/>
              <a:gd name="T60" fmla="*/ 2147483647 w 489"/>
              <a:gd name="T61" fmla="*/ 2147483647 h 434"/>
              <a:gd name="T62" fmla="*/ 2147483647 w 489"/>
              <a:gd name="T63" fmla="*/ 2147483647 h 434"/>
              <a:gd name="T64" fmla="*/ 2147483647 w 489"/>
              <a:gd name="T65" fmla="*/ 2147483647 h 434"/>
              <a:gd name="T66" fmla="*/ 2147483647 w 489"/>
              <a:gd name="T67" fmla="*/ 2147483647 h 434"/>
              <a:gd name="T68" fmla="*/ 2147483647 w 489"/>
              <a:gd name="T69" fmla="*/ 2147483647 h 434"/>
              <a:gd name="T70" fmla="*/ 2147483647 w 489"/>
              <a:gd name="T71" fmla="*/ 2147483647 h 434"/>
              <a:gd name="T72" fmla="*/ 2147483647 w 489"/>
              <a:gd name="T73" fmla="*/ 2147483647 h 434"/>
              <a:gd name="T74" fmla="*/ 2147483647 w 489"/>
              <a:gd name="T75" fmla="*/ 2147483647 h 434"/>
              <a:gd name="T76" fmla="*/ 2147483647 w 489"/>
              <a:gd name="T77" fmla="*/ 2147483647 h 434"/>
              <a:gd name="T78" fmla="*/ 2147483647 w 489"/>
              <a:gd name="T79" fmla="*/ 2147483647 h 434"/>
              <a:gd name="T80" fmla="*/ 2147483647 w 489"/>
              <a:gd name="T81" fmla="*/ 2147483647 h 434"/>
              <a:gd name="T82" fmla="*/ 2147483647 w 489"/>
              <a:gd name="T83" fmla="*/ 2147483647 h 434"/>
              <a:gd name="T84" fmla="*/ 2147483647 w 489"/>
              <a:gd name="T85" fmla="*/ 2147483647 h 434"/>
              <a:gd name="T86" fmla="*/ 2147483647 w 489"/>
              <a:gd name="T87" fmla="*/ 2147483647 h 434"/>
              <a:gd name="T88" fmla="*/ 2147483647 w 489"/>
              <a:gd name="T89" fmla="*/ 2147483647 h 434"/>
              <a:gd name="T90" fmla="*/ 2147483647 w 489"/>
              <a:gd name="T91" fmla="*/ 2147483647 h 434"/>
              <a:gd name="T92" fmla="*/ 2147483647 w 489"/>
              <a:gd name="T93" fmla="*/ 2147483647 h 434"/>
              <a:gd name="T94" fmla="*/ 2147483647 w 489"/>
              <a:gd name="T95" fmla="*/ 2147483647 h 434"/>
              <a:gd name="T96" fmla="*/ 2147483647 w 489"/>
              <a:gd name="T97" fmla="*/ 2147483647 h 434"/>
              <a:gd name="T98" fmla="*/ 2147483647 w 489"/>
              <a:gd name="T99" fmla="*/ 2147483647 h 434"/>
              <a:gd name="T100" fmla="*/ 2147483647 w 489"/>
              <a:gd name="T101" fmla="*/ 2147483647 h 434"/>
              <a:gd name="T102" fmla="*/ 2147483647 w 489"/>
              <a:gd name="T103" fmla="*/ 2147483647 h 434"/>
              <a:gd name="T104" fmla="*/ 2147483647 w 489"/>
              <a:gd name="T105" fmla="*/ 2147483647 h 434"/>
              <a:gd name="T106" fmla="*/ 2147483647 w 489"/>
              <a:gd name="T107" fmla="*/ 2147483647 h 4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9"/>
              <a:gd name="T163" fmla="*/ 0 h 434"/>
              <a:gd name="T164" fmla="*/ 489 w 489"/>
              <a:gd name="T165" fmla="*/ 434 h 4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9" h="434">
                <a:moveTo>
                  <a:pt x="449" y="329"/>
                </a:moveTo>
                <a:cubicBezTo>
                  <a:pt x="435" y="326"/>
                  <a:pt x="428" y="313"/>
                  <a:pt x="428" y="313"/>
                </a:cubicBezTo>
                <a:cubicBezTo>
                  <a:pt x="428" y="313"/>
                  <a:pt x="442" y="303"/>
                  <a:pt x="449" y="294"/>
                </a:cubicBezTo>
                <a:cubicBezTo>
                  <a:pt x="456" y="286"/>
                  <a:pt x="455" y="281"/>
                  <a:pt x="455" y="276"/>
                </a:cubicBezTo>
                <a:cubicBezTo>
                  <a:pt x="455" y="270"/>
                  <a:pt x="448" y="258"/>
                  <a:pt x="439" y="246"/>
                </a:cubicBezTo>
                <a:cubicBezTo>
                  <a:pt x="429" y="234"/>
                  <a:pt x="427" y="223"/>
                  <a:pt x="422" y="210"/>
                </a:cubicBezTo>
                <a:cubicBezTo>
                  <a:pt x="418" y="197"/>
                  <a:pt x="424" y="195"/>
                  <a:pt x="433" y="189"/>
                </a:cubicBezTo>
                <a:cubicBezTo>
                  <a:pt x="442" y="183"/>
                  <a:pt x="444" y="169"/>
                  <a:pt x="438" y="151"/>
                </a:cubicBezTo>
                <a:cubicBezTo>
                  <a:pt x="432" y="133"/>
                  <a:pt x="453" y="118"/>
                  <a:pt x="453" y="118"/>
                </a:cubicBezTo>
                <a:cubicBezTo>
                  <a:pt x="453" y="118"/>
                  <a:pt x="458" y="109"/>
                  <a:pt x="453" y="108"/>
                </a:cubicBezTo>
                <a:cubicBezTo>
                  <a:pt x="448" y="106"/>
                  <a:pt x="432" y="92"/>
                  <a:pt x="421" y="92"/>
                </a:cubicBezTo>
                <a:cubicBezTo>
                  <a:pt x="411" y="92"/>
                  <a:pt x="381" y="77"/>
                  <a:pt x="375" y="72"/>
                </a:cubicBezTo>
                <a:cubicBezTo>
                  <a:pt x="370" y="68"/>
                  <a:pt x="358" y="56"/>
                  <a:pt x="351" y="56"/>
                </a:cubicBezTo>
                <a:cubicBezTo>
                  <a:pt x="344" y="56"/>
                  <a:pt x="331" y="53"/>
                  <a:pt x="323" y="49"/>
                </a:cubicBezTo>
                <a:cubicBezTo>
                  <a:pt x="314" y="45"/>
                  <a:pt x="300" y="50"/>
                  <a:pt x="300" y="50"/>
                </a:cubicBezTo>
                <a:cubicBezTo>
                  <a:pt x="252" y="72"/>
                  <a:pt x="252" y="72"/>
                  <a:pt x="252" y="72"/>
                </a:cubicBezTo>
                <a:cubicBezTo>
                  <a:pt x="252" y="72"/>
                  <a:pt x="236" y="85"/>
                  <a:pt x="233" y="87"/>
                </a:cubicBezTo>
                <a:cubicBezTo>
                  <a:pt x="229" y="89"/>
                  <a:pt x="218" y="92"/>
                  <a:pt x="213" y="94"/>
                </a:cubicBezTo>
                <a:cubicBezTo>
                  <a:pt x="213" y="94"/>
                  <a:pt x="185" y="96"/>
                  <a:pt x="181" y="95"/>
                </a:cubicBezTo>
                <a:cubicBezTo>
                  <a:pt x="176" y="94"/>
                  <a:pt x="156" y="84"/>
                  <a:pt x="153" y="80"/>
                </a:cubicBezTo>
                <a:cubicBezTo>
                  <a:pt x="150" y="75"/>
                  <a:pt x="135" y="41"/>
                  <a:pt x="135" y="41"/>
                </a:cubicBezTo>
                <a:cubicBezTo>
                  <a:pt x="135" y="48"/>
                  <a:pt x="120" y="45"/>
                  <a:pt x="114" y="41"/>
                </a:cubicBezTo>
                <a:cubicBezTo>
                  <a:pt x="108" y="37"/>
                  <a:pt x="102" y="18"/>
                  <a:pt x="103" y="13"/>
                </a:cubicBezTo>
                <a:cubicBezTo>
                  <a:pt x="104" y="9"/>
                  <a:pt x="106" y="0"/>
                  <a:pt x="97" y="4"/>
                </a:cubicBezTo>
                <a:cubicBezTo>
                  <a:pt x="89" y="9"/>
                  <a:pt x="80" y="13"/>
                  <a:pt x="77" y="9"/>
                </a:cubicBezTo>
                <a:cubicBezTo>
                  <a:pt x="75" y="21"/>
                  <a:pt x="51" y="17"/>
                  <a:pt x="42" y="13"/>
                </a:cubicBezTo>
                <a:cubicBezTo>
                  <a:pt x="32" y="9"/>
                  <a:pt x="33" y="9"/>
                  <a:pt x="22" y="4"/>
                </a:cubicBezTo>
                <a:cubicBezTo>
                  <a:pt x="22" y="4"/>
                  <a:pt x="10" y="18"/>
                  <a:pt x="5" y="19"/>
                </a:cubicBezTo>
                <a:cubicBezTo>
                  <a:pt x="0" y="20"/>
                  <a:pt x="0" y="28"/>
                  <a:pt x="11" y="42"/>
                </a:cubicBezTo>
                <a:cubicBezTo>
                  <a:pt x="23" y="55"/>
                  <a:pt x="16" y="82"/>
                  <a:pt x="12" y="78"/>
                </a:cubicBezTo>
                <a:cubicBezTo>
                  <a:pt x="12" y="78"/>
                  <a:pt x="18" y="95"/>
                  <a:pt x="23" y="101"/>
                </a:cubicBezTo>
                <a:cubicBezTo>
                  <a:pt x="29" y="106"/>
                  <a:pt x="39" y="126"/>
                  <a:pt x="45" y="129"/>
                </a:cubicBezTo>
                <a:cubicBezTo>
                  <a:pt x="50" y="131"/>
                  <a:pt x="54" y="133"/>
                  <a:pt x="57" y="141"/>
                </a:cubicBezTo>
                <a:cubicBezTo>
                  <a:pt x="61" y="148"/>
                  <a:pt x="53" y="165"/>
                  <a:pt x="46" y="173"/>
                </a:cubicBezTo>
                <a:cubicBezTo>
                  <a:pt x="39" y="182"/>
                  <a:pt x="37" y="189"/>
                  <a:pt x="37" y="189"/>
                </a:cubicBezTo>
                <a:cubicBezTo>
                  <a:pt x="37" y="189"/>
                  <a:pt x="55" y="197"/>
                  <a:pt x="61" y="206"/>
                </a:cubicBezTo>
                <a:cubicBezTo>
                  <a:pt x="67" y="216"/>
                  <a:pt x="61" y="217"/>
                  <a:pt x="75" y="230"/>
                </a:cubicBezTo>
                <a:cubicBezTo>
                  <a:pt x="89" y="243"/>
                  <a:pt x="99" y="246"/>
                  <a:pt x="102" y="257"/>
                </a:cubicBezTo>
                <a:cubicBezTo>
                  <a:pt x="106" y="267"/>
                  <a:pt x="107" y="287"/>
                  <a:pt x="109" y="293"/>
                </a:cubicBezTo>
                <a:cubicBezTo>
                  <a:pt x="111" y="299"/>
                  <a:pt x="109" y="300"/>
                  <a:pt x="116" y="301"/>
                </a:cubicBezTo>
                <a:cubicBezTo>
                  <a:pt x="123" y="303"/>
                  <a:pt x="140" y="293"/>
                  <a:pt x="155" y="299"/>
                </a:cubicBezTo>
                <a:cubicBezTo>
                  <a:pt x="170" y="305"/>
                  <a:pt x="177" y="314"/>
                  <a:pt x="182" y="329"/>
                </a:cubicBezTo>
                <a:cubicBezTo>
                  <a:pt x="187" y="345"/>
                  <a:pt x="204" y="364"/>
                  <a:pt x="204" y="364"/>
                </a:cubicBezTo>
                <a:cubicBezTo>
                  <a:pt x="231" y="385"/>
                  <a:pt x="231" y="385"/>
                  <a:pt x="231" y="385"/>
                </a:cubicBezTo>
                <a:cubicBezTo>
                  <a:pt x="231" y="385"/>
                  <a:pt x="246" y="391"/>
                  <a:pt x="262" y="391"/>
                </a:cubicBezTo>
                <a:cubicBezTo>
                  <a:pt x="277" y="391"/>
                  <a:pt x="260" y="391"/>
                  <a:pt x="295" y="391"/>
                </a:cubicBezTo>
                <a:cubicBezTo>
                  <a:pt x="329" y="391"/>
                  <a:pt x="341" y="400"/>
                  <a:pt x="347" y="413"/>
                </a:cubicBezTo>
                <a:cubicBezTo>
                  <a:pt x="353" y="426"/>
                  <a:pt x="354" y="426"/>
                  <a:pt x="370" y="428"/>
                </a:cubicBezTo>
                <a:cubicBezTo>
                  <a:pt x="385" y="430"/>
                  <a:pt x="407" y="425"/>
                  <a:pt x="407" y="425"/>
                </a:cubicBezTo>
                <a:cubicBezTo>
                  <a:pt x="431" y="434"/>
                  <a:pt x="431" y="434"/>
                  <a:pt x="431" y="434"/>
                </a:cubicBezTo>
                <a:cubicBezTo>
                  <a:pt x="431" y="434"/>
                  <a:pt x="451" y="420"/>
                  <a:pt x="459" y="413"/>
                </a:cubicBezTo>
                <a:cubicBezTo>
                  <a:pt x="467" y="406"/>
                  <a:pt x="445" y="410"/>
                  <a:pt x="467" y="391"/>
                </a:cubicBezTo>
                <a:cubicBezTo>
                  <a:pt x="489" y="371"/>
                  <a:pt x="482" y="356"/>
                  <a:pt x="478" y="355"/>
                </a:cubicBezTo>
                <a:lnTo>
                  <a:pt x="449" y="329"/>
                </a:lnTo>
                <a:close/>
              </a:path>
            </a:pathLst>
          </a:custGeom>
          <a:solidFill>
            <a:srgbClr val="ED1651"/>
          </a:solidFill>
          <a:ln w="3175" cap="rnd">
            <a:solidFill>
              <a:schemeClr val="bg1"/>
            </a:solidFill>
            <a:round/>
            <a:headEnd/>
            <a:tailEnd/>
          </a:ln>
        </p:spPr>
        <p:txBody>
          <a:bodyPr/>
          <a:lstStyle/>
          <a:p>
            <a:endParaRPr lang="de-DE"/>
          </a:p>
        </p:txBody>
      </p:sp>
      <p:sp>
        <p:nvSpPr>
          <p:cNvPr id="714808" name="Freeform 2104"/>
          <p:cNvSpPr>
            <a:spLocks/>
          </p:cNvSpPr>
          <p:nvPr/>
        </p:nvSpPr>
        <p:spPr bwMode="gray">
          <a:xfrm rot="347379">
            <a:off x="4214813" y="4241800"/>
            <a:ext cx="233362" cy="261938"/>
          </a:xfrm>
          <a:custGeom>
            <a:avLst/>
            <a:gdLst>
              <a:gd name="T0" fmla="*/ 2147483647 w 251"/>
              <a:gd name="T1" fmla="*/ 0 h 270"/>
              <a:gd name="T2" fmla="*/ 2147483647 w 251"/>
              <a:gd name="T3" fmla="*/ 2147483647 h 270"/>
              <a:gd name="T4" fmla="*/ 2147483647 w 251"/>
              <a:gd name="T5" fmla="*/ 2147483647 h 270"/>
              <a:gd name="T6" fmla="*/ 2147483647 w 251"/>
              <a:gd name="T7" fmla="*/ 2147483647 h 270"/>
              <a:gd name="T8" fmla="*/ 2147483647 w 251"/>
              <a:gd name="T9" fmla="*/ 2147483647 h 270"/>
              <a:gd name="T10" fmla="*/ 2147483647 w 251"/>
              <a:gd name="T11" fmla="*/ 2147483647 h 270"/>
              <a:gd name="T12" fmla="*/ 2147483647 w 251"/>
              <a:gd name="T13" fmla="*/ 2147483647 h 270"/>
              <a:gd name="T14" fmla="*/ 2147483647 w 251"/>
              <a:gd name="T15" fmla="*/ 2147483647 h 270"/>
              <a:gd name="T16" fmla="*/ 2147483647 w 251"/>
              <a:gd name="T17" fmla="*/ 2147483647 h 270"/>
              <a:gd name="T18" fmla="*/ 2147483647 w 251"/>
              <a:gd name="T19" fmla="*/ 2147483647 h 270"/>
              <a:gd name="T20" fmla="*/ 2147483647 w 251"/>
              <a:gd name="T21" fmla="*/ 2147483647 h 270"/>
              <a:gd name="T22" fmla="*/ 2147483647 w 251"/>
              <a:gd name="T23" fmla="*/ 2147483647 h 270"/>
              <a:gd name="T24" fmla="*/ 2147483647 w 251"/>
              <a:gd name="T25" fmla="*/ 2147483647 h 270"/>
              <a:gd name="T26" fmla="*/ 2147483647 w 251"/>
              <a:gd name="T27" fmla="*/ 2147483647 h 270"/>
              <a:gd name="T28" fmla="*/ 2147483647 w 251"/>
              <a:gd name="T29" fmla="*/ 2147483647 h 270"/>
              <a:gd name="T30" fmla="*/ 2147483647 w 251"/>
              <a:gd name="T31" fmla="*/ 2147483647 h 270"/>
              <a:gd name="T32" fmla="*/ 2147483647 w 251"/>
              <a:gd name="T33" fmla="*/ 2147483647 h 270"/>
              <a:gd name="T34" fmla="*/ 2147483647 w 251"/>
              <a:gd name="T35" fmla="*/ 2147483647 h 270"/>
              <a:gd name="T36" fmla="*/ 2147483647 w 251"/>
              <a:gd name="T37" fmla="*/ 2147483647 h 270"/>
              <a:gd name="T38" fmla="*/ 2147483647 w 251"/>
              <a:gd name="T39" fmla="*/ 2147483647 h 270"/>
              <a:gd name="T40" fmla="*/ 0 w 251"/>
              <a:gd name="T41" fmla="*/ 2147483647 h 270"/>
              <a:gd name="T42" fmla="*/ 2147483647 w 251"/>
              <a:gd name="T43" fmla="*/ 2147483647 h 270"/>
              <a:gd name="T44" fmla="*/ 2147483647 w 251"/>
              <a:gd name="T45" fmla="*/ 2147483647 h 270"/>
              <a:gd name="T46" fmla="*/ 2147483647 w 251"/>
              <a:gd name="T47" fmla="*/ 2147483647 h 270"/>
              <a:gd name="T48" fmla="*/ 2147483647 w 251"/>
              <a:gd name="T49" fmla="*/ 2147483647 h 270"/>
              <a:gd name="T50" fmla="*/ 2147483647 w 251"/>
              <a:gd name="T51" fmla="*/ 0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1"/>
              <a:gd name="T79" fmla="*/ 0 h 270"/>
              <a:gd name="T80" fmla="*/ 251 w 251"/>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1" h="270">
                <a:moveTo>
                  <a:pt x="120" y="0"/>
                </a:moveTo>
                <a:cubicBezTo>
                  <a:pt x="127" y="7"/>
                  <a:pt x="150" y="0"/>
                  <a:pt x="154" y="4"/>
                </a:cubicBezTo>
                <a:cubicBezTo>
                  <a:pt x="154" y="4"/>
                  <a:pt x="160" y="21"/>
                  <a:pt x="165" y="27"/>
                </a:cubicBezTo>
                <a:cubicBezTo>
                  <a:pt x="171" y="32"/>
                  <a:pt x="181" y="52"/>
                  <a:pt x="187" y="55"/>
                </a:cubicBezTo>
                <a:cubicBezTo>
                  <a:pt x="192" y="57"/>
                  <a:pt x="196" y="59"/>
                  <a:pt x="199" y="67"/>
                </a:cubicBezTo>
                <a:cubicBezTo>
                  <a:pt x="203" y="74"/>
                  <a:pt x="195" y="91"/>
                  <a:pt x="188" y="99"/>
                </a:cubicBezTo>
                <a:cubicBezTo>
                  <a:pt x="181" y="108"/>
                  <a:pt x="179" y="115"/>
                  <a:pt x="179" y="115"/>
                </a:cubicBezTo>
                <a:cubicBezTo>
                  <a:pt x="179" y="115"/>
                  <a:pt x="197" y="123"/>
                  <a:pt x="203" y="132"/>
                </a:cubicBezTo>
                <a:cubicBezTo>
                  <a:pt x="209" y="142"/>
                  <a:pt x="203" y="143"/>
                  <a:pt x="217" y="156"/>
                </a:cubicBezTo>
                <a:cubicBezTo>
                  <a:pt x="231" y="169"/>
                  <a:pt x="241" y="172"/>
                  <a:pt x="244" y="183"/>
                </a:cubicBezTo>
                <a:cubicBezTo>
                  <a:pt x="248" y="193"/>
                  <a:pt x="249" y="213"/>
                  <a:pt x="251" y="219"/>
                </a:cubicBezTo>
                <a:cubicBezTo>
                  <a:pt x="251" y="219"/>
                  <a:pt x="246" y="233"/>
                  <a:pt x="239" y="237"/>
                </a:cubicBezTo>
                <a:cubicBezTo>
                  <a:pt x="232" y="240"/>
                  <a:pt x="228" y="245"/>
                  <a:pt x="226" y="254"/>
                </a:cubicBezTo>
                <a:cubicBezTo>
                  <a:pt x="225" y="264"/>
                  <a:pt x="214" y="270"/>
                  <a:pt x="205" y="268"/>
                </a:cubicBezTo>
                <a:cubicBezTo>
                  <a:pt x="197" y="267"/>
                  <a:pt x="185" y="263"/>
                  <a:pt x="172" y="263"/>
                </a:cubicBezTo>
                <a:cubicBezTo>
                  <a:pt x="160" y="263"/>
                  <a:pt x="148" y="260"/>
                  <a:pt x="141" y="253"/>
                </a:cubicBezTo>
                <a:cubicBezTo>
                  <a:pt x="134" y="246"/>
                  <a:pt x="117" y="218"/>
                  <a:pt x="111" y="210"/>
                </a:cubicBezTo>
                <a:cubicBezTo>
                  <a:pt x="106" y="202"/>
                  <a:pt x="95" y="189"/>
                  <a:pt x="90" y="189"/>
                </a:cubicBezTo>
                <a:cubicBezTo>
                  <a:pt x="86" y="189"/>
                  <a:pt x="48" y="167"/>
                  <a:pt x="39" y="167"/>
                </a:cubicBezTo>
                <a:cubicBezTo>
                  <a:pt x="29" y="167"/>
                  <a:pt x="15" y="163"/>
                  <a:pt x="12" y="162"/>
                </a:cubicBezTo>
                <a:cubicBezTo>
                  <a:pt x="8" y="160"/>
                  <a:pt x="0" y="126"/>
                  <a:pt x="0" y="126"/>
                </a:cubicBezTo>
                <a:cubicBezTo>
                  <a:pt x="0" y="126"/>
                  <a:pt x="12" y="118"/>
                  <a:pt x="27" y="110"/>
                </a:cubicBezTo>
                <a:cubicBezTo>
                  <a:pt x="42" y="102"/>
                  <a:pt x="57" y="88"/>
                  <a:pt x="63" y="79"/>
                </a:cubicBezTo>
                <a:cubicBezTo>
                  <a:pt x="69" y="71"/>
                  <a:pt x="76" y="59"/>
                  <a:pt x="77" y="42"/>
                </a:cubicBezTo>
                <a:cubicBezTo>
                  <a:pt x="79" y="24"/>
                  <a:pt x="95" y="9"/>
                  <a:pt x="102" y="11"/>
                </a:cubicBezTo>
                <a:cubicBezTo>
                  <a:pt x="109" y="14"/>
                  <a:pt x="120" y="0"/>
                  <a:pt x="120" y="0"/>
                </a:cubicBezTo>
                <a:close/>
              </a:path>
            </a:pathLst>
          </a:custGeom>
          <a:solidFill>
            <a:srgbClr val="ED1651"/>
          </a:solidFill>
          <a:ln w="3175" cap="rnd">
            <a:solidFill>
              <a:schemeClr val="bg1"/>
            </a:solidFill>
            <a:round/>
            <a:headEnd/>
            <a:tailEnd/>
          </a:ln>
        </p:spPr>
        <p:txBody>
          <a:bodyPr/>
          <a:lstStyle/>
          <a:p>
            <a:endParaRPr lang="de-DE"/>
          </a:p>
        </p:txBody>
      </p:sp>
      <p:sp>
        <p:nvSpPr>
          <p:cNvPr id="714809" name="Freeform 2105"/>
          <p:cNvSpPr>
            <a:spLocks/>
          </p:cNvSpPr>
          <p:nvPr/>
        </p:nvSpPr>
        <p:spPr bwMode="gray">
          <a:xfrm rot="347379">
            <a:off x="4141788" y="4303713"/>
            <a:ext cx="28575" cy="46037"/>
          </a:xfrm>
          <a:custGeom>
            <a:avLst/>
            <a:gdLst>
              <a:gd name="T0" fmla="*/ 2147483647 w 31"/>
              <a:gd name="T1" fmla="*/ 0 h 47"/>
              <a:gd name="T2" fmla="*/ 2147483647 w 31"/>
              <a:gd name="T3" fmla="*/ 2147483647 h 47"/>
              <a:gd name="T4" fmla="*/ 2147483647 w 31"/>
              <a:gd name="T5" fmla="*/ 2147483647 h 47"/>
              <a:gd name="T6" fmla="*/ 2147483647 w 31"/>
              <a:gd name="T7" fmla="*/ 0 h 47"/>
              <a:gd name="T8" fmla="*/ 0 60000 65536"/>
              <a:gd name="T9" fmla="*/ 0 60000 65536"/>
              <a:gd name="T10" fmla="*/ 0 60000 65536"/>
              <a:gd name="T11" fmla="*/ 0 60000 65536"/>
              <a:gd name="T12" fmla="*/ 0 w 31"/>
              <a:gd name="T13" fmla="*/ 0 h 47"/>
              <a:gd name="T14" fmla="*/ 31 w 31"/>
              <a:gd name="T15" fmla="*/ 47 h 47"/>
            </a:gdLst>
            <a:ahLst/>
            <a:cxnLst>
              <a:cxn ang="T8">
                <a:pos x="T0" y="T1"/>
              </a:cxn>
              <a:cxn ang="T9">
                <a:pos x="T2" y="T3"/>
              </a:cxn>
              <a:cxn ang="T10">
                <a:pos x="T4" y="T5"/>
              </a:cxn>
              <a:cxn ang="T11">
                <a:pos x="T6" y="T7"/>
              </a:cxn>
            </a:cxnLst>
            <a:rect l="T12" t="T13" r="T14" b="T15"/>
            <a:pathLst>
              <a:path w="31" h="47">
                <a:moveTo>
                  <a:pt x="12" y="0"/>
                </a:moveTo>
                <a:cubicBezTo>
                  <a:pt x="12" y="0"/>
                  <a:pt x="31" y="10"/>
                  <a:pt x="28" y="18"/>
                </a:cubicBezTo>
                <a:cubicBezTo>
                  <a:pt x="25" y="26"/>
                  <a:pt x="5" y="47"/>
                  <a:pt x="5" y="47"/>
                </a:cubicBezTo>
                <a:cubicBezTo>
                  <a:pt x="5" y="47"/>
                  <a:pt x="0" y="16"/>
                  <a:pt x="12" y="0"/>
                </a:cubicBezTo>
                <a:close/>
              </a:path>
            </a:pathLst>
          </a:custGeom>
          <a:solidFill>
            <a:srgbClr val="ED1651"/>
          </a:solidFill>
          <a:ln w="3175" cap="rnd">
            <a:solidFill>
              <a:schemeClr val="bg1"/>
            </a:solidFill>
            <a:round/>
            <a:headEnd/>
            <a:tailEnd/>
          </a:ln>
        </p:spPr>
        <p:txBody>
          <a:bodyPr/>
          <a:lstStyle/>
          <a:p>
            <a:endParaRPr lang="de-DE"/>
          </a:p>
        </p:txBody>
      </p:sp>
      <p:sp>
        <p:nvSpPr>
          <p:cNvPr id="714810" name="Freeform 2106"/>
          <p:cNvSpPr>
            <a:spLocks/>
          </p:cNvSpPr>
          <p:nvPr/>
        </p:nvSpPr>
        <p:spPr bwMode="gray">
          <a:xfrm rot="347379">
            <a:off x="4097338" y="4335463"/>
            <a:ext cx="42862" cy="115887"/>
          </a:xfrm>
          <a:custGeom>
            <a:avLst/>
            <a:gdLst>
              <a:gd name="T0" fmla="*/ 2147483647 w 44"/>
              <a:gd name="T1" fmla="*/ 2147483647 h 118"/>
              <a:gd name="T2" fmla="*/ 2147483647 w 44"/>
              <a:gd name="T3" fmla="*/ 2147483647 h 118"/>
              <a:gd name="T4" fmla="*/ 2147483647 w 44"/>
              <a:gd name="T5" fmla="*/ 2147483647 h 118"/>
              <a:gd name="T6" fmla="*/ 2147483647 w 44"/>
              <a:gd name="T7" fmla="*/ 2147483647 h 118"/>
              <a:gd name="T8" fmla="*/ 2147483647 w 44"/>
              <a:gd name="T9" fmla="*/ 2147483647 h 118"/>
              <a:gd name="T10" fmla="*/ 2147483647 w 44"/>
              <a:gd name="T11" fmla="*/ 2147483647 h 118"/>
              <a:gd name="T12" fmla="*/ 2147483647 w 44"/>
              <a:gd name="T13" fmla="*/ 2147483647 h 118"/>
              <a:gd name="T14" fmla="*/ 0 60000 65536"/>
              <a:gd name="T15" fmla="*/ 0 60000 65536"/>
              <a:gd name="T16" fmla="*/ 0 60000 65536"/>
              <a:gd name="T17" fmla="*/ 0 60000 65536"/>
              <a:gd name="T18" fmla="*/ 0 60000 65536"/>
              <a:gd name="T19" fmla="*/ 0 60000 65536"/>
              <a:gd name="T20" fmla="*/ 0 60000 65536"/>
              <a:gd name="T21" fmla="*/ 0 w 44"/>
              <a:gd name="T22" fmla="*/ 0 h 118"/>
              <a:gd name="T23" fmla="*/ 44 w 4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18">
                <a:moveTo>
                  <a:pt x="44" y="8"/>
                </a:moveTo>
                <a:cubicBezTo>
                  <a:pt x="44" y="8"/>
                  <a:pt x="21" y="42"/>
                  <a:pt x="27" y="51"/>
                </a:cubicBezTo>
                <a:cubicBezTo>
                  <a:pt x="32" y="61"/>
                  <a:pt x="31" y="107"/>
                  <a:pt x="24" y="118"/>
                </a:cubicBezTo>
                <a:cubicBezTo>
                  <a:pt x="24" y="118"/>
                  <a:pt x="5" y="94"/>
                  <a:pt x="4" y="73"/>
                </a:cubicBezTo>
                <a:cubicBezTo>
                  <a:pt x="2" y="53"/>
                  <a:pt x="0" y="45"/>
                  <a:pt x="8" y="39"/>
                </a:cubicBezTo>
                <a:cubicBezTo>
                  <a:pt x="17" y="32"/>
                  <a:pt x="17" y="29"/>
                  <a:pt x="21" y="20"/>
                </a:cubicBezTo>
                <a:cubicBezTo>
                  <a:pt x="25" y="11"/>
                  <a:pt x="34" y="0"/>
                  <a:pt x="44" y="8"/>
                </a:cubicBezTo>
                <a:close/>
              </a:path>
            </a:pathLst>
          </a:custGeom>
          <a:solidFill>
            <a:srgbClr val="ED1651"/>
          </a:solidFill>
          <a:ln w="3175" cap="rnd">
            <a:solidFill>
              <a:schemeClr val="bg1"/>
            </a:solidFill>
            <a:round/>
            <a:headEnd/>
            <a:tailEnd/>
          </a:ln>
        </p:spPr>
        <p:txBody>
          <a:bodyPr/>
          <a:lstStyle/>
          <a:p>
            <a:endParaRPr lang="de-DE"/>
          </a:p>
        </p:txBody>
      </p:sp>
      <p:sp>
        <p:nvSpPr>
          <p:cNvPr id="714811" name="Freeform 2107"/>
          <p:cNvSpPr>
            <a:spLocks/>
          </p:cNvSpPr>
          <p:nvPr/>
        </p:nvSpPr>
        <p:spPr bwMode="gray">
          <a:xfrm rot="347379">
            <a:off x="4116388" y="4348163"/>
            <a:ext cx="104775" cy="128587"/>
          </a:xfrm>
          <a:custGeom>
            <a:avLst/>
            <a:gdLst>
              <a:gd name="T0" fmla="*/ 2147483647 w 112"/>
              <a:gd name="T1" fmla="*/ 2147483647 h 133"/>
              <a:gd name="T2" fmla="*/ 2147483647 w 112"/>
              <a:gd name="T3" fmla="*/ 0 h 133"/>
              <a:gd name="T4" fmla="*/ 2147483647 w 112"/>
              <a:gd name="T5" fmla="*/ 2147483647 h 133"/>
              <a:gd name="T6" fmla="*/ 2147483647 w 112"/>
              <a:gd name="T7" fmla="*/ 2147483647 h 133"/>
              <a:gd name="T8" fmla="*/ 2147483647 w 112"/>
              <a:gd name="T9" fmla="*/ 2147483647 h 133"/>
              <a:gd name="T10" fmla="*/ 2147483647 w 112"/>
              <a:gd name="T11" fmla="*/ 2147483647 h 133"/>
              <a:gd name="T12" fmla="*/ 2147483647 w 112"/>
              <a:gd name="T13" fmla="*/ 2147483647 h 133"/>
              <a:gd name="T14" fmla="*/ 2147483647 w 112"/>
              <a:gd name="T15" fmla="*/ 2147483647 h 133"/>
              <a:gd name="T16" fmla="*/ 2147483647 w 112"/>
              <a:gd name="T17" fmla="*/ 2147483647 h 133"/>
              <a:gd name="T18" fmla="*/ 2147483647 w 112"/>
              <a:gd name="T19" fmla="*/ 2147483647 h 133"/>
              <a:gd name="T20" fmla="*/ 2147483647 w 112"/>
              <a:gd name="T21" fmla="*/ 2147483647 h 133"/>
              <a:gd name="T22" fmla="*/ 2147483647 w 112"/>
              <a:gd name="T23" fmla="*/ 2147483647 h 133"/>
              <a:gd name="T24" fmla="*/ 2147483647 w 112"/>
              <a:gd name="T25" fmla="*/ 2147483647 h 133"/>
              <a:gd name="T26" fmla="*/ 2147483647 w 112"/>
              <a:gd name="T27" fmla="*/ 2147483647 h 133"/>
              <a:gd name="T28" fmla="*/ 2147483647 w 112"/>
              <a:gd name="T29" fmla="*/ 2147483647 h 1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33"/>
              <a:gd name="T47" fmla="*/ 112 w 112"/>
              <a:gd name="T48" fmla="*/ 133 h 1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33">
                <a:moveTo>
                  <a:pt x="112" y="36"/>
                </a:moveTo>
                <a:cubicBezTo>
                  <a:pt x="108" y="34"/>
                  <a:pt x="100" y="0"/>
                  <a:pt x="100" y="0"/>
                </a:cubicBezTo>
                <a:cubicBezTo>
                  <a:pt x="100" y="0"/>
                  <a:pt x="86" y="7"/>
                  <a:pt x="82" y="12"/>
                </a:cubicBezTo>
                <a:cubicBezTo>
                  <a:pt x="79" y="17"/>
                  <a:pt x="69" y="32"/>
                  <a:pt x="62" y="34"/>
                </a:cubicBezTo>
                <a:cubicBezTo>
                  <a:pt x="55" y="37"/>
                  <a:pt x="44" y="37"/>
                  <a:pt x="40" y="29"/>
                </a:cubicBezTo>
                <a:cubicBezTo>
                  <a:pt x="37" y="20"/>
                  <a:pt x="33" y="3"/>
                  <a:pt x="26" y="4"/>
                </a:cubicBezTo>
                <a:cubicBezTo>
                  <a:pt x="23" y="3"/>
                  <a:pt x="23" y="3"/>
                  <a:pt x="23" y="3"/>
                </a:cubicBezTo>
                <a:cubicBezTo>
                  <a:pt x="23" y="3"/>
                  <a:pt x="0" y="37"/>
                  <a:pt x="6" y="46"/>
                </a:cubicBezTo>
                <a:cubicBezTo>
                  <a:pt x="11" y="56"/>
                  <a:pt x="10" y="102"/>
                  <a:pt x="3" y="113"/>
                </a:cubicBezTo>
                <a:cubicBezTo>
                  <a:pt x="19" y="130"/>
                  <a:pt x="19" y="130"/>
                  <a:pt x="19" y="130"/>
                </a:cubicBezTo>
                <a:cubicBezTo>
                  <a:pt x="19" y="130"/>
                  <a:pt x="43" y="133"/>
                  <a:pt x="48" y="128"/>
                </a:cubicBezTo>
                <a:cubicBezTo>
                  <a:pt x="53" y="122"/>
                  <a:pt x="68" y="103"/>
                  <a:pt x="72" y="95"/>
                </a:cubicBezTo>
                <a:cubicBezTo>
                  <a:pt x="77" y="87"/>
                  <a:pt x="79" y="85"/>
                  <a:pt x="86" y="83"/>
                </a:cubicBezTo>
                <a:cubicBezTo>
                  <a:pt x="93" y="80"/>
                  <a:pt x="95" y="74"/>
                  <a:pt x="95" y="69"/>
                </a:cubicBezTo>
                <a:cubicBezTo>
                  <a:pt x="95" y="63"/>
                  <a:pt x="106" y="39"/>
                  <a:pt x="112" y="36"/>
                </a:cubicBezTo>
                <a:close/>
              </a:path>
            </a:pathLst>
          </a:custGeom>
          <a:solidFill>
            <a:srgbClr val="ED1651"/>
          </a:solidFill>
          <a:ln w="3175" cap="rnd">
            <a:solidFill>
              <a:schemeClr val="bg1"/>
            </a:solidFill>
            <a:round/>
            <a:headEnd/>
            <a:tailEnd/>
          </a:ln>
        </p:spPr>
        <p:txBody>
          <a:bodyPr/>
          <a:lstStyle/>
          <a:p>
            <a:endParaRPr lang="de-DE"/>
          </a:p>
        </p:txBody>
      </p:sp>
      <p:sp>
        <p:nvSpPr>
          <p:cNvPr id="714812" name="Freeform 2108"/>
          <p:cNvSpPr>
            <a:spLocks/>
          </p:cNvSpPr>
          <p:nvPr/>
        </p:nvSpPr>
        <p:spPr bwMode="gray">
          <a:xfrm rot="347379">
            <a:off x="4090988" y="4400550"/>
            <a:ext cx="496887" cy="446088"/>
          </a:xfrm>
          <a:custGeom>
            <a:avLst/>
            <a:gdLst>
              <a:gd name="T0" fmla="*/ 2147483647 w 532"/>
              <a:gd name="T1" fmla="*/ 2147483647 h 459"/>
              <a:gd name="T2" fmla="*/ 2147483647 w 532"/>
              <a:gd name="T3" fmla="*/ 2147483647 h 459"/>
              <a:gd name="T4" fmla="*/ 2147483647 w 532"/>
              <a:gd name="T5" fmla="*/ 2147483647 h 459"/>
              <a:gd name="T6" fmla="*/ 2147483647 w 532"/>
              <a:gd name="T7" fmla="*/ 2147483647 h 459"/>
              <a:gd name="T8" fmla="*/ 2147483647 w 532"/>
              <a:gd name="T9" fmla="*/ 2147483647 h 459"/>
              <a:gd name="T10" fmla="*/ 2147483647 w 532"/>
              <a:gd name="T11" fmla="*/ 2147483647 h 459"/>
              <a:gd name="T12" fmla="*/ 2147483647 w 532"/>
              <a:gd name="T13" fmla="*/ 2147483647 h 459"/>
              <a:gd name="T14" fmla="*/ 2147483647 w 532"/>
              <a:gd name="T15" fmla="*/ 0 h 459"/>
              <a:gd name="T16" fmla="*/ 2147483647 w 532"/>
              <a:gd name="T17" fmla="*/ 2147483647 h 459"/>
              <a:gd name="T18" fmla="*/ 2147483647 w 532"/>
              <a:gd name="T19" fmla="*/ 2147483647 h 459"/>
              <a:gd name="T20" fmla="*/ 2147483647 w 532"/>
              <a:gd name="T21" fmla="*/ 2147483647 h 459"/>
              <a:gd name="T22" fmla="*/ 2147483647 w 532"/>
              <a:gd name="T23" fmla="*/ 2147483647 h 459"/>
              <a:gd name="T24" fmla="*/ 2147483647 w 532"/>
              <a:gd name="T25" fmla="*/ 2147483647 h 459"/>
              <a:gd name="T26" fmla="*/ 2147483647 w 532"/>
              <a:gd name="T27" fmla="*/ 2147483647 h 459"/>
              <a:gd name="T28" fmla="*/ 2147483647 w 532"/>
              <a:gd name="T29" fmla="*/ 2147483647 h 459"/>
              <a:gd name="T30" fmla="*/ 2147483647 w 532"/>
              <a:gd name="T31" fmla="*/ 2147483647 h 459"/>
              <a:gd name="T32" fmla="*/ 2147483647 w 532"/>
              <a:gd name="T33" fmla="*/ 2147483647 h 459"/>
              <a:gd name="T34" fmla="*/ 2147483647 w 532"/>
              <a:gd name="T35" fmla="*/ 2147483647 h 459"/>
              <a:gd name="T36" fmla="*/ 2147483647 w 532"/>
              <a:gd name="T37" fmla="*/ 2147483647 h 459"/>
              <a:gd name="T38" fmla="*/ 2147483647 w 532"/>
              <a:gd name="T39" fmla="*/ 2147483647 h 459"/>
              <a:gd name="T40" fmla="*/ 2147483647 w 532"/>
              <a:gd name="T41" fmla="*/ 2147483647 h 459"/>
              <a:gd name="T42" fmla="*/ 2147483647 w 532"/>
              <a:gd name="T43" fmla="*/ 2147483647 h 459"/>
              <a:gd name="T44" fmla="*/ 2147483647 w 532"/>
              <a:gd name="T45" fmla="*/ 2147483647 h 459"/>
              <a:gd name="T46" fmla="*/ 2147483647 w 532"/>
              <a:gd name="T47" fmla="*/ 2147483647 h 459"/>
              <a:gd name="T48" fmla="*/ 2147483647 w 532"/>
              <a:gd name="T49" fmla="*/ 2147483647 h 459"/>
              <a:gd name="T50" fmla="*/ 2147483647 w 532"/>
              <a:gd name="T51" fmla="*/ 2147483647 h 459"/>
              <a:gd name="T52" fmla="*/ 2147483647 w 532"/>
              <a:gd name="T53" fmla="*/ 2147483647 h 459"/>
              <a:gd name="T54" fmla="*/ 2147483647 w 532"/>
              <a:gd name="T55" fmla="*/ 2147483647 h 459"/>
              <a:gd name="T56" fmla="*/ 2147483647 w 532"/>
              <a:gd name="T57" fmla="*/ 2147483647 h 459"/>
              <a:gd name="T58" fmla="*/ 2147483647 w 532"/>
              <a:gd name="T59" fmla="*/ 2147483647 h 459"/>
              <a:gd name="T60" fmla="*/ 2147483647 w 532"/>
              <a:gd name="T61" fmla="*/ 2147483647 h 459"/>
              <a:gd name="T62" fmla="*/ 2147483647 w 532"/>
              <a:gd name="T63" fmla="*/ 2147483647 h 459"/>
              <a:gd name="T64" fmla="*/ 2147483647 w 532"/>
              <a:gd name="T65" fmla="*/ 2147483647 h 459"/>
              <a:gd name="T66" fmla="*/ 2147483647 w 532"/>
              <a:gd name="T67" fmla="*/ 2147483647 h 459"/>
              <a:gd name="T68" fmla="*/ 2147483647 w 532"/>
              <a:gd name="T69" fmla="*/ 2147483647 h 459"/>
              <a:gd name="T70" fmla="*/ 2147483647 w 532"/>
              <a:gd name="T71" fmla="*/ 2147483647 h 459"/>
              <a:gd name="T72" fmla="*/ 2147483647 w 532"/>
              <a:gd name="T73" fmla="*/ 2147483647 h 459"/>
              <a:gd name="T74" fmla="*/ 2147483647 w 532"/>
              <a:gd name="T75" fmla="*/ 2147483647 h 459"/>
              <a:gd name="T76" fmla="*/ 2147483647 w 532"/>
              <a:gd name="T77" fmla="*/ 2147483647 h 459"/>
              <a:gd name="T78" fmla="*/ 2147483647 w 532"/>
              <a:gd name="T79" fmla="*/ 2147483647 h 459"/>
              <a:gd name="T80" fmla="*/ 2147483647 w 532"/>
              <a:gd name="T81" fmla="*/ 2147483647 h 459"/>
              <a:gd name="T82" fmla="*/ 2147483647 w 532"/>
              <a:gd name="T83" fmla="*/ 2147483647 h 459"/>
              <a:gd name="T84" fmla="*/ 2147483647 w 532"/>
              <a:gd name="T85" fmla="*/ 2147483647 h 459"/>
              <a:gd name="T86" fmla="*/ 2147483647 w 532"/>
              <a:gd name="T87" fmla="*/ 2147483647 h 459"/>
              <a:gd name="T88" fmla="*/ 2147483647 w 532"/>
              <a:gd name="T89" fmla="*/ 2147483647 h 459"/>
              <a:gd name="T90" fmla="*/ 2147483647 w 532"/>
              <a:gd name="T91" fmla="*/ 2147483647 h 459"/>
              <a:gd name="T92" fmla="*/ 2147483647 w 532"/>
              <a:gd name="T93" fmla="*/ 2147483647 h 459"/>
              <a:gd name="T94" fmla="*/ 2147483647 w 532"/>
              <a:gd name="T95" fmla="*/ 2147483647 h 459"/>
              <a:gd name="T96" fmla="*/ 2147483647 w 532"/>
              <a:gd name="T97" fmla="*/ 2147483647 h 459"/>
              <a:gd name="T98" fmla="*/ 2147483647 w 532"/>
              <a:gd name="T99" fmla="*/ 2147483647 h 459"/>
              <a:gd name="T100" fmla="*/ 2147483647 w 532"/>
              <a:gd name="T101" fmla="*/ 2147483647 h 459"/>
              <a:gd name="T102" fmla="*/ 2147483647 w 532"/>
              <a:gd name="T103" fmla="*/ 2147483647 h 459"/>
              <a:gd name="T104" fmla="*/ 2147483647 w 532"/>
              <a:gd name="T105" fmla="*/ 2147483647 h 459"/>
              <a:gd name="T106" fmla="*/ 2147483647 w 532"/>
              <a:gd name="T107" fmla="*/ 2147483647 h 459"/>
              <a:gd name="T108" fmla="*/ 2147483647 w 532"/>
              <a:gd name="T109" fmla="*/ 2147483647 h 459"/>
              <a:gd name="T110" fmla="*/ 2147483647 w 532"/>
              <a:gd name="T111" fmla="*/ 2147483647 h 459"/>
              <a:gd name="T112" fmla="*/ 2147483647 w 532"/>
              <a:gd name="T113" fmla="*/ 2147483647 h 459"/>
              <a:gd name="T114" fmla="*/ 2147483647 w 532"/>
              <a:gd name="T115" fmla="*/ 2147483647 h 459"/>
              <a:gd name="T116" fmla="*/ 2147483647 w 532"/>
              <a:gd name="T117" fmla="*/ 2147483647 h 459"/>
              <a:gd name="T118" fmla="*/ 2147483647 w 532"/>
              <a:gd name="T119" fmla="*/ 2147483647 h 459"/>
              <a:gd name="T120" fmla="*/ 2147483647 w 532"/>
              <a:gd name="T121" fmla="*/ 2147483647 h 459"/>
              <a:gd name="T122" fmla="*/ 2147483647 w 532"/>
              <a:gd name="T123" fmla="*/ 2147483647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2"/>
              <a:gd name="T187" fmla="*/ 0 h 459"/>
              <a:gd name="T188" fmla="*/ 532 w 532"/>
              <a:gd name="T189" fmla="*/ 459 h 4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2" h="459">
                <a:moveTo>
                  <a:pt x="332" y="92"/>
                </a:moveTo>
                <a:cubicBezTo>
                  <a:pt x="331" y="102"/>
                  <a:pt x="320" y="108"/>
                  <a:pt x="311" y="106"/>
                </a:cubicBezTo>
                <a:cubicBezTo>
                  <a:pt x="303" y="105"/>
                  <a:pt x="291" y="101"/>
                  <a:pt x="278" y="101"/>
                </a:cubicBezTo>
                <a:cubicBezTo>
                  <a:pt x="266" y="101"/>
                  <a:pt x="254" y="98"/>
                  <a:pt x="247" y="91"/>
                </a:cubicBezTo>
                <a:cubicBezTo>
                  <a:pt x="240" y="84"/>
                  <a:pt x="223" y="56"/>
                  <a:pt x="217" y="48"/>
                </a:cubicBezTo>
                <a:cubicBezTo>
                  <a:pt x="212" y="40"/>
                  <a:pt x="201" y="27"/>
                  <a:pt x="196" y="27"/>
                </a:cubicBezTo>
                <a:cubicBezTo>
                  <a:pt x="192" y="27"/>
                  <a:pt x="154" y="5"/>
                  <a:pt x="145" y="5"/>
                </a:cubicBezTo>
                <a:cubicBezTo>
                  <a:pt x="135" y="5"/>
                  <a:pt x="121" y="1"/>
                  <a:pt x="118" y="0"/>
                </a:cubicBezTo>
                <a:cubicBezTo>
                  <a:pt x="112" y="3"/>
                  <a:pt x="101" y="27"/>
                  <a:pt x="101" y="33"/>
                </a:cubicBezTo>
                <a:cubicBezTo>
                  <a:pt x="101" y="38"/>
                  <a:pt x="99" y="44"/>
                  <a:pt x="92" y="47"/>
                </a:cubicBezTo>
                <a:cubicBezTo>
                  <a:pt x="85" y="49"/>
                  <a:pt x="83" y="51"/>
                  <a:pt x="78" y="59"/>
                </a:cubicBezTo>
                <a:cubicBezTo>
                  <a:pt x="74" y="67"/>
                  <a:pt x="59" y="86"/>
                  <a:pt x="54" y="92"/>
                </a:cubicBezTo>
                <a:cubicBezTo>
                  <a:pt x="49" y="97"/>
                  <a:pt x="25" y="94"/>
                  <a:pt x="25" y="94"/>
                </a:cubicBezTo>
                <a:cubicBezTo>
                  <a:pt x="9" y="77"/>
                  <a:pt x="9" y="77"/>
                  <a:pt x="9" y="77"/>
                </a:cubicBezTo>
                <a:cubicBezTo>
                  <a:pt x="9" y="77"/>
                  <a:pt x="0" y="110"/>
                  <a:pt x="7" y="115"/>
                </a:cubicBezTo>
                <a:cubicBezTo>
                  <a:pt x="14" y="121"/>
                  <a:pt x="25" y="126"/>
                  <a:pt x="28" y="131"/>
                </a:cubicBezTo>
                <a:cubicBezTo>
                  <a:pt x="30" y="136"/>
                  <a:pt x="27" y="142"/>
                  <a:pt x="32" y="148"/>
                </a:cubicBezTo>
                <a:cubicBezTo>
                  <a:pt x="38" y="155"/>
                  <a:pt x="50" y="161"/>
                  <a:pt x="53" y="163"/>
                </a:cubicBezTo>
                <a:cubicBezTo>
                  <a:pt x="55" y="165"/>
                  <a:pt x="57" y="172"/>
                  <a:pt x="61" y="180"/>
                </a:cubicBezTo>
                <a:cubicBezTo>
                  <a:pt x="66" y="189"/>
                  <a:pt x="72" y="212"/>
                  <a:pt x="70" y="216"/>
                </a:cubicBezTo>
                <a:cubicBezTo>
                  <a:pt x="68" y="220"/>
                  <a:pt x="67" y="228"/>
                  <a:pt x="72" y="228"/>
                </a:cubicBezTo>
                <a:cubicBezTo>
                  <a:pt x="78" y="228"/>
                  <a:pt x="79" y="223"/>
                  <a:pt x="85" y="222"/>
                </a:cubicBezTo>
                <a:cubicBezTo>
                  <a:pt x="91" y="221"/>
                  <a:pt x="88" y="221"/>
                  <a:pt x="93" y="224"/>
                </a:cubicBezTo>
                <a:cubicBezTo>
                  <a:pt x="99" y="227"/>
                  <a:pt x="102" y="238"/>
                  <a:pt x="102" y="238"/>
                </a:cubicBezTo>
                <a:cubicBezTo>
                  <a:pt x="102" y="238"/>
                  <a:pt x="87" y="243"/>
                  <a:pt x="99" y="244"/>
                </a:cubicBezTo>
                <a:cubicBezTo>
                  <a:pt x="111" y="245"/>
                  <a:pt x="111" y="237"/>
                  <a:pt x="114" y="245"/>
                </a:cubicBezTo>
                <a:cubicBezTo>
                  <a:pt x="116" y="252"/>
                  <a:pt x="104" y="260"/>
                  <a:pt x="104" y="263"/>
                </a:cubicBezTo>
                <a:cubicBezTo>
                  <a:pt x="104" y="266"/>
                  <a:pt x="100" y="267"/>
                  <a:pt x="104" y="271"/>
                </a:cubicBezTo>
                <a:cubicBezTo>
                  <a:pt x="109" y="275"/>
                  <a:pt x="118" y="266"/>
                  <a:pt x="118" y="277"/>
                </a:cubicBezTo>
                <a:cubicBezTo>
                  <a:pt x="118" y="287"/>
                  <a:pt x="110" y="280"/>
                  <a:pt x="116" y="294"/>
                </a:cubicBezTo>
                <a:cubicBezTo>
                  <a:pt x="122" y="307"/>
                  <a:pt x="133" y="320"/>
                  <a:pt x="140" y="327"/>
                </a:cubicBezTo>
                <a:cubicBezTo>
                  <a:pt x="148" y="333"/>
                  <a:pt x="153" y="352"/>
                  <a:pt x="153" y="352"/>
                </a:cubicBezTo>
                <a:cubicBezTo>
                  <a:pt x="153" y="352"/>
                  <a:pt x="150" y="351"/>
                  <a:pt x="161" y="357"/>
                </a:cubicBezTo>
                <a:cubicBezTo>
                  <a:pt x="173" y="363"/>
                  <a:pt x="176" y="360"/>
                  <a:pt x="181" y="370"/>
                </a:cubicBezTo>
                <a:cubicBezTo>
                  <a:pt x="186" y="381"/>
                  <a:pt x="187" y="381"/>
                  <a:pt x="194" y="395"/>
                </a:cubicBezTo>
                <a:cubicBezTo>
                  <a:pt x="200" y="408"/>
                  <a:pt x="215" y="434"/>
                  <a:pt x="219" y="436"/>
                </a:cubicBezTo>
                <a:cubicBezTo>
                  <a:pt x="224" y="439"/>
                  <a:pt x="227" y="416"/>
                  <a:pt x="240" y="421"/>
                </a:cubicBezTo>
                <a:cubicBezTo>
                  <a:pt x="252" y="427"/>
                  <a:pt x="281" y="434"/>
                  <a:pt x="284" y="437"/>
                </a:cubicBezTo>
                <a:cubicBezTo>
                  <a:pt x="286" y="440"/>
                  <a:pt x="296" y="459"/>
                  <a:pt x="303" y="453"/>
                </a:cubicBezTo>
                <a:cubicBezTo>
                  <a:pt x="310" y="448"/>
                  <a:pt x="311" y="439"/>
                  <a:pt x="317" y="435"/>
                </a:cubicBezTo>
                <a:cubicBezTo>
                  <a:pt x="323" y="432"/>
                  <a:pt x="332" y="424"/>
                  <a:pt x="334" y="421"/>
                </a:cubicBezTo>
                <a:cubicBezTo>
                  <a:pt x="337" y="417"/>
                  <a:pt x="330" y="406"/>
                  <a:pt x="343" y="402"/>
                </a:cubicBezTo>
                <a:cubicBezTo>
                  <a:pt x="356" y="397"/>
                  <a:pt x="351" y="384"/>
                  <a:pt x="367" y="389"/>
                </a:cubicBezTo>
                <a:cubicBezTo>
                  <a:pt x="384" y="395"/>
                  <a:pt x="381" y="383"/>
                  <a:pt x="395" y="382"/>
                </a:cubicBezTo>
                <a:cubicBezTo>
                  <a:pt x="409" y="381"/>
                  <a:pt x="419" y="376"/>
                  <a:pt x="419" y="376"/>
                </a:cubicBezTo>
                <a:cubicBezTo>
                  <a:pt x="442" y="369"/>
                  <a:pt x="442" y="369"/>
                  <a:pt x="442" y="369"/>
                </a:cubicBezTo>
                <a:cubicBezTo>
                  <a:pt x="442" y="369"/>
                  <a:pt x="460" y="366"/>
                  <a:pt x="473" y="362"/>
                </a:cubicBezTo>
                <a:cubicBezTo>
                  <a:pt x="486" y="358"/>
                  <a:pt x="496" y="341"/>
                  <a:pt x="507" y="342"/>
                </a:cubicBezTo>
                <a:cubicBezTo>
                  <a:pt x="519" y="344"/>
                  <a:pt x="526" y="326"/>
                  <a:pt x="526" y="326"/>
                </a:cubicBezTo>
                <a:cubicBezTo>
                  <a:pt x="526" y="326"/>
                  <a:pt x="532" y="300"/>
                  <a:pt x="529" y="291"/>
                </a:cubicBezTo>
                <a:cubicBezTo>
                  <a:pt x="526" y="281"/>
                  <a:pt x="512" y="275"/>
                  <a:pt x="508" y="276"/>
                </a:cubicBezTo>
                <a:cubicBezTo>
                  <a:pt x="504" y="277"/>
                  <a:pt x="488" y="259"/>
                  <a:pt x="476" y="262"/>
                </a:cubicBezTo>
                <a:cubicBezTo>
                  <a:pt x="464" y="264"/>
                  <a:pt x="450" y="276"/>
                  <a:pt x="442" y="259"/>
                </a:cubicBezTo>
                <a:cubicBezTo>
                  <a:pt x="435" y="243"/>
                  <a:pt x="428" y="209"/>
                  <a:pt x="428" y="209"/>
                </a:cubicBezTo>
                <a:cubicBezTo>
                  <a:pt x="428" y="209"/>
                  <a:pt x="424" y="193"/>
                  <a:pt x="413" y="188"/>
                </a:cubicBezTo>
                <a:cubicBezTo>
                  <a:pt x="403" y="183"/>
                  <a:pt x="394" y="179"/>
                  <a:pt x="396" y="171"/>
                </a:cubicBezTo>
                <a:cubicBezTo>
                  <a:pt x="399" y="163"/>
                  <a:pt x="404" y="150"/>
                  <a:pt x="401" y="149"/>
                </a:cubicBezTo>
                <a:cubicBezTo>
                  <a:pt x="398" y="148"/>
                  <a:pt x="393" y="140"/>
                  <a:pt x="393" y="140"/>
                </a:cubicBezTo>
                <a:cubicBezTo>
                  <a:pt x="393" y="140"/>
                  <a:pt x="390" y="127"/>
                  <a:pt x="385" y="129"/>
                </a:cubicBezTo>
                <a:cubicBezTo>
                  <a:pt x="381" y="130"/>
                  <a:pt x="374" y="126"/>
                  <a:pt x="374" y="126"/>
                </a:cubicBezTo>
                <a:cubicBezTo>
                  <a:pt x="370" y="110"/>
                  <a:pt x="370" y="110"/>
                  <a:pt x="370" y="110"/>
                </a:cubicBezTo>
                <a:cubicBezTo>
                  <a:pt x="370" y="110"/>
                  <a:pt x="335" y="113"/>
                  <a:pt x="332" y="92"/>
                </a:cubicBezTo>
                <a:close/>
              </a:path>
            </a:pathLst>
          </a:custGeom>
          <a:solidFill>
            <a:srgbClr val="ED1651"/>
          </a:solidFill>
          <a:ln w="3175" cap="rnd">
            <a:solidFill>
              <a:schemeClr val="bg1"/>
            </a:solidFill>
            <a:round/>
            <a:headEnd/>
            <a:tailEnd/>
          </a:ln>
        </p:spPr>
        <p:txBody>
          <a:bodyPr/>
          <a:lstStyle/>
          <a:p>
            <a:endParaRPr lang="de-DE"/>
          </a:p>
        </p:txBody>
      </p:sp>
      <p:sp>
        <p:nvSpPr>
          <p:cNvPr id="714813" name="Freeform 2109"/>
          <p:cNvSpPr>
            <a:spLocks/>
          </p:cNvSpPr>
          <p:nvPr/>
        </p:nvSpPr>
        <p:spPr bwMode="gray">
          <a:xfrm rot="347379">
            <a:off x="4475163" y="4586288"/>
            <a:ext cx="139700" cy="115887"/>
          </a:xfrm>
          <a:custGeom>
            <a:avLst/>
            <a:gdLst>
              <a:gd name="T0" fmla="*/ 0 w 150"/>
              <a:gd name="T1" fmla="*/ 2147483647 h 121"/>
              <a:gd name="T2" fmla="*/ 2147483647 w 150"/>
              <a:gd name="T3" fmla="*/ 2147483647 h 121"/>
              <a:gd name="T4" fmla="*/ 2147483647 w 150"/>
              <a:gd name="T5" fmla="*/ 2147483647 h 121"/>
              <a:gd name="T6" fmla="*/ 2147483647 w 150"/>
              <a:gd name="T7" fmla="*/ 2147483647 h 121"/>
              <a:gd name="T8" fmla="*/ 2147483647 w 150"/>
              <a:gd name="T9" fmla="*/ 2147483647 h 121"/>
              <a:gd name="T10" fmla="*/ 2147483647 w 150"/>
              <a:gd name="T11" fmla="*/ 2147483647 h 121"/>
              <a:gd name="T12" fmla="*/ 2147483647 w 150"/>
              <a:gd name="T13" fmla="*/ 2147483647 h 121"/>
              <a:gd name="T14" fmla="*/ 2147483647 w 150"/>
              <a:gd name="T15" fmla="*/ 2147483647 h 121"/>
              <a:gd name="T16" fmla="*/ 2147483647 w 150"/>
              <a:gd name="T17" fmla="*/ 2147483647 h 121"/>
              <a:gd name="T18" fmla="*/ 2147483647 w 150"/>
              <a:gd name="T19" fmla="*/ 2147483647 h 121"/>
              <a:gd name="T20" fmla="*/ 2147483647 w 150"/>
              <a:gd name="T21" fmla="*/ 2147483647 h 121"/>
              <a:gd name="T22" fmla="*/ 2147483647 w 150"/>
              <a:gd name="T23" fmla="*/ 0 h 121"/>
              <a:gd name="T24" fmla="*/ 2147483647 w 150"/>
              <a:gd name="T25" fmla="*/ 2147483647 h 121"/>
              <a:gd name="T26" fmla="*/ 2147483647 w 150"/>
              <a:gd name="T27" fmla="*/ 2147483647 h 121"/>
              <a:gd name="T28" fmla="*/ 2147483647 w 150"/>
              <a:gd name="T29" fmla="*/ 2147483647 h 121"/>
              <a:gd name="T30" fmla="*/ 2147483647 w 150"/>
              <a:gd name="T31" fmla="*/ 2147483647 h 121"/>
              <a:gd name="T32" fmla="*/ 2147483647 w 150"/>
              <a:gd name="T33" fmla="*/ 2147483647 h 121"/>
              <a:gd name="T34" fmla="*/ 2147483647 w 150"/>
              <a:gd name="T35" fmla="*/ 2147483647 h 121"/>
              <a:gd name="T36" fmla="*/ 0 w 150"/>
              <a:gd name="T37" fmla="*/ 2147483647 h 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21"/>
              <a:gd name="T59" fmla="*/ 150 w 150"/>
              <a:gd name="T60" fmla="*/ 121 h 1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21">
                <a:moveTo>
                  <a:pt x="0" y="18"/>
                </a:moveTo>
                <a:cubicBezTo>
                  <a:pt x="11" y="23"/>
                  <a:pt x="15" y="39"/>
                  <a:pt x="15" y="39"/>
                </a:cubicBezTo>
                <a:cubicBezTo>
                  <a:pt x="15" y="39"/>
                  <a:pt x="22" y="73"/>
                  <a:pt x="29" y="89"/>
                </a:cubicBezTo>
                <a:cubicBezTo>
                  <a:pt x="37" y="106"/>
                  <a:pt x="51" y="94"/>
                  <a:pt x="63" y="92"/>
                </a:cubicBezTo>
                <a:cubicBezTo>
                  <a:pt x="75" y="89"/>
                  <a:pt x="91" y="107"/>
                  <a:pt x="95" y="106"/>
                </a:cubicBezTo>
                <a:cubicBezTo>
                  <a:pt x="99" y="105"/>
                  <a:pt x="113" y="111"/>
                  <a:pt x="116" y="121"/>
                </a:cubicBezTo>
                <a:cubicBezTo>
                  <a:pt x="116" y="121"/>
                  <a:pt x="124" y="87"/>
                  <a:pt x="126" y="83"/>
                </a:cubicBezTo>
                <a:cubicBezTo>
                  <a:pt x="128" y="80"/>
                  <a:pt x="138" y="67"/>
                  <a:pt x="138" y="67"/>
                </a:cubicBezTo>
                <a:cubicBezTo>
                  <a:pt x="138" y="67"/>
                  <a:pt x="139" y="46"/>
                  <a:pt x="140" y="40"/>
                </a:cubicBezTo>
                <a:cubicBezTo>
                  <a:pt x="140" y="40"/>
                  <a:pt x="145" y="30"/>
                  <a:pt x="148" y="27"/>
                </a:cubicBezTo>
                <a:cubicBezTo>
                  <a:pt x="150" y="24"/>
                  <a:pt x="149" y="11"/>
                  <a:pt x="149" y="9"/>
                </a:cubicBezTo>
                <a:cubicBezTo>
                  <a:pt x="149" y="7"/>
                  <a:pt x="148" y="0"/>
                  <a:pt x="148" y="0"/>
                </a:cubicBezTo>
                <a:cubicBezTo>
                  <a:pt x="148" y="0"/>
                  <a:pt x="134" y="11"/>
                  <a:pt x="132" y="16"/>
                </a:cubicBezTo>
                <a:cubicBezTo>
                  <a:pt x="130" y="20"/>
                  <a:pt x="123" y="24"/>
                  <a:pt x="118" y="30"/>
                </a:cubicBezTo>
                <a:cubicBezTo>
                  <a:pt x="113" y="36"/>
                  <a:pt x="112" y="37"/>
                  <a:pt x="109" y="42"/>
                </a:cubicBezTo>
                <a:cubicBezTo>
                  <a:pt x="106" y="46"/>
                  <a:pt x="71" y="55"/>
                  <a:pt x="66" y="55"/>
                </a:cubicBezTo>
                <a:cubicBezTo>
                  <a:pt x="62" y="54"/>
                  <a:pt x="48" y="53"/>
                  <a:pt x="45" y="52"/>
                </a:cubicBezTo>
                <a:cubicBezTo>
                  <a:pt x="42" y="51"/>
                  <a:pt x="32" y="47"/>
                  <a:pt x="30" y="44"/>
                </a:cubicBezTo>
                <a:cubicBezTo>
                  <a:pt x="29" y="40"/>
                  <a:pt x="13" y="20"/>
                  <a:pt x="0" y="18"/>
                </a:cubicBezTo>
                <a:close/>
              </a:path>
            </a:pathLst>
          </a:custGeom>
          <a:solidFill>
            <a:srgbClr val="ED1651"/>
          </a:solidFill>
          <a:ln w="3175" cap="rnd">
            <a:solidFill>
              <a:schemeClr val="bg1"/>
            </a:solidFill>
            <a:round/>
            <a:headEnd/>
            <a:tailEnd/>
          </a:ln>
        </p:spPr>
        <p:txBody>
          <a:bodyPr/>
          <a:lstStyle/>
          <a:p>
            <a:endParaRPr lang="de-DE"/>
          </a:p>
        </p:txBody>
      </p:sp>
      <p:sp>
        <p:nvSpPr>
          <p:cNvPr id="714814" name="Freeform 2110"/>
          <p:cNvSpPr>
            <a:spLocks/>
          </p:cNvSpPr>
          <p:nvPr/>
        </p:nvSpPr>
        <p:spPr bwMode="gray">
          <a:xfrm rot="347379">
            <a:off x="5561013" y="4852988"/>
            <a:ext cx="206375" cy="387350"/>
          </a:xfrm>
          <a:custGeom>
            <a:avLst/>
            <a:gdLst>
              <a:gd name="T0" fmla="*/ 2147483647 w 220"/>
              <a:gd name="T1" fmla="*/ 2147483647 h 397"/>
              <a:gd name="T2" fmla="*/ 2147483647 w 220"/>
              <a:gd name="T3" fmla="*/ 2147483647 h 397"/>
              <a:gd name="T4" fmla="*/ 2147483647 w 220"/>
              <a:gd name="T5" fmla="*/ 2147483647 h 397"/>
              <a:gd name="T6" fmla="*/ 2147483647 w 220"/>
              <a:gd name="T7" fmla="*/ 2147483647 h 397"/>
              <a:gd name="T8" fmla="*/ 2147483647 w 220"/>
              <a:gd name="T9" fmla="*/ 2147483647 h 397"/>
              <a:gd name="T10" fmla="*/ 2147483647 w 220"/>
              <a:gd name="T11" fmla="*/ 2147483647 h 397"/>
              <a:gd name="T12" fmla="*/ 2147483647 w 220"/>
              <a:gd name="T13" fmla="*/ 2147483647 h 397"/>
              <a:gd name="T14" fmla="*/ 2147483647 w 220"/>
              <a:gd name="T15" fmla="*/ 2147483647 h 397"/>
              <a:gd name="T16" fmla="*/ 2147483647 w 220"/>
              <a:gd name="T17" fmla="*/ 2147483647 h 397"/>
              <a:gd name="T18" fmla="*/ 2147483647 w 220"/>
              <a:gd name="T19" fmla="*/ 2147483647 h 397"/>
              <a:gd name="T20" fmla="*/ 2147483647 w 220"/>
              <a:gd name="T21" fmla="*/ 2147483647 h 397"/>
              <a:gd name="T22" fmla="*/ 2147483647 w 220"/>
              <a:gd name="T23" fmla="*/ 2147483647 h 397"/>
              <a:gd name="T24" fmla="*/ 2147483647 w 220"/>
              <a:gd name="T25" fmla="*/ 2147483647 h 397"/>
              <a:gd name="T26" fmla="*/ 2147483647 w 220"/>
              <a:gd name="T27" fmla="*/ 2147483647 h 397"/>
              <a:gd name="T28" fmla="*/ 2147483647 w 220"/>
              <a:gd name="T29" fmla="*/ 2147483647 h 397"/>
              <a:gd name="T30" fmla="*/ 2147483647 w 220"/>
              <a:gd name="T31" fmla="*/ 2147483647 h 397"/>
              <a:gd name="T32" fmla="*/ 2147483647 w 220"/>
              <a:gd name="T33" fmla="*/ 2147483647 h 397"/>
              <a:gd name="T34" fmla="*/ 2147483647 w 220"/>
              <a:gd name="T35" fmla="*/ 2147483647 h 397"/>
              <a:gd name="T36" fmla="*/ 2147483647 w 220"/>
              <a:gd name="T37" fmla="*/ 2147483647 h 397"/>
              <a:gd name="T38" fmla="*/ 2147483647 w 220"/>
              <a:gd name="T39" fmla="*/ 2147483647 h 397"/>
              <a:gd name="T40" fmla="*/ 2147483647 w 220"/>
              <a:gd name="T41" fmla="*/ 2147483647 h 397"/>
              <a:gd name="T42" fmla="*/ 2147483647 w 220"/>
              <a:gd name="T43" fmla="*/ 2147483647 h 397"/>
              <a:gd name="T44" fmla="*/ 2147483647 w 220"/>
              <a:gd name="T45" fmla="*/ 2147483647 h 397"/>
              <a:gd name="T46" fmla="*/ 2147483647 w 220"/>
              <a:gd name="T47" fmla="*/ 2147483647 h 397"/>
              <a:gd name="T48" fmla="*/ 2147483647 w 220"/>
              <a:gd name="T49" fmla="*/ 2147483647 h 397"/>
              <a:gd name="T50" fmla="*/ 2147483647 w 220"/>
              <a:gd name="T51" fmla="*/ 2147483647 h 397"/>
              <a:gd name="T52" fmla="*/ 2147483647 w 220"/>
              <a:gd name="T53" fmla="*/ 2147483647 h 397"/>
              <a:gd name="T54" fmla="*/ 2147483647 w 220"/>
              <a:gd name="T55" fmla="*/ 2147483647 h 397"/>
              <a:gd name="T56" fmla="*/ 2147483647 w 220"/>
              <a:gd name="T57" fmla="*/ 2147483647 h 397"/>
              <a:gd name="T58" fmla="*/ 2147483647 w 220"/>
              <a:gd name="T59" fmla="*/ 2147483647 h 397"/>
              <a:gd name="T60" fmla="*/ 2147483647 w 220"/>
              <a:gd name="T61" fmla="*/ 2147483647 h 397"/>
              <a:gd name="T62" fmla="*/ 2147483647 w 220"/>
              <a:gd name="T63" fmla="*/ 2147483647 h 397"/>
              <a:gd name="T64" fmla="*/ 2147483647 w 220"/>
              <a:gd name="T65" fmla="*/ 2147483647 h 397"/>
              <a:gd name="T66" fmla="*/ 2147483647 w 220"/>
              <a:gd name="T67" fmla="*/ 2147483647 h 3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0"/>
              <a:gd name="T103" fmla="*/ 0 h 397"/>
              <a:gd name="T104" fmla="*/ 220 w 220"/>
              <a:gd name="T105" fmla="*/ 397 h 3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0" h="397">
                <a:moveTo>
                  <a:pt x="159" y="282"/>
                </a:moveTo>
                <a:cubicBezTo>
                  <a:pt x="153" y="278"/>
                  <a:pt x="156" y="260"/>
                  <a:pt x="154" y="256"/>
                </a:cubicBezTo>
                <a:cubicBezTo>
                  <a:pt x="152" y="253"/>
                  <a:pt x="153" y="245"/>
                  <a:pt x="152" y="241"/>
                </a:cubicBezTo>
                <a:cubicBezTo>
                  <a:pt x="151" y="237"/>
                  <a:pt x="151" y="225"/>
                  <a:pt x="151" y="220"/>
                </a:cubicBezTo>
                <a:cubicBezTo>
                  <a:pt x="150" y="215"/>
                  <a:pt x="145" y="204"/>
                  <a:pt x="138" y="194"/>
                </a:cubicBezTo>
                <a:cubicBezTo>
                  <a:pt x="131" y="184"/>
                  <a:pt x="144" y="181"/>
                  <a:pt x="146" y="177"/>
                </a:cubicBezTo>
                <a:cubicBezTo>
                  <a:pt x="149" y="173"/>
                  <a:pt x="157" y="172"/>
                  <a:pt x="161" y="171"/>
                </a:cubicBezTo>
                <a:cubicBezTo>
                  <a:pt x="165" y="170"/>
                  <a:pt x="181" y="172"/>
                  <a:pt x="181" y="172"/>
                </a:cubicBezTo>
                <a:cubicBezTo>
                  <a:pt x="181" y="172"/>
                  <a:pt x="196" y="170"/>
                  <a:pt x="200" y="168"/>
                </a:cubicBezTo>
                <a:cubicBezTo>
                  <a:pt x="203" y="167"/>
                  <a:pt x="217" y="163"/>
                  <a:pt x="217" y="163"/>
                </a:cubicBezTo>
                <a:cubicBezTo>
                  <a:pt x="217" y="162"/>
                  <a:pt x="217" y="162"/>
                  <a:pt x="217" y="162"/>
                </a:cubicBezTo>
                <a:cubicBezTo>
                  <a:pt x="215" y="158"/>
                  <a:pt x="212" y="152"/>
                  <a:pt x="216" y="149"/>
                </a:cubicBezTo>
                <a:cubicBezTo>
                  <a:pt x="220" y="146"/>
                  <a:pt x="218" y="136"/>
                  <a:pt x="215" y="133"/>
                </a:cubicBezTo>
                <a:cubicBezTo>
                  <a:pt x="212" y="130"/>
                  <a:pt x="205" y="123"/>
                  <a:pt x="205" y="121"/>
                </a:cubicBezTo>
                <a:cubicBezTo>
                  <a:pt x="205" y="119"/>
                  <a:pt x="200" y="114"/>
                  <a:pt x="198" y="115"/>
                </a:cubicBezTo>
                <a:cubicBezTo>
                  <a:pt x="195" y="115"/>
                  <a:pt x="187" y="114"/>
                  <a:pt x="187" y="108"/>
                </a:cubicBezTo>
                <a:cubicBezTo>
                  <a:pt x="187" y="101"/>
                  <a:pt x="189" y="93"/>
                  <a:pt x="184" y="91"/>
                </a:cubicBezTo>
                <a:cubicBezTo>
                  <a:pt x="178" y="90"/>
                  <a:pt x="173" y="67"/>
                  <a:pt x="173" y="67"/>
                </a:cubicBezTo>
                <a:cubicBezTo>
                  <a:pt x="173" y="67"/>
                  <a:pt x="166" y="65"/>
                  <a:pt x="163" y="65"/>
                </a:cubicBezTo>
                <a:cubicBezTo>
                  <a:pt x="160" y="65"/>
                  <a:pt x="155" y="65"/>
                  <a:pt x="154" y="71"/>
                </a:cubicBezTo>
                <a:cubicBezTo>
                  <a:pt x="152" y="77"/>
                  <a:pt x="138" y="86"/>
                  <a:pt x="138" y="86"/>
                </a:cubicBezTo>
                <a:cubicBezTo>
                  <a:pt x="129" y="72"/>
                  <a:pt x="129" y="72"/>
                  <a:pt x="129" y="72"/>
                </a:cubicBezTo>
                <a:cubicBezTo>
                  <a:pt x="129" y="72"/>
                  <a:pt x="123" y="76"/>
                  <a:pt x="123" y="79"/>
                </a:cubicBezTo>
                <a:cubicBezTo>
                  <a:pt x="122" y="83"/>
                  <a:pt x="122" y="87"/>
                  <a:pt x="116" y="88"/>
                </a:cubicBezTo>
                <a:cubicBezTo>
                  <a:pt x="111" y="89"/>
                  <a:pt x="107" y="94"/>
                  <a:pt x="104" y="88"/>
                </a:cubicBezTo>
                <a:cubicBezTo>
                  <a:pt x="101" y="82"/>
                  <a:pt x="97" y="76"/>
                  <a:pt x="99" y="75"/>
                </a:cubicBezTo>
                <a:cubicBezTo>
                  <a:pt x="101" y="73"/>
                  <a:pt x="107" y="57"/>
                  <a:pt x="108" y="54"/>
                </a:cubicBezTo>
                <a:cubicBezTo>
                  <a:pt x="108" y="51"/>
                  <a:pt x="112" y="45"/>
                  <a:pt x="108" y="42"/>
                </a:cubicBezTo>
                <a:cubicBezTo>
                  <a:pt x="105" y="39"/>
                  <a:pt x="103" y="32"/>
                  <a:pt x="100" y="33"/>
                </a:cubicBezTo>
                <a:cubicBezTo>
                  <a:pt x="97" y="33"/>
                  <a:pt x="94" y="25"/>
                  <a:pt x="90" y="25"/>
                </a:cubicBezTo>
                <a:cubicBezTo>
                  <a:pt x="86" y="25"/>
                  <a:pt x="80" y="22"/>
                  <a:pt x="80" y="18"/>
                </a:cubicBezTo>
                <a:cubicBezTo>
                  <a:pt x="80" y="15"/>
                  <a:pt x="63" y="11"/>
                  <a:pt x="63" y="11"/>
                </a:cubicBezTo>
                <a:cubicBezTo>
                  <a:pt x="62" y="11"/>
                  <a:pt x="62" y="11"/>
                  <a:pt x="62" y="11"/>
                </a:cubicBezTo>
                <a:cubicBezTo>
                  <a:pt x="57" y="9"/>
                  <a:pt x="55" y="0"/>
                  <a:pt x="48" y="12"/>
                </a:cubicBezTo>
                <a:cubicBezTo>
                  <a:pt x="40" y="25"/>
                  <a:pt x="20" y="39"/>
                  <a:pt x="21" y="46"/>
                </a:cubicBezTo>
                <a:cubicBezTo>
                  <a:pt x="22" y="53"/>
                  <a:pt x="15" y="59"/>
                  <a:pt x="10" y="61"/>
                </a:cubicBezTo>
                <a:cubicBezTo>
                  <a:pt x="5" y="64"/>
                  <a:pt x="0" y="68"/>
                  <a:pt x="8" y="74"/>
                </a:cubicBezTo>
                <a:cubicBezTo>
                  <a:pt x="15" y="81"/>
                  <a:pt x="29" y="88"/>
                  <a:pt x="34" y="98"/>
                </a:cubicBezTo>
                <a:cubicBezTo>
                  <a:pt x="39" y="108"/>
                  <a:pt x="36" y="109"/>
                  <a:pt x="38" y="124"/>
                </a:cubicBezTo>
                <a:cubicBezTo>
                  <a:pt x="41" y="139"/>
                  <a:pt x="25" y="144"/>
                  <a:pt x="33" y="156"/>
                </a:cubicBezTo>
                <a:cubicBezTo>
                  <a:pt x="41" y="169"/>
                  <a:pt x="50" y="183"/>
                  <a:pt x="53" y="190"/>
                </a:cubicBezTo>
                <a:cubicBezTo>
                  <a:pt x="56" y="196"/>
                  <a:pt x="63" y="197"/>
                  <a:pt x="61" y="210"/>
                </a:cubicBezTo>
                <a:cubicBezTo>
                  <a:pt x="59" y="223"/>
                  <a:pt x="54" y="227"/>
                  <a:pt x="56" y="234"/>
                </a:cubicBezTo>
                <a:cubicBezTo>
                  <a:pt x="59" y="241"/>
                  <a:pt x="59" y="261"/>
                  <a:pt x="56" y="267"/>
                </a:cubicBezTo>
                <a:cubicBezTo>
                  <a:pt x="54" y="273"/>
                  <a:pt x="53" y="278"/>
                  <a:pt x="48" y="280"/>
                </a:cubicBezTo>
                <a:cubicBezTo>
                  <a:pt x="42" y="283"/>
                  <a:pt x="36" y="283"/>
                  <a:pt x="36" y="283"/>
                </a:cubicBezTo>
                <a:cubicBezTo>
                  <a:pt x="36" y="283"/>
                  <a:pt x="35" y="305"/>
                  <a:pt x="34" y="310"/>
                </a:cubicBezTo>
                <a:cubicBezTo>
                  <a:pt x="33" y="316"/>
                  <a:pt x="27" y="325"/>
                  <a:pt x="27" y="330"/>
                </a:cubicBezTo>
                <a:cubicBezTo>
                  <a:pt x="27" y="335"/>
                  <a:pt x="26" y="336"/>
                  <a:pt x="33" y="343"/>
                </a:cubicBezTo>
                <a:cubicBezTo>
                  <a:pt x="39" y="350"/>
                  <a:pt x="49" y="353"/>
                  <a:pt x="54" y="359"/>
                </a:cubicBezTo>
                <a:cubicBezTo>
                  <a:pt x="59" y="366"/>
                  <a:pt x="59" y="371"/>
                  <a:pt x="65" y="374"/>
                </a:cubicBezTo>
                <a:cubicBezTo>
                  <a:pt x="71" y="378"/>
                  <a:pt x="88" y="381"/>
                  <a:pt x="98" y="388"/>
                </a:cubicBezTo>
                <a:cubicBezTo>
                  <a:pt x="108" y="394"/>
                  <a:pt x="111" y="396"/>
                  <a:pt x="117" y="397"/>
                </a:cubicBezTo>
                <a:cubicBezTo>
                  <a:pt x="124" y="397"/>
                  <a:pt x="126" y="394"/>
                  <a:pt x="127" y="393"/>
                </a:cubicBezTo>
                <a:cubicBezTo>
                  <a:pt x="129" y="391"/>
                  <a:pt x="121" y="380"/>
                  <a:pt x="115" y="379"/>
                </a:cubicBezTo>
                <a:cubicBezTo>
                  <a:pt x="109" y="378"/>
                  <a:pt x="93" y="369"/>
                  <a:pt x="93" y="369"/>
                </a:cubicBezTo>
                <a:cubicBezTo>
                  <a:pt x="81" y="349"/>
                  <a:pt x="81" y="349"/>
                  <a:pt x="81" y="349"/>
                </a:cubicBezTo>
                <a:cubicBezTo>
                  <a:pt x="81" y="349"/>
                  <a:pt x="80" y="334"/>
                  <a:pt x="79" y="328"/>
                </a:cubicBezTo>
                <a:cubicBezTo>
                  <a:pt x="77" y="322"/>
                  <a:pt x="75" y="317"/>
                  <a:pt x="67" y="315"/>
                </a:cubicBezTo>
                <a:cubicBezTo>
                  <a:pt x="59" y="313"/>
                  <a:pt x="54" y="310"/>
                  <a:pt x="53" y="305"/>
                </a:cubicBezTo>
                <a:cubicBezTo>
                  <a:pt x="52" y="301"/>
                  <a:pt x="62" y="281"/>
                  <a:pt x="66" y="264"/>
                </a:cubicBezTo>
                <a:cubicBezTo>
                  <a:pt x="70" y="248"/>
                  <a:pt x="72" y="236"/>
                  <a:pt x="73" y="223"/>
                </a:cubicBezTo>
                <a:cubicBezTo>
                  <a:pt x="73" y="211"/>
                  <a:pt x="68" y="197"/>
                  <a:pt x="79" y="199"/>
                </a:cubicBezTo>
                <a:cubicBezTo>
                  <a:pt x="91" y="201"/>
                  <a:pt x="101" y="197"/>
                  <a:pt x="102" y="209"/>
                </a:cubicBezTo>
                <a:cubicBezTo>
                  <a:pt x="102" y="220"/>
                  <a:pt x="112" y="231"/>
                  <a:pt x="119" y="232"/>
                </a:cubicBezTo>
                <a:cubicBezTo>
                  <a:pt x="126" y="234"/>
                  <a:pt x="131" y="234"/>
                  <a:pt x="135" y="238"/>
                </a:cubicBezTo>
                <a:cubicBezTo>
                  <a:pt x="140" y="242"/>
                  <a:pt x="146" y="243"/>
                  <a:pt x="148" y="258"/>
                </a:cubicBezTo>
                <a:cubicBezTo>
                  <a:pt x="150" y="273"/>
                  <a:pt x="151" y="284"/>
                  <a:pt x="159" y="282"/>
                </a:cubicBezTo>
                <a:close/>
              </a:path>
            </a:pathLst>
          </a:custGeom>
          <a:solidFill>
            <a:srgbClr val="ED1651"/>
          </a:solidFill>
          <a:ln w="3175" cap="rnd">
            <a:solidFill>
              <a:schemeClr val="bg1"/>
            </a:solidFill>
            <a:round/>
            <a:headEnd/>
            <a:tailEnd/>
          </a:ln>
        </p:spPr>
        <p:txBody>
          <a:bodyPr/>
          <a:lstStyle/>
          <a:p>
            <a:endParaRPr lang="de-DE"/>
          </a:p>
        </p:txBody>
      </p:sp>
      <p:sp>
        <p:nvSpPr>
          <p:cNvPr id="714815" name="Freeform 2111"/>
          <p:cNvSpPr>
            <a:spLocks/>
          </p:cNvSpPr>
          <p:nvPr/>
        </p:nvSpPr>
        <p:spPr bwMode="gray">
          <a:xfrm rot="347379">
            <a:off x="5600700" y="5218113"/>
            <a:ext cx="112713" cy="144462"/>
          </a:xfrm>
          <a:custGeom>
            <a:avLst/>
            <a:gdLst>
              <a:gd name="T0" fmla="*/ 0 w 121"/>
              <a:gd name="T1" fmla="*/ 0 h 149"/>
              <a:gd name="T2" fmla="*/ 2147483647 w 121"/>
              <a:gd name="T3" fmla="*/ 2147483647 h 149"/>
              <a:gd name="T4" fmla="*/ 2147483647 w 121"/>
              <a:gd name="T5" fmla="*/ 2147483647 h 149"/>
              <a:gd name="T6" fmla="*/ 2147483647 w 121"/>
              <a:gd name="T7" fmla="*/ 2147483647 h 149"/>
              <a:gd name="T8" fmla="*/ 2147483647 w 121"/>
              <a:gd name="T9" fmla="*/ 2147483647 h 149"/>
              <a:gd name="T10" fmla="*/ 2147483647 w 121"/>
              <a:gd name="T11" fmla="*/ 2147483647 h 149"/>
              <a:gd name="T12" fmla="*/ 2147483647 w 121"/>
              <a:gd name="T13" fmla="*/ 2147483647 h 149"/>
              <a:gd name="T14" fmla="*/ 2147483647 w 121"/>
              <a:gd name="T15" fmla="*/ 2147483647 h 149"/>
              <a:gd name="T16" fmla="*/ 2147483647 w 121"/>
              <a:gd name="T17" fmla="*/ 2147483647 h 149"/>
              <a:gd name="T18" fmla="*/ 2147483647 w 121"/>
              <a:gd name="T19" fmla="*/ 2147483647 h 149"/>
              <a:gd name="T20" fmla="*/ 2147483647 w 121"/>
              <a:gd name="T21" fmla="*/ 2147483647 h 149"/>
              <a:gd name="T22" fmla="*/ 2147483647 w 121"/>
              <a:gd name="T23" fmla="*/ 2147483647 h 149"/>
              <a:gd name="T24" fmla="*/ 2147483647 w 121"/>
              <a:gd name="T25" fmla="*/ 2147483647 h 149"/>
              <a:gd name="T26" fmla="*/ 2147483647 w 121"/>
              <a:gd name="T27" fmla="*/ 2147483647 h 149"/>
              <a:gd name="T28" fmla="*/ 2147483647 w 121"/>
              <a:gd name="T29" fmla="*/ 2147483647 h 149"/>
              <a:gd name="T30" fmla="*/ 2147483647 w 121"/>
              <a:gd name="T31" fmla="*/ 2147483647 h 149"/>
              <a:gd name="T32" fmla="*/ 2147483647 w 121"/>
              <a:gd name="T33" fmla="*/ 2147483647 h 149"/>
              <a:gd name="T34" fmla="*/ 2147483647 w 121"/>
              <a:gd name="T35" fmla="*/ 2147483647 h 149"/>
              <a:gd name="T36" fmla="*/ 2147483647 w 121"/>
              <a:gd name="T37" fmla="*/ 2147483647 h 149"/>
              <a:gd name="T38" fmla="*/ 2147483647 w 121"/>
              <a:gd name="T39" fmla="*/ 2147483647 h 149"/>
              <a:gd name="T40" fmla="*/ 2147483647 w 121"/>
              <a:gd name="T41" fmla="*/ 2147483647 h 149"/>
              <a:gd name="T42" fmla="*/ 2147483647 w 121"/>
              <a:gd name="T43" fmla="*/ 2147483647 h 149"/>
              <a:gd name="T44" fmla="*/ 2147483647 w 121"/>
              <a:gd name="T45" fmla="*/ 2147483647 h 149"/>
              <a:gd name="T46" fmla="*/ 0 w 121"/>
              <a:gd name="T47" fmla="*/ 0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1"/>
              <a:gd name="T73" fmla="*/ 0 h 149"/>
              <a:gd name="T74" fmla="*/ 121 w 121"/>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1" h="149">
                <a:moveTo>
                  <a:pt x="0" y="0"/>
                </a:moveTo>
                <a:cubicBezTo>
                  <a:pt x="6" y="4"/>
                  <a:pt x="23" y="7"/>
                  <a:pt x="33" y="14"/>
                </a:cubicBezTo>
                <a:cubicBezTo>
                  <a:pt x="43" y="20"/>
                  <a:pt x="46" y="22"/>
                  <a:pt x="52" y="23"/>
                </a:cubicBezTo>
                <a:cubicBezTo>
                  <a:pt x="59" y="23"/>
                  <a:pt x="61" y="20"/>
                  <a:pt x="62" y="19"/>
                </a:cubicBezTo>
                <a:cubicBezTo>
                  <a:pt x="62" y="19"/>
                  <a:pt x="67" y="27"/>
                  <a:pt x="72" y="31"/>
                </a:cubicBezTo>
                <a:cubicBezTo>
                  <a:pt x="77" y="36"/>
                  <a:pt x="84" y="40"/>
                  <a:pt x="87" y="46"/>
                </a:cubicBezTo>
                <a:cubicBezTo>
                  <a:pt x="91" y="52"/>
                  <a:pt x="95" y="53"/>
                  <a:pt x="96" y="62"/>
                </a:cubicBezTo>
                <a:cubicBezTo>
                  <a:pt x="96" y="72"/>
                  <a:pt x="91" y="72"/>
                  <a:pt x="93" y="82"/>
                </a:cubicBezTo>
                <a:cubicBezTo>
                  <a:pt x="95" y="92"/>
                  <a:pt x="90" y="102"/>
                  <a:pt x="96" y="109"/>
                </a:cubicBezTo>
                <a:cubicBezTo>
                  <a:pt x="103" y="116"/>
                  <a:pt x="106" y="117"/>
                  <a:pt x="109" y="120"/>
                </a:cubicBezTo>
                <a:cubicBezTo>
                  <a:pt x="113" y="123"/>
                  <a:pt x="109" y="125"/>
                  <a:pt x="113" y="126"/>
                </a:cubicBezTo>
                <a:cubicBezTo>
                  <a:pt x="117" y="126"/>
                  <a:pt x="121" y="131"/>
                  <a:pt x="120" y="133"/>
                </a:cubicBezTo>
                <a:cubicBezTo>
                  <a:pt x="119" y="135"/>
                  <a:pt x="112" y="132"/>
                  <a:pt x="112" y="137"/>
                </a:cubicBezTo>
                <a:cubicBezTo>
                  <a:pt x="112" y="141"/>
                  <a:pt x="110" y="139"/>
                  <a:pt x="108" y="143"/>
                </a:cubicBezTo>
                <a:cubicBezTo>
                  <a:pt x="106" y="147"/>
                  <a:pt x="103" y="149"/>
                  <a:pt x="99" y="146"/>
                </a:cubicBezTo>
                <a:cubicBezTo>
                  <a:pt x="94" y="142"/>
                  <a:pt x="93" y="138"/>
                  <a:pt x="91" y="135"/>
                </a:cubicBezTo>
                <a:cubicBezTo>
                  <a:pt x="89" y="131"/>
                  <a:pt x="88" y="127"/>
                  <a:pt x="81" y="124"/>
                </a:cubicBezTo>
                <a:cubicBezTo>
                  <a:pt x="73" y="120"/>
                  <a:pt x="58" y="112"/>
                  <a:pt x="52" y="108"/>
                </a:cubicBezTo>
                <a:cubicBezTo>
                  <a:pt x="46" y="105"/>
                  <a:pt x="38" y="96"/>
                  <a:pt x="35" y="92"/>
                </a:cubicBezTo>
                <a:cubicBezTo>
                  <a:pt x="33" y="88"/>
                  <a:pt x="29" y="81"/>
                  <a:pt x="28" y="77"/>
                </a:cubicBezTo>
                <a:cubicBezTo>
                  <a:pt x="28" y="73"/>
                  <a:pt x="25" y="64"/>
                  <a:pt x="22" y="61"/>
                </a:cubicBezTo>
                <a:cubicBezTo>
                  <a:pt x="20" y="58"/>
                  <a:pt x="17" y="54"/>
                  <a:pt x="14" y="49"/>
                </a:cubicBezTo>
                <a:cubicBezTo>
                  <a:pt x="11" y="44"/>
                  <a:pt x="13" y="33"/>
                  <a:pt x="13" y="30"/>
                </a:cubicBezTo>
                <a:cubicBezTo>
                  <a:pt x="14" y="26"/>
                  <a:pt x="11" y="8"/>
                  <a:pt x="0" y="0"/>
                </a:cubicBezTo>
                <a:close/>
              </a:path>
            </a:pathLst>
          </a:custGeom>
          <a:solidFill>
            <a:srgbClr val="ED1651"/>
          </a:solidFill>
          <a:ln w="3175" cap="rnd">
            <a:solidFill>
              <a:schemeClr val="bg1"/>
            </a:solidFill>
            <a:round/>
            <a:headEnd/>
            <a:tailEnd/>
          </a:ln>
        </p:spPr>
        <p:txBody>
          <a:bodyPr/>
          <a:lstStyle/>
          <a:p>
            <a:endParaRPr lang="de-DE"/>
          </a:p>
        </p:txBody>
      </p:sp>
      <p:sp>
        <p:nvSpPr>
          <p:cNvPr id="714816" name="Freeform 2112"/>
          <p:cNvSpPr>
            <a:spLocks/>
          </p:cNvSpPr>
          <p:nvPr/>
        </p:nvSpPr>
        <p:spPr bwMode="gray">
          <a:xfrm rot="347379">
            <a:off x="4899025" y="4367213"/>
            <a:ext cx="504825" cy="776287"/>
          </a:xfrm>
          <a:custGeom>
            <a:avLst/>
            <a:gdLst>
              <a:gd name="T0" fmla="*/ 2147483647 w 539"/>
              <a:gd name="T1" fmla="*/ 2147483647 h 798"/>
              <a:gd name="T2" fmla="*/ 2147483647 w 539"/>
              <a:gd name="T3" fmla="*/ 2147483647 h 798"/>
              <a:gd name="T4" fmla="*/ 2147483647 w 539"/>
              <a:gd name="T5" fmla="*/ 2147483647 h 798"/>
              <a:gd name="T6" fmla="*/ 2147483647 w 539"/>
              <a:gd name="T7" fmla="*/ 2147483647 h 798"/>
              <a:gd name="T8" fmla="*/ 2147483647 w 539"/>
              <a:gd name="T9" fmla="*/ 2147483647 h 798"/>
              <a:gd name="T10" fmla="*/ 2147483647 w 539"/>
              <a:gd name="T11" fmla="*/ 2147483647 h 798"/>
              <a:gd name="T12" fmla="*/ 2147483647 w 539"/>
              <a:gd name="T13" fmla="*/ 0 h 798"/>
              <a:gd name="T14" fmla="*/ 2147483647 w 539"/>
              <a:gd name="T15" fmla="*/ 2147483647 h 798"/>
              <a:gd name="T16" fmla="*/ 2147483647 w 539"/>
              <a:gd name="T17" fmla="*/ 2147483647 h 798"/>
              <a:gd name="T18" fmla="*/ 2147483647 w 539"/>
              <a:gd name="T19" fmla="*/ 2147483647 h 798"/>
              <a:gd name="T20" fmla="*/ 2147483647 w 539"/>
              <a:gd name="T21" fmla="*/ 2147483647 h 798"/>
              <a:gd name="T22" fmla="*/ 2147483647 w 539"/>
              <a:gd name="T23" fmla="*/ 2147483647 h 798"/>
              <a:gd name="T24" fmla="*/ 2147483647 w 539"/>
              <a:gd name="T25" fmla="*/ 2147483647 h 798"/>
              <a:gd name="T26" fmla="*/ 2147483647 w 539"/>
              <a:gd name="T27" fmla="*/ 2147483647 h 798"/>
              <a:gd name="T28" fmla="*/ 2147483647 w 539"/>
              <a:gd name="T29" fmla="*/ 2147483647 h 798"/>
              <a:gd name="T30" fmla="*/ 2147483647 w 539"/>
              <a:gd name="T31" fmla="*/ 2147483647 h 798"/>
              <a:gd name="T32" fmla="*/ 2147483647 w 539"/>
              <a:gd name="T33" fmla="*/ 2147483647 h 798"/>
              <a:gd name="T34" fmla="*/ 2147483647 w 539"/>
              <a:gd name="T35" fmla="*/ 2147483647 h 798"/>
              <a:gd name="T36" fmla="*/ 2147483647 w 539"/>
              <a:gd name="T37" fmla="*/ 2147483647 h 798"/>
              <a:gd name="T38" fmla="*/ 2147483647 w 539"/>
              <a:gd name="T39" fmla="*/ 2147483647 h 798"/>
              <a:gd name="T40" fmla="*/ 2147483647 w 539"/>
              <a:gd name="T41" fmla="*/ 2147483647 h 798"/>
              <a:gd name="T42" fmla="*/ 2147483647 w 539"/>
              <a:gd name="T43" fmla="*/ 2147483647 h 798"/>
              <a:gd name="T44" fmla="*/ 2147483647 w 539"/>
              <a:gd name="T45" fmla="*/ 2147483647 h 798"/>
              <a:gd name="T46" fmla="*/ 2147483647 w 539"/>
              <a:gd name="T47" fmla="*/ 2147483647 h 798"/>
              <a:gd name="T48" fmla="*/ 2147483647 w 539"/>
              <a:gd name="T49" fmla="*/ 2147483647 h 798"/>
              <a:gd name="T50" fmla="*/ 2147483647 w 539"/>
              <a:gd name="T51" fmla="*/ 2147483647 h 798"/>
              <a:gd name="T52" fmla="*/ 2147483647 w 539"/>
              <a:gd name="T53" fmla="*/ 2147483647 h 798"/>
              <a:gd name="T54" fmla="*/ 2147483647 w 539"/>
              <a:gd name="T55" fmla="*/ 2147483647 h 798"/>
              <a:gd name="T56" fmla="*/ 2147483647 w 539"/>
              <a:gd name="T57" fmla="*/ 2147483647 h 798"/>
              <a:gd name="T58" fmla="*/ 2147483647 w 539"/>
              <a:gd name="T59" fmla="*/ 2147483647 h 798"/>
              <a:gd name="T60" fmla="*/ 2147483647 w 539"/>
              <a:gd name="T61" fmla="*/ 2147483647 h 798"/>
              <a:gd name="T62" fmla="*/ 2147483647 w 539"/>
              <a:gd name="T63" fmla="*/ 2147483647 h 798"/>
              <a:gd name="T64" fmla="*/ 2147483647 w 539"/>
              <a:gd name="T65" fmla="*/ 2147483647 h 798"/>
              <a:gd name="T66" fmla="*/ 2147483647 w 539"/>
              <a:gd name="T67" fmla="*/ 2147483647 h 798"/>
              <a:gd name="T68" fmla="*/ 2147483647 w 539"/>
              <a:gd name="T69" fmla="*/ 2147483647 h 798"/>
              <a:gd name="T70" fmla="*/ 2147483647 w 539"/>
              <a:gd name="T71" fmla="*/ 2147483647 h 798"/>
              <a:gd name="T72" fmla="*/ 2147483647 w 539"/>
              <a:gd name="T73" fmla="*/ 2147483647 h 798"/>
              <a:gd name="T74" fmla="*/ 2147483647 w 539"/>
              <a:gd name="T75" fmla="*/ 2147483647 h 798"/>
              <a:gd name="T76" fmla="*/ 2147483647 w 539"/>
              <a:gd name="T77" fmla="*/ 2147483647 h 798"/>
              <a:gd name="T78" fmla="*/ 2147483647 w 539"/>
              <a:gd name="T79" fmla="*/ 2147483647 h 798"/>
              <a:gd name="T80" fmla="*/ 2147483647 w 539"/>
              <a:gd name="T81" fmla="*/ 2147483647 h 798"/>
              <a:gd name="T82" fmla="*/ 2147483647 w 539"/>
              <a:gd name="T83" fmla="*/ 2147483647 h 798"/>
              <a:gd name="T84" fmla="*/ 2147483647 w 539"/>
              <a:gd name="T85" fmla="*/ 2147483647 h 7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9"/>
              <a:gd name="T130" fmla="*/ 0 h 798"/>
              <a:gd name="T131" fmla="*/ 539 w 539"/>
              <a:gd name="T132" fmla="*/ 798 h 7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9" h="798">
                <a:moveTo>
                  <a:pt x="0" y="372"/>
                </a:moveTo>
                <a:cubicBezTo>
                  <a:pt x="0" y="372"/>
                  <a:pt x="8" y="366"/>
                  <a:pt x="13" y="358"/>
                </a:cubicBezTo>
                <a:cubicBezTo>
                  <a:pt x="17" y="350"/>
                  <a:pt x="24" y="349"/>
                  <a:pt x="30" y="340"/>
                </a:cubicBezTo>
                <a:cubicBezTo>
                  <a:pt x="36" y="332"/>
                  <a:pt x="47" y="344"/>
                  <a:pt x="56" y="346"/>
                </a:cubicBezTo>
                <a:cubicBezTo>
                  <a:pt x="66" y="349"/>
                  <a:pt x="77" y="347"/>
                  <a:pt x="80" y="336"/>
                </a:cubicBezTo>
                <a:cubicBezTo>
                  <a:pt x="82" y="324"/>
                  <a:pt x="71" y="320"/>
                  <a:pt x="63" y="319"/>
                </a:cubicBezTo>
                <a:cubicBezTo>
                  <a:pt x="55" y="318"/>
                  <a:pt x="63" y="311"/>
                  <a:pt x="54" y="308"/>
                </a:cubicBezTo>
                <a:cubicBezTo>
                  <a:pt x="44" y="304"/>
                  <a:pt x="33" y="283"/>
                  <a:pt x="29" y="265"/>
                </a:cubicBezTo>
                <a:cubicBezTo>
                  <a:pt x="26" y="248"/>
                  <a:pt x="44" y="258"/>
                  <a:pt x="56" y="258"/>
                </a:cubicBezTo>
                <a:cubicBezTo>
                  <a:pt x="68" y="258"/>
                  <a:pt x="82" y="245"/>
                  <a:pt x="90" y="243"/>
                </a:cubicBezTo>
                <a:cubicBezTo>
                  <a:pt x="98" y="241"/>
                  <a:pt x="121" y="215"/>
                  <a:pt x="124" y="204"/>
                </a:cubicBezTo>
                <a:cubicBezTo>
                  <a:pt x="128" y="194"/>
                  <a:pt x="149" y="177"/>
                  <a:pt x="156" y="164"/>
                </a:cubicBezTo>
                <a:cubicBezTo>
                  <a:pt x="163" y="151"/>
                  <a:pt x="169" y="148"/>
                  <a:pt x="174" y="142"/>
                </a:cubicBezTo>
                <a:cubicBezTo>
                  <a:pt x="178" y="136"/>
                  <a:pt x="185" y="116"/>
                  <a:pt x="181" y="110"/>
                </a:cubicBezTo>
                <a:cubicBezTo>
                  <a:pt x="176" y="105"/>
                  <a:pt x="165" y="100"/>
                  <a:pt x="159" y="96"/>
                </a:cubicBezTo>
                <a:cubicBezTo>
                  <a:pt x="154" y="93"/>
                  <a:pt x="141" y="67"/>
                  <a:pt x="136" y="54"/>
                </a:cubicBezTo>
                <a:cubicBezTo>
                  <a:pt x="131" y="41"/>
                  <a:pt x="149" y="38"/>
                  <a:pt x="163" y="36"/>
                </a:cubicBezTo>
                <a:cubicBezTo>
                  <a:pt x="177" y="35"/>
                  <a:pt x="177" y="38"/>
                  <a:pt x="185" y="40"/>
                </a:cubicBezTo>
                <a:cubicBezTo>
                  <a:pt x="193" y="42"/>
                  <a:pt x="218" y="46"/>
                  <a:pt x="224" y="42"/>
                </a:cubicBezTo>
                <a:cubicBezTo>
                  <a:pt x="230" y="39"/>
                  <a:pt x="225" y="24"/>
                  <a:pt x="229" y="20"/>
                </a:cubicBezTo>
                <a:cubicBezTo>
                  <a:pt x="232" y="16"/>
                  <a:pt x="238" y="0"/>
                  <a:pt x="238" y="0"/>
                </a:cubicBezTo>
                <a:cubicBezTo>
                  <a:pt x="243" y="0"/>
                  <a:pt x="252" y="0"/>
                  <a:pt x="252" y="0"/>
                </a:cubicBezTo>
                <a:cubicBezTo>
                  <a:pt x="252" y="0"/>
                  <a:pt x="269" y="11"/>
                  <a:pt x="274" y="18"/>
                </a:cubicBezTo>
                <a:cubicBezTo>
                  <a:pt x="278" y="26"/>
                  <a:pt x="299" y="36"/>
                  <a:pt x="286" y="41"/>
                </a:cubicBezTo>
                <a:cubicBezTo>
                  <a:pt x="273" y="46"/>
                  <a:pt x="270" y="51"/>
                  <a:pt x="277" y="58"/>
                </a:cubicBezTo>
                <a:cubicBezTo>
                  <a:pt x="284" y="65"/>
                  <a:pt x="297" y="65"/>
                  <a:pt x="292" y="73"/>
                </a:cubicBezTo>
                <a:cubicBezTo>
                  <a:pt x="287" y="81"/>
                  <a:pt x="274" y="76"/>
                  <a:pt x="279" y="82"/>
                </a:cubicBezTo>
                <a:cubicBezTo>
                  <a:pt x="284" y="88"/>
                  <a:pt x="289" y="80"/>
                  <a:pt x="293" y="89"/>
                </a:cubicBezTo>
                <a:cubicBezTo>
                  <a:pt x="298" y="99"/>
                  <a:pt x="298" y="103"/>
                  <a:pt x="292" y="107"/>
                </a:cubicBezTo>
                <a:cubicBezTo>
                  <a:pt x="286" y="110"/>
                  <a:pt x="282" y="113"/>
                  <a:pt x="278" y="112"/>
                </a:cubicBezTo>
                <a:cubicBezTo>
                  <a:pt x="274" y="110"/>
                  <a:pt x="278" y="101"/>
                  <a:pt x="272" y="105"/>
                </a:cubicBezTo>
                <a:cubicBezTo>
                  <a:pt x="266" y="108"/>
                  <a:pt x="260" y="113"/>
                  <a:pt x="269" y="120"/>
                </a:cubicBezTo>
                <a:cubicBezTo>
                  <a:pt x="277" y="127"/>
                  <a:pt x="285" y="113"/>
                  <a:pt x="286" y="127"/>
                </a:cubicBezTo>
                <a:cubicBezTo>
                  <a:pt x="287" y="141"/>
                  <a:pt x="272" y="143"/>
                  <a:pt x="283" y="148"/>
                </a:cubicBezTo>
                <a:cubicBezTo>
                  <a:pt x="293" y="153"/>
                  <a:pt x="301" y="153"/>
                  <a:pt x="312" y="156"/>
                </a:cubicBezTo>
                <a:cubicBezTo>
                  <a:pt x="323" y="160"/>
                  <a:pt x="327" y="149"/>
                  <a:pt x="333" y="167"/>
                </a:cubicBezTo>
                <a:cubicBezTo>
                  <a:pt x="333" y="167"/>
                  <a:pt x="325" y="182"/>
                  <a:pt x="317" y="185"/>
                </a:cubicBezTo>
                <a:cubicBezTo>
                  <a:pt x="309" y="188"/>
                  <a:pt x="306" y="198"/>
                  <a:pt x="314" y="211"/>
                </a:cubicBezTo>
                <a:cubicBezTo>
                  <a:pt x="322" y="224"/>
                  <a:pt x="339" y="231"/>
                  <a:pt x="351" y="238"/>
                </a:cubicBezTo>
                <a:cubicBezTo>
                  <a:pt x="363" y="245"/>
                  <a:pt x="392" y="254"/>
                  <a:pt x="418" y="264"/>
                </a:cubicBezTo>
                <a:cubicBezTo>
                  <a:pt x="443" y="274"/>
                  <a:pt x="451" y="274"/>
                  <a:pt x="461" y="285"/>
                </a:cubicBezTo>
                <a:cubicBezTo>
                  <a:pt x="471" y="296"/>
                  <a:pt x="503" y="292"/>
                  <a:pt x="503" y="292"/>
                </a:cubicBezTo>
                <a:cubicBezTo>
                  <a:pt x="507" y="314"/>
                  <a:pt x="507" y="314"/>
                  <a:pt x="507" y="314"/>
                </a:cubicBezTo>
                <a:cubicBezTo>
                  <a:pt x="510" y="320"/>
                  <a:pt x="515" y="313"/>
                  <a:pt x="518" y="312"/>
                </a:cubicBezTo>
                <a:cubicBezTo>
                  <a:pt x="521" y="311"/>
                  <a:pt x="522" y="314"/>
                  <a:pt x="526" y="317"/>
                </a:cubicBezTo>
                <a:cubicBezTo>
                  <a:pt x="529" y="319"/>
                  <a:pt x="526" y="329"/>
                  <a:pt x="525" y="332"/>
                </a:cubicBezTo>
                <a:cubicBezTo>
                  <a:pt x="524" y="335"/>
                  <a:pt x="522" y="349"/>
                  <a:pt x="522" y="356"/>
                </a:cubicBezTo>
                <a:cubicBezTo>
                  <a:pt x="522" y="362"/>
                  <a:pt x="528" y="367"/>
                  <a:pt x="530" y="369"/>
                </a:cubicBezTo>
                <a:cubicBezTo>
                  <a:pt x="532" y="372"/>
                  <a:pt x="539" y="402"/>
                  <a:pt x="537" y="407"/>
                </a:cubicBezTo>
                <a:cubicBezTo>
                  <a:pt x="522" y="411"/>
                  <a:pt x="522" y="411"/>
                  <a:pt x="522" y="411"/>
                </a:cubicBezTo>
                <a:cubicBezTo>
                  <a:pt x="519" y="423"/>
                  <a:pt x="505" y="431"/>
                  <a:pt x="505" y="426"/>
                </a:cubicBezTo>
                <a:cubicBezTo>
                  <a:pt x="507" y="416"/>
                  <a:pt x="502" y="411"/>
                  <a:pt x="502" y="411"/>
                </a:cubicBezTo>
                <a:cubicBezTo>
                  <a:pt x="502" y="411"/>
                  <a:pt x="486" y="417"/>
                  <a:pt x="487" y="422"/>
                </a:cubicBezTo>
                <a:cubicBezTo>
                  <a:pt x="489" y="426"/>
                  <a:pt x="472" y="428"/>
                  <a:pt x="476" y="432"/>
                </a:cubicBezTo>
                <a:cubicBezTo>
                  <a:pt x="481" y="437"/>
                  <a:pt x="470" y="451"/>
                  <a:pt x="470" y="451"/>
                </a:cubicBezTo>
                <a:cubicBezTo>
                  <a:pt x="470" y="451"/>
                  <a:pt x="472" y="461"/>
                  <a:pt x="472" y="466"/>
                </a:cubicBezTo>
                <a:cubicBezTo>
                  <a:pt x="472" y="471"/>
                  <a:pt x="469" y="477"/>
                  <a:pt x="464" y="471"/>
                </a:cubicBezTo>
                <a:cubicBezTo>
                  <a:pt x="460" y="464"/>
                  <a:pt x="449" y="471"/>
                  <a:pt x="449" y="471"/>
                </a:cubicBezTo>
                <a:cubicBezTo>
                  <a:pt x="439" y="471"/>
                  <a:pt x="439" y="471"/>
                  <a:pt x="439" y="471"/>
                </a:cubicBezTo>
                <a:cubicBezTo>
                  <a:pt x="442" y="482"/>
                  <a:pt x="442" y="482"/>
                  <a:pt x="442" y="482"/>
                </a:cubicBezTo>
                <a:cubicBezTo>
                  <a:pt x="427" y="485"/>
                  <a:pt x="427" y="485"/>
                  <a:pt x="427" y="485"/>
                </a:cubicBezTo>
                <a:cubicBezTo>
                  <a:pt x="421" y="476"/>
                  <a:pt x="421" y="476"/>
                  <a:pt x="421" y="476"/>
                </a:cubicBezTo>
                <a:cubicBezTo>
                  <a:pt x="418" y="490"/>
                  <a:pt x="421" y="502"/>
                  <a:pt x="421" y="502"/>
                </a:cubicBezTo>
                <a:cubicBezTo>
                  <a:pt x="405" y="511"/>
                  <a:pt x="405" y="511"/>
                  <a:pt x="405" y="511"/>
                </a:cubicBezTo>
                <a:cubicBezTo>
                  <a:pt x="405" y="511"/>
                  <a:pt x="398" y="529"/>
                  <a:pt x="390" y="525"/>
                </a:cubicBezTo>
                <a:cubicBezTo>
                  <a:pt x="383" y="520"/>
                  <a:pt x="375" y="513"/>
                  <a:pt x="375" y="525"/>
                </a:cubicBezTo>
                <a:cubicBezTo>
                  <a:pt x="375" y="537"/>
                  <a:pt x="374" y="546"/>
                  <a:pt x="369" y="549"/>
                </a:cubicBezTo>
                <a:cubicBezTo>
                  <a:pt x="365" y="552"/>
                  <a:pt x="353" y="547"/>
                  <a:pt x="353" y="547"/>
                </a:cubicBezTo>
                <a:cubicBezTo>
                  <a:pt x="353" y="547"/>
                  <a:pt x="346" y="555"/>
                  <a:pt x="351" y="561"/>
                </a:cubicBezTo>
                <a:cubicBezTo>
                  <a:pt x="356" y="567"/>
                  <a:pt x="357" y="567"/>
                  <a:pt x="353" y="572"/>
                </a:cubicBezTo>
                <a:cubicBezTo>
                  <a:pt x="348" y="576"/>
                  <a:pt x="340" y="573"/>
                  <a:pt x="340" y="573"/>
                </a:cubicBezTo>
                <a:cubicBezTo>
                  <a:pt x="340" y="573"/>
                  <a:pt x="333" y="573"/>
                  <a:pt x="330" y="578"/>
                </a:cubicBezTo>
                <a:cubicBezTo>
                  <a:pt x="327" y="582"/>
                  <a:pt x="324" y="573"/>
                  <a:pt x="319" y="573"/>
                </a:cubicBezTo>
                <a:cubicBezTo>
                  <a:pt x="315" y="573"/>
                  <a:pt x="310" y="565"/>
                  <a:pt x="309" y="575"/>
                </a:cubicBezTo>
                <a:cubicBezTo>
                  <a:pt x="307" y="584"/>
                  <a:pt x="312" y="596"/>
                  <a:pt x="312" y="596"/>
                </a:cubicBezTo>
                <a:cubicBezTo>
                  <a:pt x="312" y="596"/>
                  <a:pt x="303" y="597"/>
                  <a:pt x="303" y="603"/>
                </a:cubicBezTo>
                <a:cubicBezTo>
                  <a:pt x="303" y="609"/>
                  <a:pt x="310" y="618"/>
                  <a:pt x="310" y="618"/>
                </a:cubicBezTo>
                <a:cubicBezTo>
                  <a:pt x="310" y="618"/>
                  <a:pt x="313" y="620"/>
                  <a:pt x="312" y="629"/>
                </a:cubicBezTo>
                <a:cubicBezTo>
                  <a:pt x="310" y="638"/>
                  <a:pt x="307" y="641"/>
                  <a:pt x="310" y="647"/>
                </a:cubicBezTo>
                <a:cubicBezTo>
                  <a:pt x="313" y="653"/>
                  <a:pt x="324" y="644"/>
                  <a:pt x="319" y="655"/>
                </a:cubicBezTo>
                <a:cubicBezTo>
                  <a:pt x="315" y="665"/>
                  <a:pt x="308" y="666"/>
                  <a:pt x="304" y="671"/>
                </a:cubicBezTo>
                <a:cubicBezTo>
                  <a:pt x="295" y="683"/>
                  <a:pt x="312" y="673"/>
                  <a:pt x="295" y="683"/>
                </a:cubicBezTo>
                <a:cubicBezTo>
                  <a:pt x="278" y="694"/>
                  <a:pt x="278" y="694"/>
                  <a:pt x="278" y="694"/>
                </a:cubicBezTo>
                <a:cubicBezTo>
                  <a:pt x="278" y="694"/>
                  <a:pt x="285" y="692"/>
                  <a:pt x="292" y="697"/>
                </a:cubicBezTo>
                <a:cubicBezTo>
                  <a:pt x="300" y="702"/>
                  <a:pt x="300" y="692"/>
                  <a:pt x="300" y="702"/>
                </a:cubicBezTo>
                <a:cubicBezTo>
                  <a:pt x="300" y="711"/>
                  <a:pt x="300" y="702"/>
                  <a:pt x="300" y="702"/>
                </a:cubicBezTo>
                <a:cubicBezTo>
                  <a:pt x="300" y="702"/>
                  <a:pt x="307" y="723"/>
                  <a:pt x="301" y="723"/>
                </a:cubicBezTo>
                <a:cubicBezTo>
                  <a:pt x="295" y="723"/>
                  <a:pt x="301" y="720"/>
                  <a:pt x="295" y="723"/>
                </a:cubicBezTo>
                <a:cubicBezTo>
                  <a:pt x="289" y="726"/>
                  <a:pt x="292" y="729"/>
                  <a:pt x="292" y="729"/>
                </a:cubicBezTo>
                <a:cubicBezTo>
                  <a:pt x="280" y="739"/>
                  <a:pt x="280" y="739"/>
                  <a:pt x="280" y="739"/>
                </a:cubicBezTo>
                <a:cubicBezTo>
                  <a:pt x="278" y="748"/>
                  <a:pt x="278" y="748"/>
                  <a:pt x="278" y="748"/>
                </a:cubicBezTo>
                <a:cubicBezTo>
                  <a:pt x="278" y="748"/>
                  <a:pt x="268" y="747"/>
                  <a:pt x="271" y="754"/>
                </a:cubicBezTo>
                <a:cubicBezTo>
                  <a:pt x="274" y="762"/>
                  <a:pt x="263" y="770"/>
                  <a:pt x="257" y="767"/>
                </a:cubicBezTo>
                <a:cubicBezTo>
                  <a:pt x="251" y="764"/>
                  <a:pt x="244" y="757"/>
                  <a:pt x="247" y="768"/>
                </a:cubicBezTo>
                <a:cubicBezTo>
                  <a:pt x="250" y="779"/>
                  <a:pt x="262" y="785"/>
                  <a:pt x="254" y="789"/>
                </a:cubicBezTo>
                <a:cubicBezTo>
                  <a:pt x="247" y="794"/>
                  <a:pt x="241" y="786"/>
                  <a:pt x="238" y="792"/>
                </a:cubicBezTo>
                <a:cubicBezTo>
                  <a:pt x="235" y="798"/>
                  <a:pt x="224" y="795"/>
                  <a:pt x="224" y="795"/>
                </a:cubicBezTo>
                <a:cubicBezTo>
                  <a:pt x="220" y="777"/>
                  <a:pt x="220" y="777"/>
                  <a:pt x="220" y="777"/>
                </a:cubicBezTo>
                <a:cubicBezTo>
                  <a:pt x="220" y="777"/>
                  <a:pt x="221" y="762"/>
                  <a:pt x="213" y="767"/>
                </a:cubicBezTo>
                <a:cubicBezTo>
                  <a:pt x="213" y="767"/>
                  <a:pt x="218" y="745"/>
                  <a:pt x="210" y="745"/>
                </a:cubicBezTo>
                <a:cubicBezTo>
                  <a:pt x="203" y="745"/>
                  <a:pt x="195" y="744"/>
                  <a:pt x="198" y="738"/>
                </a:cubicBezTo>
                <a:cubicBezTo>
                  <a:pt x="201" y="732"/>
                  <a:pt x="201" y="721"/>
                  <a:pt x="201" y="721"/>
                </a:cubicBezTo>
                <a:cubicBezTo>
                  <a:pt x="201" y="721"/>
                  <a:pt x="194" y="715"/>
                  <a:pt x="192" y="711"/>
                </a:cubicBezTo>
                <a:cubicBezTo>
                  <a:pt x="191" y="706"/>
                  <a:pt x="192" y="692"/>
                  <a:pt x="192" y="692"/>
                </a:cubicBezTo>
                <a:cubicBezTo>
                  <a:pt x="185" y="674"/>
                  <a:pt x="185" y="674"/>
                  <a:pt x="185" y="674"/>
                </a:cubicBezTo>
                <a:cubicBezTo>
                  <a:pt x="185" y="674"/>
                  <a:pt x="176" y="676"/>
                  <a:pt x="168" y="664"/>
                </a:cubicBezTo>
                <a:cubicBezTo>
                  <a:pt x="161" y="652"/>
                  <a:pt x="161" y="650"/>
                  <a:pt x="165" y="649"/>
                </a:cubicBezTo>
                <a:cubicBezTo>
                  <a:pt x="168" y="635"/>
                  <a:pt x="168" y="635"/>
                  <a:pt x="168" y="635"/>
                </a:cubicBezTo>
                <a:cubicBezTo>
                  <a:pt x="159" y="624"/>
                  <a:pt x="159" y="624"/>
                  <a:pt x="159" y="624"/>
                </a:cubicBezTo>
                <a:cubicBezTo>
                  <a:pt x="159" y="624"/>
                  <a:pt x="148" y="618"/>
                  <a:pt x="153" y="615"/>
                </a:cubicBezTo>
                <a:cubicBezTo>
                  <a:pt x="158" y="612"/>
                  <a:pt x="155" y="606"/>
                  <a:pt x="148" y="602"/>
                </a:cubicBezTo>
                <a:cubicBezTo>
                  <a:pt x="142" y="597"/>
                  <a:pt x="135" y="575"/>
                  <a:pt x="135" y="575"/>
                </a:cubicBezTo>
                <a:cubicBezTo>
                  <a:pt x="135" y="575"/>
                  <a:pt x="136" y="553"/>
                  <a:pt x="129" y="538"/>
                </a:cubicBezTo>
                <a:cubicBezTo>
                  <a:pt x="121" y="523"/>
                  <a:pt x="114" y="519"/>
                  <a:pt x="114" y="507"/>
                </a:cubicBezTo>
                <a:cubicBezTo>
                  <a:pt x="114" y="494"/>
                  <a:pt x="114" y="483"/>
                  <a:pt x="117" y="471"/>
                </a:cubicBezTo>
                <a:cubicBezTo>
                  <a:pt x="120" y="458"/>
                  <a:pt x="117" y="476"/>
                  <a:pt x="120" y="445"/>
                </a:cubicBezTo>
                <a:cubicBezTo>
                  <a:pt x="123" y="413"/>
                  <a:pt x="132" y="404"/>
                  <a:pt x="117" y="401"/>
                </a:cubicBezTo>
                <a:cubicBezTo>
                  <a:pt x="102" y="398"/>
                  <a:pt x="94" y="392"/>
                  <a:pt x="97" y="402"/>
                </a:cubicBezTo>
                <a:cubicBezTo>
                  <a:pt x="100" y="413"/>
                  <a:pt x="99" y="422"/>
                  <a:pt x="99" y="422"/>
                </a:cubicBezTo>
                <a:cubicBezTo>
                  <a:pt x="99" y="422"/>
                  <a:pt x="100" y="437"/>
                  <a:pt x="93" y="442"/>
                </a:cubicBezTo>
                <a:cubicBezTo>
                  <a:pt x="85" y="446"/>
                  <a:pt x="79" y="458"/>
                  <a:pt x="70" y="451"/>
                </a:cubicBezTo>
                <a:cubicBezTo>
                  <a:pt x="61" y="443"/>
                  <a:pt x="64" y="429"/>
                  <a:pt x="56" y="437"/>
                </a:cubicBezTo>
                <a:cubicBezTo>
                  <a:pt x="49" y="445"/>
                  <a:pt x="41" y="449"/>
                  <a:pt x="37" y="437"/>
                </a:cubicBezTo>
                <a:cubicBezTo>
                  <a:pt x="32" y="425"/>
                  <a:pt x="9" y="419"/>
                  <a:pt x="20" y="410"/>
                </a:cubicBezTo>
                <a:cubicBezTo>
                  <a:pt x="31" y="401"/>
                  <a:pt x="35" y="402"/>
                  <a:pt x="46" y="396"/>
                </a:cubicBezTo>
                <a:cubicBezTo>
                  <a:pt x="56" y="390"/>
                  <a:pt x="61" y="378"/>
                  <a:pt x="61" y="378"/>
                </a:cubicBezTo>
                <a:cubicBezTo>
                  <a:pt x="61" y="378"/>
                  <a:pt x="59" y="381"/>
                  <a:pt x="49" y="381"/>
                </a:cubicBezTo>
                <a:cubicBezTo>
                  <a:pt x="38" y="381"/>
                  <a:pt x="29" y="381"/>
                  <a:pt x="25" y="387"/>
                </a:cubicBezTo>
                <a:cubicBezTo>
                  <a:pt x="20" y="393"/>
                  <a:pt x="5" y="395"/>
                  <a:pt x="5" y="387"/>
                </a:cubicBezTo>
                <a:cubicBezTo>
                  <a:pt x="5" y="380"/>
                  <a:pt x="0" y="372"/>
                  <a:pt x="0" y="372"/>
                </a:cubicBezTo>
                <a:close/>
              </a:path>
            </a:pathLst>
          </a:custGeom>
          <a:solidFill>
            <a:srgbClr val="ED1651"/>
          </a:solidFill>
          <a:ln w="3175" cap="rnd">
            <a:solidFill>
              <a:schemeClr val="bg1"/>
            </a:solidFill>
            <a:round/>
            <a:headEnd/>
            <a:tailEnd/>
          </a:ln>
        </p:spPr>
        <p:txBody>
          <a:bodyPr/>
          <a:lstStyle/>
          <a:p>
            <a:endParaRPr lang="de-DE"/>
          </a:p>
        </p:txBody>
      </p:sp>
      <p:sp>
        <p:nvSpPr>
          <p:cNvPr id="714817" name="Freeform 2113"/>
          <p:cNvSpPr>
            <a:spLocks/>
          </p:cNvSpPr>
          <p:nvPr/>
        </p:nvSpPr>
        <p:spPr bwMode="gray">
          <a:xfrm rot="347379">
            <a:off x="5827713" y="5237163"/>
            <a:ext cx="246062" cy="171450"/>
          </a:xfrm>
          <a:custGeom>
            <a:avLst/>
            <a:gdLst>
              <a:gd name="T0" fmla="*/ 2147483647 w 262"/>
              <a:gd name="T1" fmla="*/ 2147483647 h 176"/>
              <a:gd name="T2" fmla="*/ 2147483647 w 262"/>
              <a:gd name="T3" fmla="*/ 2147483647 h 176"/>
              <a:gd name="T4" fmla="*/ 2147483647 w 262"/>
              <a:gd name="T5" fmla="*/ 2147483647 h 176"/>
              <a:gd name="T6" fmla="*/ 2147483647 w 262"/>
              <a:gd name="T7" fmla="*/ 2147483647 h 176"/>
              <a:gd name="T8" fmla="*/ 2147483647 w 262"/>
              <a:gd name="T9" fmla="*/ 2147483647 h 176"/>
              <a:gd name="T10" fmla="*/ 2147483647 w 262"/>
              <a:gd name="T11" fmla="*/ 2147483647 h 176"/>
              <a:gd name="T12" fmla="*/ 2147483647 w 262"/>
              <a:gd name="T13" fmla="*/ 2147483647 h 176"/>
              <a:gd name="T14" fmla="*/ 2147483647 w 262"/>
              <a:gd name="T15" fmla="*/ 2147483647 h 176"/>
              <a:gd name="T16" fmla="*/ 2147483647 w 262"/>
              <a:gd name="T17" fmla="*/ 2147483647 h 176"/>
              <a:gd name="T18" fmla="*/ 2147483647 w 262"/>
              <a:gd name="T19" fmla="*/ 2147483647 h 176"/>
              <a:gd name="T20" fmla="*/ 0 w 262"/>
              <a:gd name="T21" fmla="*/ 2147483647 h 176"/>
              <a:gd name="T22" fmla="*/ 2147483647 w 262"/>
              <a:gd name="T23" fmla="*/ 2147483647 h 176"/>
              <a:gd name="T24" fmla="*/ 2147483647 w 262"/>
              <a:gd name="T25" fmla="*/ 2147483647 h 176"/>
              <a:gd name="T26" fmla="*/ 2147483647 w 262"/>
              <a:gd name="T27" fmla="*/ 2147483647 h 176"/>
              <a:gd name="T28" fmla="*/ 2147483647 w 262"/>
              <a:gd name="T29" fmla="*/ 2147483647 h 176"/>
              <a:gd name="T30" fmla="*/ 2147483647 w 262"/>
              <a:gd name="T31" fmla="*/ 2147483647 h 176"/>
              <a:gd name="T32" fmla="*/ 2147483647 w 262"/>
              <a:gd name="T33" fmla="*/ 2147483647 h 176"/>
              <a:gd name="T34" fmla="*/ 2147483647 w 262"/>
              <a:gd name="T35" fmla="*/ 2147483647 h 176"/>
              <a:gd name="T36" fmla="*/ 2147483647 w 262"/>
              <a:gd name="T37" fmla="*/ 2147483647 h 176"/>
              <a:gd name="T38" fmla="*/ 2147483647 w 262"/>
              <a:gd name="T39" fmla="*/ 2147483647 h 176"/>
              <a:gd name="T40" fmla="*/ 2147483647 w 262"/>
              <a:gd name="T41" fmla="*/ 2147483647 h 176"/>
              <a:gd name="T42" fmla="*/ 2147483647 w 262"/>
              <a:gd name="T43" fmla="*/ 2147483647 h 176"/>
              <a:gd name="T44" fmla="*/ 2147483647 w 262"/>
              <a:gd name="T45" fmla="*/ 2147483647 h 176"/>
              <a:gd name="T46" fmla="*/ 2147483647 w 262"/>
              <a:gd name="T47" fmla="*/ 2147483647 h 176"/>
              <a:gd name="T48" fmla="*/ 2147483647 w 262"/>
              <a:gd name="T49" fmla="*/ 2147483647 h 176"/>
              <a:gd name="T50" fmla="*/ 2147483647 w 262"/>
              <a:gd name="T51" fmla="*/ 2147483647 h 176"/>
              <a:gd name="T52" fmla="*/ 2147483647 w 262"/>
              <a:gd name="T53" fmla="*/ 2147483647 h 176"/>
              <a:gd name="T54" fmla="*/ 2147483647 w 262"/>
              <a:gd name="T55" fmla="*/ 2147483647 h 176"/>
              <a:gd name="T56" fmla="*/ 2147483647 w 262"/>
              <a:gd name="T57" fmla="*/ 2147483647 h 176"/>
              <a:gd name="T58" fmla="*/ 2147483647 w 262"/>
              <a:gd name="T59" fmla="*/ 2147483647 h 176"/>
              <a:gd name="T60" fmla="*/ 2147483647 w 262"/>
              <a:gd name="T61" fmla="*/ 2147483647 h 176"/>
              <a:gd name="T62" fmla="*/ 2147483647 w 262"/>
              <a:gd name="T63" fmla="*/ 2147483647 h 176"/>
              <a:gd name="T64" fmla="*/ 2147483647 w 262"/>
              <a:gd name="T65" fmla="*/ 2147483647 h 176"/>
              <a:gd name="T66" fmla="*/ 2147483647 w 262"/>
              <a:gd name="T67" fmla="*/ 2147483647 h 1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176"/>
              <a:gd name="T104" fmla="*/ 262 w 262"/>
              <a:gd name="T105" fmla="*/ 176 h 1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176">
                <a:moveTo>
                  <a:pt x="212" y="10"/>
                </a:moveTo>
                <a:cubicBezTo>
                  <a:pt x="205" y="5"/>
                  <a:pt x="194" y="0"/>
                  <a:pt x="189" y="8"/>
                </a:cubicBezTo>
                <a:cubicBezTo>
                  <a:pt x="183" y="17"/>
                  <a:pt x="173" y="24"/>
                  <a:pt x="168" y="33"/>
                </a:cubicBezTo>
                <a:cubicBezTo>
                  <a:pt x="163" y="42"/>
                  <a:pt x="146" y="45"/>
                  <a:pt x="146" y="57"/>
                </a:cubicBezTo>
                <a:cubicBezTo>
                  <a:pt x="145" y="68"/>
                  <a:pt x="144" y="68"/>
                  <a:pt x="130" y="75"/>
                </a:cubicBezTo>
                <a:cubicBezTo>
                  <a:pt x="115" y="82"/>
                  <a:pt x="103" y="106"/>
                  <a:pt x="96" y="111"/>
                </a:cubicBezTo>
                <a:cubicBezTo>
                  <a:pt x="90" y="117"/>
                  <a:pt x="63" y="144"/>
                  <a:pt x="63" y="148"/>
                </a:cubicBezTo>
                <a:cubicBezTo>
                  <a:pt x="62" y="152"/>
                  <a:pt x="56" y="158"/>
                  <a:pt x="50" y="156"/>
                </a:cubicBezTo>
                <a:cubicBezTo>
                  <a:pt x="43" y="155"/>
                  <a:pt x="45" y="151"/>
                  <a:pt x="34" y="146"/>
                </a:cubicBezTo>
                <a:cubicBezTo>
                  <a:pt x="23" y="142"/>
                  <a:pt x="14" y="133"/>
                  <a:pt x="10" y="135"/>
                </a:cubicBezTo>
                <a:cubicBezTo>
                  <a:pt x="5" y="137"/>
                  <a:pt x="0" y="137"/>
                  <a:pt x="0" y="137"/>
                </a:cubicBezTo>
                <a:cubicBezTo>
                  <a:pt x="0" y="137"/>
                  <a:pt x="14" y="149"/>
                  <a:pt x="20" y="151"/>
                </a:cubicBezTo>
                <a:cubicBezTo>
                  <a:pt x="27" y="153"/>
                  <a:pt x="26" y="160"/>
                  <a:pt x="33" y="165"/>
                </a:cubicBezTo>
                <a:cubicBezTo>
                  <a:pt x="41" y="170"/>
                  <a:pt x="46" y="176"/>
                  <a:pt x="57" y="174"/>
                </a:cubicBezTo>
                <a:cubicBezTo>
                  <a:pt x="69" y="173"/>
                  <a:pt x="62" y="163"/>
                  <a:pt x="76" y="163"/>
                </a:cubicBezTo>
                <a:cubicBezTo>
                  <a:pt x="91" y="162"/>
                  <a:pt x="83" y="152"/>
                  <a:pt x="96" y="153"/>
                </a:cubicBezTo>
                <a:cubicBezTo>
                  <a:pt x="110" y="155"/>
                  <a:pt x="106" y="153"/>
                  <a:pt x="123" y="151"/>
                </a:cubicBezTo>
                <a:cubicBezTo>
                  <a:pt x="140" y="150"/>
                  <a:pt x="146" y="140"/>
                  <a:pt x="147" y="130"/>
                </a:cubicBezTo>
                <a:cubicBezTo>
                  <a:pt x="148" y="121"/>
                  <a:pt x="140" y="117"/>
                  <a:pt x="149" y="107"/>
                </a:cubicBezTo>
                <a:cubicBezTo>
                  <a:pt x="157" y="98"/>
                  <a:pt x="176" y="69"/>
                  <a:pt x="183" y="72"/>
                </a:cubicBezTo>
                <a:cubicBezTo>
                  <a:pt x="191" y="75"/>
                  <a:pt x="193" y="83"/>
                  <a:pt x="203" y="83"/>
                </a:cubicBezTo>
                <a:cubicBezTo>
                  <a:pt x="214" y="84"/>
                  <a:pt x="209" y="73"/>
                  <a:pt x="219" y="70"/>
                </a:cubicBezTo>
                <a:cubicBezTo>
                  <a:pt x="229" y="67"/>
                  <a:pt x="224" y="66"/>
                  <a:pt x="235" y="68"/>
                </a:cubicBezTo>
                <a:cubicBezTo>
                  <a:pt x="246" y="70"/>
                  <a:pt x="240" y="59"/>
                  <a:pt x="249" y="57"/>
                </a:cubicBezTo>
                <a:cubicBezTo>
                  <a:pt x="259" y="56"/>
                  <a:pt x="247" y="53"/>
                  <a:pt x="240" y="54"/>
                </a:cubicBezTo>
                <a:cubicBezTo>
                  <a:pt x="233" y="54"/>
                  <a:pt x="232" y="47"/>
                  <a:pt x="238" y="46"/>
                </a:cubicBezTo>
                <a:cubicBezTo>
                  <a:pt x="244" y="45"/>
                  <a:pt x="242" y="37"/>
                  <a:pt x="249" y="44"/>
                </a:cubicBezTo>
                <a:cubicBezTo>
                  <a:pt x="256" y="50"/>
                  <a:pt x="252" y="50"/>
                  <a:pt x="257" y="47"/>
                </a:cubicBezTo>
                <a:cubicBezTo>
                  <a:pt x="262" y="44"/>
                  <a:pt x="259" y="34"/>
                  <a:pt x="256" y="33"/>
                </a:cubicBezTo>
                <a:cubicBezTo>
                  <a:pt x="252" y="32"/>
                  <a:pt x="249" y="27"/>
                  <a:pt x="246" y="30"/>
                </a:cubicBezTo>
                <a:cubicBezTo>
                  <a:pt x="242" y="34"/>
                  <a:pt x="236" y="33"/>
                  <a:pt x="232" y="35"/>
                </a:cubicBezTo>
                <a:cubicBezTo>
                  <a:pt x="229" y="37"/>
                  <a:pt x="220" y="33"/>
                  <a:pt x="218" y="31"/>
                </a:cubicBezTo>
                <a:cubicBezTo>
                  <a:pt x="216" y="30"/>
                  <a:pt x="213" y="25"/>
                  <a:pt x="212" y="22"/>
                </a:cubicBezTo>
                <a:cubicBezTo>
                  <a:pt x="210" y="19"/>
                  <a:pt x="212" y="10"/>
                  <a:pt x="212" y="10"/>
                </a:cubicBezTo>
                <a:close/>
              </a:path>
            </a:pathLst>
          </a:custGeom>
          <a:solidFill>
            <a:srgbClr val="ED1651"/>
          </a:solidFill>
          <a:ln w="3175" cap="rnd">
            <a:solidFill>
              <a:schemeClr val="bg1"/>
            </a:solidFill>
            <a:round/>
            <a:headEnd/>
            <a:tailEnd/>
          </a:ln>
        </p:spPr>
        <p:txBody>
          <a:bodyPr/>
          <a:lstStyle/>
          <a:p>
            <a:endParaRPr lang="de-DE"/>
          </a:p>
        </p:txBody>
      </p:sp>
      <p:sp>
        <p:nvSpPr>
          <p:cNvPr id="714818" name="Freeform 2114"/>
          <p:cNvSpPr>
            <a:spLocks/>
          </p:cNvSpPr>
          <p:nvPr/>
        </p:nvSpPr>
        <p:spPr bwMode="gray">
          <a:xfrm rot="347379">
            <a:off x="5810250" y="5302250"/>
            <a:ext cx="254000" cy="228600"/>
          </a:xfrm>
          <a:custGeom>
            <a:avLst/>
            <a:gdLst>
              <a:gd name="T0" fmla="*/ 2147483647 w 270"/>
              <a:gd name="T1" fmla="*/ 2147483647 h 234"/>
              <a:gd name="T2" fmla="*/ 2147483647 w 270"/>
              <a:gd name="T3" fmla="*/ 2147483647 h 234"/>
              <a:gd name="T4" fmla="*/ 2147483647 w 270"/>
              <a:gd name="T5" fmla="*/ 2147483647 h 234"/>
              <a:gd name="T6" fmla="*/ 2147483647 w 270"/>
              <a:gd name="T7" fmla="*/ 2147483647 h 234"/>
              <a:gd name="T8" fmla="*/ 2147483647 w 270"/>
              <a:gd name="T9" fmla="*/ 2147483647 h 234"/>
              <a:gd name="T10" fmla="*/ 2147483647 w 270"/>
              <a:gd name="T11" fmla="*/ 2147483647 h 234"/>
              <a:gd name="T12" fmla="*/ 2147483647 w 270"/>
              <a:gd name="T13" fmla="*/ 2147483647 h 234"/>
              <a:gd name="T14" fmla="*/ 2147483647 w 270"/>
              <a:gd name="T15" fmla="*/ 2147483647 h 234"/>
              <a:gd name="T16" fmla="*/ 2147483647 w 270"/>
              <a:gd name="T17" fmla="*/ 2147483647 h 234"/>
              <a:gd name="T18" fmla="*/ 2147483647 w 270"/>
              <a:gd name="T19" fmla="*/ 2147483647 h 234"/>
              <a:gd name="T20" fmla="*/ 2147483647 w 270"/>
              <a:gd name="T21" fmla="*/ 2147483647 h 234"/>
              <a:gd name="T22" fmla="*/ 2147483647 w 270"/>
              <a:gd name="T23" fmla="*/ 2147483647 h 234"/>
              <a:gd name="T24" fmla="*/ 2147483647 w 270"/>
              <a:gd name="T25" fmla="*/ 2147483647 h 234"/>
              <a:gd name="T26" fmla="*/ 2147483647 w 270"/>
              <a:gd name="T27" fmla="*/ 2147483647 h 234"/>
              <a:gd name="T28" fmla="*/ 2147483647 w 270"/>
              <a:gd name="T29" fmla="*/ 2147483647 h 234"/>
              <a:gd name="T30" fmla="*/ 2147483647 w 270"/>
              <a:gd name="T31" fmla="*/ 2147483647 h 234"/>
              <a:gd name="T32" fmla="*/ 2147483647 w 270"/>
              <a:gd name="T33" fmla="*/ 2147483647 h 234"/>
              <a:gd name="T34" fmla="*/ 2147483647 w 270"/>
              <a:gd name="T35" fmla="*/ 2147483647 h 234"/>
              <a:gd name="T36" fmla="*/ 2147483647 w 270"/>
              <a:gd name="T37" fmla="*/ 2147483647 h 234"/>
              <a:gd name="T38" fmla="*/ 2147483647 w 270"/>
              <a:gd name="T39" fmla="*/ 2147483647 h 234"/>
              <a:gd name="T40" fmla="*/ 2147483647 w 270"/>
              <a:gd name="T41" fmla="*/ 2147483647 h 234"/>
              <a:gd name="T42" fmla="*/ 2147483647 w 270"/>
              <a:gd name="T43" fmla="*/ 2147483647 h 234"/>
              <a:gd name="T44" fmla="*/ 2147483647 w 270"/>
              <a:gd name="T45" fmla="*/ 2147483647 h 234"/>
              <a:gd name="T46" fmla="*/ 2147483647 w 270"/>
              <a:gd name="T47" fmla="*/ 2147483647 h 234"/>
              <a:gd name="T48" fmla="*/ 2147483647 w 270"/>
              <a:gd name="T49" fmla="*/ 2147483647 h 234"/>
              <a:gd name="T50" fmla="*/ 2147483647 w 270"/>
              <a:gd name="T51" fmla="*/ 2147483647 h 234"/>
              <a:gd name="T52" fmla="*/ 2147483647 w 270"/>
              <a:gd name="T53" fmla="*/ 2147483647 h 234"/>
              <a:gd name="T54" fmla="*/ 2147483647 w 270"/>
              <a:gd name="T55" fmla="*/ 2147483647 h 234"/>
              <a:gd name="T56" fmla="*/ 2147483647 w 270"/>
              <a:gd name="T57" fmla="*/ 2147483647 h 234"/>
              <a:gd name="T58" fmla="*/ 2147483647 w 270"/>
              <a:gd name="T59" fmla="*/ 2147483647 h 234"/>
              <a:gd name="T60" fmla="*/ 2147483647 w 270"/>
              <a:gd name="T61" fmla="*/ 2147483647 h 234"/>
              <a:gd name="T62" fmla="*/ 2147483647 w 270"/>
              <a:gd name="T63" fmla="*/ 2147483647 h 234"/>
              <a:gd name="T64" fmla="*/ 2147483647 w 270"/>
              <a:gd name="T65" fmla="*/ 2147483647 h 234"/>
              <a:gd name="T66" fmla="*/ 2147483647 w 270"/>
              <a:gd name="T67" fmla="*/ 2147483647 h 234"/>
              <a:gd name="T68" fmla="*/ 2147483647 w 270"/>
              <a:gd name="T69" fmla="*/ 2147483647 h 234"/>
              <a:gd name="T70" fmla="*/ 2147483647 w 270"/>
              <a:gd name="T71" fmla="*/ 2147483647 h 234"/>
              <a:gd name="T72" fmla="*/ 2147483647 w 270"/>
              <a:gd name="T73" fmla="*/ 2147483647 h 234"/>
              <a:gd name="T74" fmla="*/ 2147483647 w 270"/>
              <a:gd name="T75" fmla="*/ 2147483647 h 234"/>
              <a:gd name="T76" fmla="*/ 2147483647 w 270"/>
              <a:gd name="T77" fmla="*/ 2147483647 h 234"/>
              <a:gd name="T78" fmla="*/ 2147483647 w 270"/>
              <a:gd name="T79" fmla="*/ 2147483647 h 234"/>
              <a:gd name="T80" fmla="*/ 2147483647 w 270"/>
              <a:gd name="T81" fmla="*/ 2147483647 h 234"/>
              <a:gd name="T82" fmla="*/ 2147483647 w 270"/>
              <a:gd name="T83" fmla="*/ 2147483647 h 234"/>
              <a:gd name="T84" fmla="*/ 2147483647 w 270"/>
              <a:gd name="T85" fmla="*/ 2147483647 h 234"/>
              <a:gd name="T86" fmla="*/ 2147483647 w 270"/>
              <a:gd name="T87" fmla="*/ 2147483647 h 234"/>
              <a:gd name="T88" fmla="*/ 2147483647 w 270"/>
              <a:gd name="T89" fmla="*/ 2147483647 h 234"/>
              <a:gd name="T90" fmla="*/ 2147483647 w 270"/>
              <a:gd name="T91" fmla="*/ 2147483647 h 234"/>
              <a:gd name="T92" fmla="*/ 2147483647 w 270"/>
              <a:gd name="T93" fmla="*/ 2147483647 h 234"/>
              <a:gd name="T94" fmla="*/ 2147483647 w 270"/>
              <a:gd name="T95" fmla="*/ 2147483647 h 234"/>
              <a:gd name="T96" fmla="*/ 2147483647 w 270"/>
              <a:gd name="T97" fmla="*/ 2147483647 h 234"/>
              <a:gd name="T98" fmla="*/ 2147483647 w 270"/>
              <a:gd name="T99" fmla="*/ 2147483647 h 234"/>
              <a:gd name="T100" fmla="*/ 2147483647 w 270"/>
              <a:gd name="T101" fmla="*/ 2147483647 h 234"/>
              <a:gd name="T102" fmla="*/ 2147483647 w 270"/>
              <a:gd name="T103" fmla="*/ 2147483647 h 234"/>
              <a:gd name="T104" fmla="*/ 2147483647 w 270"/>
              <a:gd name="T105" fmla="*/ 2147483647 h 2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0"/>
              <a:gd name="T160" fmla="*/ 0 h 234"/>
              <a:gd name="T161" fmla="*/ 270 w 270"/>
              <a:gd name="T162" fmla="*/ 234 h 2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0" h="234">
                <a:moveTo>
                  <a:pt x="211" y="14"/>
                </a:moveTo>
                <a:cubicBezTo>
                  <a:pt x="201" y="14"/>
                  <a:pt x="199" y="6"/>
                  <a:pt x="191" y="3"/>
                </a:cubicBezTo>
                <a:cubicBezTo>
                  <a:pt x="184" y="0"/>
                  <a:pt x="165" y="29"/>
                  <a:pt x="157" y="38"/>
                </a:cubicBezTo>
                <a:cubicBezTo>
                  <a:pt x="148" y="48"/>
                  <a:pt x="156" y="52"/>
                  <a:pt x="155" y="61"/>
                </a:cubicBezTo>
                <a:cubicBezTo>
                  <a:pt x="154" y="71"/>
                  <a:pt x="148" y="81"/>
                  <a:pt x="131" y="82"/>
                </a:cubicBezTo>
                <a:cubicBezTo>
                  <a:pt x="114" y="84"/>
                  <a:pt x="118" y="86"/>
                  <a:pt x="104" y="84"/>
                </a:cubicBezTo>
                <a:cubicBezTo>
                  <a:pt x="91" y="83"/>
                  <a:pt x="99" y="93"/>
                  <a:pt x="84" y="94"/>
                </a:cubicBezTo>
                <a:cubicBezTo>
                  <a:pt x="70" y="94"/>
                  <a:pt x="77" y="104"/>
                  <a:pt x="65" y="105"/>
                </a:cubicBezTo>
                <a:cubicBezTo>
                  <a:pt x="54" y="107"/>
                  <a:pt x="49" y="101"/>
                  <a:pt x="41" y="96"/>
                </a:cubicBezTo>
                <a:cubicBezTo>
                  <a:pt x="34" y="91"/>
                  <a:pt x="35" y="84"/>
                  <a:pt x="28" y="82"/>
                </a:cubicBezTo>
                <a:cubicBezTo>
                  <a:pt x="22" y="80"/>
                  <a:pt x="8" y="68"/>
                  <a:pt x="8" y="68"/>
                </a:cubicBezTo>
                <a:cubicBezTo>
                  <a:pt x="8" y="68"/>
                  <a:pt x="11" y="83"/>
                  <a:pt x="8" y="86"/>
                </a:cubicBezTo>
                <a:cubicBezTo>
                  <a:pt x="5" y="89"/>
                  <a:pt x="0" y="98"/>
                  <a:pt x="5" y="107"/>
                </a:cubicBezTo>
                <a:cubicBezTo>
                  <a:pt x="11" y="115"/>
                  <a:pt x="15" y="128"/>
                  <a:pt x="16" y="131"/>
                </a:cubicBezTo>
                <a:cubicBezTo>
                  <a:pt x="18" y="134"/>
                  <a:pt x="15" y="141"/>
                  <a:pt x="18" y="145"/>
                </a:cubicBezTo>
                <a:cubicBezTo>
                  <a:pt x="20" y="150"/>
                  <a:pt x="28" y="154"/>
                  <a:pt x="31" y="155"/>
                </a:cubicBezTo>
                <a:cubicBezTo>
                  <a:pt x="34" y="156"/>
                  <a:pt x="38" y="158"/>
                  <a:pt x="38" y="162"/>
                </a:cubicBezTo>
                <a:cubicBezTo>
                  <a:pt x="38" y="166"/>
                  <a:pt x="39" y="177"/>
                  <a:pt x="39" y="184"/>
                </a:cubicBezTo>
                <a:cubicBezTo>
                  <a:pt x="39" y="190"/>
                  <a:pt x="38" y="188"/>
                  <a:pt x="39" y="194"/>
                </a:cubicBezTo>
                <a:cubicBezTo>
                  <a:pt x="40" y="200"/>
                  <a:pt x="45" y="202"/>
                  <a:pt x="49" y="200"/>
                </a:cubicBezTo>
                <a:cubicBezTo>
                  <a:pt x="54" y="197"/>
                  <a:pt x="57" y="191"/>
                  <a:pt x="58" y="197"/>
                </a:cubicBezTo>
                <a:cubicBezTo>
                  <a:pt x="60" y="204"/>
                  <a:pt x="55" y="213"/>
                  <a:pt x="61" y="210"/>
                </a:cubicBezTo>
                <a:cubicBezTo>
                  <a:pt x="67" y="208"/>
                  <a:pt x="62" y="201"/>
                  <a:pt x="70" y="203"/>
                </a:cubicBezTo>
                <a:cubicBezTo>
                  <a:pt x="78" y="204"/>
                  <a:pt x="75" y="203"/>
                  <a:pt x="78" y="204"/>
                </a:cubicBezTo>
                <a:cubicBezTo>
                  <a:pt x="81" y="206"/>
                  <a:pt x="84" y="198"/>
                  <a:pt x="84" y="205"/>
                </a:cubicBezTo>
                <a:cubicBezTo>
                  <a:pt x="84" y="212"/>
                  <a:pt x="74" y="209"/>
                  <a:pt x="78" y="215"/>
                </a:cubicBezTo>
                <a:cubicBezTo>
                  <a:pt x="83" y="221"/>
                  <a:pt x="88" y="215"/>
                  <a:pt x="91" y="214"/>
                </a:cubicBezTo>
                <a:cubicBezTo>
                  <a:pt x="94" y="212"/>
                  <a:pt x="89" y="200"/>
                  <a:pt x="98" y="206"/>
                </a:cubicBezTo>
                <a:cubicBezTo>
                  <a:pt x="108" y="211"/>
                  <a:pt x="106" y="196"/>
                  <a:pt x="112" y="197"/>
                </a:cubicBezTo>
                <a:cubicBezTo>
                  <a:pt x="118" y="199"/>
                  <a:pt x="118" y="197"/>
                  <a:pt x="122" y="204"/>
                </a:cubicBezTo>
                <a:cubicBezTo>
                  <a:pt x="126" y="212"/>
                  <a:pt x="125" y="202"/>
                  <a:pt x="134" y="207"/>
                </a:cubicBezTo>
                <a:cubicBezTo>
                  <a:pt x="142" y="211"/>
                  <a:pt x="138" y="213"/>
                  <a:pt x="139" y="218"/>
                </a:cubicBezTo>
                <a:cubicBezTo>
                  <a:pt x="140" y="223"/>
                  <a:pt x="136" y="220"/>
                  <a:pt x="143" y="227"/>
                </a:cubicBezTo>
                <a:cubicBezTo>
                  <a:pt x="150" y="234"/>
                  <a:pt x="156" y="229"/>
                  <a:pt x="156" y="229"/>
                </a:cubicBezTo>
                <a:cubicBezTo>
                  <a:pt x="156" y="229"/>
                  <a:pt x="153" y="214"/>
                  <a:pt x="160" y="216"/>
                </a:cubicBezTo>
                <a:cubicBezTo>
                  <a:pt x="167" y="218"/>
                  <a:pt x="169" y="219"/>
                  <a:pt x="169" y="219"/>
                </a:cubicBezTo>
                <a:cubicBezTo>
                  <a:pt x="169" y="219"/>
                  <a:pt x="187" y="228"/>
                  <a:pt x="191" y="221"/>
                </a:cubicBezTo>
                <a:cubicBezTo>
                  <a:pt x="194" y="214"/>
                  <a:pt x="195" y="204"/>
                  <a:pt x="191" y="200"/>
                </a:cubicBezTo>
                <a:cubicBezTo>
                  <a:pt x="186" y="197"/>
                  <a:pt x="180" y="189"/>
                  <a:pt x="186" y="184"/>
                </a:cubicBezTo>
                <a:cubicBezTo>
                  <a:pt x="192" y="180"/>
                  <a:pt x="191" y="167"/>
                  <a:pt x="192" y="163"/>
                </a:cubicBezTo>
                <a:cubicBezTo>
                  <a:pt x="194" y="158"/>
                  <a:pt x="187" y="143"/>
                  <a:pt x="197" y="147"/>
                </a:cubicBezTo>
                <a:cubicBezTo>
                  <a:pt x="206" y="151"/>
                  <a:pt x="204" y="146"/>
                  <a:pt x="214" y="150"/>
                </a:cubicBezTo>
                <a:cubicBezTo>
                  <a:pt x="224" y="154"/>
                  <a:pt x="217" y="154"/>
                  <a:pt x="224" y="131"/>
                </a:cubicBezTo>
                <a:cubicBezTo>
                  <a:pt x="231" y="108"/>
                  <a:pt x="226" y="94"/>
                  <a:pt x="234" y="94"/>
                </a:cubicBezTo>
                <a:cubicBezTo>
                  <a:pt x="243" y="94"/>
                  <a:pt x="238" y="87"/>
                  <a:pt x="248" y="93"/>
                </a:cubicBezTo>
                <a:cubicBezTo>
                  <a:pt x="258" y="98"/>
                  <a:pt x="267" y="101"/>
                  <a:pt x="269" y="97"/>
                </a:cubicBezTo>
                <a:cubicBezTo>
                  <a:pt x="270" y="94"/>
                  <a:pt x="257" y="83"/>
                  <a:pt x="254" y="83"/>
                </a:cubicBezTo>
                <a:cubicBezTo>
                  <a:pt x="250" y="83"/>
                  <a:pt x="240" y="79"/>
                  <a:pt x="236" y="76"/>
                </a:cubicBezTo>
                <a:cubicBezTo>
                  <a:pt x="232" y="73"/>
                  <a:pt x="227" y="69"/>
                  <a:pt x="225" y="68"/>
                </a:cubicBezTo>
                <a:cubicBezTo>
                  <a:pt x="223" y="66"/>
                  <a:pt x="218" y="61"/>
                  <a:pt x="224" y="54"/>
                </a:cubicBezTo>
                <a:cubicBezTo>
                  <a:pt x="229" y="47"/>
                  <a:pt x="227" y="38"/>
                  <a:pt x="225" y="33"/>
                </a:cubicBezTo>
                <a:cubicBezTo>
                  <a:pt x="223" y="28"/>
                  <a:pt x="221" y="23"/>
                  <a:pt x="224" y="21"/>
                </a:cubicBezTo>
                <a:cubicBezTo>
                  <a:pt x="227" y="18"/>
                  <a:pt x="211" y="14"/>
                  <a:pt x="211" y="14"/>
                </a:cubicBezTo>
                <a:close/>
              </a:path>
            </a:pathLst>
          </a:custGeom>
          <a:solidFill>
            <a:srgbClr val="ED1651"/>
          </a:solidFill>
          <a:ln w="3175" cap="rnd">
            <a:solidFill>
              <a:schemeClr val="bg1"/>
            </a:solidFill>
            <a:round/>
            <a:headEnd/>
            <a:tailEnd/>
          </a:ln>
        </p:spPr>
        <p:txBody>
          <a:bodyPr/>
          <a:lstStyle/>
          <a:p>
            <a:endParaRPr lang="de-DE"/>
          </a:p>
        </p:txBody>
      </p:sp>
      <p:sp>
        <p:nvSpPr>
          <p:cNvPr id="714819" name="Freeform 2115"/>
          <p:cNvSpPr>
            <a:spLocks/>
          </p:cNvSpPr>
          <p:nvPr/>
        </p:nvSpPr>
        <p:spPr bwMode="gray">
          <a:xfrm rot="347379">
            <a:off x="2963863" y="4148138"/>
            <a:ext cx="296862" cy="227012"/>
          </a:xfrm>
          <a:custGeom>
            <a:avLst/>
            <a:gdLst>
              <a:gd name="T0" fmla="*/ 2147483647 w 318"/>
              <a:gd name="T1" fmla="*/ 2147483647 h 234"/>
              <a:gd name="T2" fmla="*/ 2147483647 w 318"/>
              <a:gd name="T3" fmla="*/ 2147483647 h 234"/>
              <a:gd name="T4" fmla="*/ 2147483647 w 318"/>
              <a:gd name="T5" fmla="*/ 2147483647 h 234"/>
              <a:gd name="T6" fmla="*/ 2147483647 w 318"/>
              <a:gd name="T7" fmla="*/ 2147483647 h 234"/>
              <a:gd name="T8" fmla="*/ 2147483647 w 318"/>
              <a:gd name="T9" fmla="*/ 2147483647 h 234"/>
              <a:gd name="T10" fmla="*/ 2147483647 w 318"/>
              <a:gd name="T11" fmla="*/ 2147483647 h 234"/>
              <a:gd name="T12" fmla="*/ 2147483647 w 318"/>
              <a:gd name="T13" fmla="*/ 2147483647 h 234"/>
              <a:gd name="T14" fmla="*/ 2147483647 w 318"/>
              <a:gd name="T15" fmla="*/ 2147483647 h 234"/>
              <a:gd name="T16" fmla="*/ 2147483647 w 318"/>
              <a:gd name="T17" fmla="*/ 2147483647 h 234"/>
              <a:gd name="T18" fmla="*/ 2147483647 w 318"/>
              <a:gd name="T19" fmla="*/ 2147483647 h 234"/>
              <a:gd name="T20" fmla="*/ 2147483647 w 318"/>
              <a:gd name="T21" fmla="*/ 2147483647 h 234"/>
              <a:gd name="T22" fmla="*/ 2147483647 w 318"/>
              <a:gd name="T23" fmla="*/ 2147483647 h 234"/>
              <a:gd name="T24" fmla="*/ 2147483647 w 318"/>
              <a:gd name="T25" fmla="*/ 2147483647 h 234"/>
              <a:gd name="T26" fmla="*/ 2147483647 w 318"/>
              <a:gd name="T27" fmla="*/ 2147483647 h 234"/>
              <a:gd name="T28" fmla="*/ 2147483647 w 318"/>
              <a:gd name="T29" fmla="*/ 2147483647 h 234"/>
              <a:gd name="T30" fmla="*/ 2147483647 w 318"/>
              <a:gd name="T31" fmla="*/ 2147483647 h 234"/>
              <a:gd name="T32" fmla="*/ 2147483647 w 318"/>
              <a:gd name="T33" fmla="*/ 2147483647 h 234"/>
              <a:gd name="T34" fmla="*/ 2147483647 w 318"/>
              <a:gd name="T35" fmla="*/ 2147483647 h 234"/>
              <a:gd name="T36" fmla="*/ 2147483647 w 318"/>
              <a:gd name="T37" fmla="*/ 2147483647 h 234"/>
              <a:gd name="T38" fmla="*/ 2147483647 w 318"/>
              <a:gd name="T39" fmla="*/ 2147483647 h 234"/>
              <a:gd name="T40" fmla="*/ 2147483647 w 318"/>
              <a:gd name="T41" fmla="*/ 2147483647 h 234"/>
              <a:gd name="T42" fmla="*/ 0 w 318"/>
              <a:gd name="T43" fmla="*/ 2147483647 h 234"/>
              <a:gd name="T44" fmla="*/ 2147483647 w 318"/>
              <a:gd name="T45" fmla="*/ 2147483647 h 234"/>
              <a:gd name="T46" fmla="*/ 2147483647 w 318"/>
              <a:gd name="T47" fmla="*/ 2147483647 h 234"/>
              <a:gd name="T48" fmla="*/ 2147483647 w 318"/>
              <a:gd name="T49" fmla="*/ 2147483647 h 234"/>
              <a:gd name="T50" fmla="*/ 2147483647 w 318"/>
              <a:gd name="T51" fmla="*/ 2147483647 h 234"/>
              <a:gd name="T52" fmla="*/ 2147483647 w 318"/>
              <a:gd name="T53" fmla="*/ 2147483647 h 234"/>
              <a:gd name="T54" fmla="*/ 2147483647 w 318"/>
              <a:gd name="T55" fmla="*/ 2147483647 h 234"/>
              <a:gd name="T56" fmla="*/ 2147483647 w 318"/>
              <a:gd name="T57" fmla="*/ 2147483647 h 234"/>
              <a:gd name="T58" fmla="*/ 2147483647 w 318"/>
              <a:gd name="T59" fmla="*/ 2147483647 h 234"/>
              <a:gd name="T60" fmla="*/ 2147483647 w 318"/>
              <a:gd name="T61" fmla="*/ 2147483647 h 234"/>
              <a:gd name="T62" fmla="*/ 2147483647 w 318"/>
              <a:gd name="T63" fmla="*/ 2147483647 h 234"/>
              <a:gd name="T64" fmla="*/ 2147483647 w 318"/>
              <a:gd name="T65" fmla="*/ 2147483647 h 234"/>
              <a:gd name="T66" fmla="*/ 2147483647 w 318"/>
              <a:gd name="T67" fmla="*/ 2147483647 h 234"/>
              <a:gd name="T68" fmla="*/ 2147483647 w 318"/>
              <a:gd name="T69" fmla="*/ 2147483647 h 234"/>
              <a:gd name="T70" fmla="*/ 2147483647 w 318"/>
              <a:gd name="T71" fmla="*/ 2147483647 h 234"/>
              <a:gd name="T72" fmla="*/ 2147483647 w 318"/>
              <a:gd name="T73" fmla="*/ 2147483647 h 234"/>
              <a:gd name="T74" fmla="*/ 2147483647 w 318"/>
              <a:gd name="T75" fmla="*/ 2147483647 h 234"/>
              <a:gd name="T76" fmla="*/ 2147483647 w 318"/>
              <a:gd name="T77" fmla="*/ 2147483647 h 234"/>
              <a:gd name="T78" fmla="*/ 2147483647 w 318"/>
              <a:gd name="T79" fmla="*/ 2147483647 h 234"/>
              <a:gd name="T80" fmla="*/ 2147483647 w 318"/>
              <a:gd name="T81" fmla="*/ 2147483647 h 2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8"/>
              <a:gd name="T124" fmla="*/ 0 h 234"/>
              <a:gd name="T125" fmla="*/ 318 w 318"/>
              <a:gd name="T126" fmla="*/ 234 h 2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8" h="234">
                <a:moveTo>
                  <a:pt x="309" y="46"/>
                </a:moveTo>
                <a:cubicBezTo>
                  <a:pt x="309" y="46"/>
                  <a:pt x="301" y="43"/>
                  <a:pt x="299" y="44"/>
                </a:cubicBezTo>
                <a:cubicBezTo>
                  <a:pt x="296" y="45"/>
                  <a:pt x="287" y="40"/>
                  <a:pt x="287" y="40"/>
                </a:cubicBezTo>
                <a:cubicBezTo>
                  <a:pt x="275" y="38"/>
                  <a:pt x="275" y="38"/>
                  <a:pt x="275" y="38"/>
                </a:cubicBezTo>
                <a:cubicBezTo>
                  <a:pt x="275" y="38"/>
                  <a:pt x="220" y="43"/>
                  <a:pt x="211" y="25"/>
                </a:cubicBezTo>
                <a:cubicBezTo>
                  <a:pt x="205" y="12"/>
                  <a:pt x="204" y="8"/>
                  <a:pt x="201" y="3"/>
                </a:cubicBezTo>
                <a:cubicBezTo>
                  <a:pt x="201" y="3"/>
                  <a:pt x="191" y="0"/>
                  <a:pt x="190" y="3"/>
                </a:cubicBezTo>
                <a:cubicBezTo>
                  <a:pt x="189" y="6"/>
                  <a:pt x="181" y="16"/>
                  <a:pt x="179" y="21"/>
                </a:cubicBezTo>
                <a:cubicBezTo>
                  <a:pt x="177" y="25"/>
                  <a:pt x="172" y="38"/>
                  <a:pt x="164" y="44"/>
                </a:cubicBezTo>
                <a:cubicBezTo>
                  <a:pt x="157" y="49"/>
                  <a:pt x="165" y="65"/>
                  <a:pt x="162" y="72"/>
                </a:cubicBezTo>
                <a:cubicBezTo>
                  <a:pt x="159" y="79"/>
                  <a:pt x="154" y="82"/>
                  <a:pt x="150" y="82"/>
                </a:cubicBezTo>
                <a:cubicBezTo>
                  <a:pt x="147" y="82"/>
                  <a:pt x="141" y="75"/>
                  <a:pt x="139" y="81"/>
                </a:cubicBezTo>
                <a:cubicBezTo>
                  <a:pt x="137" y="86"/>
                  <a:pt x="133" y="87"/>
                  <a:pt x="130" y="90"/>
                </a:cubicBezTo>
                <a:cubicBezTo>
                  <a:pt x="128" y="93"/>
                  <a:pt x="119" y="94"/>
                  <a:pt x="120" y="100"/>
                </a:cubicBezTo>
                <a:cubicBezTo>
                  <a:pt x="121" y="106"/>
                  <a:pt x="125" y="107"/>
                  <a:pt x="117" y="112"/>
                </a:cubicBezTo>
                <a:cubicBezTo>
                  <a:pt x="109" y="116"/>
                  <a:pt x="118" y="107"/>
                  <a:pt x="109" y="126"/>
                </a:cubicBezTo>
                <a:cubicBezTo>
                  <a:pt x="100" y="145"/>
                  <a:pt x="93" y="151"/>
                  <a:pt x="99" y="156"/>
                </a:cubicBezTo>
                <a:cubicBezTo>
                  <a:pt x="106" y="161"/>
                  <a:pt x="104" y="164"/>
                  <a:pt x="97" y="171"/>
                </a:cubicBezTo>
                <a:cubicBezTo>
                  <a:pt x="90" y="179"/>
                  <a:pt x="80" y="184"/>
                  <a:pt x="75" y="191"/>
                </a:cubicBezTo>
                <a:cubicBezTo>
                  <a:pt x="71" y="199"/>
                  <a:pt x="62" y="190"/>
                  <a:pt x="53" y="203"/>
                </a:cubicBezTo>
                <a:cubicBezTo>
                  <a:pt x="44" y="216"/>
                  <a:pt x="32" y="219"/>
                  <a:pt x="22" y="218"/>
                </a:cubicBezTo>
                <a:cubicBezTo>
                  <a:pt x="12" y="218"/>
                  <a:pt x="0" y="228"/>
                  <a:pt x="0" y="228"/>
                </a:cubicBezTo>
                <a:cubicBezTo>
                  <a:pt x="111" y="234"/>
                  <a:pt x="111" y="234"/>
                  <a:pt x="111" y="234"/>
                </a:cubicBezTo>
                <a:cubicBezTo>
                  <a:pt x="115" y="207"/>
                  <a:pt x="115" y="207"/>
                  <a:pt x="115" y="207"/>
                </a:cubicBezTo>
                <a:cubicBezTo>
                  <a:pt x="115" y="207"/>
                  <a:pt x="125" y="203"/>
                  <a:pt x="131" y="200"/>
                </a:cubicBezTo>
                <a:cubicBezTo>
                  <a:pt x="137" y="198"/>
                  <a:pt x="149" y="191"/>
                  <a:pt x="153" y="189"/>
                </a:cubicBezTo>
                <a:cubicBezTo>
                  <a:pt x="156" y="186"/>
                  <a:pt x="175" y="180"/>
                  <a:pt x="180" y="183"/>
                </a:cubicBezTo>
                <a:cubicBezTo>
                  <a:pt x="185" y="187"/>
                  <a:pt x="193" y="178"/>
                  <a:pt x="193" y="178"/>
                </a:cubicBezTo>
                <a:cubicBezTo>
                  <a:pt x="193" y="178"/>
                  <a:pt x="195" y="172"/>
                  <a:pt x="204" y="176"/>
                </a:cubicBezTo>
                <a:cubicBezTo>
                  <a:pt x="213" y="180"/>
                  <a:pt x="215" y="173"/>
                  <a:pt x="218" y="169"/>
                </a:cubicBezTo>
                <a:cubicBezTo>
                  <a:pt x="221" y="164"/>
                  <a:pt x="218" y="167"/>
                  <a:pt x="221" y="164"/>
                </a:cubicBezTo>
                <a:cubicBezTo>
                  <a:pt x="223" y="161"/>
                  <a:pt x="235" y="156"/>
                  <a:pt x="241" y="155"/>
                </a:cubicBezTo>
                <a:cubicBezTo>
                  <a:pt x="246" y="154"/>
                  <a:pt x="252" y="154"/>
                  <a:pt x="252" y="151"/>
                </a:cubicBezTo>
                <a:cubicBezTo>
                  <a:pt x="251" y="147"/>
                  <a:pt x="246" y="145"/>
                  <a:pt x="245" y="142"/>
                </a:cubicBezTo>
                <a:cubicBezTo>
                  <a:pt x="244" y="138"/>
                  <a:pt x="233" y="129"/>
                  <a:pt x="246" y="128"/>
                </a:cubicBezTo>
                <a:cubicBezTo>
                  <a:pt x="259" y="127"/>
                  <a:pt x="266" y="126"/>
                  <a:pt x="271" y="127"/>
                </a:cubicBezTo>
                <a:cubicBezTo>
                  <a:pt x="277" y="128"/>
                  <a:pt x="304" y="128"/>
                  <a:pt x="310" y="126"/>
                </a:cubicBezTo>
                <a:cubicBezTo>
                  <a:pt x="317" y="124"/>
                  <a:pt x="318" y="115"/>
                  <a:pt x="316" y="112"/>
                </a:cubicBezTo>
                <a:cubicBezTo>
                  <a:pt x="313" y="108"/>
                  <a:pt x="306" y="97"/>
                  <a:pt x="308" y="91"/>
                </a:cubicBezTo>
                <a:cubicBezTo>
                  <a:pt x="309" y="84"/>
                  <a:pt x="309" y="81"/>
                  <a:pt x="309" y="74"/>
                </a:cubicBezTo>
                <a:cubicBezTo>
                  <a:pt x="309" y="66"/>
                  <a:pt x="309" y="46"/>
                  <a:pt x="309" y="46"/>
                </a:cubicBezTo>
                <a:close/>
              </a:path>
            </a:pathLst>
          </a:custGeom>
          <a:solidFill>
            <a:srgbClr val="ED1651"/>
          </a:solidFill>
          <a:ln w="3175" cap="rnd">
            <a:solidFill>
              <a:schemeClr val="bg1"/>
            </a:solidFill>
            <a:round/>
            <a:headEnd/>
            <a:tailEnd/>
          </a:ln>
        </p:spPr>
        <p:txBody>
          <a:bodyPr/>
          <a:lstStyle/>
          <a:p>
            <a:endParaRPr lang="de-DE"/>
          </a:p>
        </p:txBody>
      </p:sp>
      <p:sp>
        <p:nvSpPr>
          <p:cNvPr id="714820" name="Freeform 2116"/>
          <p:cNvSpPr>
            <a:spLocks/>
          </p:cNvSpPr>
          <p:nvPr/>
        </p:nvSpPr>
        <p:spPr bwMode="gray">
          <a:xfrm rot="347379">
            <a:off x="3470275" y="4311650"/>
            <a:ext cx="384175" cy="366713"/>
          </a:xfrm>
          <a:custGeom>
            <a:avLst/>
            <a:gdLst>
              <a:gd name="T0" fmla="*/ 2147483647 w 411"/>
              <a:gd name="T1" fmla="*/ 2147483647 h 379"/>
              <a:gd name="T2" fmla="*/ 2147483647 w 411"/>
              <a:gd name="T3" fmla="*/ 2147483647 h 379"/>
              <a:gd name="T4" fmla="*/ 2147483647 w 411"/>
              <a:gd name="T5" fmla="*/ 2147483647 h 379"/>
              <a:gd name="T6" fmla="*/ 2147483647 w 411"/>
              <a:gd name="T7" fmla="*/ 2147483647 h 379"/>
              <a:gd name="T8" fmla="*/ 2147483647 w 411"/>
              <a:gd name="T9" fmla="*/ 2147483647 h 379"/>
              <a:gd name="T10" fmla="*/ 2147483647 w 411"/>
              <a:gd name="T11" fmla="*/ 2147483647 h 379"/>
              <a:gd name="T12" fmla="*/ 2147483647 w 411"/>
              <a:gd name="T13" fmla="*/ 2147483647 h 379"/>
              <a:gd name="T14" fmla="*/ 2147483647 w 411"/>
              <a:gd name="T15" fmla="*/ 2147483647 h 379"/>
              <a:gd name="T16" fmla="*/ 2147483647 w 411"/>
              <a:gd name="T17" fmla="*/ 2147483647 h 379"/>
              <a:gd name="T18" fmla="*/ 2147483647 w 411"/>
              <a:gd name="T19" fmla="*/ 2147483647 h 379"/>
              <a:gd name="T20" fmla="*/ 2147483647 w 411"/>
              <a:gd name="T21" fmla="*/ 2147483647 h 379"/>
              <a:gd name="T22" fmla="*/ 2147483647 w 411"/>
              <a:gd name="T23" fmla="*/ 2147483647 h 379"/>
              <a:gd name="T24" fmla="*/ 2147483647 w 411"/>
              <a:gd name="T25" fmla="*/ 2147483647 h 379"/>
              <a:gd name="T26" fmla="*/ 2147483647 w 411"/>
              <a:gd name="T27" fmla="*/ 2147483647 h 379"/>
              <a:gd name="T28" fmla="*/ 2147483647 w 411"/>
              <a:gd name="T29" fmla="*/ 2147483647 h 379"/>
              <a:gd name="T30" fmla="*/ 2147483647 w 411"/>
              <a:gd name="T31" fmla="*/ 2147483647 h 379"/>
              <a:gd name="T32" fmla="*/ 2147483647 w 411"/>
              <a:gd name="T33" fmla="*/ 2147483647 h 379"/>
              <a:gd name="T34" fmla="*/ 2147483647 w 411"/>
              <a:gd name="T35" fmla="*/ 2147483647 h 379"/>
              <a:gd name="T36" fmla="*/ 2147483647 w 411"/>
              <a:gd name="T37" fmla="*/ 2147483647 h 379"/>
              <a:gd name="T38" fmla="*/ 2147483647 w 411"/>
              <a:gd name="T39" fmla="*/ 2147483647 h 379"/>
              <a:gd name="T40" fmla="*/ 2147483647 w 411"/>
              <a:gd name="T41" fmla="*/ 0 h 379"/>
              <a:gd name="T42" fmla="*/ 2147483647 w 411"/>
              <a:gd name="T43" fmla="*/ 2147483647 h 379"/>
              <a:gd name="T44" fmla="*/ 2147483647 w 411"/>
              <a:gd name="T45" fmla="*/ 2147483647 h 379"/>
              <a:gd name="T46" fmla="*/ 2147483647 w 411"/>
              <a:gd name="T47" fmla="*/ 2147483647 h 379"/>
              <a:gd name="T48" fmla="*/ 2147483647 w 411"/>
              <a:gd name="T49" fmla="*/ 2147483647 h 379"/>
              <a:gd name="T50" fmla="*/ 2147483647 w 411"/>
              <a:gd name="T51" fmla="*/ 2147483647 h 379"/>
              <a:gd name="T52" fmla="*/ 2147483647 w 411"/>
              <a:gd name="T53" fmla="*/ 2147483647 h 379"/>
              <a:gd name="T54" fmla="*/ 2147483647 w 411"/>
              <a:gd name="T55" fmla="*/ 2147483647 h 379"/>
              <a:gd name="T56" fmla="*/ 2147483647 w 411"/>
              <a:gd name="T57" fmla="*/ 2147483647 h 379"/>
              <a:gd name="T58" fmla="*/ 2147483647 w 411"/>
              <a:gd name="T59" fmla="*/ 2147483647 h 379"/>
              <a:gd name="T60" fmla="*/ 2147483647 w 411"/>
              <a:gd name="T61" fmla="*/ 2147483647 h 379"/>
              <a:gd name="T62" fmla="*/ 2147483647 w 411"/>
              <a:gd name="T63" fmla="*/ 2147483647 h 379"/>
              <a:gd name="T64" fmla="*/ 2147483647 w 411"/>
              <a:gd name="T65" fmla="*/ 2147483647 h 379"/>
              <a:gd name="T66" fmla="*/ 2147483647 w 411"/>
              <a:gd name="T67" fmla="*/ 2147483647 h 379"/>
              <a:gd name="T68" fmla="*/ 2147483647 w 411"/>
              <a:gd name="T69" fmla="*/ 2147483647 h 379"/>
              <a:gd name="T70" fmla="*/ 2147483647 w 411"/>
              <a:gd name="T71" fmla="*/ 2147483647 h 379"/>
              <a:gd name="T72" fmla="*/ 2147483647 w 411"/>
              <a:gd name="T73" fmla="*/ 2147483647 h 379"/>
              <a:gd name="T74" fmla="*/ 2147483647 w 411"/>
              <a:gd name="T75" fmla="*/ 2147483647 h 379"/>
              <a:gd name="T76" fmla="*/ 2147483647 w 411"/>
              <a:gd name="T77" fmla="*/ 2147483647 h 379"/>
              <a:gd name="T78" fmla="*/ 2147483647 w 411"/>
              <a:gd name="T79" fmla="*/ 2147483647 h 379"/>
              <a:gd name="T80" fmla="*/ 2147483647 w 411"/>
              <a:gd name="T81" fmla="*/ 2147483647 h 379"/>
              <a:gd name="T82" fmla="*/ 2147483647 w 411"/>
              <a:gd name="T83" fmla="*/ 2147483647 h 379"/>
              <a:gd name="T84" fmla="*/ 2147483647 w 411"/>
              <a:gd name="T85" fmla="*/ 2147483647 h 379"/>
              <a:gd name="T86" fmla="*/ 2147483647 w 411"/>
              <a:gd name="T87" fmla="*/ 2147483647 h 379"/>
              <a:gd name="T88" fmla="*/ 2147483647 w 411"/>
              <a:gd name="T89" fmla="*/ 2147483647 h 379"/>
              <a:gd name="T90" fmla="*/ 2147483647 w 411"/>
              <a:gd name="T91" fmla="*/ 2147483647 h 379"/>
              <a:gd name="T92" fmla="*/ 2147483647 w 411"/>
              <a:gd name="T93" fmla="*/ 2147483647 h 3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1"/>
              <a:gd name="T142" fmla="*/ 0 h 379"/>
              <a:gd name="T143" fmla="*/ 411 w 411"/>
              <a:gd name="T144" fmla="*/ 379 h 3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1" h="379">
                <a:moveTo>
                  <a:pt x="64" y="269"/>
                </a:moveTo>
                <a:cubicBezTo>
                  <a:pt x="64" y="269"/>
                  <a:pt x="52" y="246"/>
                  <a:pt x="47" y="243"/>
                </a:cubicBezTo>
                <a:cubicBezTo>
                  <a:pt x="41" y="241"/>
                  <a:pt x="24" y="241"/>
                  <a:pt x="19" y="236"/>
                </a:cubicBezTo>
                <a:cubicBezTo>
                  <a:pt x="15" y="230"/>
                  <a:pt x="14" y="232"/>
                  <a:pt x="14" y="223"/>
                </a:cubicBezTo>
                <a:cubicBezTo>
                  <a:pt x="14" y="213"/>
                  <a:pt x="10" y="204"/>
                  <a:pt x="6" y="201"/>
                </a:cubicBezTo>
                <a:cubicBezTo>
                  <a:pt x="2" y="197"/>
                  <a:pt x="0" y="186"/>
                  <a:pt x="9" y="184"/>
                </a:cubicBezTo>
                <a:cubicBezTo>
                  <a:pt x="18" y="182"/>
                  <a:pt x="16" y="174"/>
                  <a:pt x="13" y="168"/>
                </a:cubicBezTo>
                <a:cubicBezTo>
                  <a:pt x="9" y="161"/>
                  <a:pt x="13" y="156"/>
                  <a:pt x="17" y="149"/>
                </a:cubicBezTo>
                <a:cubicBezTo>
                  <a:pt x="21" y="142"/>
                  <a:pt x="17" y="134"/>
                  <a:pt x="14" y="124"/>
                </a:cubicBezTo>
                <a:cubicBezTo>
                  <a:pt x="10" y="114"/>
                  <a:pt x="10" y="112"/>
                  <a:pt x="14" y="107"/>
                </a:cubicBezTo>
                <a:cubicBezTo>
                  <a:pt x="17" y="103"/>
                  <a:pt x="17" y="93"/>
                  <a:pt x="14" y="93"/>
                </a:cubicBezTo>
                <a:cubicBezTo>
                  <a:pt x="10" y="93"/>
                  <a:pt x="5" y="84"/>
                  <a:pt x="5" y="84"/>
                </a:cubicBezTo>
                <a:cubicBezTo>
                  <a:pt x="5" y="84"/>
                  <a:pt x="10" y="81"/>
                  <a:pt x="13" y="80"/>
                </a:cubicBezTo>
                <a:cubicBezTo>
                  <a:pt x="15" y="80"/>
                  <a:pt x="20" y="76"/>
                  <a:pt x="24" y="72"/>
                </a:cubicBezTo>
                <a:cubicBezTo>
                  <a:pt x="27" y="68"/>
                  <a:pt x="32" y="61"/>
                  <a:pt x="30" y="58"/>
                </a:cubicBezTo>
                <a:cubicBezTo>
                  <a:pt x="28" y="54"/>
                  <a:pt x="25" y="49"/>
                  <a:pt x="28" y="46"/>
                </a:cubicBezTo>
                <a:cubicBezTo>
                  <a:pt x="31" y="44"/>
                  <a:pt x="30" y="39"/>
                  <a:pt x="36" y="38"/>
                </a:cubicBezTo>
                <a:cubicBezTo>
                  <a:pt x="42" y="36"/>
                  <a:pt x="43" y="31"/>
                  <a:pt x="48" y="30"/>
                </a:cubicBezTo>
                <a:cubicBezTo>
                  <a:pt x="53" y="29"/>
                  <a:pt x="56" y="22"/>
                  <a:pt x="57" y="19"/>
                </a:cubicBezTo>
                <a:cubicBezTo>
                  <a:pt x="58" y="16"/>
                  <a:pt x="60" y="13"/>
                  <a:pt x="60" y="10"/>
                </a:cubicBezTo>
                <a:cubicBezTo>
                  <a:pt x="60" y="6"/>
                  <a:pt x="61" y="0"/>
                  <a:pt x="61" y="0"/>
                </a:cubicBezTo>
                <a:cubicBezTo>
                  <a:pt x="61" y="0"/>
                  <a:pt x="66" y="3"/>
                  <a:pt x="69" y="6"/>
                </a:cubicBezTo>
                <a:cubicBezTo>
                  <a:pt x="72" y="8"/>
                  <a:pt x="76" y="13"/>
                  <a:pt x="86" y="12"/>
                </a:cubicBezTo>
                <a:cubicBezTo>
                  <a:pt x="95" y="11"/>
                  <a:pt x="108" y="13"/>
                  <a:pt x="111" y="12"/>
                </a:cubicBezTo>
                <a:cubicBezTo>
                  <a:pt x="115" y="12"/>
                  <a:pt x="132" y="17"/>
                  <a:pt x="136" y="21"/>
                </a:cubicBezTo>
                <a:cubicBezTo>
                  <a:pt x="139" y="25"/>
                  <a:pt x="153" y="12"/>
                  <a:pt x="155" y="27"/>
                </a:cubicBezTo>
                <a:cubicBezTo>
                  <a:pt x="158" y="42"/>
                  <a:pt x="153" y="54"/>
                  <a:pt x="173" y="54"/>
                </a:cubicBezTo>
                <a:cubicBezTo>
                  <a:pt x="193" y="54"/>
                  <a:pt x="218" y="61"/>
                  <a:pt x="232" y="73"/>
                </a:cubicBezTo>
                <a:cubicBezTo>
                  <a:pt x="246" y="86"/>
                  <a:pt x="253" y="86"/>
                  <a:pt x="266" y="76"/>
                </a:cubicBezTo>
                <a:cubicBezTo>
                  <a:pt x="278" y="66"/>
                  <a:pt x="277" y="55"/>
                  <a:pt x="271" y="50"/>
                </a:cubicBezTo>
                <a:cubicBezTo>
                  <a:pt x="265" y="45"/>
                  <a:pt x="270" y="33"/>
                  <a:pt x="278" y="26"/>
                </a:cubicBezTo>
                <a:cubicBezTo>
                  <a:pt x="287" y="19"/>
                  <a:pt x="296" y="5"/>
                  <a:pt x="315" y="7"/>
                </a:cubicBezTo>
                <a:cubicBezTo>
                  <a:pt x="333" y="9"/>
                  <a:pt x="349" y="7"/>
                  <a:pt x="347" y="16"/>
                </a:cubicBezTo>
                <a:cubicBezTo>
                  <a:pt x="345" y="25"/>
                  <a:pt x="335" y="29"/>
                  <a:pt x="354" y="29"/>
                </a:cubicBezTo>
                <a:cubicBezTo>
                  <a:pt x="373" y="29"/>
                  <a:pt x="380" y="36"/>
                  <a:pt x="387" y="35"/>
                </a:cubicBezTo>
                <a:cubicBezTo>
                  <a:pt x="393" y="33"/>
                  <a:pt x="402" y="39"/>
                  <a:pt x="396" y="46"/>
                </a:cubicBezTo>
                <a:cubicBezTo>
                  <a:pt x="391" y="53"/>
                  <a:pt x="391" y="57"/>
                  <a:pt x="393" y="62"/>
                </a:cubicBezTo>
                <a:cubicBezTo>
                  <a:pt x="395" y="68"/>
                  <a:pt x="393" y="72"/>
                  <a:pt x="390" y="78"/>
                </a:cubicBezTo>
                <a:cubicBezTo>
                  <a:pt x="388" y="85"/>
                  <a:pt x="389" y="90"/>
                  <a:pt x="394" y="98"/>
                </a:cubicBezTo>
                <a:cubicBezTo>
                  <a:pt x="399" y="107"/>
                  <a:pt x="402" y="108"/>
                  <a:pt x="399" y="117"/>
                </a:cubicBezTo>
                <a:cubicBezTo>
                  <a:pt x="396" y="125"/>
                  <a:pt x="399" y="132"/>
                  <a:pt x="400" y="135"/>
                </a:cubicBezTo>
                <a:cubicBezTo>
                  <a:pt x="400" y="139"/>
                  <a:pt x="411" y="364"/>
                  <a:pt x="411" y="364"/>
                </a:cubicBezTo>
                <a:cubicBezTo>
                  <a:pt x="386" y="365"/>
                  <a:pt x="386" y="365"/>
                  <a:pt x="386" y="365"/>
                </a:cubicBezTo>
                <a:cubicBezTo>
                  <a:pt x="382" y="379"/>
                  <a:pt x="382" y="379"/>
                  <a:pt x="382" y="379"/>
                </a:cubicBezTo>
                <a:cubicBezTo>
                  <a:pt x="173" y="268"/>
                  <a:pt x="173" y="268"/>
                  <a:pt x="173" y="268"/>
                </a:cubicBezTo>
                <a:cubicBezTo>
                  <a:pt x="121" y="296"/>
                  <a:pt x="121" y="296"/>
                  <a:pt x="121" y="296"/>
                </a:cubicBezTo>
                <a:cubicBezTo>
                  <a:pt x="121" y="296"/>
                  <a:pt x="98" y="261"/>
                  <a:pt x="64" y="269"/>
                </a:cubicBezTo>
                <a:close/>
              </a:path>
            </a:pathLst>
          </a:custGeom>
          <a:solidFill>
            <a:srgbClr val="ED1651"/>
          </a:solidFill>
          <a:ln w="3175" cap="rnd">
            <a:solidFill>
              <a:schemeClr val="bg1"/>
            </a:solidFill>
            <a:round/>
            <a:headEnd/>
            <a:tailEnd/>
          </a:ln>
        </p:spPr>
        <p:txBody>
          <a:bodyPr/>
          <a:lstStyle/>
          <a:p>
            <a:endParaRPr lang="de-DE"/>
          </a:p>
        </p:txBody>
      </p:sp>
      <p:sp>
        <p:nvSpPr>
          <p:cNvPr id="714821" name="Freeform 2117"/>
          <p:cNvSpPr>
            <a:spLocks/>
          </p:cNvSpPr>
          <p:nvPr/>
        </p:nvSpPr>
        <p:spPr bwMode="gray">
          <a:xfrm rot="347379">
            <a:off x="3833813" y="4370388"/>
            <a:ext cx="285750" cy="274637"/>
          </a:xfrm>
          <a:custGeom>
            <a:avLst/>
            <a:gdLst>
              <a:gd name="T0" fmla="*/ 2147483647 w 306"/>
              <a:gd name="T1" fmla="*/ 2147483647 h 284"/>
              <a:gd name="T2" fmla="*/ 2147483647 w 306"/>
              <a:gd name="T3" fmla="*/ 2147483647 h 284"/>
              <a:gd name="T4" fmla="*/ 2147483647 w 306"/>
              <a:gd name="T5" fmla="*/ 2147483647 h 284"/>
              <a:gd name="T6" fmla="*/ 2147483647 w 306"/>
              <a:gd name="T7" fmla="*/ 2147483647 h 284"/>
              <a:gd name="T8" fmla="*/ 2147483647 w 306"/>
              <a:gd name="T9" fmla="*/ 2147483647 h 284"/>
              <a:gd name="T10" fmla="*/ 2147483647 w 306"/>
              <a:gd name="T11" fmla="*/ 2147483647 h 284"/>
              <a:gd name="T12" fmla="*/ 2147483647 w 306"/>
              <a:gd name="T13" fmla="*/ 2147483647 h 284"/>
              <a:gd name="T14" fmla="*/ 2147483647 w 306"/>
              <a:gd name="T15" fmla="*/ 2147483647 h 284"/>
              <a:gd name="T16" fmla="*/ 2147483647 w 306"/>
              <a:gd name="T17" fmla="*/ 2147483647 h 284"/>
              <a:gd name="T18" fmla="*/ 2147483647 w 306"/>
              <a:gd name="T19" fmla="*/ 2147483647 h 284"/>
              <a:gd name="T20" fmla="*/ 2147483647 w 306"/>
              <a:gd name="T21" fmla="*/ 2147483647 h 284"/>
              <a:gd name="T22" fmla="*/ 2147483647 w 306"/>
              <a:gd name="T23" fmla="*/ 2147483647 h 284"/>
              <a:gd name="T24" fmla="*/ 2147483647 w 306"/>
              <a:gd name="T25" fmla="*/ 2147483647 h 284"/>
              <a:gd name="T26" fmla="*/ 2147483647 w 306"/>
              <a:gd name="T27" fmla="*/ 2147483647 h 284"/>
              <a:gd name="T28" fmla="*/ 2147483647 w 306"/>
              <a:gd name="T29" fmla="*/ 2147483647 h 284"/>
              <a:gd name="T30" fmla="*/ 2147483647 w 306"/>
              <a:gd name="T31" fmla="*/ 2147483647 h 284"/>
              <a:gd name="T32" fmla="*/ 2147483647 w 306"/>
              <a:gd name="T33" fmla="*/ 2147483647 h 284"/>
              <a:gd name="T34" fmla="*/ 2147483647 w 306"/>
              <a:gd name="T35" fmla="*/ 2147483647 h 284"/>
              <a:gd name="T36" fmla="*/ 2147483647 w 306"/>
              <a:gd name="T37" fmla="*/ 2147483647 h 284"/>
              <a:gd name="T38" fmla="*/ 2147483647 w 306"/>
              <a:gd name="T39" fmla="*/ 2147483647 h 284"/>
              <a:gd name="T40" fmla="*/ 2147483647 w 306"/>
              <a:gd name="T41" fmla="*/ 2147483647 h 284"/>
              <a:gd name="T42" fmla="*/ 2147483647 w 306"/>
              <a:gd name="T43" fmla="*/ 2147483647 h 284"/>
              <a:gd name="T44" fmla="*/ 2147483647 w 306"/>
              <a:gd name="T45" fmla="*/ 2147483647 h 284"/>
              <a:gd name="T46" fmla="*/ 2147483647 w 306"/>
              <a:gd name="T47" fmla="*/ 2147483647 h 284"/>
              <a:gd name="T48" fmla="*/ 2147483647 w 306"/>
              <a:gd name="T49" fmla="*/ 2147483647 h 284"/>
              <a:gd name="T50" fmla="*/ 2147483647 w 306"/>
              <a:gd name="T51" fmla="*/ 2147483647 h 284"/>
              <a:gd name="T52" fmla="*/ 2147483647 w 306"/>
              <a:gd name="T53" fmla="*/ 2147483647 h 284"/>
              <a:gd name="T54" fmla="*/ 2147483647 w 306"/>
              <a:gd name="T55" fmla="*/ 2147483647 h 284"/>
              <a:gd name="T56" fmla="*/ 2147483647 w 306"/>
              <a:gd name="T57" fmla="*/ 2147483647 h 284"/>
              <a:gd name="T58" fmla="*/ 2147483647 w 306"/>
              <a:gd name="T59" fmla="*/ 2147483647 h 284"/>
              <a:gd name="T60" fmla="*/ 2147483647 w 306"/>
              <a:gd name="T61" fmla="*/ 2147483647 h 284"/>
              <a:gd name="T62" fmla="*/ 2147483647 w 306"/>
              <a:gd name="T63" fmla="*/ 2147483647 h 284"/>
              <a:gd name="T64" fmla="*/ 2147483647 w 306"/>
              <a:gd name="T65" fmla="*/ 2147483647 h 284"/>
              <a:gd name="T66" fmla="*/ 2147483647 w 306"/>
              <a:gd name="T67" fmla="*/ 2147483647 h 284"/>
              <a:gd name="T68" fmla="*/ 2147483647 w 306"/>
              <a:gd name="T69" fmla="*/ 2147483647 h 284"/>
              <a:gd name="T70" fmla="*/ 2147483647 w 306"/>
              <a:gd name="T71" fmla="*/ 2147483647 h 284"/>
              <a:gd name="T72" fmla="*/ 2147483647 w 306"/>
              <a:gd name="T73" fmla="*/ 2147483647 h 284"/>
              <a:gd name="T74" fmla="*/ 2147483647 w 306"/>
              <a:gd name="T75" fmla="*/ 2147483647 h 284"/>
              <a:gd name="T76" fmla="*/ 2147483647 w 306"/>
              <a:gd name="T77" fmla="*/ 2147483647 h 284"/>
              <a:gd name="T78" fmla="*/ 2147483647 w 306"/>
              <a:gd name="T79" fmla="*/ 2147483647 h 284"/>
              <a:gd name="T80" fmla="*/ 2147483647 w 306"/>
              <a:gd name="T81" fmla="*/ 2147483647 h 284"/>
              <a:gd name="T82" fmla="*/ 2147483647 w 306"/>
              <a:gd name="T83" fmla="*/ 2147483647 h 284"/>
              <a:gd name="T84" fmla="*/ 2147483647 w 306"/>
              <a:gd name="T85" fmla="*/ 2147483647 h 284"/>
              <a:gd name="T86" fmla="*/ 2147483647 w 306"/>
              <a:gd name="T87" fmla="*/ 2147483647 h 284"/>
              <a:gd name="T88" fmla="*/ 2147483647 w 306"/>
              <a:gd name="T89" fmla="*/ 2147483647 h 284"/>
              <a:gd name="T90" fmla="*/ 2147483647 w 306"/>
              <a:gd name="T91" fmla="*/ 2147483647 h 284"/>
              <a:gd name="T92" fmla="*/ 2147483647 w 306"/>
              <a:gd name="T93" fmla="*/ 2147483647 h 284"/>
              <a:gd name="T94" fmla="*/ 2147483647 w 306"/>
              <a:gd name="T95" fmla="*/ 2147483647 h 284"/>
              <a:gd name="T96" fmla="*/ 2147483647 w 306"/>
              <a:gd name="T97" fmla="*/ 2147483647 h 284"/>
              <a:gd name="T98" fmla="*/ 2147483647 w 306"/>
              <a:gd name="T99" fmla="*/ 2147483647 h 284"/>
              <a:gd name="T100" fmla="*/ 2147483647 w 306"/>
              <a:gd name="T101" fmla="*/ 2147483647 h 284"/>
              <a:gd name="T102" fmla="*/ 2147483647 w 306"/>
              <a:gd name="T103" fmla="*/ 2147483647 h 284"/>
              <a:gd name="T104" fmla="*/ 2147483647 w 306"/>
              <a:gd name="T105" fmla="*/ 2147483647 h 284"/>
              <a:gd name="T106" fmla="*/ 2147483647 w 306"/>
              <a:gd name="T107" fmla="*/ 2147483647 h 2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284"/>
              <a:gd name="T164" fmla="*/ 306 w 306"/>
              <a:gd name="T165" fmla="*/ 284 h 2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284">
                <a:moveTo>
                  <a:pt x="21" y="280"/>
                </a:moveTo>
                <a:cubicBezTo>
                  <a:pt x="17" y="213"/>
                  <a:pt x="12" y="109"/>
                  <a:pt x="12" y="107"/>
                </a:cubicBezTo>
                <a:cubicBezTo>
                  <a:pt x="11" y="104"/>
                  <a:pt x="8" y="97"/>
                  <a:pt x="11" y="89"/>
                </a:cubicBezTo>
                <a:cubicBezTo>
                  <a:pt x="14" y="80"/>
                  <a:pt x="11" y="79"/>
                  <a:pt x="6" y="70"/>
                </a:cubicBezTo>
                <a:cubicBezTo>
                  <a:pt x="1" y="62"/>
                  <a:pt x="0" y="57"/>
                  <a:pt x="2" y="50"/>
                </a:cubicBezTo>
                <a:cubicBezTo>
                  <a:pt x="5" y="44"/>
                  <a:pt x="7" y="40"/>
                  <a:pt x="5" y="34"/>
                </a:cubicBezTo>
                <a:cubicBezTo>
                  <a:pt x="3" y="29"/>
                  <a:pt x="3" y="25"/>
                  <a:pt x="8" y="18"/>
                </a:cubicBezTo>
                <a:cubicBezTo>
                  <a:pt x="10" y="17"/>
                  <a:pt x="10" y="15"/>
                  <a:pt x="10" y="14"/>
                </a:cubicBezTo>
                <a:cubicBezTo>
                  <a:pt x="10" y="14"/>
                  <a:pt x="14" y="18"/>
                  <a:pt x="18" y="19"/>
                </a:cubicBezTo>
                <a:cubicBezTo>
                  <a:pt x="22" y="19"/>
                  <a:pt x="31" y="19"/>
                  <a:pt x="33" y="19"/>
                </a:cubicBezTo>
                <a:cubicBezTo>
                  <a:pt x="36" y="19"/>
                  <a:pt x="38" y="17"/>
                  <a:pt x="44" y="20"/>
                </a:cubicBezTo>
                <a:cubicBezTo>
                  <a:pt x="50" y="22"/>
                  <a:pt x="60" y="16"/>
                  <a:pt x="65" y="22"/>
                </a:cubicBezTo>
                <a:cubicBezTo>
                  <a:pt x="69" y="27"/>
                  <a:pt x="72" y="20"/>
                  <a:pt x="81" y="24"/>
                </a:cubicBezTo>
                <a:cubicBezTo>
                  <a:pt x="91" y="27"/>
                  <a:pt x="99" y="26"/>
                  <a:pt x="104" y="30"/>
                </a:cubicBezTo>
                <a:cubicBezTo>
                  <a:pt x="109" y="34"/>
                  <a:pt x="100" y="47"/>
                  <a:pt x="114" y="35"/>
                </a:cubicBezTo>
                <a:cubicBezTo>
                  <a:pt x="128" y="22"/>
                  <a:pt x="128" y="18"/>
                  <a:pt x="138" y="16"/>
                </a:cubicBezTo>
                <a:cubicBezTo>
                  <a:pt x="147" y="13"/>
                  <a:pt x="189" y="0"/>
                  <a:pt x="195" y="3"/>
                </a:cubicBezTo>
                <a:cubicBezTo>
                  <a:pt x="202" y="6"/>
                  <a:pt x="222" y="13"/>
                  <a:pt x="227" y="13"/>
                </a:cubicBezTo>
                <a:cubicBezTo>
                  <a:pt x="233" y="14"/>
                  <a:pt x="242" y="13"/>
                  <a:pt x="245" y="12"/>
                </a:cubicBezTo>
                <a:cubicBezTo>
                  <a:pt x="248" y="10"/>
                  <a:pt x="258" y="7"/>
                  <a:pt x="258" y="7"/>
                </a:cubicBezTo>
                <a:cubicBezTo>
                  <a:pt x="272" y="4"/>
                  <a:pt x="272" y="4"/>
                  <a:pt x="272" y="4"/>
                </a:cubicBezTo>
                <a:cubicBezTo>
                  <a:pt x="272" y="4"/>
                  <a:pt x="269" y="40"/>
                  <a:pt x="293" y="72"/>
                </a:cubicBezTo>
                <a:cubicBezTo>
                  <a:pt x="291" y="80"/>
                  <a:pt x="290" y="94"/>
                  <a:pt x="289" y="101"/>
                </a:cubicBezTo>
                <a:cubicBezTo>
                  <a:pt x="289" y="107"/>
                  <a:pt x="291" y="120"/>
                  <a:pt x="282" y="119"/>
                </a:cubicBezTo>
                <a:cubicBezTo>
                  <a:pt x="272" y="117"/>
                  <a:pt x="267" y="114"/>
                  <a:pt x="262" y="104"/>
                </a:cubicBezTo>
                <a:cubicBezTo>
                  <a:pt x="256" y="93"/>
                  <a:pt x="243" y="82"/>
                  <a:pt x="238" y="80"/>
                </a:cubicBezTo>
                <a:cubicBezTo>
                  <a:pt x="233" y="78"/>
                  <a:pt x="230" y="72"/>
                  <a:pt x="231" y="67"/>
                </a:cubicBezTo>
                <a:cubicBezTo>
                  <a:pt x="232" y="62"/>
                  <a:pt x="228" y="61"/>
                  <a:pt x="227" y="65"/>
                </a:cubicBezTo>
                <a:cubicBezTo>
                  <a:pt x="225" y="70"/>
                  <a:pt x="221" y="77"/>
                  <a:pt x="227" y="81"/>
                </a:cubicBezTo>
                <a:cubicBezTo>
                  <a:pt x="233" y="85"/>
                  <a:pt x="236" y="83"/>
                  <a:pt x="234" y="89"/>
                </a:cubicBezTo>
                <a:cubicBezTo>
                  <a:pt x="232" y="94"/>
                  <a:pt x="234" y="98"/>
                  <a:pt x="239" y="100"/>
                </a:cubicBezTo>
                <a:cubicBezTo>
                  <a:pt x="243" y="103"/>
                  <a:pt x="242" y="104"/>
                  <a:pt x="248" y="109"/>
                </a:cubicBezTo>
                <a:cubicBezTo>
                  <a:pt x="253" y="114"/>
                  <a:pt x="263" y="121"/>
                  <a:pt x="262" y="129"/>
                </a:cubicBezTo>
                <a:cubicBezTo>
                  <a:pt x="260" y="136"/>
                  <a:pt x="262" y="131"/>
                  <a:pt x="269" y="140"/>
                </a:cubicBezTo>
                <a:cubicBezTo>
                  <a:pt x="277" y="148"/>
                  <a:pt x="280" y="153"/>
                  <a:pt x="280" y="159"/>
                </a:cubicBezTo>
                <a:cubicBezTo>
                  <a:pt x="279" y="164"/>
                  <a:pt x="288" y="180"/>
                  <a:pt x="297" y="191"/>
                </a:cubicBezTo>
                <a:cubicBezTo>
                  <a:pt x="306" y="202"/>
                  <a:pt x="288" y="215"/>
                  <a:pt x="293" y="217"/>
                </a:cubicBezTo>
                <a:cubicBezTo>
                  <a:pt x="297" y="219"/>
                  <a:pt x="295" y="220"/>
                  <a:pt x="292" y="222"/>
                </a:cubicBezTo>
                <a:cubicBezTo>
                  <a:pt x="288" y="224"/>
                  <a:pt x="289" y="227"/>
                  <a:pt x="292" y="232"/>
                </a:cubicBezTo>
                <a:cubicBezTo>
                  <a:pt x="294" y="236"/>
                  <a:pt x="295" y="241"/>
                  <a:pt x="295" y="241"/>
                </a:cubicBezTo>
                <a:cubicBezTo>
                  <a:pt x="295" y="241"/>
                  <a:pt x="289" y="252"/>
                  <a:pt x="284" y="250"/>
                </a:cubicBezTo>
                <a:cubicBezTo>
                  <a:pt x="278" y="248"/>
                  <a:pt x="274" y="247"/>
                  <a:pt x="272" y="253"/>
                </a:cubicBezTo>
                <a:cubicBezTo>
                  <a:pt x="270" y="259"/>
                  <a:pt x="274" y="263"/>
                  <a:pt x="270" y="263"/>
                </a:cubicBezTo>
                <a:cubicBezTo>
                  <a:pt x="265" y="263"/>
                  <a:pt x="262" y="263"/>
                  <a:pt x="264" y="266"/>
                </a:cubicBezTo>
                <a:cubicBezTo>
                  <a:pt x="265" y="269"/>
                  <a:pt x="265" y="273"/>
                  <a:pt x="263" y="274"/>
                </a:cubicBezTo>
                <a:cubicBezTo>
                  <a:pt x="262" y="274"/>
                  <a:pt x="261" y="275"/>
                  <a:pt x="259" y="274"/>
                </a:cubicBezTo>
                <a:cubicBezTo>
                  <a:pt x="258" y="273"/>
                  <a:pt x="258" y="268"/>
                  <a:pt x="255" y="269"/>
                </a:cubicBezTo>
                <a:cubicBezTo>
                  <a:pt x="253" y="270"/>
                  <a:pt x="251" y="273"/>
                  <a:pt x="252" y="275"/>
                </a:cubicBezTo>
                <a:cubicBezTo>
                  <a:pt x="254" y="277"/>
                  <a:pt x="256" y="280"/>
                  <a:pt x="255" y="281"/>
                </a:cubicBezTo>
                <a:cubicBezTo>
                  <a:pt x="254" y="282"/>
                  <a:pt x="250" y="283"/>
                  <a:pt x="248" y="284"/>
                </a:cubicBezTo>
                <a:cubicBezTo>
                  <a:pt x="247" y="284"/>
                  <a:pt x="241" y="283"/>
                  <a:pt x="241" y="283"/>
                </a:cubicBezTo>
                <a:cubicBezTo>
                  <a:pt x="236" y="279"/>
                  <a:pt x="236" y="279"/>
                  <a:pt x="236" y="279"/>
                </a:cubicBezTo>
                <a:cubicBezTo>
                  <a:pt x="236" y="279"/>
                  <a:pt x="225" y="276"/>
                  <a:pt x="221" y="276"/>
                </a:cubicBezTo>
                <a:cubicBezTo>
                  <a:pt x="217" y="276"/>
                  <a:pt x="21" y="280"/>
                  <a:pt x="21" y="280"/>
                </a:cubicBezTo>
                <a:close/>
              </a:path>
            </a:pathLst>
          </a:custGeom>
          <a:solidFill>
            <a:srgbClr val="ED1651"/>
          </a:solidFill>
          <a:ln w="3175" cap="rnd">
            <a:solidFill>
              <a:schemeClr val="bg1"/>
            </a:solidFill>
            <a:round/>
            <a:headEnd/>
            <a:tailEnd/>
          </a:ln>
        </p:spPr>
        <p:txBody>
          <a:bodyPr/>
          <a:lstStyle/>
          <a:p>
            <a:endParaRPr lang="de-DE"/>
          </a:p>
        </p:txBody>
      </p:sp>
      <p:sp>
        <p:nvSpPr>
          <p:cNvPr id="6258" name="Line 2118"/>
          <p:cNvSpPr>
            <a:spLocks noChangeShapeType="1"/>
          </p:cNvSpPr>
          <p:nvPr/>
        </p:nvSpPr>
        <p:spPr bwMode="gray">
          <a:xfrm rot="347379">
            <a:off x="3133725" y="4502150"/>
            <a:ext cx="1588" cy="1588"/>
          </a:xfrm>
          <a:prstGeom prst="line">
            <a:avLst/>
          </a:prstGeom>
          <a:noFill/>
          <a:ln w="9525">
            <a:solidFill>
              <a:schemeClr val="bg1"/>
            </a:solidFill>
            <a:round/>
            <a:headEnd/>
            <a:tailEnd/>
          </a:ln>
        </p:spPr>
        <p:txBody>
          <a:bodyPr/>
          <a:lstStyle/>
          <a:p>
            <a:endParaRPr lang="es-AR"/>
          </a:p>
        </p:txBody>
      </p:sp>
      <p:sp>
        <p:nvSpPr>
          <p:cNvPr id="6259" name="Line 2119"/>
          <p:cNvSpPr>
            <a:spLocks noChangeShapeType="1"/>
          </p:cNvSpPr>
          <p:nvPr/>
        </p:nvSpPr>
        <p:spPr bwMode="gray">
          <a:xfrm rot="347379">
            <a:off x="3133725" y="4502150"/>
            <a:ext cx="1588" cy="1588"/>
          </a:xfrm>
          <a:prstGeom prst="line">
            <a:avLst/>
          </a:prstGeom>
          <a:noFill/>
          <a:ln w="3175" cap="rnd">
            <a:solidFill>
              <a:schemeClr val="bg1"/>
            </a:solidFill>
            <a:round/>
            <a:headEnd/>
            <a:tailEnd/>
          </a:ln>
        </p:spPr>
        <p:txBody>
          <a:bodyPr/>
          <a:lstStyle/>
          <a:p>
            <a:endParaRPr lang="es-AR"/>
          </a:p>
        </p:txBody>
      </p:sp>
      <p:sp>
        <p:nvSpPr>
          <p:cNvPr id="714824" name="Freeform 2120"/>
          <p:cNvSpPr>
            <a:spLocks/>
          </p:cNvSpPr>
          <p:nvPr/>
        </p:nvSpPr>
        <p:spPr bwMode="gray">
          <a:xfrm rot="347379">
            <a:off x="3078163" y="4838700"/>
            <a:ext cx="119062" cy="193675"/>
          </a:xfrm>
          <a:custGeom>
            <a:avLst/>
            <a:gdLst>
              <a:gd name="T0" fmla="*/ 2147483647 w 128"/>
              <a:gd name="T1" fmla="*/ 2147483647 h 199"/>
              <a:gd name="T2" fmla="*/ 2147483647 w 128"/>
              <a:gd name="T3" fmla="*/ 2147483647 h 199"/>
              <a:gd name="T4" fmla="*/ 2147483647 w 128"/>
              <a:gd name="T5" fmla="*/ 2147483647 h 199"/>
              <a:gd name="T6" fmla="*/ 2147483647 w 128"/>
              <a:gd name="T7" fmla="*/ 2147483647 h 199"/>
              <a:gd name="T8" fmla="*/ 2147483647 w 128"/>
              <a:gd name="T9" fmla="*/ 2147483647 h 199"/>
              <a:gd name="T10" fmla="*/ 2147483647 w 128"/>
              <a:gd name="T11" fmla="*/ 2147483647 h 199"/>
              <a:gd name="T12" fmla="*/ 2147483647 w 128"/>
              <a:gd name="T13" fmla="*/ 2147483647 h 199"/>
              <a:gd name="T14" fmla="*/ 2147483647 w 128"/>
              <a:gd name="T15" fmla="*/ 2147483647 h 199"/>
              <a:gd name="T16" fmla="*/ 2147483647 w 128"/>
              <a:gd name="T17" fmla="*/ 2147483647 h 199"/>
              <a:gd name="T18" fmla="*/ 2147483647 w 128"/>
              <a:gd name="T19" fmla="*/ 2147483647 h 199"/>
              <a:gd name="T20" fmla="*/ 2147483647 w 128"/>
              <a:gd name="T21" fmla="*/ 2147483647 h 199"/>
              <a:gd name="T22" fmla="*/ 2147483647 w 128"/>
              <a:gd name="T23" fmla="*/ 2147483647 h 199"/>
              <a:gd name="T24" fmla="*/ 2147483647 w 128"/>
              <a:gd name="T25" fmla="*/ 2147483647 h 199"/>
              <a:gd name="T26" fmla="*/ 2147483647 w 128"/>
              <a:gd name="T27" fmla="*/ 2147483647 h 199"/>
              <a:gd name="T28" fmla="*/ 2147483647 w 128"/>
              <a:gd name="T29" fmla="*/ 2147483647 h 199"/>
              <a:gd name="T30" fmla="*/ 2147483647 w 128"/>
              <a:gd name="T31" fmla="*/ 2147483647 h 199"/>
              <a:gd name="T32" fmla="*/ 2147483647 w 128"/>
              <a:gd name="T33" fmla="*/ 2147483647 h 199"/>
              <a:gd name="T34" fmla="*/ 2147483647 w 128"/>
              <a:gd name="T35" fmla="*/ 2147483647 h 199"/>
              <a:gd name="T36" fmla="*/ 2147483647 w 128"/>
              <a:gd name="T37" fmla="*/ 2147483647 h 199"/>
              <a:gd name="T38" fmla="*/ 2147483647 w 128"/>
              <a:gd name="T39" fmla="*/ 2147483647 h 199"/>
              <a:gd name="T40" fmla="*/ 2147483647 w 128"/>
              <a:gd name="T41" fmla="*/ 2147483647 h 199"/>
              <a:gd name="T42" fmla="*/ 2147483647 w 128"/>
              <a:gd name="T43" fmla="*/ 2147483647 h 199"/>
              <a:gd name="T44" fmla="*/ 2147483647 w 128"/>
              <a:gd name="T45" fmla="*/ 2147483647 h 199"/>
              <a:gd name="T46" fmla="*/ 2147483647 w 128"/>
              <a:gd name="T47" fmla="*/ 2147483647 h 199"/>
              <a:gd name="T48" fmla="*/ 2147483647 w 128"/>
              <a:gd name="T49" fmla="*/ 2147483647 h 199"/>
              <a:gd name="T50" fmla="*/ 2147483647 w 128"/>
              <a:gd name="T51" fmla="*/ 2147483647 h 199"/>
              <a:gd name="T52" fmla="*/ 2147483647 w 128"/>
              <a:gd name="T53" fmla="*/ 2147483647 h 199"/>
              <a:gd name="T54" fmla="*/ 2147483647 w 128"/>
              <a:gd name="T55" fmla="*/ 2147483647 h 199"/>
              <a:gd name="T56" fmla="*/ 2147483647 w 128"/>
              <a:gd name="T57" fmla="*/ 2147483647 h 199"/>
              <a:gd name="T58" fmla="*/ 2147483647 w 128"/>
              <a:gd name="T59" fmla="*/ 2147483647 h 199"/>
              <a:gd name="T60" fmla="*/ 2147483647 w 128"/>
              <a:gd name="T61" fmla="*/ 2147483647 h 199"/>
              <a:gd name="T62" fmla="*/ 2147483647 w 128"/>
              <a:gd name="T63" fmla="*/ 2147483647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99"/>
              <a:gd name="T98" fmla="*/ 128 w 128"/>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99">
                <a:moveTo>
                  <a:pt x="98" y="12"/>
                </a:moveTo>
                <a:cubicBezTo>
                  <a:pt x="90" y="7"/>
                  <a:pt x="87" y="12"/>
                  <a:pt x="83" y="15"/>
                </a:cubicBezTo>
                <a:cubicBezTo>
                  <a:pt x="79" y="17"/>
                  <a:pt x="69" y="13"/>
                  <a:pt x="60" y="13"/>
                </a:cubicBezTo>
                <a:cubicBezTo>
                  <a:pt x="51" y="13"/>
                  <a:pt x="51" y="15"/>
                  <a:pt x="46" y="16"/>
                </a:cubicBezTo>
                <a:cubicBezTo>
                  <a:pt x="42" y="17"/>
                  <a:pt x="39" y="16"/>
                  <a:pt x="33" y="8"/>
                </a:cubicBezTo>
                <a:cubicBezTo>
                  <a:pt x="26" y="0"/>
                  <a:pt x="26" y="9"/>
                  <a:pt x="22" y="11"/>
                </a:cubicBezTo>
                <a:cubicBezTo>
                  <a:pt x="18" y="14"/>
                  <a:pt x="16" y="19"/>
                  <a:pt x="15" y="22"/>
                </a:cubicBezTo>
                <a:cubicBezTo>
                  <a:pt x="14" y="25"/>
                  <a:pt x="18" y="38"/>
                  <a:pt x="20" y="46"/>
                </a:cubicBezTo>
                <a:cubicBezTo>
                  <a:pt x="23" y="53"/>
                  <a:pt x="19" y="58"/>
                  <a:pt x="19" y="58"/>
                </a:cubicBezTo>
                <a:cubicBezTo>
                  <a:pt x="19" y="59"/>
                  <a:pt x="19" y="59"/>
                  <a:pt x="19" y="59"/>
                </a:cubicBezTo>
                <a:cubicBezTo>
                  <a:pt x="21" y="63"/>
                  <a:pt x="20" y="67"/>
                  <a:pt x="20" y="70"/>
                </a:cubicBezTo>
                <a:cubicBezTo>
                  <a:pt x="19" y="75"/>
                  <a:pt x="30" y="80"/>
                  <a:pt x="23" y="92"/>
                </a:cubicBezTo>
                <a:cubicBezTo>
                  <a:pt x="16" y="105"/>
                  <a:pt x="9" y="104"/>
                  <a:pt x="11" y="113"/>
                </a:cubicBezTo>
                <a:cubicBezTo>
                  <a:pt x="12" y="122"/>
                  <a:pt x="3" y="117"/>
                  <a:pt x="4" y="133"/>
                </a:cubicBezTo>
                <a:cubicBezTo>
                  <a:pt x="5" y="149"/>
                  <a:pt x="0" y="149"/>
                  <a:pt x="7" y="159"/>
                </a:cubicBezTo>
                <a:cubicBezTo>
                  <a:pt x="14" y="169"/>
                  <a:pt x="19" y="182"/>
                  <a:pt x="13" y="183"/>
                </a:cubicBezTo>
                <a:cubicBezTo>
                  <a:pt x="13" y="183"/>
                  <a:pt x="19" y="189"/>
                  <a:pt x="23" y="189"/>
                </a:cubicBezTo>
                <a:cubicBezTo>
                  <a:pt x="26" y="188"/>
                  <a:pt x="31" y="199"/>
                  <a:pt x="37" y="194"/>
                </a:cubicBezTo>
                <a:cubicBezTo>
                  <a:pt x="43" y="189"/>
                  <a:pt x="43" y="186"/>
                  <a:pt x="51" y="183"/>
                </a:cubicBezTo>
                <a:cubicBezTo>
                  <a:pt x="58" y="179"/>
                  <a:pt x="82" y="178"/>
                  <a:pt x="88" y="174"/>
                </a:cubicBezTo>
                <a:cubicBezTo>
                  <a:pt x="94" y="171"/>
                  <a:pt x="94" y="164"/>
                  <a:pt x="94" y="162"/>
                </a:cubicBezTo>
                <a:cubicBezTo>
                  <a:pt x="94" y="159"/>
                  <a:pt x="93" y="152"/>
                  <a:pt x="99" y="156"/>
                </a:cubicBezTo>
                <a:cubicBezTo>
                  <a:pt x="104" y="159"/>
                  <a:pt x="109" y="169"/>
                  <a:pt x="114" y="167"/>
                </a:cubicBezTo>
                <a:cubicBezTo>
                  <a:pt x="120" y="165"/>
                  <a:pt x="127" y="160"/>
                  <a:pt x="128" y="158"/>
                </a:cubicBezTo>
                <a:cubicBezTo>
                  <a:pt x="128" y="158"/>
                  <a:pt x="110" y="151"/>
                  <a:pt x="108" y="140"/>
                </a:cubicBezTo>
                <a:cubicBezTo>
                  <a:pt x="106" y="129"/>
                  <a:pt x="109" y="118"/>
                  <a:pt x="110" y="111"/>
                </a:cubicBezTo>
                <a:cubicBezTo>
                  <a:pt x="111" y="104"/>
                  <a:pt x="111" y="96"/>
                  <a:pt x="108" y="93"/>
                </a:cubicBezTo>
                <a:cubicBezTo>
                  <a:pt x="105" y="90"/>
                  <a:pt x="101" y="89"/>
                  <a:pt x="102" y="81"/>
                </a:cubicBezTo>
                <a:cubicBezTo>
                  <a:pt x="102" y="74"/>
                  <a:pt x="105" y="70"/>
                  <a:pt x="104" y="62"/>
                </a:cubicBezTo>
                <a:cubicBezTo>
                  <a:pt x="102" y="54"/>
                  <a:pt x="105" y="56"/>
                  <a:pt x="107" y="49"/>
                </a:cubicBezTo>
                <a:cubicBezTo>
                  <a:pt x="109" y="41"/>
                  <a:pt x="109" y="31"/>
                  <a:pt x="100" y="29"/>
                </a:cubicBezTo>
                <a:cubicBezTo>
                  <a:pt x="91" y="28"/>
                  <a:pt x="98" y="12"/>
                  <a:pt x="98" y="12"/>
                </a:cubicBezTo>
                <a:close/>
              </a:path>
            </a:pathLst>
          </a:custGeom>
          <a:solidFill>
            <a:srgbClr val="ED1651"/>
          </a:solidFill>
          <a:ln w="3175" cap="rnd">
            <a:solidFill>
              <a:schemeClr val="bg1"/>
            </a:solidFill>
            <a:round/>
            <a:headEnd/>
            <a:tailEnd/>
          </a:ln>
        </p:spPr>
        <p:txBody>
          <a:bodyPr/>
          <a:lstStyle/>
          <a:p>
            <a:endParaRPr lang="de-DE"/>
          </a:p>
        </p:txBody>
      </p:sp>
      <p:sp>
        <p:nvSpPr>
          <p:cNvPr id="714825" name="Freeform 2121"/>
          <p:cNvSpPr>
            <a:spLocks/>
          </p:cNvSpPr>
          <p:nvPr/>
        </p:nvSpPr>
        <p:spPr bwMode="gray">
          <a:xfrm rot="347379">
            <a:off x="3232150" y="4795838"/>
            <a:ext cx="317500" cy="276225"/>
          </a:xfrm>
          <a:custGeom>
            <a:avLst/>
            <a:gdLst>
              <a:gd name="T0" fmla="*/ 2147483647 w 340"/>
              <a:gd name="T1" fmla="*/ 2147483647 h 283"/>
              <a:gd name="T2" fmla="*/ 2147483647 w 340"/>
              <a:gd name="T3" fmla="*/ 2147483647 h 283"/>
              <a:gd name="T4" fmla="*/ 2147483647 w 340"/>
              <a:gd name="T5" fmla="*/ 2147483647 h 283"/>
              <a:gd name="T6" fmla="*/ 2147483647 w 340"/>
              <a:gd name="T7" fmla="*/ 2147483647 h 283"/>
              <a:gd name="T8" fmla="*/ 2147483647 w 340"/>
              <a:gd name="T9" fmla="*/ 2147483647 h 283"/>
              <a:gd name="T10" fmla="*/ 2147483647 w 340"/>
              <a:gd name="T11" fmla="*/ 2147483647 h 283"/>
              <a:gd name="T12" fmla="*/ 2147483647 w 340"/>
              <a:gd name="T13" fmla="*/ 2147483647 h 283"/>
              <a:gd name="T14" fmla="*/ 2147483647 w 340"/>
              <a:gd name="T15" fmla="*/ 2147483647 h 283"/>
              <a:gd name="T16" fmla="*/ 2147483647 w 340"/>
              <a:gd name="T17" fmla="*/ 2147483647 h 283"/>
              <a:gd name="T18" fmla="*/ 2147483647 w 340"/>
              <a:gd name="T19" fmla="*/ 2147483647 h 283"/>
              <a:gd name="T20" fmla="*/ 2147483647 w 340"/>
              <a:gd name="T21" fmla="*/ 2147483647 h 283"/>
              <a:gd name="T22" fmla="*/ 2147483647 w 340"/>
              <a:gd name="T23" fmla="*/ 2147483647 h 283"/>
              <a:gd name="T24" fmla="*/ 2147483647 w 340"/>
              <a:gd name="T25" fmla="*/ 2147483647 h 283"/>
              <a:gd name="T26" fmla="*/ 2147483647 w 340"/>
              <a:gd name="T27" fmla="*/ 2147483647 h 283"/>
              <a:gd name="T28" fmla="*/ 2147483647 w 340"/>
              <a:gd name="T29" fmla="*/ 2147483647 h 283"/>
              <a:gd name="T30" fmla="*/ 2147483647 w 340"/>
              <a:gd name="T31" fmla="*/ 2147483647 h 283"/>
              <a:gd name="T32" fmla="*/ 2147483647 w 340"/>
              <a:gd name="T33" fmla="*/ 2147483647 h 283"/>
              <a:gd name="T34" fmla="*/ 2147483647 w 340"/>
              <a:gd name="T35" fmla="*/ 2147483647 h 283"/>
              <a:gd name="T36" fmla="*/ 2147483647 w 340"/>
              <a:gd name="T37" fmla="*/ 2147483647 h 283"/>
              <a:gd name="T38" fmla="*/ 2147483647 w 340"/>
              <a:gd name="T39" fmla="*/ 2147483647 h 283"/>
              <a:gd name="T40" fmla="*/ 2147483647 w 340"/>
              <a:gd name="T41" fmla="*/ 2147483647 h 283"/>
              <a:gd name="T42" fmla="*/ 2147483647 w 340"/>
              <a:gd name="T43" fmla="*/ 2147483647 h 283"/>
              <a:gd name="T44" fmla="*/ 2147483647 w 340"/>
              <a:gd name="T45" fmla="*/ 2147483647 h 283"/>
              <a:gd name="T46" fmla="*/ 2147483647 w 340"/>
              <a:gd name="T47" fmla="*/ 2147483647 h 283"/>
              <a:gd name="T48" fmla="*/ 2147483647 w 340"/>
              <a:gd name="T49" fmla="*/ 2147483647 h 283"/>
              <a:gd name="T50" fmla="*/ 2147483647 w 340"/>
              <a:gd name="T51" fmla="*/ 2147483647 h 283"/>
              <a:gd name="T52" fmla="*/ 2147483647 w 340"/>
              <a:gd name="T53" fmla="*/ 2147483647 h 283"/>
              <a:gd name="T54" fmla="*/ 2147483647 w 340"/>
              <a:gd name="T55" fmla="*/ 2147483647 h 283"/>
              <a:gd name="T56" fmla="*/ 2147483647 w 340"/>
              <a:gd name="T57" fmla="*/ 2147483647 h 283"/>
              <a:gd name="T58" fmla="*/ 2147483647 w 340"/>
              <a:gd name="T59" fmla="*/ 2147483647 h 283"/>
              <a:gd name="T60" fmla="*/ 2147483647 w 340"/>
              <a:gd name="T61" fmla="*/ 2147483647 h 283"/>
              <a:gd name="T62" fmla="*/ 2147483647 w 340"/>
              <a:gd name="T63" fmla="*/ 2147483647 h 283"/>
              <a:gd name="T64" fmla="*/ 2147483647 w 340"/>
              <a:gd name="T65" fmla="*/ 2147483647 h 283"/>
              <a:gd name="T66" fmla="*/ 2147483647 w 340"/>
              <a:gd name="T67" fmla="*/ 2147483647 h 283"/>
              <a:gd name="T68" fmla="*/ 2147483647 w 340"/>
              <a:gd name="T69" fmla="*/ 2147483647 h 283"/>
              <a:gd name="T70" fmla="*/ 2147483647 w 340"/>
              <a:gd name="T71" fmla="*/ 2147483647 h 283"/>
              <a:gd name="T72" fmla="*/ 2147483647 w 340"/>
              <a:gd name="T73" fmla="*/ 2147483647 h 283"/>
              <a:gd name="T74" fmla="*/ 2147483647 w 340"/>
              <a:gd name="T75" fmla="*/ 2147483647 h 283"/>
              <a:gd name="T76" fmla="*/ 2147483647 w 340"/>
              <a:gd name="T77" fmla="*/ 2147483647 h 283"/>
              <a:gd name="T78" fmla="*/ 2147483647 w 340"/>
              <a:gd name="T79" fmla="*/ 2147483647 h 283"/>
              <a:gd name="T80" fmla="*/ 2147483647 w 340"/>
              <a:gd name="T81" fmla="*/ 2147483647 h 283"/>
              <a:gd name="T82" fmla="*/ 2147483647 w 340"/>
              <a:gd name="T83" fmla="*/ 2147483647 h 283"/>
              <a:gd name="T84" fmla="*/ 2147483647 w 340"/>
              <a:gd name="T85" fmla="*/ 2147483647 h 283"/>
              <a:gd name="T86" fmla="*/ 2147483647 w 340"/>
              <a:gd name="T87" fmla="*/ 2147483647 h 283"/>
              <a:gd name="T88" fmla="*/ 2147483647 w 340"/>
              <a:gd name="T89" fmla="*/ 2147483647 h 283"/>
              <a:gd name="T90" fmla="*/ 2147483647 w 340"/>
              <a:gd name="T91" fmla="*/ 2147483647 h 283"/>
              <a:gd name="T92" fmla="*/ 2147483647 w 340"/>
              <a:gd name="T93" fmla="*/ 2147483647 h 283"/>
              <a:gd name="T94" fmla="*/ 2147483647 w 340"/>
              <a:gd name="T95" fmla="*/ 2147483647 h 283"/>
              <a:gd name="T96" fmla="*/ 2147483647 w 340"/>
              <a:gd name="T97" fmla="*/ 2147483647 h 283"/>
              <a:gd name="T98" fmla="*/ 2147483647 w 340"/>
              <a:gd name="T99" fmla="*/ 2147483647 h 283"/>
              <a:gd name="T100" fmla="*/ 2147483647 w 340"/>
              <a:gd name="T101" fmla="*/ 2147483647 h 283"/>
              <a:gd name="T102" fmla="*/ 2147483647 w 340"/>
              <a:gd name="T103" fmla="*/ 2147483647 h 283"/>
              <a:gd name="T104" fmla="*/ 2147483647 w 340"/>
              <a:gd name="T105" fmla="*/ 2147483647 h 283"/>
              <a:gd name="T106" fmla="*/ 2147483647 w 340"/>
              <a:gd name="T107" fmla="*/ 2147483647 h 283"/>
              <a:gd name="T108" fmla="*/ 2147483647 w 340"/>
              <a:gd name="T109" fmla="*/ 2147483647 h 283"/>
              <a:gd name="T110" fmla="*/ 2147483647 w 340"/>
              <a:gd name="T111" fmla="*/ 2147483647 h 283"/>
              <a:gd name="T112" fmla="*/ 2147483647 w 340"/>
              <a:gd name="T113" fmla="*/ 2147483647 h 283"/>
              <a:gd name="T114" fmla="*/ 2147483647 w 340"/>
              <a:gd name="T115" fmla="*/ 2147483647 h 283"/>
              <a:gd name="T116" fmla="*/ 2147483647 w 340"/>
              <a:gd name="T117" fmla="*/ 2147483647 h 283"/>
              <a:gd name="T118" fmla="*/ 2147483647 w 340"/>
              <a:gd name="T119" fmla="*/ 2147483647 h 283"/>
              <a:gd name="T120" fmla="*/ 2147483647 w 340"/>
              <a:gd name="T121" fmla="*/ 2147483647 h 283"/>
              <a:gd name="T122" fmla="*/ 2147483647 w 340"/>
              <a:gd name="T123" fmla="*/ 2147483647 h 283"/>
              <a:gd name="T124" fmla="*/ 2147483647 w 340"/>
              <a:gd name="T125" fmla="*/ 2147483647 h 2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0"/>
              <a:gd name="T190" fmla="*/ 0 h 283"/>
              <a:gd name="T191" fmla="*/ 340 w 340"/>
              <a:gd name="T192" fmla="*/ 283 h 2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0" h="283">
                <a:moveTo>
                  <a:pt x="325" y="34"/>
                </a:moveTo>
                <a:cubicBezTo>
                  <a:pt x="314" y="34"/>
                  <a:pt x="310" y="18"/>
                  <a:pt x="310" y="18"/>
                </a:cubicBezTo>
                <a:cubicBezTo>
                  <a:pt x="310" y="18"/>
                  <a:pt x="303" y="17"/>
                  <a:pt x="295" y="18"/>
                </a:cubicBezTo>
                <a:cubicBezTo>
                  <a:pt x="288" y="19"/>
                  <a:pt x="290" y="22"/>
                  <a:pt x="280" y="24"/>
                </a:cubicBezTo>
                <a:cubicBezTo>
                  <a:pt x="269" y="26"/>
                  <a:pt x="277" y="29"/>
                  <a:pt x="261" y="28"/>
                </a:cubicBezTo>
                <a:cubicBezTo>
                  <a:pt x="245" y="27"/>
                  <a:pt x="253" y="29"/>
                  <a:pt x="236" y="20"/>
                </a:cubicBezTo>
                <a:cubicBezTo>
                  <a:pt x="219" y="11"/>
                  <a:pt x="216" y="26"/>
                  <a:pt x="212" y="29"/>
                </a:cubicBezTo>
                <a:cubicBezTo>
                  <a:pt x="209" y="33"/>
                  <a:pt x="191" y="38"/>
                  <a:pt x="184" y="39"/>
                </a:cubicBezTo>
                <a:cubicBezTo>
                  <a:pt x="178" y="40"/>
                  <a:pt x="169" y="26"/>
                  <a:pt x="167" y="25"/>
                </a:cubicBezTo>
                <a:cubicBezTo>
                  <a:pt x="165" y="24"/>
                  <a:pt x="157" y="27"/>
                  <a:pt x="150" y="26"/>
                </a:cubicBezTo>
                <a:cubicBezTo>
                  <a:pt x="142" y="24"/>
                  <a:pt x="144" y="28"/>
                  <a:pt x="135" y="31"/>
                </a:cubicBezTo>
                <a:cubicBezTo>
                  <a:pt x="127" y="33"/>
                  <a:pt x="128" y="33"/>
                  <a:pt x="122" y="31"/>
                </a:cubicBezTo>
                <a:cubicBezTo>
                  <a:pt x="116" y="30"/>
                  <a:pt x="123" y="20"/>
                  <a:pt x="123" y="20"/>
                </a:cubicBezTo>
                <a:cubicBezTo>
                  <a:pt x="123" y="20"/>
                  <a:pt x="119" y="17"/>
                  <a:pt x="117" y="17"/>
                </a:cubicBezTo>
                <a:cubicBezTo>
                  <a:pt x="115" y="16"/>
                  <a:pt x="104" y="15"/>
                  <a:pt x="93" y="7"/>
                </a:cubicBezTo>
                <a:cubicBezTo>
                  <a:pt x="82" y="0"/>
                  <a:pt x="83" y="7"/>
                  <a:pt x="82" y="10"/>
                </a:cubicBezTo>
                <a:cubicBezTo>
                  <a:pt x="81" y="14"/>
                  <a:pt x="76" y="13"/>
                  <a:pt x="64" y="12"/>
                </a:cubicBezTo>
                <a:cubicBezTo>
                  <a:pt x="53" y="10"/>
                  <a:pt x="50" y="21"/>
                  <a:pt x="48" y="26"/>
                </a:cubicBezTo>
                <a:cubicBezTo>
                  <a:pt x="46" y="31"/>
                  <a:pt x="48" y="29"/>
                  <a:pt x="46" y="35"/>
                </a:cubicBezTo>
                <a:cubicBezTo>
                  <a:pt x="45" y="41"/>
                  <a:pt x="42" y="42"/>
                  <a:pt x="38" y="42"/>
                </a:cubicBezTo>
                <a:cubicBezTo>
                  <a:pt x="35" y="43"/>
                  <a:pt x="35" y="51"/>
                  <a:pt x="35" y="51"/>
                </a:cubicBezTo>
                <a:cubicBezTo>
                  <a:pt x="31" y="65"/>
                  <a:pt x="31" y="65"/>
                  <a:pt x="31" y="65"/>
                </a:cubicBezTo>
                <a:cubicBezTo>
                  <a:pt x="35" y="70"/>
                  <a:pt x="31" y="72"/>
                  <a:pt x="32" y="76"/>
                </a:cubicBezTo>
                <a:cubicBezTo>
                  <a:pt x="33" y="80"/>
                  <a:pt x="35" y="83"/>
                  <a:pt x="37" y="86"/>
                </a:cubicBezTo>
                <a:cubicBezTo>
                  <a:pt x="38" y="90"/>
                  <a:pt x="41" y="90"/>
                  <a:pt x="38" y="97"/>
                </a:cubicBezTo>
                <a:cubicBezTo>
                  <a:pt x="35" y="104"/>
                  <a:pt x="29" y="107"/>
                  <a:pt x="30" y="112"/>
                </a:cubicBezTo>
                <a:cubicBezTo>
                  <a:pt x="32" y="117"/>
                  <a:pt x="38" y="121"/>
                  <a:pt x="30" y="123"/>
                </a:cubicBezTo>
                <a:cubicBezTo>
                  <a:pt x="22" y="125"/>
                  <a:pt x="20" y="121"/>
                  <a:pt x="20" y="124"/>
                </a:cubicBezTo>
                <a:cubicBezTo>
                  <a:pt x="19" y="128"/>
                  <a:pt x="16" y="126"/>
                  <a:pt x="15" y="129"/>
                </a:cubicBezTo>
                <a:cubicBezTo>
                  <a:pt x="13" y="132"/>
                  <a:pt x="26" y="139"/>
                  <a:pt x="15" y="141"/>
                </a:cubicBezTo>
                <a:cubicBezTo>
                  <a:pt x="4" y="143"/>
                  <a:pt x="0" y="144"/>
                  <a:pt x="3" y="152"/>
                </a:cubicBezTo>
                <a:cubicBezTo>
                  <a:pt x="6" y="161"/>
                  <a:pt x="5" y="166"/>
                  <a:pt x="4" y="171"/>
                </a:cubicBezTo>
                <a:cubicBezTo>
                  <a:pt x="3" y="175"/>
                  <a:pt x="3" y="176"/>
                  <a:pt x="4" y="182"/>
                </a:cubicBezTo>
                <a:cubicBezTo>
                  <a:pt x="6" y="189"/>
                  <a:pt x="7" y="191"/>
                  <a:pt x="7" y="197"/>
                </a:cubicBezTo>
                <a:cubicBezTo>
                  <a:pt x="7" y="202"/>
                  <a:pt x="2" y="220"/>
                  <a:pt x="2" y="220"/>
                </a:cubicBezTo>
                <a:cubicBezTo>
                  <a:pt x="2" y="220"/>
                  <a:pt x="15" y="225"/>
                  <a:pt x="23" y="223"/>
                </a:cubicBezTo>
                <a:cubicBezTo>
                  <a:pt x="31" y="221"/>
                  <a:pt x="37" y="221"/>
                  <a:pt x="43" y="219"/>
                </a:cubicBezTo>
                <a:cubicBezTo>
                  <a:pt x="49" y="218"/>
                  <a:pt x="59" y="216"/>
                  <a:pt x="61" y="226"/>
                </a:cubicBezTo>
                <a:cubicBezTo>
                  <a:pt x="64" y="236"/>
                  <a:pt x="74" y="257"/>
                  <a:pt x="81" y="267"/>
                </a:cubicBezTo>
                <a:cubicBezTo>
                  <a:pt x="89" y="277"/>
                  <a:pt x="94" y="283"/>
                  <a:pt x="111" y="277"/>
                </a:cubicBezTo>
                <a:cubicBezTo>
                  <a:pt x="128" y="270"/>
                  <a:pt x="134" y="266"/>
                  <a:pt x="146" y="269"/>
                </a:cubicBezTo>
                <a:cubicBezTo>
                  <a:pt x="157" y="273"/>
                  <a:pt x="165" y="269"/>
                  <a:pt x="165" y="269"/>
                </a:cubicBezTo>
                <a:cubicBezTo>
                  <a:pt x="165" y="269"/>
                  <a:pt x="176" y="246"/>
                  <a:pt x="175" y="238"/>
                </a:cubicBezTo>
                <a:cubicBezTo>
                  <a:pt x="174" y="230"/>
                  <a:pt x="183" y="231"/>
                  <a:pt x="192" y="222"/>
                </a:cubicBezTo>
                <a:cubicBezTo>
                  <a:pt x="201" y="214"/>
                  <a:pt x="199" y="211"/>
                  <a:pt x="205" y="206"/>
                </a:cubicBezTo>
                <a:cubicBezTo>
                  <a:pt x="211" y="201"/>
                  <a:pt x="215" y="198"/>
                  <a:pt x="220" y="203"/>
                </a:cubicBezTo>
                <a:cubicBezTo>
                  <a:pt x="226" y="207"/>
                  <a:pt x="230" y="193"/>
                  <a:pt x="231" y="202"/>
                </a:cubicBezTo>
                <a:cubicBezTo>
                  <a:pt x="231" y="211"/>
                  <a:pt x="227" y="213"/>
                  <a:pt x="232" y="216"/>
                </a:cubicBezTo>
                <a:cubicBezTo>
                  <a:pt x="237" y="219"/>
                  <a:pt x="235" y="215"/>
                  <a:pt x="239" y="222"/>
                </a:cubicBezTo>
                <a:cubicBezTo>
                  <a:pt x="244" y="228"/>
                  <a:pt x="245" y="225"/>
                  <a:pt x="251" y="217"/>
                </a:cubicBezTo>
                <a:cubicBezTo>
                  <a:pt x="258" y="208"/>
                  <a:pt x="258" y="209"/>
                  <a:pt x="260" y="201"/>
                </a:cubicBezTo>
                <a:cubicBezTo>
                  <a:pt x="261" y="193"/>
                  <a:pt x="268" y="185"/>
                  <a:pt x="269" y="178"/>
                </a:cubicBezTo>
                <a:cubicBezTo>
                  <a:pt x="269" y="170"/>
                  <a:pt x="269" y="162"/>
                  <a:pt x="272" y="159"/>
                </a:cubicBezTo>
                <a:cubicBezTo>
                  <a:pt x="275" y="157"/>
                  <a:pt x="254" y="157"/>
                  <a:pt x="272" y="151"/>
                </a:cubicBezTo>
                <a:cubicBezTo>
                  <a:pt x="289" y="144"/>
                  <a:pt x="291" y="137"/>
                  <a:pt x="291" y="132"/>
                </a:cubicBezTo>
                <a:cubicBezTo>
                  <a:pt x="291" y="128"/>
                  <a:pt x="293" y="124"/>
                  <a:pt x="296" y="121"/>
                </a:cubicBezTo>
                <a:cubicBezTo>
                  <a:pt x="299" y="117"/>
                  <a:pt x="300" y="105"/>
                  <a:pt x="300" y="105"/>
                </a:cubicBezTo>
                <a:cubicBezTo>
                  <a:pt x="300" y="105"/>
                  <a:pt x="305" y="91"/>
                  <a:pt x="308" y="91"/>
                </a:cubicBezTo>
                <a:cubicBezTo>
                  <a:pt x="310" y="91"/>
                  <a:pt x="307" y="75"/>
                  <a:pt x="315" y="78"/>
                </a:cubicBezTo>
                <a:cubicBezTo>
                  <a:pt x="323" y="81"/>
                  <a:pt x="326" y="80"/>
                  <a:pt x="329" y="80"/>
                </a:cubicBezTo>
                <a:cubicBezTo>
                  <a:pt x="332" y="80"/>
                  <a:pt x="340" y="63"/>
                  <a:pt x="332" y="60"/>
                </a:cubicBezTo>
                <a:cubicBezTo>
                  <a:pt x="325" y="57"/>
                  <a:pt x="322" y="51"/>
                  <a:pt x="322" y="49"/>
                </a:cubicBezTo>
                <a:cubicBezTo>
                  <a:pt x="322" y="47"/>
                  <a:pt x="325" y="34"/>
                  <a:pt x="325" y="34"/>
                </a:cubicBezTo>
                <a:close/>
              </a:path>
            </a:pathLst>
          </a:custGeom>
          <a:solidFill>
            <a:srgbClr val="ED1651"/>
          </a:solidFill>
          <a:ln w="3175" cap="rnd">
            <a:solidFill>
              <a:schemeClr val="bg1"/>
            </a:solidFill>
            <a:round/>
            <a:headEnd/>
            <a:tailEnd/>
          </a:ln>
        </p:spPr>
        <p:txBody>
          <a:bodyPr/>
          <a:lstStyle/>
          <a:p>
            <a:endParaRPr lang="de-DE"/>
          </a:p>
        </p:txBody>
      </p:sp>
      <p:sp>
        <p:nvSpPr>
          <p:cNvPr id="714826" name="Freeform 2122"/>
          <p:cNvSpPr>
            <a:spLocks/>
          </p:cNvSpPr>
          <p:nvPr/>
        </p:nvSpPr>
        <p:spPr bwMode="gray">
          <a:xfrm rot="347379">
            <a:off x="3738563" y="4602163"/>
            <a:ext cx="419100" cy="544512"/>
          </a:xfrm>
          <a:custGeom>
            <a:avLst/>
            <a:gdLst>
              <a:gd name="T0" fmla="*/ 2147483647 w 450"/>
              <a:gd name="T1" fmla="*/ 2147483647 h 560"/>
              <a:gd name="T2" fmla="*/ 2147483647 w 450"/>
              <a:gd name="T3" fmla="*/ 2147483647 h 560"/>
              <a:gd name="T4" fmla="*/ 2147483647 w 450"/>
              <a:gd name="T5" fmla="*/ 2147483647 h 560"/>
              <a:gd name="T6" fmla="*/ 2147483647 w 450"/>
              <a:gd name="T7" fmla="*/ 2147483647 h 560"/>
              <a:gd name="T8" fmla="*/ 2147483647 w 450"/>
              <a:gd name="T9" fmla="*/ 2147483647 h 560"/>
              <a:gd name="T10" fmla="*/ 2147483647 w 450"/>
              <a:gd name="T11" fmla="*/ 2147483647 h 560"/>
              <a:gd name="T12" fmla="*/ 2147483647 w 450"/>
              <a:gd name="T13" fmla="*/ 2147483647 h 560"/>
              <a:gd name="T14" fmla="*/ 2147483647 w 450"/>
              <a:gd name="T15" fmla="*/ 2147483647 h 560"/>
              <a:gd name="T16" fmla="*/ 2147483647 w 450"/>
              <a:gd name="T17" fmla="*/ 2147483647 h 560"/>
              <a:gd name="T18" fmla="*/ 2147483647 w 450"/>
              <a:gd name="T19" fmla="*/ 2147483647 h 560"/>
              <a:gd name="T20" fmla="*/ 2147483647 w 450"/>
              <a:gd name="T21" fmla="*/ 2147483647 h 560"/>
              <a:gd name="T22" fmla="*/ 2147483647 w 450"/>
              <a:gd name="T23" fmla="*/ 2147483647 h 560"/>
              <a:gd name="T24" fmla="*/ 2147483647 w 450"/>
              <a:gd name="T25" fmla="*/ 2147483647 h 560"/>
              <a:gd name="T26" fmla="*/ 2147483647 w 450"/>
              <a:gd name="T27" fmla="*/ 2147483647 h 560"/>
              <a:gd name="T28" fmla="*/ 2147483647 w 450"/>
              <a:gd name="T29" fmla="*/ 2147483647 h 560"/>
              <a:gd name="T30" fmla="*/ 2147483647 w 450"/>
              <a:gd name="T31" fmla="*/ 2147483647 h 560"/>
              <a:gd name="T32" fmla="*/ 2147483647 w 450"/>
              <a:gd name="T33" fmla="*/ 2147483647 h 560"/>
              <a:gd name="T34" fmla="*/ 2147483647 w 450"/>
              <a:gd name="T35" fmla="*/ 2147483647 h 560"/>
              <a:gd name="T36" fmla="*/ 2147483647 w 450"/>
              <a:gd name="T37" fmla="*/ 2147483647 h 560"/>
              <a:gd name="T38" fmla="*/ 2147483647 w 450"/>
              <a:gd name="T39" fmla="*/ 2147483647 h 560"/>
              <a:gd name="T40" fmla="*/ 2147483647 w 450"/>
              <a:gd name="T41" fmla="*/ 2147483647 h 560"/>
              <a:gd name="T42" fmla="*/ 2147483647 w 450"/>
              <a:gd name="T43" fmla="*/ 2147483647 h 560"/>
              <a:gd name="T44" fmla="*/ 2147483647 w 450"/>
              <a:gd name="T45" fmla="*/ 2147483647 h 560"/>
              <a:gd name="T46" fmla="*/ 2147483647 w 450"/>
              <a:gd name="T47" fmla="*/ 2147483647 h 560"/>
              <a:gd name="T48" fmla="*/ 2147483647 w 450"/>
              <a:gd name="T49" fmla="*/ 2147483647 h 560"/>
              <a:gd name="T50" fmla="*/ 2147483647 w 450"/>
              <a:gd name="T51" fmla="*/ 2147483647 h 560"/>
              <a:gd name="T52" fmla="*/ 2147483647 w 450"/>
              <a:gd name="T53" fmla="*/ 2147483647 h 560"/>
              <a:gd name="T54" fmla="*/ 2147483647 w 450"/>
              <a:gd name="T55" fmla="*/ 2147483647 h 560"/>
              <a:gd name="T56" fmla="*/ 2147483647 w 450"/>
              <a:gd name="T57" fmla="*/ 2147483647 h 560"/>
              <a:gd name="T58" fmla="*/ 2147483647 w 450"/>
              <a:gd name="T59" fmla="*/ 2147483647 h 560"/>
              <a:gd name="T60" fmla="*/ 2147483647 w 450"/>
              <a:gd name="T61" fmla="*/ 2147483647 h 560"/>
              <a:gd name="T62" fmla="*/ 2147483647 w 450"/>
              <a:gd name="T63" fmla="*/ 2147483647 h 560"/>
              <a:gd name="T64" fmla="*/ 2147483647 w 450"/>
              <a:gd name="T65" fmla="*/ 2147483647 h 560"/>
              <a:gd name="T66" fmla="*/ 2147483647 w 450"/>
              <a:gd name="T67" fmla="*/ 2147483647 h 560"/>
              <a:gd name="T68" fmla="*/ 2147483647 w 450"/>
              <a:gd name="T69" fmla="*/ 2147483647 h 560"/>
              <a:gd name="T70" fmla="*/ 2147483647 w 450"/>
              <a:gd name="T71" fmla="*/ 2147483647 h 560"/>
              <a:gd name="T72" fmla="*/ 2147483647 w 450"/>
              <a:gd name="T73" fmla="*/ 2147483647 h 560"/>
              <a:gd name="T74" fmla="*/ 2147483647 w 450"/>
              <a:gd name="T75" fmla="*/ 2147483647 h 560"/>
              <a:gd name="T76" fmla="*/ 2147483647 w 450"/>
              <a:gd name="T77" fmla="*/ 2147483647 h 560"/>
              <a:gd name="T78" fmla="*/ 2147483647 w 450"/>
              <a:gd name="T79" fmla="*/ 2147483647 h 560"/>
              <a:gd name="T80" fmla="*/ 2147483647 w 450"/>
              <a:gd name="T81" fmla="*/ 2147483647 h 560"/>
              <a:gd name="T82" fmla="*/ 2147483647 w 450"/>
              <a:gd name="T83" fmla="*/ 2147483647 h 560"/>
              <a:gd name="T84" fmla="*/ 2147483647 w 450"/>
              <a:gd name="T85" fmla="*/ 2147483647 h 560"/>
              <a:gd name="T86" fmla="*/ 2147483647 w 450"/>
              <a:gd name="T87" fmla="*/ 2147483647 h 560"/>
              <a:gd name="T88" fmla="*/ 2147483647 w 450"/>
              <a:gd name="T89" fmla="*/ 2147483647 h 560"/>
              <a:gd name="T90" fmla="*/ 2147483647 w 450"/>
              <a:gd name="T91" fmla="*/ 2147483647 h 560"/>
              <a:gd name="T92" fmla="*/ 2147483647 w 450"/>
              <a:gd name="T93" fmla="*/ 2147483647 h 560"/>
              <a:gd name="T94" fmla="*/ 2147483647 w 450"/>
              <a:gd name="T95" fmla="*/ 2147483647 h 560"/>
              <a:gd name="T96" fmla="*/ 2147483647 w 450"/>
              <a:gd name="T97" fmla="*/ 2147483647 h 560"/>
              <a:gd name="T98" fmla="*/ 2147483647 w 450"/>
              <a:gd name="T99" fmla="*/ 2147483647 h 560"/>
              <a:gd name="T100" fmla="*/ 2147483647 w 450"/>
              <a:gd name="T101" fmla="*/ 2147483647 h 560"/>
              <a:gd name="T102" fmla="*/ 2147483647 w 450"/>
              <a:gd name="T103" fmla="*/ 2147483647 h 560"/>
              <a:gd name="T104" fmla="*/ 2147483647 w 450"/>
              <a:gd name="T105" fmla="*/ 2147483647 h 5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0"/>
              <a:gd name="T160" fmla="*/ 0 h 560"/>
              <a:gd name="T161" fmla="*/ 450 w 450"/>
              <a:gd name="T162" fmla="*/ 560 h 5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0" h="560">
                <a:moveTo>
                  <a:pt x="161" y="515"/>
                </a:moveTo>
                <a:cubicBezTo>
                  <a:pt x="161" y="515"/>
                  <a:pt x="163" y="511"/>
                  <a:pt x="163" y="508"/>
                </a:cubicBezTo>
                <a:cubicBezTo>
                  <a:pt x="163" y="504"/>
                  <a:pt x="157" y="502"/>
                  <a:pt x="155" y="500"/>
                </a:cubicBezTo>
                <a:cubicBezTo>
                  <a:pt x="153" y="499"/>
                  <a:pt x="146" y="495"/>
                  <a:pt x="140" y="491"/>
                </a:cubicBezTo>
                <a:cubicBezTo>
                  <a:pt x="133" y="487"/>
                  <a:pt x="139" y="477"/>
                  <a:pt x="136" y="473"/>
                </a:cubicBezTo>
                <a:cubicBezTo>
                  <a:pt x="133" y="469"/>
                  <a:pt x="130" y="463"/>
                  <a:pt x="122" y="458"/>
                </a:cubicBezTo>
                <a:cubicBezTo>
                  <a:pt x="114" y="453"/>
                  <a:pt x="113" y="458"/>
                  <a:pt x="106" y="455"/>
                </a:cubicBezTo>
                <a:cubicBezTo>
                  <a:pt x="100" y="452"/>
                  <a:pt x="108" y="450"/>
                  <a:pt x="109" y="442"/>
                </a:cubicBezTo>
                <a:cubicBezTo>
                  <a:pt x="111" y="434"/>
                  <a:pt x="103" y="438"/>
                  <a:pt x="97" y="437"/>
                </a:cubicBezTo>
                <a:cubicBezTo>
                  <a:pt x="91" y="435"/>
                  <a:pt x="91" y="431"/>
                  <a:pt x="85" y="428"/>
                </a:cubicBezTo>
                <a:cubicBezTo>
                  <a:pt x="79" y="426"/>
                  <a:pt x="75" y="429"/>
                  <a:pt x="72" y="426"/>
                </a:cubicBezTo>
                <a:cubicBezTo>
                  <a:pt x="68" y="424"/>
                  <a:pt x="76" y="420"/>
                  <a:pt x="70" y="413"/>
                </a:cubicBezTo>
                <a:cubicBezTo>
                  <a:pt x="65" y="407"/>
                  <a:pt x="60" y="415"/>
                  <a:pt x="54" y="414"/>
                </a:cubicBezTo>
                <a:cubicBezTo>
                  <a:pt x="48" y="413"/>
                  <a:pt x="52" y="403"/>
                  <a:pt x="57" y="394"/>
                </a:cubicBezTo>
                <a:cubicBezTo>
                  <a:pt x="63" y="385"/>
                  <a:pt x="49" y="368"/>
                  <a:pt x="42" y="363"/>
                </a:cubicBezTo>
                <a:cubicBezTo>
                  <a:pt x="34" y="358"/>
                  <a:pt x="35" y="353"/>
                  <a:pt x="35" y="353"/>
                </a:cubicBezTo>
                <a:cubicBezTo>
                  <a:pt x="35" y="353"/>
                  <a:pt x="35" y="353"/>
                  <a:pt x="35" y="353"/>
                </a:cubicBezTo>
                <a:cubicBezTo>
                  <a:pt x="35" y="353"/>
                  <a:pt x="42" y="347"/>
                  <a:pt x="32" y="341"/>
                </a:cubicBezTo>
                <a:cubicBezTo>
                  <a:pt x="23" y="335"/>
                  <a:pt x="23" y="331"/>
                  <a:pt x="23" y="322"/>
                </a:cubicBezTo>
                <a:cubicBezTo>
                  <a:pt x="23" y="313"/>
                  <a:pt x="23" y="305"/>
                  <a:pt x="17" y="306"/>
                </a:cubicBezTo>
                <a:cubicBezTo>
                  <a:pt x="12" y="307"/>
                  <a:pt x="0" y="309"/>
                  <a:pt x="4" y="300"/>
                </a:cubicBezTo>
                <a:cubicBezTo>
                  <a:pt x="7" y="291"/>
                  <a:pt x="7" y="290"/>
                  <a:pt x="12" y="290"/>
                </a:cubicBezTo>
                <a:cubicBezTo>
                  <a:pt x="16" y="289"/>
                  <a:pt x="16" y="287"/>
                  <a:pt x="17" y="285"/>
                </a:cubicBezTo>
                <a:cubicBezTo>
                  <a:pt x="17" y="282"/>
                  <a:pt x="18" y="279"/>
                  <a:pt x="14" y="278"/>
                </a:cubicBezTo>
                <a:cubicBezTo>
                  <a:pt x="9" y="277"/>
                  <a:pt x="4" y="274"/>
                  <a:pt x="6" y="271"/>
                </a:cubicBezTo>
                <a:cubicBezTo>
                  <a:pt x="9" y="268"/>
                  <a:pt x="6" y="263"/>
                  <a:pt x="12" y="263"/>
                </a:cubicBezTo>
                <a:cubicBezTo>
                  <a:pt x="18" y="263"/>
                  <a:pt x="23" y="257"/>
                  <a:pt x="20" y="255"/>
                </a:cubicBezTo>
                <a:cubicBezTo>
                  <a:pt x="17" y="252"/>
                  <a:pt x="20" y="248"/>
                  <a:pt x="20" y="248"/>
                </a:cubicBezTo>
                <a:cubicBezTo>
                  <a:pt x="20" y="248"/>
                  <a:pt x="25" y="243"/>
                  <a:pt x="31" y="243"/>
                </a:cubicBezTo>
                <a:cubicBezTo>
                  <a:pt x="37" y="243"/>
                  <a:pt x="39" y="241"/>
                  <a:pt x="36" y="232"/>
                </a:cubicBezTo>
                <a:cubicBezTo>
                  <a:pt x="34" y="223"/>
                  <a:pt x="31" y="219"/>
                  <a:pt x="36" y="219"/>
                </a:cubicBezTo>
                <a:cubicBezTo>
                  <a:pt x="41" y="219"/>
                  <a:pt x="36" y="211"/>
                  <a:pt x="42" y="211"/>
                </a:cubicBezTo>
                <a:cubicBezTo>
                  <a:pt x="49" y="211"/>
                  <a:pt x="50" y="207"/>
                  <a:pt x="54" y="212"/>
                </a:cubicBezTo>
                <a:cubicBezTo>
                  <a:pt x="58" y="217"/>
                  <a:pt x="62" y="217"/>
                  <a:pt x="62" y="217"/>
                </a:cubicBezTo>
                <a:cubicBezTo>
                  <a:pt x="57" y="110"/>
                  <a:pt x="57" y="110"/>
                  <a:pt x="57" y="110"/>
                </a:cubicBezTo>
                <a:cubicBezTo>
                  <a:pt x="61" y="96"/>
                  <a:pt x="61" y="96"/>
                  <a:pt x="61" y="96"/>
                </a:cubicBezTo>
                <a:cubicBezTo>
                  <a:pt x="86" y="95"/>
                  <a:pt x="86" y="95"/>
                  <a:pt x="86" y="95"/>
                </a:cubicBezTo>
                <a:cubicBezTo>
                  <a:pt x="86" y="95"/>
                  <a:pt x="85" y="73"/>
                  <a:pt x="84" y="43"/>
                </a:cubicBezTo>
                <a:cubicBezTo>
                  <a:pt x="84" y="39"/>
                  <a:pt x="84" y="39"/>
                  <a:pt x="84" y="39"/>
                </a:cubicBezTo>
                <a:cubicBezTo>
                  <a:pt x="84" y="39"/>
                  <a:pt x="280" y="35"/>
                  <a:pt x="284" y="35"/>
                </a:cubicBezTo>
                <a:cubicBezTo>
                  <a:pt x="288" y="35"/>
                  <a:pt x="299" y="38"/>
                  <a:pt x="299" y="38"/>
                </a:cubicBezTo>
                <a:cubicBezTo>
                  <a:pt x="304" y="42"/>
                  <a:pt x="304" y="42"/>
                  <a:pt x="304" y="42"/>
                </a:cubicBezTo>
                <a:cubicBezTo>
                  <a:pt x="304" y="42"/>
                  <a:pt x="310" y="43"/>
                  <a:pt x="311" y="43"/>
                </a:cubicBezTo>
                <a:cubicBezTo>
                  <a:pt x="313" y="42"/>
                  <a:pt x="317" y="41"/>
                  <a:pt x="318" y="40"/>
                </a:cubicBezTo>
                <a:cubicBezTo>
                  <a:pt x="319" y="39"/>
                  <a:pt x="317" y="36"/>
                  <a:pt x="315" y="34"/>
                </a:cubicBezTo>
                <a:cubicBezTo>
                  <a:pt x="314" y="32"/>
                  <a:pt x="316" y="29"/>
                  <a:pt x="318" y="28"/>
                </a:cubicBezTo>
                <a:cubicBezTo>
                  <a:pt x="321" y="27"/>
                  <a:pt x="321" y="32"/>
                  <a:pt x="322" y="33"/>
                </a:cubicBezTo>
                <a:cubicBezTo>
                  <a:pt x="324" y="34"/>
                  <a:pt x="325" y="33"/>
                  <a:pt x="326" y="33"/>
                </a:cubicBezTo>
                <a:cubicBezTo>
                  <a:pt x="328" y="32"/>
                  <a:pt x="328" y="28"/>
                  <a:pt x="327" y="25"/>
                </a:cubicBezTo>
                <a:cubicBezTo>
                  <a:pt x="325" y="22"/>
                  <a:pt x="328" y="22"/>
                  <a:pt x="333" y="22"/>
                </a:cubicBezTo>
                <a:cubicBezTo>
                  <a:pt x="337" y="22"/>
                  <a:pt x="333" y="18"/>
                  <a:pt x="335" y="12"/>
                </a:cubicBezTo>
                <a:cubicBezTo>
                  <a:pt x="337" y="6"/>
                  <a:pt x="341" y="7"/>
                  <a:pt x="347" y="9"/>
                </a:cubicBezTo>
                <a:cubicBezTo>
                  <a:pt x="352" y="11"/>
                  <a:pt x="358" y="0"/>
                  <a:pt x="358" y="0"/>
                </a:cubicBezTo>
                <a:cubicBezTo>
                  <a:pt x="358" y="0"/>
                  <a:pt x="363" y="9"/>
                  <a:pt x="366" y="11"/>
                </a:cubicBezTo>
                <a:cubicBezTo>
                  <a:pt x="369" y="13"/>
                  <a:pt x="377" y="9"/>
                  <a:pt x="381" y="16"/>
                </a:cubicBezTo>
                <a:cubicBezTo>
                  <a:pt x="385" y="22"/>
                  <a:pt x="387" y="26"/>
                  <a:pt x="390" y="30"/>
                </a:cubicBezTo>
                <a:cubicBezTo>
                  <a:pt x="392" y="33"/>
                  <a:pt x="403" y="44"/>
                  <a:pt x="406" y="53"/>
                </a:cubicBezTo>
                <a:cubicBezTo>
                  <a:pt x="410" y="62"/>
                  <a:pt x="411" y="59"/>
                  <a:pt x="409" y="79"/>
                </a:cubicBezTo>
                <a:cubicBezTo>
                  <a:pt x="407" y="99"/>
                  <a:pt x="411" y="104"/>
                  <a:pt x="415" y="107"/>
                </a:cubicBezTo>
                <a:cubicBezTo>
                  <a:pt x="419" y="111"/>
                  <a:pt x="430" y="114"/>
                  <a:pt x="434" y="121"/>
                </a:cubicBezTo>
                <a:cubicBezTo>
                  <a:pt x="439" y="129"/>
                  <a:pt x="449" y="140"/>
                  <a:pt x="449" y="140"/>
                </a:cubicBezTo>
                <a:cubicBezTo>
                  <a:pt x="449" y="140"/>
                  <a:pt x="450" y="145"/>
                  <a:pt x="443" y="151"/>
                </a:cubicBezTo>
                <a:cubicBezTo>
                  <a:pt x="436" y="156"/>
                  <a:pt x="428" y="154"/>
                  <a:pt x="425" y="161"/>
                </a:cubicBezTo>
                <a:cubicBezTo>
                  <a:pt x="423" y="168"/>
                  <a:pt x="423" y="175"/>
                  <a:pt x="416" y="174"/>
                </a:cubicBezTo>
                <a:cubicBezTo>
                  <a:pt x="408" y="173"/>
                  <a:pt x="408" y="166"/>
                  <a:pt x="408" y="184"/>
                </a:cubicBezTo>
                <a:cubicBezTo>
                  <a:pt x="408" y="201"/>
                  <a:pt x="405" y="204"/>
                  <a:pt x="402" y="213"/>
                </a:cubicBezTo>
                <a:cubicBezTo>
                  <a:pt x="399" y="222"/>
                  <a:pt x="402" y="230"/>
                  <a:pt x="403" y="238"/>
                </a:cubicBezTo>
                <a:cubicBezTo>
                  <a:pt x="405" y="247"/>
                  <a:pt x="406" y="257"/>
                  <a:pt x="403" y="264"/>
                </a:cubicBezTo>
                <a:cubicBezTo>
                  <a:pt x="400" y="271"/>
                  <a:pt x="393" y="290"/>
                  <a:pt x="393" y="295"/>
                </a:cubicBezTo>
                <a:cubicBezTo>
                  <a:pt x="393" y="299"/>
                  <a:pt x="391" y="296"/>
                  <a:pt x="387" y="296"/>
                </a:cubicBezTo>
                <a:cubicBezTo>
                  <a:pt x="382" y="296"/>
                  <a:pt x="378" y="298"/>
                  <a:pt x="378" y="307"/>
                </a:cubicBezTo>
                <a:cubicBezTo>
                  <a:pt x="377" y="317"/>
                  <a:pt x="370" y="323"/>
                  <a:pt x="368" y="327"/>
                </a:cubicBezTo>
                <a:cubicBezTo>
                  <a:pt x="366" y="331"/>
                  <a:pt x="367" y="337"/>
                  <a:pt x="367" y="346"/>
                </a:cubicBezTo>
                <a:cubicBezTo>
                  <a:pt x="366" y="355"/>
                  <a:pt x="363" y="351"/>
                  <a:pt x="358" y="351"/>
                </a:cubicBezTo>
                <a:cubicBezTo>
                  <a:pt x="353" y="351"/>
                  <a:pt x="351" y="344"/>
                  <a:pt x="350" y="359"/>
                </a:cubicBezTo>
                <a:cubicBezTo>
                  <a:pt x="348" y="375"/>
                  <a:pt x="348" y="387"/>
                  <a:pt x="346" y="392"/>
                </a:cubicBezTo>
                <a:cubicBezTo>
                  <a:pt x="343" y="396"/>
                  <a:pt x="344" y="401"/>
                  <a:pt x="345" y="410"/>
                </a:cubicBezTo>
                <a:cubicBezTo>
                  <a:pt x="346" y="419"/>
                  <a:pt x="343" y="422"/>
                  <a:pt x="337" y="420"/>
                </a:cubicBezTo>
                <a:cubicBezTo>
                  <a:pt x="332" y="419"/>
                  <a:pt x="327" y="408"/>
                  <a:pt x="323" y="419"/>
                </a:cubicBezTo>
                <a:cubicBezTo>
                  <a:pt x="318" y="431"/>
                  <a:pt x="304" y="441"/>
                  <a:pt x="314" y="442"/>
                </a:cubicBezTo>
                <a:cubicBezTo>
                  <a:pt x="324" y="443"/>
                  <a:pt x="331" y="438"/>
                  <a:pt x="338" y="442"/>
                </a:cubicBezTo>
                <a:cubicBezTo>
                  <a:pt x="346" y="446"/>
                  <a:pt x="345" y="447"/>
                  <a:pt x="350" y="456"/>
                </a:cubicBezTo>
                <a:cubicBezTo>
                  <a:pt x="355" y="465"/>
                  <a:pt x="364" y="463"/>
                  <a:pt x="365" y="474"/>
                </a:cubicBezTo>
                <a:cubicBezTo>
                  <a:pt x="367" y="485"/>
                  <a:pt x="367" y="491"/>
                  <a:pt x="374" y="495"/>
                </a:cubicBezTo>
                <a:cubicBezTo>
                  <a:pt x="381" y="498"/>
                  <a:pt x="376" y="502"/>
                  <a:pt x="383" y="504"/>
                </a:cubicBezTo>
                <a:cubicBezTo>
                  <a:pt x="390" y="505"/>
                  <a:pt x="397" y="496"/>
                  <a:pt x="398" y="501"/>
                </a:cubicBezTo>
                <a:cubicBezTo>
                  <a:pt x="400" y="506"/>
                  <a:pt x="397" y="526"/>
                  <a:pt x="397" y="526"/>
                </a:cubicBezTo>
                <a:cubicBezTo>
                  <a:pt x="359" y="527"/>
                  <a:pt x="359" y="527"/>
                  <a:pt x="359" y="527"/>
                </a:cubicBezTo>
                <a:cubicBezTo>
                  <a:pt x="335" y="551"/>
                  <a:pt x="335" y="551"/>
                  <a:pt x="335" y="551"/>
                </a:cubicBezTo>
                <a:cubicBezTo>
                  <a:pt x="335" y="551"/>
                  <a:pt x="321" y="552"/>
                  <a:pt x="318" y="550"/>
                </a:cubicBezTo>
                <a:cubicBezTo>
                  <a:pt x="315" y="549"/>
                  <a:pt x="313" y="544"/>
                  <a:pt x="305" y="551"/>
                </a:cubicBezTo>
                <a:cubicBezTo>
                  <a:pt x="298" y="558"/>
                  <a:pt x="288" y="556"/>
                  <a:pt x="288" y="556"/>
                </a:cubicBezTo>
                <a:cubicBezTo>
                  <a:pt x="288" y="556"/>
                  <a:pt x="287" y="547"/>
                  <a:pt x="284" y="553"/>
                </a:cubicBezTo>
                <a:cubicBezTo>
                  <a:pt x="281" y="558"/>
                  <a:pt x="278" y="556"/>
                  <a:pt x="275" y="555"/>
                </a:cubicBezTo>
                <a:cubicBezTo>
                  <a:pt x="272" y="554"/>
                  <a:pt x="271" y="549"/>
                  <a:pt x="270" y="553"/>
                </a:cubicBezTo>
                <a:cubicBezTo>
                  <a:pt x="269" y="556"/>
                  <a:pt x="262" y="555"/>
                  <a:pt x="262" y="555"/>
                </a:cubicBezTo>
                <a:cubicBezTo>
                  <a:pt x="258" y="560"/>
                  <a:pt x="258" y="560"/>
                  <a:pt x="258" y="560"/>
                </a:cubicBezTo>
                <a:cubicBezTo>
                  <a:pt x="253" y="556"/>
                  <a:pt x="253" y="556"/>
                  <a:pt x="253" y="556"/>
                </a:cubicBezTo>
                <a:cubicBezTo>
                  <a:pt x="253" y="556"/>
                  <a:pt x="247" y="540"/>
                  <a:pt x="242" y="542"/>
                </a:cubicBezTo>
                <a:cubicBezTo>
                  <a:pt x="236" y="543"/>
                  <a:pt x="231" y="544"/>
                  <a:pt x="230" y="538"/>
                </a:cubicBezTo>
                <a:cubicBezTo>
                  <a:pt x="228" y="532"/>
                  <a:pt x="229" y="528"/>
                  <a:pt x="226" y="528"/>
                </a:cubicBezTo>
                <a:cubicBezTo>
                  <a:pt x="223" y="528"/>
                  <a:pt x="220" y="520"/>
                  <a:pt x="220" y="527"/>
                </a:cubicBezTo>
                <a:cubicBezTo>
                  <a:pt x="219" y="534"/>
                  <a:pt x="216" y="536"/>
                  <a:pt x="211" y="534"/>
                </a:cubicBezTo>
                <a:cubicBezTo>
                  <a:pt x="206" y="533"/>
                  <a:pt x="203" y="520"/>
                  <a:pt x="198" y="527"/>
                </a:cubicBezTo>
                <a:cubicBezTo>
                  <a:pt x="192" y="534"/>
                  <a:pt x="192" y="535"/>
                  <a:pt x="185" y="534"/>
                </a:cubicBezTo>
                <a:cubicBezTo>
                  <a:pt x="178" y="534"/>
                  <a:pt x="179" y="533"/>
                  <a:pt x="174" y="528"/>
                </a:cubicBezTo>
                <a:cubicBezTo>
                  <a:pt x="170" y="523"/>
                  <a:pt x="161" y="515"/>
                  <a:pt x="161" y="515"/>
                </a:cubicBezTo>
                <a:close/>
              </a:path>
            </a:pathLst>
          </a:custGeom>
          <a:solidFill>
            <a:srgbClr val="ED1651"/>
          </a:solidFill>
          <a:ln w="3175" cap="rnd">
            <a:solidFill>
              <a:schemeClr val="bg1"/>
            </a:solidFill>
            <a:round/>
            <a:headEnd/>
            <a:tailEnd/>
          </a:ln>
        </p:spPr>
        <p:txBody>
          <a:bodyPr/>
          <a:lstStyle/>
          <a:p>
            <a:endParaRPr lang="de-DE"/>
          </a:p>
        </p:txBody>
      </p:sp>
      <p:sp>
        <p:nvSpPr>
          <p:cNvPr id="714827" name="Freeform 2123"/>
          <p:cNvSpPr>
            <a:spLocks/>
          </p:cNvSpPr>
          <p:nvPr/>
        </p:nvSpPr>
        <p:spPr bwMode="gray">
          <a:xfrm rot="347379">
            <a:off x="4067175" y="4249738"/>
            <a:ext cx="60325" cy="47625"/>
          </a:xfrm>
          <a:custGeom>
            <a:avLst/>
            <a:gdLst>
              <a:gd name="T0" fmla="*/ 2147483647 w 66"/>
              <a:gd name="T1" fmla="*/ 2147483647 h 49"/>
              <a:gd name="T2" fmla="*/ 2147483647 w 66"/>
              <a:gd name="T3" fmla="*/ 2147483647 h 49"/>
              <a:gd name="T4" fmla="*/ 2147483647 w 66"/>
              <a:gd name="T5" fmla="*/ 2147483647 h 49"/>
              <a:gd name="T6" fmla="*/ 2147483647 w 66"/>
              <a:gd name="T7" fmla="*/ 2147483647 h 49"/>
              <a:gd name="T8" fmla="*/ 2147483647 w 66"/>
              <a:gd name="T9" fmla="*/ 2147483647 h 49"/>
              <a:gd name="T10" fmla="*/ 2147483647 w 66"/>
              <a:gd name="T11" fmla="*/ 2147483647 h 49"/>
              <a:gd name="T12" fmla="*/ 2147483647 w 66"/>
              <a:gd name="T13" fmla="*/ 2147483647 h 49"/>
              <a:gd name="T14" fmla="*/ 2147483647 w 66"/>
              <a:gd name="T15" fmla="*/ 2147483647 h 49"/>
              <a:gd name="T16" fmla="*/ 2147483647 w 66"/>
              <a:gd name="T17" fmla="*/ 2147483647 h 49"/>
              <a:gd name="T18" fmla="*/ 2147483647 w 66"/>
              <a:gd name="T19" fmla="*/ 214748364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9"/>
              <a:gd name="T32" fmla="*/ 66 w 6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9">
                <a:moveTo>
                  <a:pt x="25" y="21"/>
                </a:moveTo>
                <a:cubicBezTo>
                  <a:pt x="21" y="21"/>
                  <a:pt x="20" y="24"/>
                  <a:pt x="16" y="24"/>
                </a:cubicBezTo>
                <a:cubicBezTo>
                  <a:pt x="11" y="24"/>
                  <a:pt x="7" y="20"/>
                  <a:pt x="5" y="26"/>
                </a:cubicBezTo>
                <a:cubicBezTo>
                  <a:pt x="3" y="33"/>
                  <a:pt x="0" y="34"/>
                  <a:pt x="5" y="37"/>
                </a:cubicBezTo>
                <a:cubicBezTo>
                  <a:pt x="11" y="40"/>
                  <a:pt x="14" y="49"/>
                  <a:pt x="20" y="44"/>
                </a:cubicBezTo>
                <a:cubicBezTo>
                  <a:pt x="27" y="38"/>
                  <a:pt x="41" y="30"/>
                  <a:pt x="44" y="31"/>
                </a:cubicBezTo>
                <a:cubicBezTo>
                  <a:pt x="53" y="34"/>
                  <a:pt x="48" y="21"/>
                  <a:pt x="48" y="21"/>
                </a:cubicBezTo>
                <a:cubicBezTo>
                  <a:pt x="48" y="21"/>
                  <a:pt x="66" y="10"/>
                  <a:pt x="64" y="5"/>
                </a:cubicBezTo>
                <a:cubicBezTo>
                  <a:pt x="62" y="0"/>
                  <a:pt x="52" y="14"/>
                  <a:pt x="43" y="15"/>
                </a:cubicBezTo>
                <a:cubicBezTo>
                  <a:pt x="35" y="16"/>
                  <a:pt x="25" y="21"/>
                  <a:pt x="25" y="21"/>
                </a:cubicBezTo>
                <a:close/>
              </a:path>
            </a:pathLst>
          </a:custGeom>
          <a:solidFill>
            <a:srgbClr val="ED1651"/>
          </a:solidFill>
          <a:ln w="3175" cap="rnd">
            <a:solidFill>
              <a:schemeClr val="bg1"/>
            </a:solidFill>
            <a:round/>
            <a:headEnd/>
            <a:tailEnd/>
          </a:ln>
        </p:spPr>
        <p:txBody>
          <a:bodyPr/>
          <a:lstStyle/>
          <a:p>
            <a:endParaRPr lang="de-DE"/>
          </a:p>
        </p:txBody>
      </p:sp>
      <p:sp>
        <p:nvSpPr>
          <p:cNvPr id="714828" name="Freeform 2124"/>
          <p:cNvSpPr>
            <a:spLocks/>
          </p:cNvSpPr>
          <p:nvPr/>
        </p:nvSpPr>
        <p:spPr bwMode="gray">
          <a:xfrm rot="347379">
            <a:off x="3924300" y="4046538"/>
            <a:ext cx="466725" cy="214312"/>
          </a:xfrm>
          <a:custGeom>
            <a:avLst/>
            <a:gdLst>
              <a:gd name="T0" fmla="*/ 2147483647 w 498"/>
              <a:gd name="T1" fmla="*/ 2147483647 h 222"/>
              <a:gd name="T2" fmla="*/ 2147483647 w 498"/>
              <a:gd name="T3" fmla="*/ 2147483647 h 222"/>
              <a:gd name="T4" fmla="*/ 2147483647 w 498"/>
              <a:gd name="T5" fmla="*/ 2147483647 h 222"/>
              <a:gd name="T6" fmla="*/ 2147483647 w 498"/>
              <a:gd name="T7" fmla="*/ 2147483647 h 222"/>
              <a:gd name="T8" fmla="*/ 2147483647 w 498"/>
              <a:gd name="T9" fmla="*/ 2147483647 h 222"/>
              <a:gd name="T10" fmla="*/ 2147483647 w 498"/>
              <a:gd name="T11" fmla="*/ 2147483647 h 222"/>
              <a:gd name="T12" fmla="*/ 2147483647 w 498"/>
              <a:gd name="T13" fmla="*/ 2147483647 h 222"/>
              <a:gd name="T14" fmla="*/ 2147483647 w 498"/>
              <a:gd name="T15" fmla="*/ 2147483647 h 222"/>
              <a:gd name="T16" fmla="*/ 2147483647 w 498"/>
              <a:gd name="T17" fmla="*/ 2147483647 h 222"/>
              <a:gd name="T18" fmla="*/ 2147483647 w 498"/>
              <a:gd name="T19" fmla="*/ 2147483647 h 222"/>
              <a:gd name="T20" fmla="*/ 2147483647 w 498"/>
              <a:gd name="T21" fmla="*/ 2147483647 h 222"/>
              <a:gd name="T22" fmla="*/ 2147483647 w 498"/>
              <a:gd name="T23" fmla="*/ 2147483647 h 222"/>
              <a:gd name="T24" fmla="*/ 2147483647 w 498"/>
              <a:gd name="T25" fmla="*/ 2147483647 h 222"/>
              <a:gd name="T26" fmla="*/ 2147483647 w 498"/>
              <a:gd name="T27" fmla="*/ 2147483647 h 222"/>
              <a:gd name="T28" fmla="*/ 2147483647 w 498"/>
              <a:gd name="T29" fmla="*/ 2147483647 h 222"/>
              <a:gd name="T30" fmla="*/ 2147483647 w 498"/>
              <a:gd name="T31" fmla="*/ 2147483647 h 222"/>
              <a:gd name="T32" fmla="*/ 2147483647 w 498"/>
              <a:gd name="T33" fmla="*/ 2147483647 h 222"/>
              <a:gd name="T34" fmla="*/ 2147483647 w 498"/>
              <a:gd name="T35" fmla="*/ 2147483647 h 222"/>
              <a:gd name="T36" fmla="*/ 2147483647 w 498"/>
              <a:gd name="T37" fmla="*/ 2147483647 h 222"/>
              <a:gd name="T38" fmla="*/ 2147483647 w 498"/>
              <a:gd name="T39" fmla="*/ 2147483647 h 222"/>
              <a:gd name="T40" fmla="*/ 2147483647 w 498"/>
              <a:gd name="T41" fmla="*/ 2147483647 h 222"/>
              <a:gd name="T42" fmla="*/ 2147483647 w 498"/>
              <a:gd name="T43" fmla="*/ 2147483647 h 222"/>
              <a:gd name="T44" fmla="*/ 2147483647 w 498"/>
              <a:gd name="T45" fmla="*/ 2147483647 h 222"/>
              <a:gd name="T46" fmla="*/ 2147483647 w 498"/>
              <a:gd name="T47" fmla="*/ 2147483647 h 222"/>
              <a:gd name="T48" fmla="*/ 2147483647 w 498"/>
              <a:gd name="T49" fmla="*/ 2147483647 h 222"/>
              <a:gd name="T50" fmla="*/ 2147483647 w 498"/>
              <a:gd name="T51" fmla="*/ 2147483647 h 222"/>
              <a:gd name="T52" fmla="*/ 2147483647 w 498"/>
              <a:gd name="T53" fmla="*/ 2147483647 h 222"/>
              <a:gd name="T54" fmla="*/ 2147483647 w 498"/>
              <a:gd name="T55" fmla="*/ 2147483647 h 222"/>
              <a:gd name="T56" fmla="*/ 2147483647 w 498"/>
              <a:gd name="T57" fmla="*/ 2147483647 h 222"/>
              <a:gd name="T58" fmla="*/ 2147483647 w 498"/>
              <a:gd name="T59" fmla="*/ 2147483647 h 222"/>
              <a:gd name="T60" fmla="*/ 2147483647 w 498"/>
              <a:gd name="T61" fmla="*/ 2147483647 h 222"/>
              <a:gd name="T62" fmla="*/ 2147483647 w 498"/>
              <a:gd name="T63" fmla="*/ 2147483647 h 222"/>
              <a:gd name="T64" fmla="*/ 2147483647 w 498"/>
              <a:gd name="T65" fmla="*/ 2147483647 h 222"/>
              <a:gd name="T66" fmla="*/ 2147483647 w 498"/>
              <a:gd name="T67" fmla="*/ 2147483647 h 222"/>
              <a:gd name="T68" fmla="*/ 2147483647 w 498"/>
              <a:gd name="T69" fmla="*/ 2147483647 h 222"/>
              <a:gd name="T70" fmla="*/ 2147483647 w 498"/>
              <a:gd name="T71" fmla="*/ 2147483647 h 222"/>
              <a:gd name="T72" fmla="*/ 2147483647 w 498"/>
              <a:gd name="T73" fmla="*/ 2147483647 h 222"/>
              <a:gd name="T74" fmla="*/ 2147483647 w 498"/>
              <a:gd name="T75" fmla="*/ 2147483647 h 222"/>
              <a:gd name="T76" fmla="*/ 2147483647 w 498"/>
              <a:gd name="T77" fmla="*/ 2147483647 h 222"/>
              <a:gd name="T78" fmla="*/ 2147483647 w 498"/>
              <a:gd name="T79" fmla="*/ 2147483647 h 222"/>
              <a:gd name="T80" fmla="*/ 2147483647 w 498"/>
              <a:gd name="T81" fmla="*/ 2147483647 h 222"/>
              <a:gd name="T82" fmla="*/ 2147483647 w 498"/>
              <a:gd name="T83" fmla="*/ 2147483647 h 222"/>
              <a:gd name="T84" fmla="*/ 2147483647 w 498"/>
              <a:gd name="T85" fmla="*/ 2147483647 h 222"/>
              <a:gd name="T86" fmla="*/ 2147483647 w 498"/>
              <a:gd name="T87" fmla="*/ 2147483647 h 222"/>
              <a:gd name="T88" fmla="*/ 2147483647 w 498"/>
              <a:gd name="T89" fmla="*/ 2147483647 h 222"/>
              <a:gd name="T90" fmla="*/ 2147483647 w 498"/>
              <a:gd name="T91" fmla="*/ 2147483647 h 222"/>
              <a:gd name="T92" fmla="*/ 2147483647 w 498"/>
              <a:gd name="T93" fmla="*/ 2147483647 h 222"/>
              <a:gd name="T94" fmla="*/ 2147483647 w 498"/>
              <a:gd name="T95" fmla="*/ 2147483647 h 222"/>
              <a:gd name="T96" fmla="*/ 2147483647 w 498"/>
              <a:gd name="T97" fmla="*/ 2147483647 h 222"/>
              <a:gd name="T98" fmla="*/ 2147483647 w 498"/>
              <a:gd name="T99" fmla="*/ 2147483647 h 222"/>
              <a:gd name="T100" fmla="*/ 2147483647 w 498"/>
              <a:gd name="T101" fmla="*/ 2147483647 h 222"/>
              <a:gd name="T102" fmla="*/ 2147483647 w 498"/>
              <a:gd name="T103" fmla="*/ 2147483647 h 222"/>
              <a:gd name="T104" fmla="*/ 2147483647 w 498"/>
              <a:gd name="T105" fmla="*/ 2147483647 h 2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8"/>
              <a:gd name="T160" fmla="*/ 0 h 222"/>
              <a:gd name="T161" fmla="*/ 498 w 498"/>
              <a:gd name="T162" fmla="*/ 222 h 2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8" h="222">
                <a:moveTo>
                  <a:pt x="398" y="35"/>
                </a:moveTo>
                <a:cubicBezTo>
                  <a:pt x="405" y="46"/>
                  <a:pt x="427" y="50"/>
                  <a:pt x="437" y="49"/>
                </a:cubicBezTo>
                <a:cubicBezTo>
                  <a:pt x="437" y="49"/>
                  <a:pt x="450" y="71"/>
                  <a:pt x="457" y="75"/>
                </a:cubicBezTo>
                <a:cubicBezTo>
                  <a:pt x="463" y="78"/>
                  <a:pt x="468" y="86"/>
                  <a:pt x="468" y="97"/>
                </a:cubicBezTo>
                <a:cubicBezTo>
                  <a:pt x="469" y="107"/>
                  <a:pt x="472" y="114"/>
                  <a:pt x="478" y="114"/>
                </a:cubicBezTo>
                <a:cubicBezTo>
                  <a:pt x="484" y="115"/>
                  <a:pt x="487" y="108"/>
                  <a:pt x="497" y="112"/>
                </a:cubicBezTo>
                <a:cubicBezTo>
                  <a:pt x="497" y="112"/>
                  <a:pt x="485" y="126"/>
                  <a:pt x="480" y="127"/>
                </a:cubicBezTo>
                <a:cubicBezTo>
                  <a:pt x="475" y="128"/>
                  <a:pt x="475" y="136"/>
                  <a:pt x="486" y="150"/>
                </a:cubicBezTo>
                <a:cubicBezTo>
                  <a:pt x="498" y="163"/>
                  <a:pt x="491" y="190"/>
                  <a:pt x="487" y="186"/>
                </a:cubicBezTo>
                <a:cubicBezTo>
                  <a:pt x="483" y="182"/>
                  <a:pt x="460" y="189"/>
                  <a:pt x="453" y="182"/>
                </a:cubicBezTo>
                <a:cubicBezTo>
                  <a:pt x="446" y="175"/>
                  <a:pt x="441" y="182"/>
                  <a:pt x="429" y="183"/>
                </a:cubicBezTo>
                <a:cubicBezTo>
                  <a:pt x="417" y="185"/>
                  <a:pt x="407" y="191"/>
                  <a:pt x="399" y="189"/>
                </a:cubicBezTo>
                <a:cubicBezTo>
                  <a:pt x="390" y="186"/>
                  <a:pt x="361" y="192"/>
                  <a:pt x="344" y="192"/>
                </a:cubicBezTo>
                <a:cubicBezTo>
                  <a:pt x="327" y="192"/>
                  <a:pt x="328" y="204"/>
                  <a:pt x="316" y="195"/>
                </a:cubicBezTo>
                <a:cubicBezTo>
                  <a:pt x="303" y="186"/>
                  <a:pt x="307" y="199"/>
                  <a:pt x="299" y="203"/>
                </a:cubicBezTo>
                <a:cubicBezTo>
                  <a:pt x="291" y="207"/>
                  <a:pt x="284" y="216"/>
                  <a:pt x="277" y="219"/>
                </a:cubicBezTo>
                <a:cubicBezTo>
                  <a:pt x="270" y="222"/>
                  <a:pt x="270" y="211"/>
                  <a:pt x="270" y="204"/>
                </a:cubicBezTo>
                <a:cubicBezTo>
                  <a:pt x="270" y="197"/>
                  <a:pt x="253" y="190"/>
                  <a:pt x="247" y="189"/>
                </a:cubicBezTo>
                <a:cubicBezTo>
                  <a:pt x="243" y="188"/>
                  <a:pt x="245" y="188"/>
                  <a:pt x="244" y="191"/>
                </a:cubicBezTo>
                <a:cubicBezTo>
                  <a:pt x="242" y="193"/>
                  <a:pt x="240" y="191"/>
                  <a:pt x="240" y="191"/>
                </a:cubicBezTo>
                <a:cubicBezTo>
                  <a:pt x="239" y="190"/>
                  <a:pt x="238" y="188"/>
                  <a:pt x="234" y="185"/>
                </a:cubicBezTo>
                <a:cubicBezTo>
                  <a:pt x="226" y="179"/>
                  <a:pt x="231" y="186"/>
                  <a:pt x="226" y="188"/>
                </a:cubicBezTo>
                <a:cubicBezTo>
                  <a:pt x="220" y="191"/>
                  <a:pt x="218" y="198"/>
                  <a:pt x="211" y="202"/>
                </a:cubicBezTo>
                <a:cubicBezTo>
                  <a:pt x="205" y="206"/>
                  <a:pt x="191" y="210"/>
                  <a:pt x="185" y="212"/>
                </a:cubicBezTo>
                <a:cubicBezTo>
                  <a:pt x="179" y="214"/>
                  <a:pt x="175" y="213"/>
                  <a:pt x="176" y="211"/>
                </a:cubicBezTo>
                <a:cubicBezTo>
                  <a:pt x="177" y="209"/>
                  <a:pt x="171" y="203"/>
                  <a:pt x="164" y="199"/>
                </a:cubicBezTo>
                <a:cubicBezTo>
                  <a:pt x="157" y="196"/>
                  <a:pt x="154" y="191"/>
                  <a:pt x="145" y="186"/>
                </a:cubicBezTo>
                <a:cubicBezTo>
                  <a:pt x="137" y="182"/>
                  <a:pt x="138" y="184"/>
                  <a:pt x="133" y="189"/>
                </a:cubicBezTo>
                <a:cubicBezTo>
                  <a:pt x="128" y="194"/>
                  <a:pt x="131" y="198"/>
                  <a:pt x="127" y="199"/>
                </a:cubicBezTo>
                <a:cubicBezTo>
                  <a:pt x="123" y="201"/>
                  <a:pt x="119" y="200"/>
                  <a:pt x="118" y="203"/>
                </a:cubicBezTo>
                <a:cubicBezTo>
                  <a:pt x="117" y="206"/>
                  <a:pt x="101" y="210"/>
                  <a:pt x="97" y="209"/>
                </a:cubicBezTo>
                <a:cubicBezTo>
                  <a:pt x="92" y="208"/>
                  <a:pt x="87" y="200"/>
                  <a:pt x="86" y="195"/>
                </a:cubicBezTo>
                <a:cubicBezTo>
                  <a:pt x="86" y="191"/>
                  <a:pt x="86" y="191"/>
                  <a:pt x="82" y="188"/>
                </a:cubicBezTo>
                <a:cubicBezTo>
                  <a:pt x="79" y="185"/>
                  <a:pt x="82" y="192"/>
                  <a:pt x="81" y="196"/>
                </a:cubicBezTo>
                <a:cubicBezTo>
                  <a:pt x="80" y="200"/>
                  <a:pt x="63" y="193"/>
                  <a:pt x="60" y="188"/>
                </a:cubicBezTo>
                <a:cubicBezTo>
                  <a:pt x="58" y="183"/>
                  <a:pt x="67" y="179"/>
                  <a:pt x="64" y="178"/>
                </a:cubicBezTo>
                <a:cubicBezTo>
                  <a:pt x="62" y="177"/>
                  <a:pt x="59" y="178"/>
                  <a:pt x="54" y="181"/>
                </a:cubicBezTo>
                <a:cubicBezTo>
                  <a:pt x="48" y="185"/>
                  <a:pt x="52" y="186"/>
                  <a:pt x="48" y="186"/>
                </a:cubicBezTo>
                <a:cubicBezTo>
                  <a:pt x="44" y="186"/>
                  <a:pt x="41" y="186"/>
                  <a:pt x="37" y="182"/>
                </a:cubicBezTo>
                <a:cubicBezTo>
                  <a:pt x="37" y="182"/>
                  <a:pt x="39" y="170"/>
                  <a:pt x="38" y="165"/>
                </a:cubicBezTo>
                <a:cubicBezTo>
                  <a:pt x="37" y="161"/>
                  <a:pt x="42" y="161"/>
                  <a:pt x="38" y="160"/>
                </a:cubicBezTo>
                <a:cubicBezTo>
                  <a:pt x="34" y="159"/>
                  <a:pt x="38" y="153"/>
                  <a:pt x="34" y="147"/>
                </a:cubicBezTo>
                <a:cubicBezTo>
                  <a:pt x="30" y="141"/>
                  <a:pt x="30" y="146"/>
                  <a:pt x="26" y="149"/>
                </a:cubicBezTo>
                <a:cubicBezTo>
                  <a:pt x="21" y="152"/>
                  <a:pt x="22" y="146"/>
                  <a:pt x="23" y="141"/>
                </a:cubicBezTo>
                <a:cubicBezTo>
                  <a:pt x="23" y="136"/>
                  <a:pt x="18" y="139"/>
                  <a:pt x="14" y="138"/>
                </a:cubicBezTo>
                <a:cubicBezTo>
                  <a:pt x="10" y="137"/>
                  <a:pt x="16" y="137"/>
                  <a:pt x="12" y="134"/>
                </a:cubicBezTo>
                <a:cubicBezTo>
                  <a:pt x="9" y="131"/>
                  <a:pt x="24" y="133"/>
                  <a:pt x="23" y="133"/>
                </a:cubicBezTo>
                <a:cubicBezTo>
                  <a:pt x="21" y="132"/>
                  <a:pt x="25" y="125"/>
                  <a:pt x="25" y="125"/>
                </a:cubicBezTo>
                <a:cubicBezTo>
                  <a:pt x="25" y="125"/>
                  <a:pt x="34" y="118"/>
                  <a:pt x="32" y="117"/>
                </a:cubicBezTo>
                <a:cubicBezTo>
                  <a:pt x="29" y="116"/>
                  <a:pt x="29" y="119"/>
                  <a:pt x="25" y="118"/>
                </a:cubicBezTo>
                <a:cubicBezTo>
                  <a:pt x="21" y="116"/>
                  <a:pt x="29" y="113"/>
                  <a:pt x="29" y="110"/>
                </a:cubicBezTo>
                <a:cubicBezTo>
                  <a:pt x="28" y="107"/>
                  <a:pt x="25" y="109"/>
                  <a:pt x="21" y="106"/>
                </a:cubicBezTo>
                <a:cubicBezTo>
                  <a:pt x="18" y="102"/>
                  <a:pt x="26" y="105"/>
                  <a:pt x="26" y="105"/>
                </a:cubicBezTo>
                <a:cubicBezTo>
                  <a:pt x="33" y="98"/>
                  <a:pt x="33" y="98"/>
                  <a:pt x="33" y="98"/>
                </a:cubicBezTo>
                <a:cubicBezTo>
                  <a:pt x="33" y="98"/>
                  <a:pt x="28" y="95"/>
                  <a:pt x="25" y="98"/>
                </a:cubicBezTo>
                <a:cubicBezTo>
                  <a:pt x="22" y="100"/>
                  <a:pt x="22" y="98"/>
                  <a:pt x="19" y="97"/>
                </a:cubicBezTo>
                <a:cubicBezTo>
                  <a:pt x="16" y="95"/>
                  <a:pt x="15" y="100"/>
                  <a:pt x="10" y="100"/>
                </a:cubicBezTo>
                <a:cubicBezTo>
                  <a:pt x="5" y="100"/>
                  <a:pt x="9" y="98"/>
                  <a:pt x="6" y="94"/>
                </a:cubicBezTo>
                <a:cubicBezTo>
                  <a:pt x="3" y="89"/>
                  <a:pt x="8" y="88"/>
                  <a:pt x="11" y="87"/>
                </a:cubicBezTo>
                <a:cubicBezTo>
                  <a:pt x="14" y="85"/>
                  <a:pt x="15" y="82"/>
                  <a:pt x="18" y="76"/>
                </a:cubicBezTo>
                <a:cubicBezTo>
                  <a:pt x="21" y="70"/>
                  <a:pt x="25" y="71"/>
                  <a:pt x="25" y="67"/>
                </a:cubicBezTo>
                <a:cubicBezTo>
                  <a:pt x="25" y="62"/>
                  <a:pt x="29" y="67"/>
                  <a:pt x="32" y="66"/>
                </a:cubicBezTo>
                <a:cubicBezTo>
                  <a:pt x="34" y="64"/>
                  <a:pt x="36" y="68"/>
                  <a:pt x="44" y="70"/>
                </a:cubicBezTo>
                <a:cubicBezTo>
                  <a:pt x="53" y="72"/>
                  <a:pt x="46" y="64"/>
                  <a:pt x="42" y="60"/>
                </a:cubicBezTo>
                <a:cubicBezTo>
                  <a:pt x="37" y="56"/>
                  <a:pt x="45" y="59"/>
                  <a:pt x="48" y="60"/>
                </a:cubicBezTo>
                <a:cubicBezTo>
                  <a:pt x="51" y="60"/>
                  <a:pt x="50" y="61"/>
                  <a:pt x="57" y="66"/>
                </a:cubicBezTo>
                <a:cubicBezTo>
                  <a:pt x="64" y="70"/>
                  <a:pt x="67" y="64"/>
                  <a:pt x="69" y="65"/>
                </a:cubicBezTo>
                <a:cubicBezTo>
                  <a:pt x="72" y="66"/>
                  <a:pt x="79" y="66"/>
                  <a:pt x="80" y="66"/>
                </a:cubicBezTo>
                <a:cubicBezTo>
                  <a:pt x="82" y="65"/>
                  <a:pt x="79" y="62"/>
                  <a:pt x="76" y="60"/>
                </a:cubicBezTo>
                <a:cubicBezTo>
                  <a:pt x="72" y="59"/>
                  <a:pt x="75" y="58"/>
                  <a:pt x="84" y="57"/>
                </a:cubicBezTo>
                <a:cubicBezTo>
                  <a:pt x="92" y="57"/>
                  <a:pt x="92" y="54"/>
                  <a:pt x="90" y="53"/>
                </a:cubicBezTo>
                <a:cubicBezTo>
                  <a:pt x="89" y="52"/>
                  <a:pt x="87" y="49"/>
                  <a:pt x="84" y="47"/>
                </a:cubicBezTo>
                <a:cubicBezTo>
                  <a:pt x="81" y="45"/>
                  <a:pt x="79" y="46"/>
                  <a:pt x="73" y="47"/>
                </a:cubicBezTo>
                <a:cubicBezTo>
                  <a:pt x="68" y="47"/>
                  <a:pt x="68" y="45"/>
                  <a:pt x="60" y="41"/>
                </a:cubicBezTo>
                <a:cubicBezTo>
                  <a:pt x="53" y="38"/>
                  <a:pt x="51" y="40"/>
                  <a:pt x="46" y="43"/>
                </a:cubicBezTo>
                <a:cubicBezTo>
                  <a:pt x="41" y="46"/>
                  <a:pt x="45" y="52"/>
                  <a:pt x="40" y="54"/>
                </a:cubicBezTo>
                <a:cubicBezTo>
                  <a:pt x="34" y="56"/>
                  <a:pt x="40" y="54"/>
                  <a:pt x="33" y="53"/>
                </a:cubicBezTo>
                <a:cubicBezTo>
                  <a:pt x="26" y="53"/>
                  <a:pt x="29" y="57"/>
                  <a:pt x="24" y="64"/>
                </a:cubicBezTo>
                <a:cubicBezTo>
                  <a:pt x="20" y="70"/>
                  <a:pt x="17" y="74"/>
                  <a:pt x="8" y="76"/>
                </a:cubicBezTo>
                <a:cubicBezTo>
                  <a:pt x="0" y="78"/>
                  <a:pt x="8" y="74"/>
                  <a:pt x="9" y="70"/>
                </a:cubicBezTo>
                <a:cubicBezTo>
                  <a:pt x="10" y="66"/>
                  <a:pt x="19" y="61"/>
                  <a:pt x="20" y="59"/>
                </a:cubicBezTo>
                <a:cubicBezTo>
                  <a:pt x="21" y="57"/>
                  <a:pt x="15" y="58"/>
                  <a:pt x="8" y="53"/>
                </a:cubicBezTo>
                <a:cubicBezTo>
                  <a:pt x="9" y="52"/>
                  <a:pt x="9" y="52"/>
                  <a:pt x="9" y="52"/>
                </a:cubicBezTo>
                <a:cubicBezTo>
                  <a:pt x="12" y="45"/>
                  <a:pt x="17" y="40"/>
                  <a:pt x="20" y="32"/>
                </a:cubicBezTo>
                <a:cubicBezTo>
                  <a:pt x="21" y="28"/>
                  <a:pt x="22" y="24"/>
                  <a:pt x="21" y="20"/>
                </a:cubicBezTo>
                <a:cubicBezTo>
                  <a:pt x="20" y="17"/>
                  <a:pt x="17" y="12"/>
                  <a:pt x="18" y="9"/>
                </a:cubicBezTo>
                <a:cubicBezTo>
                  <a:pt x="20" y="8"/>
                  <a:pt x="20" y="8"/>
                  <a:pt x="20" y="8"/>
                </a:cubicBezTo>
                <a:cubicBezTo>
                  <a:pt x="29" y="4"/>
                  <a:pt x="42" y="11"/>
                  <a:pt x="52" y="10"/>
                </a:cubicBezTo>
                <a:cubicBezTo>
                  <a:pt x="53" y="9"/>
                  <a:pt x="53" y="9"/>
                  <a:pt x="53" y="9"/>
                </a:cubicBezTo>
                <a:cubicBezTo>
                  <a:pt x="55" y="15"/>
                  <a:pt x="63" y="23"/>
                  <a:pt x="66" y="27"/>
                </a:cubicBezTo>
                <a:cubicBezTo>
                  <a:pt x="68" y="32"/>
                  <a:pt x="78" y="35"/>
                  <a:pt x="90" y="38"/>
                </a:cubicBezTo>
                <a:cubicBezTo>
                  <a:pt x="102" y="42"/>
                  <a:pt x="133" y="43"/>
                  <a:pt x="137" y="39"/>
                </a:cubicBezTo>
                <a:cubicBezTo>
                  <a:pt x="142" y="34"/>
                  <a:pt x="145" y="30"/>
                  <a:pt x="153" y="22"/>
                </a:cubicBezTo>
                <a:cubicBezTo>
                  <a:pt x="160" y="15"/>
                  <a:pt x="165" y="22"/>
                  <a:pt x="170" y="19"/>
                </a:cubicBezTo>
                <a:cubicBezTo>
                  <a:pt x="175" y="15"/>
                  <a:pt x="179" y="13"/>
                  <a:pt x="185" y="9"/>
                </a:cubicBezTo>
                <a:cubicBezTo>
                  <a:pt x="191" y="5"/>
                  <a:pt x="196" y="8"/>
                  <a:pt x="213" y="9"/>
                </a:cubicBezTo>
                <a:cubicBezTo>
                  <a:pt x="231" y="9"/>
                  <a:pt x="231" y="8"/>
                  <a:pt x="236" y="4"/>
                </a:cubicBezTo>
                <a:cubicBezTo>
                  <a:pt x="241" y="0"/>
                  <a:pt x="239" y="6"/>
                  <a:pt x="240" y="10"/>
                </a:cubicBezTo>
                <a:cubicBezTo>
                  <a:pt x="241" y="14"/>
                  <a:pt x="244" y="16"/>
                  <a:pt x="245" y="19"/>
                </a:cubicBezTo>
                <a:cubicBezTo>
                  <a:pt x="246" y="21"/>
                  <a:pt x="254" y="21"/>
                  <a:pt x="258" y="18"/>
                </a:cubicBezTo>
                <a:cubicBezTo>
                  <a:pt x="262" y="14"/>
                  <a:pt x="267" y="26"/>
                  <a:pt x="269" y="30"/>
                </a:cubicBezTo>
                <a:cubicBezTo>
                  <a:pt x="271" y="34"/>
                  <a:pt x="285" y="31"/>
                  <a:pt x="296" y="40"/>
                </a:cubicBezTo>
                <a:cubicBezTo>
                  <a:pt x="306" y="49"/>
                  <a:pt x="322" y="49"/>
                  <a:pt x="340" y="41"/>
                </a:cubicBezTo>
                <a:cubicBezTo>
                  <a:pt x="358" y="33"/>
                  <a:pt x="349" y="41"/>
                  <a:pt x="353" y="40"/>
                </a:cubicBezTo>
                <a:cubicBezTo>
                  <a:pt x="358" y="39"/>
                  <a:pt x="366" y="41"/>
                  <a:pt x="370" y="43"/>
                </a:cubicBezTo>
                <a:cubicBezTo>
                  <a:pt x="374" y="45"/>
                  <a:pt x="377" y="41"/>
                  <a:pt x="384" y="35"/>
                </a:cubicBezTo>
                <a:cubicBezTo>
                  <a:pt x="391" y="28"/>
                  <a:pt x="398" y="35"/>
                  <a:pt x="398" y="35"/>
                </a:cubicBezTo>
                <a:close/>
              </a:path>
            </a:pathLst>
          </a:custGeom>
          <a:solidFill>
            <a:srgbClr val="ED1651"/>
          </a:solidFill>
          <a:ln w="3175" cap="rnd">
            <a:solidFill>
              <a:schemeClr val="bg1"/>
            </a:solidFill>
            <a:round/>
            <a:headEnd/>
            <a:tailEnd/>
          </a:ln>
        </p:spPr>
        <p:txBody>
          <a:bodyPr/>
          <a:lstStyle/>
          <a:p>
            <a:endParaRPr lang="de-DE"/>
          </a:p>
        </p:txBody>
      </p:sp>
      <p:sp>
        <p:nvSpPr>
          <p:cNvPr id="714829" name="Freeform 2125"/>
          <p:cNvSpPr>
            <a:spLocks/>
          </p:cNvSpPr>
          <p:nvPr/>
        </p:nvSpPr>
        <p:spPr bwMode="gray">
          <a:xfrm rot="347379">
            <a:off x="4008438" y="4067175"/>
            <a:ext cx="3175" cy="7938"/>
          </a:xfrm>
          <a:custGeom>
            <a:avLst/>
            <a:gdLst>
              <a:gd name="T0" fmla="*/ 0 w 2"/>
              <a:gd name="T1" fmla="*/ 2147483647 h 5"/>
              <a:gd name="T2" fmla="*/ 2147483647 w 2"/>
              <a:gd name="T3" fmla="*/ 0 h 5"/>
              <a:gd name="T4" fmla="*/ 0 w 2"/>
              <a:gd name="T5" fmla="*/ 2147483647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5"/>
                </a:moveTo>
                <a:lnTo>
                  <a:pt x="2" y="0"/>
                </a:lnTo>
                <a:lnTo>
                  <a:pt x="0" y="5"/>
                </a:lnTo>
                <a:close/>
              </a:path>
            </a:pathLst>
          </a:custGeom>
          <a:solidFill>
            <a:schemeClr val="accent1"/>
          </a:solidFill>
          <a:ln w="9525">
            <a:solidFill>
              <a:schemeClr val="bg1"/>
            </a:solidFill>
            <a:round/>
            <a:headEnd/>
            <a:tailEnd/>
          </a:ln>
        </p:spPr>
        <p:txBody>
          <a:bodyPr/>
          <a:lstStyle/>
          <a:p>
            <a:endParaRPr lang="de-DE"/>
          </a:p>
        </p:txBody>
      </p:sp>
      <p:sp>
        <p:nvSpPr>
          <p:cNvPr id="6266" name="Line 2126"/>
          <p:cNvSpPr>
            <a:spLocks noChangeShapeType="1"/>
          </p:cNvSpPr>
          <p:nvPr/>
        </p:nvSpPr>
        <p:spPr bwMode="gray">
          <a:xfrm rot="347379" flipV="1">
            <a:off x="4008438" y="4067175"/>
            <a:ext cx="3175" cy="7938"/>
          </a:xfrm>
          <a:prstGeom prst="line">
            <a:avLst/>
          </a:prstGeom>
          <a:noFill/>
          <a:ln w="3175" cap="rnd">
            <a:solidFill>
              <a:schemeClr val="bg1"/>
            </a:solidFill>
            <a:round/>
            <a:headEnd/>
            <a:tailEnd/>
          </a:ln>
        </p:spPr>
        <p:txBody>
          <a:bodyPr/>
          <a:lstStyle/>
          <a:p>
            <a:endParaRPr lang="es-AR"/>
          </a:p>
        </p:txBody>
      </p:sp>
      <p:grpSp>
        <p:nvGrpSpPr>
          <p:cNvPr id="6267" name="Group 2142"/>
          <p:cNvGrpSpPr>
            <a:grpSpLocks/>
          </p:cNvGrpSpPr>
          <p:nvPr/>
        </p:nvGrpSpPr>
        <p:grpSpPr bwMode="auto">
          <a:xfrm>
            <a:off x="4319588" y="3298825"/>
            <a:ext cx="5084762" cy="414338"/>
            <a:chOff x="2721" y="2126"/>
            <a:chExt cx="3050" cy="261"/>
          </a:xfrm>
        </p:grpSpPr>
        <p:sp>
          <p:nvSpPr>
            <p:cNvPr id="6277" name="Rectangle 2132"/>
            <p:cNvSpPr>
              <a:spLocks noChangeArrowheads="1"/>
            </p:cNvSpPr>
            <p:nvPr/>
          </p:nvSpPr>
          <p:spPr bwMode="gray">
            <a:xfrm>
              <a:off x="2737" y="2127"/>
              <a:ext cx="3034" cy="260"/>
            </a:xfrm>
            <a:prstGeom prst="rect">
              <a:avLst/>
            </a:prstGeom>
            <a:solidFill>
              <a:srgbClr val="00538D">
                <a:alpha val="79999"/>
              </a:srgbClr>
            </a:solidFill>
            <a:ln w="6350" algn="ctr">
              <a:solidFill>
                <a:schemeClr val="bg1"/>
              </a:solid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6278" name="Rectangle 2134"/>
            <p:cNvSpPr>
              <a:spLocks noChangeArrowheads="1"/>
            </p:cNvSpPr>
            <p:nvPr/>
          </p:nvSpPr>
          <p:spPr bwMode="gray">
            <a:xfrm>
              <a:off x="2721" y="2126"/>
              <a:ext cx="3034" cy="260"/>
            </a:xfrm>
            <a:prstGeom prst="rect">
              <a:avLst/>
            </a:prstGeom>
            <a:no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Disponible en 13 lenguajes</a:t>
              </a:r>
              <a:endParaRPr lang="de-DE" dirty="0">
                <a:solidFill>
                  <a:schemeClr val="bg1"/>
                </a:solidFill>
              </a:endParaRPr>
            </a:p>
          </p:txBody>
        </p:sp>
      </p:grpSp>
      <p:grpSp>
        <p:nvGrpSpPr>
          <p:cNvPr id="6268" name="Group 2143"/>
          <p:cNvGrpSpPr>
            <a:grpSpLocks/>
          </p:cNvGrpSpPr>
          <p:nvPr/>
        </p:nvGrpSpPr>
        <p:grpSpPr bwMode="auto">
          <a:xfrm>
            <a:off x="4319588" y="2890838"/>
            <a:ext cx="5095875" cy="414337"/>
            <a:chOff x="2721" y="1869"/>
            <a:chExt cx="3050" cy="261"/>
          </a:xfrm>
        </p:grpSpPr>
        <p:sp>
          <p:nvSpPr>
            <p:cNvPr id="6275" name="Rectangle 2130"/>
            <p:cNvSpPr>
              <a:spLocks noChangeArrowheads="1"/>
            </p:cNvSpPr>
            <p:nvPr/>
          </p:nvSpPr>
          <p:spPr bwMode="gray">
            <a:xfrm>
              <a:off x="2737" y="1870"/>
              <a:ext cx="3034" cy="260"/>
            </a:xfrm>
            <a:prstGeom prst="rect">
              <a:avLst/>
            </a:prstGeom>
            <a:solidFill>
              <a:srgbClr val="00538D">
                <a:alpha val="79999"/>
              </a:srgbClr>
            </a:solidFill>
            <a:ln w="6350" algn="ctr">
              <a:solidFill>
                <a:schemeClr val="bg1"/>
              </a:solid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6276" name="Rectangle 2135"/>
            <p:cNvSpPr>
              <a:spLocks noChangeArrowheads="1"/>
            </p:cNvSpPr>
            <p:nvPr/>
          </p:nvSpPr>
          <p:spPr bwMode="gray">
            <a:xfrm>
              <a:off x="2721" y="1869"/>
              <a:ext cx="3034" cy="260"/>
            </a:xfrm>
            <a:prstGeom prst="rect">
              <a:avLst/>
            </a:prstGeom>
            <a:no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Usado en más de 70 paises</a:t>
              </a:r>
              <a:endParaRPr lang="de-DE" dirty="0">
                <a:solidFill>
                  <a:schemeClr val="bg1"/>
                </a:solidFill>
              </a:endParaRPr>
            </a:p>
          </p:txBody>
        </p:sp>
      </p:grpSp>
      <p:grpSp>
        <p:nvGrpSpPr>
          <p:cNvPr id="6269" name="Group 2144"/>
          <p:cNvGrpSpPr>
            <a:grpSpLocks/>
          </p:cNvGrpSpPr>
          <p:nvPr/>
        </p:nvGrpSpPr>
        <p:grpSpPr bwMode="auto">
          <a:xfrm>
            <a:off x="4319588" y="2482850"/>
            <a:ext cx="5106987" cy="414338"/>
            <a:chOff x="2721" y="1612"/>
            <a:chExt cx="3050" cy="261"/>
          </a:xfrm>
        </p:grpSpPr>
        <p:sp>
          <p:nvSpPr>
            <p:cNvPr id="6273" name="Rectangle 2131"/>
            <p:cNvSpPr>
              <a:spLocks noChangeArrowheads="1"/>
            </p:cNvSpPr>
            <p:nvPr/>
          </p:nvSpPr>
          <p:spPr bwMode="gray">
            <a:xfrm>
              <a:off x="2737" y="1613"/>
              <a:ext cx="3034" cy="260"/>
            </a:xfrm>
            <a:prstGeom prst="rect">
              <a:avLst/>
            </a:prstGeom>
            <a:solidFill>
              <a:srgbClr val="00538D">
                <a:alpha val="79999"/>
              </a:srgbClr>
            </a:solidFill>
            <a:ln w="6350" algn="ctr">
              <a:solidFill>
                <a:schemeClr val="bg1"/>
              </a:solid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6274" name="Rectangle 2136"/>
            <p:cNvSpPr>
              <a:spLocks noChangeArrowheads="1"/>
            </p:cNvSpPr>
            <p:nvPr/>
          </p:nvSpPr>
          <p:spPr bwMode="gray">
            <a:xfrm>
              <a:off x="2721" y="1612"/>
              <a:ext cx="3034" cy="260"/>
            </a:xfrm>
            <a:prstGeom prst="rect">
              <a:avLst/>
            </a:prstGeom>
            <a:no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Más de </a:t>
              </a:r>
              <a:r>
                <a:rPr lang="de-DE" dirty="0" smtClean="0">
                  <a:solidFill>
                    <a:schemeClr val="bg1"/>
                  </a:solidFill>
                </a:rPr>
                <a:t>300,000 </a:t>
              </a:r>
              <a:r>
                <a:rPr lang="de-DE" dirty="0" smtClean="0">
                  <a:solidFill>
                    <a:schemeClr val="bg1"/>
                  </a:solidFill>
                </a:rPr>
                <a:t>usuarios satisfechos</a:t>
              </a:r>
              <a:endParaRPr lang="de-DE" dirty="0">
                <a:solidFill>
                  <a:schemeClr val="bg1"/>
                </a:solidFill>
              </a:endParaRPr>
            </a:p>
          </p:txBody>
        </p:sp>
      </p:grpSp>
      <p:grpSp>
        <p:nvGrpSpPr>
          <p:cNvPr id="6270" name="Group 2146"/>
          <p:cNvGrpSpPr>
            <a:grpSpLocks/>
          </p:cNvGrpSpPr>
          <p:nvPr/>
        </p:nvGrpSpPr>
        <p:grpSpPr bwMode="auto">
          <a:xfrm>
            <a:off x="4319588" y="2073275"/>
            <a:ext cx="5106987" cy="414338"/>
            <a:chOff x="2721" y="1474"/>
            <a:chExt cx="3050" cy="261"/>
          </a:xfrm>
        </p:grpSpPr>
        <p:sp>
          <p:nvSpPr>
            <p:cNvPr id="6271" name="Rectangle 2128"/>
            <p:cNvSpPr>
              <a:spLocks noChangeArrowheads="1"/>
            </p:cNvSpPr>
            <p:nvPr/>
          </p:nvSpPr>
          <p:spPr bwMode="gray">
            <a:xfrm>
              <a:off x="2737" y="1475"/>
              <a:ext cx="3034" cy="260"/>
            </a:xfrm>
            <a:prstGeom prst="rect">
              <a:avLst/>
            </a:prstGeom>
            <a:solidFill>
              <a:srgbClr val="00538D">
                <a:alpha val="79999"/>
              </a:srgbClr>
            </a:solidFill>
            <a:ln w="6350" algn="ctr">
              <a:solidFill>
                <a:schemeClr val="bg1"/>
              </a:solidFill>
              <a:miter lim="800000"/>
              <a:headEnd/>
              <a:tailEnd/>
            </a:ln>
          </p:spPr>
          <p:txBody>
            <a:bodyPr lIns="0" tIns="54000" rIns="0" bIns="54000" anchor="ctr"/>
            <a:lstStyle/>
            <a:p>
              <a:pPr marL="361950" indent="-361950" algn="l">
                <a:buFont typeface="Wingdings 3" pitchFamily="18" charset="2"/>
                <a:buChar char="u"/>
              </a:pPr>
              <a:endParaRPr lang="de-DE">
                <a:solidFill>
                  <a:schemeClr val="bg1"/>
                </a:solidFill>
              </a:endParaRPr>
            </a:p>
          </p:txBody>
        </p:sp>
        <p:sp>
          <p:nvSpPr>
            <p:cNvPr id="6272" name="Rectangle 2137"/>
            <p:cNvSpPr>
              <a:spLocks noChangeArrowheads="1"/>
            </p:cNvSpPr>
            <p:nvPr/>
          </p:nvSpPr>
          <p:spPr bwMode="gray">
            <a:xfrm>
              <a:off x="2721" y="1474"/>
              <a:ext cx="3034" cy="260"/>
            </a:xfrm>
            <a:prstGeom prst="rect">
              <a:avLst/>
            </a:prstGeom>
            <a:noFill/>
            <a:ln w="6350" algn="ctr">
              <a:noFill/>
              <a:miter lim="800000"/>
              <a:headEnd/>
              <a:tailEnd/>
            </a:ln>
          </p:spPr>
          <p:txBody>
            <a:bodyPr lIns="0" tIns="54000" rIns="0" bIns="54000" anchor="ctr"/>
            <a:lstStyle/>
            <a:p>
              <a:pPr marL="361950" indent="-361950" algn="l">
                <a:buFont typeface="Wingdings 3" pitchFamily="18" charset="2"/>
                <a:buChar char="u"/>
              </a:pPr>
              <a:r>
                <a:rPr lang="de-DE" dirty="0" smtClean="0">
                  <a:solidFill>
                    <a:schemeClr val="bg1"/>
                  </a:solidFill>
                </a:rPr>
                <a:t>Más de  </a:t>
              </a:r>
              <a:r>
                <a:rPr lang="de-DE" dirty="0" smtClean="0">
                  <a:solidFill>
                    <a:schemeClr val="bg1"/>
                  </a:solidFill>
                </a:rPr>
                <a:t>8,500 </a:t>
              </a:r>
              <a:r>
                <a:rPr lang="de-DE" dirty="0" smtClean="0">
                  <a:solidFill>
                    <a:schemeClr val="bg1"/>
                  </a:solidFill>
                </a:rPr>
                <a:t>instalacioness</a:t>
              </a:r>
              <a:endParaRPr lang="de-DE" dirty="0">
                <a:solidFill>
                  <a:schemeClr val="bg1"/>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26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26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26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26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26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26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2659"/>
                                        </p:tgtEl>
                                        <p:attrNameLst>
                                          <p:attrName>style.visibility</p:attrName>
                                        </p:attrNameLst>
                                      </p:cBhvr>
                                      <p:to>
                                        <p:strVal val="visible"/>
                                      </p:to>
                                    </p:set>
                                  </p:childTnLst>
                                </p:cTn>
                              </p:par>
                              <p:par>
                                <p:cTn id="19" presetID="1" presetClass="entr" presetSubtype="0" fill="hold" grpId="0" nodeType="withEffect">
                                  <p:stCondLst>
                                    <p:cond delay="100"/>
                                  </p:stCondLst>
                                  <p:childTnLst>
                                    <p:set>
                                      <p:cBhvr>
                                        <p:cTn id="20" dur="1" fill="hold">
                                          <p:stCondLst>
                                            <p:cond delay="0"/>
                                          </p:stCondLst>
                                        </p:cTn>
                                        <p:tgtEl>
                                          <p:spTgt spid="712660"/>
                                        </p:tgtEl>
                                        <p:attrNameLst>
                                          <p:attrName>style.visibility</p:attrName>
                                        </p:attrNameLst>
                                      </p:cBhvr>
                                      <p:to>
                                        <p:strVal val="visible"/>
                                      </p:to>
                                    </p:set>
                                  </p:childTnLst>
                                </p:cTn>
                              </p:par>
                            </p:childTnLst>
                          </p:cTn>
                        </p:par>
                        <p:par>
                          <p:cTn id="21" fill="hold">
                            <p:stCondLst>
                              <p:cond delay="100"/>
                            </p:stCondLst>
                            <p:childTnLst>
                              <p:par>
                                <p:cTn id="22" presetID="1" presetClass="entr" presetSubtype="0" fill="hold" grpId="0" nodeType="afterEffect">
                                  <p:stCondLst>
                                    <p:cond delay="0"/>
                                  </p:stCondLst>
                                  <p:childTnLst>
                                    <p:set>
                                      <p:cBhvr>
                                        <p:cTn id="23" dur="1" fill="hold">
                                          <p:stCondLst>
                                            <p:cond delay="0"/>
                                          </p:stCondLst>
                                        </p:cTn>
                                        <p:tgtEl>
                                          <p:spTgt spid="71266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12662"/>
                                        </p:tgtEl>
                                        <p:attrNameLst>
                                          <p:attrName>style.visibility</p:attrName>
                                        </p:attrNameLst>
                                      </p:cBhvr>
                                      <p:to>
                                        <p:strVal val="visible"/>
                                      </p:to>
                                    </p:set>
                                  </p:childTnLst>
                                </p:cTn>
                              </p:par>
                            </p:childTnLst>
                          </p:cTn>
                        </p:par>
                        <p:par>
                          <p:cTn id="26" fill="hold">
                            <p:stCondLst>
                              <p:cond delay="100"/>
                            </p:stCondLst>
                            <p:childTnLst>
                              <p:par>
                                <p:cTn id="27" presetID="1" presetClass="entr" presetSubtype="0" fill="hold" grpId="0" nodeType="afterEffect">
                                  <p:stCondLst>
                                    <p:cond delay="100"/>
                                  </p:stCondLst>
                                  <p:childTnLst>
                                    <p:set>
                                      <p:cBhvr>
                                        <p:cTn id="28" dur="1" fill="hold">
                                          <p:stCondLst>
                                            <p:cond delay="0"/>
                                          </p:stCondLst>
                                        </p:cTn>
                                        <p:tgtEl>
                                          <p:spTgt spid="712663"/>
                                        </p:tgtEl>
                                        <p:attrNameLst>
                                          <p:attrName>style.visibility</p:attrName>
                                        </p:attrNameLst>
                                      </p:cBhvr>
                                      <p:to>
                                        <p:strVal val="visible"/>
                                      </p:to>
                                    </p:set>
                                  </p:childTnLst>
                                </p:cTn>
                              </p:par>
                              <p:par>
                                <p:cTn id="29" presetID="1" presetClass="entr" presetSubtype="0" fill="hold" grpId="0" nodeType="withEffect">
                                  <p:stCondLst>
                                    <p:cond delay="100"/>
                                  </p:stCondLst>
                                  <p:childTnLst>
                                    <p:set>
                                      <p:cBhvr>
                                        <p:cTn id="30" dur="1" fill="hold">
                                          <p:stCondLst>
                                            <p:cond delay="0"/>
                                          </p:stCondLst>
                                        </p:cTn>
                                        <p:tgtEl>
                                          <p:spTgt spid="712664"/>
                                        </p:tgtEl>
                                        <p:attrNameLst>
                                          <p:attrName>style.visibility</p:attrName>
                                        </p:attrNameLst>
                                      </p:cBhvr>
                                      <p:to>
                                        <p:strVal val="visible"/>
                                      </p:to>
                                    </p:set>
                                  </p:childTnLst>
                                </p:cTn>
                              </p:par>
                            </p:childTnLst>
                          </p:cTn>
                        </p:par>
                        <p:par>
                          <p:cTn id="31" fill="hold">
                            <p:stCondLst>
                              <p:cond delay="200"/>
                            </p:stCondLst>
                            <p:childTnLst>
                              <p:par>
                                <p:cTn id="32" presetID="1" presetClass="entr" presetSubtype="0" fill="hold" grpId="0" nodeType="afterEffect">
                                  <p:stCondLst>
                                    <p:cond delay="100"/>
                                  </p:stCondLst>
                                  <p:childTnLst>
                                    <p:set>
                                      <p:cBhvr>
                                        <p:cTn id="33" dur="1" fill="hold">
                                          <p:stCondLst>
                                            <p:cond delay="0"/>
                                          </p:stCondLst>
                                        </p:cTn>
                                        <p:tgtEl>
                                          <p:spTgt spid="712665"/>
                                        </p:tgtEl>
                                        <p:attrNameLst>
                                          <p:attrName>style.visibility</p:attrName>
                                        </p:attrNameLst>
                                      </p:cBhvr>
                                      <p:to>
                                        <p:strVal val="visible"/>
                                      </p:to>
                                    </p:set>
                                  </p:childTnLst>
                                </p:cTn>
                              </p:par>
                              <p:par>
                                <p:cTn id="34" presetID="1" presetClass="entr" presetSubtype="0" fill="hold" grpId="0" nodeType="withEffect">
                                  <p:stCondLst>
                                    <p:cond delay="100"/>
                                  </p:stCondLst>
                                  <p:childTnLst>
                                    <p:set>
                                      <p:cBhvr>
                                        <p:cTn id="35" dur="1" fill="hold">
                                          <p:stCondLst>
                                            <p:cond delay="0"/>
                                          </p:stCondLst>
                                        </p:cTn>
                                        <p:tgtEl>
                                          <p:spTgt spid="712666"/>
                                        </p:tgtEl>
                                        <p:attrNameLst>
                                          <p:attrName>style.visibility</p:attrName>
                                        </p:attrNameLst>
                                      </p:cBhvr>
                                      <p:to>
                                        <p:strVal val="visible"/>
                                      </p:to>
                                    </p:set>
                                  </p:childTnLst>
                                </p:cTn>
                              </p:par>
                            </p:childTnLst>
                          </p:cTn>
                        </p:par>
                        <p:par>
                          <p:cTn id="36" fill="hold">
                            <p:stCondLst>
                              <p:cond delay="300"/>
                            </p:stCondLst>
                            <p:childTnLst>
                              <p:par>
                                <p:cTn id="37" presetID="1" presetClass="entr" presetSubtype="0" fill="hold" grpId="0" nodeType="afterEffect">
                                  <p:stCondLst>
                                    <p:cond delay="0"/>
                                  </p:stCondLst>
                                  <p:childTnLst>
                                    <p:set>
                                      <p:cBhvr>
                                        <p:cTn id="38" dur="1" fill="hold">
                                          <p:stCondLst>
                                            <p:cond delay="0"/>
                                          </p:stCondLst>
                                        </p:cTn>
                                        <p:tgtEl>
                                          <p:spTgt spid="7126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2672"/>
                                        </p:tgtEl>
                                        <p:attrNameLst>
                                          <p:attrName>style.visibility</p:attrName>
                                        </p:attrNameLst>
                                      </p:cBhvr>
                                      <p:to>
                                        <p:strVal val="visible"/>
                                      </p:to>
                                    </p:set>
                                  </p:childTnLst>
                                </p:cTn>
                              </p:par>
                            </p:childTnLst>
                          </p:cTn>
                        </p:par>
                        <p:par>
                          <p:cTn id="41" fill="hold">
                            <p:stCondLst>
                              <p:cond delay="300"/>
                            </p:stCondLst>
                            <p:childTnLst>
                              <p:par>
                                <p:cTn id="42" presetID="1" presetClass="entr" presetSubtype="0" fill="hold" grpId="0" nodeType="afterEffect">
                                  <p:stCondLst>
                                    <p:cond delay="0"/>
                                  </p:stCondLst>
                                  <p:childTnLst>
                                    <p:set>
                                      <p:cBhvr>
                                        <p:cTn id="43" dur="1" fill="hold">
                                          <p:stCondLst>
                                            <p:cond delay="0"/>
                                          </p:stCondLst>
                                        </p:cTn>
                                        <p:tgtEl>
                                          <p:spTgt spid="71267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12674"/>
                                        </p:tgtEl>
                                        <p:attrNameLst>
                                          <p:attrName>style.visibility</p:attrName>
                                        </p:attrNameLst>
                                      </p:cBhvr>
                                      <p:to>
                                        <p:strVal val="visible"/>
                                      </p:to>
                                    </p:set>
                                  </p:childTnLst>
                                </p:cTn>
                              </p:par>
                            </p:childTnLst>
                          </p:cTn>
                        </p:par>
                        <p:par>
                          <p:cTn id="46" fill="hold">
                            <p:stCondLst>
                              <p:cond delay="300"/>
                            </p:stCondLst>
                            <p:childTnLst>
                              <p:par>
                                <p:cTn id="47" presetID="1"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100"/>
                                  </p:stCondLst>
                                  <p:childTnLst>
                                    <p:set>
                                      <p:cBhvr>
                                        <p:cTn id="50" dur="1" fill="hold">
                                          <p:stCondLst>
                                            <p:cond delay="0"/>
                                          </p:stCondLst>
                                        </p:cTn>
                                        <p:tgtEl>
                                          <p:spTgt spid="712694"/>
                                        </p:tgtEl>
                                        <p:attrNameLst>
                                          <p:attrName>style.visibility</p:attrName>
                                        </p:attrNameLst>
                                      </p:cBhvr>
                                      <p:to>
                                        <p:strVal val="visible"/>
                                      </p:to>
                                    </p:set>
                                  </p:childTnLst>
                                </p:cTn>
                              </p:par>
                            </p:childTnLst>
                          </p:cTn>
                        </p:par>
                        <p:par>
                          <p:cTn id="51" fill="hold">
                            <p:stCondLst>
                              <p:cond delay="400"/>
                            </p:stCondLst>
                            <p:childTnLst>
                              <p:par>
                                <p:cTn id="52" presetID="1" presetClass="entr" presetSubtype="0" fill="hold" grpId="0" nodeType="afterEffect">
                                  <p:stCondLst>
                                    <p:cond delay="100"/>
                                  </p:stCondLst>
                                  <p:childTnLst>
                                    <p:set>
                                      <p:cBhvr>
                                        <p:cTn id="53" dur="1" fill="hold">
                                          <p:stCondLst>
                                            <p:cond delay="0"/>
                                          </p:stCondLst>
                                        </p:cTn>
                                        <p:tgtEl>
                                          <p:spTgt spid="712695"/>
                                        </p:tgtEl>
                                        <p:attrNameLst>
                                          <p:attrName>style.visibility</p:attrName>
                                        </p:attrNameLst>
                                      </p:cBhvr>
                                      <p:to>
                                        <p:strVal val="visible"/>
                                      </p:to>
                                    </p:set>
                                  </p:childTnLst>
                                </p:cTn>
                              </p:par>
                              <p:par>
                                <p:cTn id="54" presetID="1" presetClass="entr" presetSubtype="0" fill="hold" grpId="0" nodeType="withEffect">
                                  <p:stCondLst>
                                    <p:cond delay="100"/>
                                  </p:stCondLst>
                                  <p:childTnLst>
                                    <p:set>
                                      <p:cBhvr>
                                        <p:cTn id="55" dur="1" fill="hold">
                                          <p:stCondLst>
                                            <p:cond delay="0"/>
                                          </p:stCondLst>
                                        </p:cTn>
                                        <p:tgtEl>
                                          <p:spTgt spid="712696"/>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712697"/>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71269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712699"/>
                                        </p:tgtEl>
                                        <p:attrNameLst>
                                          <p:attrName>style.visibility</p:attrName>
                                        </p:attrNameLst>
                                      </p:cBhvr>
                                      <p:to>
                                        <p:strVal val="visible"/>
                                      </p:to>
                                    </p:set>
                                  </p:childTnLst>
                                </p:cTn>
                              </p:par>
                              <p:par>
                                <p:cTn id="64" presetID="1" presetClass="entr" presetSubtype="0" fill="hold" grpId="0" nodeType="withEffect">
                                  <p:stCondLst>
                                    <p:cond delay="100"/>
                                  </p:stCondLst>
                                  <p:childTnLst>
                                    <p:set>
                                      <p:cBhvr>
                                        <p:cTn id="65" dur="1" fill="hold">
                                          <p:stCondLst>
                                            <p:cond delay="0"/>
                                          </p:stCondLst>
                                        </p:cTn>
                                        <p:tgtEl>
                                          <p:spTgt spid="712700"/>
                                        </p:tgtEl>
                                        <p:attrNameLst>
                                          <p:attrName>style.visibility</p:attrName>
                                        </p:attrNameLst>
                                      </p:cBhvr>
                                      <p:to>
                                        <p:strVal val="visible"/>
                                      </p:to>
                                    </p:set>
                                  </p:childTnLst>
                                </p:cTn>
                              </p:par>
                            </p:childTnLst>
                          </p:cTn>
                        </p:par>
                        <p:par>
                          <p:cTn id="66" fill="hold">
                            <p:stCondLst>
                              <p:cond delay="600"/>
                            </p:stCondLst>
                            <p:childTnLst>
                              <p:par>
                                <p:cTn id="67" presetID="1" presetClass="entr" presetSubtype="0" fill="hold" grpId="0" nodeType="afterEffect">
                                  <p:stCondLst>
                                    <p:cond delay="0"/>
                                  </p:stCondLst>
                                  <p:childTnLst>
                                    <p:set>
                                      <p:cBhvr>
                                        <p:cTn id="68" dur="1" fill="hold">
                                          <p:stCondLst>
                                            <p:cond delay="0"/>
                                          </p:stCondLst>
                                        </p:cTn>
                                        <p:tgtEl>
                                          <p:spTgt spid="712701"/>
                                        </p:tgtEl>
                                        <p:attrNameLst>
                                          <p:attrName>style.visibility</p:attrName>
                                        </p:attrNameLst>
                                      </p:cBhvr>
                                      <p:to>
                                        <p:strVal val="visible"/>
                                      </p:to>
                                    </p:set>
                                  </p:childTnLst>
                                </p:cTn>
                              </p:par>
                              <p:par>
                                <p:cTn id="69" presetID="1" presetClass="entr" presetSubtype="0" fill="hold" grpId="0" nodeType="withEffect">
                                  <p:stCondLst>
                                    <p:cond delay="100"/>
                                  </p:stCondLst>
                                  <p:childTnLst>
                                    <p:set>
                                      <p:cBhvr>
                                        <p:cTn id="70" dur="1" fill="hold">
                                          <p:stCondLst>
                                            <p:cond delay="0"/>
                                          </p:stCondLst>
                                        </p:cTn>
                                        <p:tgtEl>
                                          <p:spTgt spid="712702"/>
                                        </p:tgtEl>
                                        <p:attrNameLst>
                                          <p:attrName>style.visibility</p:attrName>
                                        </p:attrNameLst>
                                      </p:cBhvr>
                                      <p:to>
                                        <p:strVal val="visible"/>
                                      </p:to>
                                    </p:set>
                                  </p:childTnLst>
                                </p:cTn>
                              </p:par>
                            </p:childTnLst>
                          </p:cTn>
                        </p:par>
                        <p:par>
                          <p:cTn id="71" fill="hold">
                            <p:stCondLst>
                              <p:cond delay="700"/>
                            </p:stCondLst>
                            <p:childTnLst>
                              <p:par>
                                <p:cTn id="72" presetID="1" presetClass="entr" presetSubtype="0" fill="hold" grpId="0" nodeType="afterEffect">
                                  <p:stCondLst>
                                    <p:cond delay="0"/>
                                  </p:stCondLst>
                                  <p:childTnLst>
                                    <p:set>
                                      <p:cBhvr>
                                        <p:cTn id="73" dur="1" fill="hold">
                                          <p:stCondLst>
                                            <p:cond delay="0"/>
                                          </p:stCondLst>
                                        </p:cTn>
                                        <p:tgtEl>
                                          <p:spTgt spid="71270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14752"/>
                                        </p:tgtEl>
                                        <p:attrNameLst>
                                          <p:attrName>style.visibility</p:attrName>
                                        </p:attrNameLst>
                                      </p:cBhvr>
                                      <p:to>
                                        <p:strVal val="visible"/>
                                      </p:to>
                                    </p:set>
                                  </p:childTnLst>
                                </p:cTn>
                              </p:par>
                            </p:childTnLst>
                          </p:cTn>
                        </p:par>
                        <p:par>
                          <p:cTn id="76" fill="hold">
                            <p:stCondLst>
                              <p:cond delay="700"/>
                            </p:stCondLst>
                            <p:childTnLst>
                              <p:par>
                                <p:cTn id="77" presetID="1" presetClass="entr" presetSubtype="0" fill="hold" grpId="0" nodeType="afterEffect">
                                  <p:stCondLst>
                                    <p:cond delay="100"/>
                                  </p:stCondLst>
                                  <p:childTnLst>
                                    <p:set>
                                      <p:cBhvr>
                                        <p:cTn id="78" dur="1" fill="hold">
                                          <p:stCondLst>
                                            <p:cond delay="0"/>
                                          </p:stCondLst>
                                        </p:cTn>
                                        <p:tgtEl>
                                          <p:spTgt spid="714753"/>
                                        </p:tgtEl>
                                        <p:attrNameLst>
                                          <p:attrName>style.visibility</p:attrName>
                                        </p:attrNameLst>
                                      </p:cBhvr>
                                      <p:to>
                                        <p:strVal val="visible"/>
                                      </p:to>
                                    </p:set>
                                  </p:childTnLst>
                                </p:cTn>
                              </p:par>
                              <p:par>
                                <p:cTn id="79" presetID="1" presetClass="entr" presetSubtype="0" fill="hold" grpId="0" nodeType="withEffect">
                                  <p:stCondLst>
                                    <p:cond delay="100"/>
                                  </p:stCondLst>
                                  <p:childTnLst>
                                    <p:set>
                                      <p:cBhvr>
                                        <p:cTn id="80" dur="1" fill="hold">
                                          <p:stCondLst>
                                            <p:cond delay="0"/>
                                          </p:stCondLst>
                                        </p:cTn>
                                        <p:tgtEl>
                                          <p:spTgt spid="714754"/>
                                        </p:tgtEl>
                                        <p:attrNameLst>
                                          <p:attrName>style.visibility</p:attrName>
                                        </p:attrNameLst>
                                      </p:cBhvr>
                                      <p:to>
                                        <p:strVal val="visible"/>
                                      </p:to>
                                    </p:set>
                                  </p:childTnLst>
                                </p:cTn>
                              </p:par>
                            </p:childTnLst>
                          </p:cTn>
                        </p:par>
                        <p:par>
                          <p:cTn id="81" fill="hold">
                            <p:stCondLst>
                              <p:cond delay="800"/>
                            </p:stCondLst>
                            <p:childTnLst>
                              <p:par>
                                <p:cTn id="82" presetID="1" presetClass="entr" presetSubtype="0" fill="hold" grpId="0" nodeType="afterEffect">
                                  <p:stCondLst>
                                    <p:cond delay="100"/>
                                  </p:stCondLst>
                                  <p:childTnLst>
                                    <p:set>
                                      <p:cBhvr>
                                        <p:cTn id="83" dur="1" fill="hold">
                                          <p:stCondLst>
                                            <p:cond delay="0"/>
                                          </p:stCondLst>
                                        </p:cTn>
                                        <p:tgtEl>
                                          <p:spTgt spid="714755"/>
                                        </p:tgtEl>
                                        <p:attrNameLst>
                                          <p:attrName>style.visibility</p:attrName>
                                        </p:attrNameLst>
                                      </p:cBhvr>
                                      <p:to>
                                        <p:strVal val="visible"/>
                                      </p:to>
                                    </p:set>
                                  </p:childTnLst>
                                </p:cTn>
                              </p:par>
                              <p:par>
                                <p:cTn id="84" presetID="1" presetClass="entr" presetSubtype="0" fill="hold" grpId="0" nodeType="withEffect">
                                  <p:stCondLst>
                                    <p:cond delay="100"/>
                                  </p:stCondLst>
                                  <p:childTnLst>
                                    <p:set>
                                      <p:cBhvr>
                                        <p:cTn id="85" dur="1" fill="hold">
                                          <p:stCondLst>
                                            <p:cond delay="0"/>
                                          </p:stCondLst>
                                        </p:cTn>
                                        <p:tgtEl>
                                          <p:spTgt spid="714756"/>
                                        </p:tgtEl>
                                        <p:attrNameLst>
                                          <p:attrName>style.visibility</p:attrName>
                                        </p:attrNameLst>
                                      </p:cBhvr>
                                      <p:to>
                                        <p:strVal val="visible"/>
                                      </p:to>
                                    </p:set>
                                  </p:childTnLst>
                                </p:cTn>
                              </p:par>
                            </p:childTnLst>
                          </p:cTn>
                        </p:par>
                        <p:par>
                          <p:cTn id="86" fill="hold">
                            <p:stCondLst>
                              <p:cond delay="900"/>
                            </p:stCondLst>
                            <p:childTnLst>
                              <p:par>
                                <p:cTn id="87" presetID="1" presetClass="entr" presetSubtype="0" fill="hold" grpId="0" nodeType="afterEffect">
                                  <p:stCondLst>
                                    <p:cond delay="0"/>
                                  </p:stCondLst>
                                  <p:childTnLst>
                                    <p:set>
                                      <p:cBhvr>
                                        <p:cTn id="88" dur="1" fill="hold">
                                          <p:stCondLst>
                                            <p:cond delay="0"/>
                                          </p:stCondLst>
                                        </p:cTn>
                                        <p:tgtEl>
                                          <p:spTgt spid="7147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14758"/>
                                        </p:tgtEl>
                                        <p:attrNameLst>
                                          <p:attrName>style.visibility</p:attrName>
                                        </p:attrNameLst>
                                      </p:cBhvr>
                                      <p:to>
                                        <p:strVal val="visible"/>
                                      </p:to>
                                    </p:set>
                                  </p:childTnLst>
                                </p:cTn>
                              </p:par>
                            </p:childTnLst>
                          </p:cTn>
                        </p:par>
                        <p:par>
                          <p:cTn id="91" fill="hold">
                            <p:stCondLst>
                              <p:cond delay="900"/>
                            </p:stCondLst>
                            <p:childTnLst>
                              <p:par>
                                <p:cTn id="92" presetID="1" presetClass="entr" presetSubtype="0" fill="hold" grpId="0" nodeType="afterEffect">
                                  <p:stCondLst>
                                    <p:cond delay="100"/>
                                  </p:stCondLst>
                                  <p:childTnLst>
                                    <p:set>
                                      <p:cBhvr>
                                        <p:cTn id="93" dur="1" fill="hold">
                                          <p:stCondLst>
                                            <p:cond delay="0"/>
                                          </p:stCondLst>
                                        </p:cTn>
                                        <p:tgtEl>
                                          <p:spTgt spid="714759"/>
                                        </p:tgtEl>
                                        <p:attrNameLst>
                                          <p:attrName>style.visibility</p:attrName>
                                        </p:attrNameLst>
                                      </p:cBhvr>
                                      <p:to>
                                        <p:strVal val="visible"/>
                                      </p:to>
                                    </p:se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714760"/>
                                        </p:tgtEl>
                                        <p:attrNameLst>
                                          <p:attrName>style.visibility</p:attrName>
                                        </p:attrNameLst>
                                      </p:cBhvr>
                                      <p:to>
                                        <p:strVal val="visible"/>
                                      </p:to>
                                    </p:set>
                                  </p:childTnLst>
                                </p:cTn>
                              </p:par>
                              <p:par>
                                <p:cTn id="97" presetID="1" presetClass="entr" presetSubtype="0" fill="hold" grpId="0" nodeType="withEffect">
                                  <p:stCondLst>
                                    <p:cond delay="100"/>
                                  </p:stCondLst>
                                  <p:childTnLst>
                                    <p:set>
                                      <p:cBhvr>
                                        <p:cTn id="98" dur="1" fill="hold">
                                          <p:stCondLst>
                                            <p:cond delay="0"/>
                                          </p:stCondLst>
                                        </p:cTn>
                                        <p:tgtEl>
                                          <p:spTgt spid="714761"/>
                                        </p:tgtEl>
                                        <p:attrNameLst>
                                          <p:attrName>style.visibility</p:attrName>
                                        </p:attrNameLst>
                                      </p:cBhvr>
                                      <p:to>
                                        <p:strVal val="visible"/>
                                      </p:to>
                                    </p:set>
                                  </p:childTnLst>
                                </p:cTn>
                              </p:par>
                              <p:par>
                                <p:cTn id="99" presetID="1" presetClass="entr" presetSubtype="0" fill="hold" grpId="0" nodeType="withEffect">
                                  <p:stCondLst>
                                    <p:cond delay="100"/>
                                  </p:stCondLst>
                                  <p:childTnLst>
                                    <p:set>
                                      <p:cBhvr>
                                        <p:cTn id="100" dur="1" fill="hold">
                                          <p:stCondLst>
                                            <p:cond delay="0"/>
                                          </p:stCondLst>
                                        </p:cTn>
                                        <p:tgtEl>
                                          <p:spTgt spid="714762"/>
                                        </p:tgtEl>
                                        <p:attrNameLst>
                                          <p:attrName>style.visibility</p:attrName>
                                        </p:attrNameLst>
                                      </p:cBhvr>
                                      <p:to>
                                        <p:strVal val="visible"/>
                                      </p:to>
                                    </p:set>
                                  </p:childTnLst>
                                </p:cTn>
                              </p:par>
                            </p:childTnLst>
                          </p:cTn>
                        </p:par>
                        <p:par>
                          <p:cTn id="101" fill="hold">
                            <p:stCondLst>
                              <p:cond delay="1100"/>
                            </p:stCondLst>
                            <p:childTnLst>
                              <p:par>
                                <p:cTn id="102" presetID="1" presetClass="entr" presetSubtype="0" fill="hold" grpId="0" nodeType="afterEffect">
                                  <p:stCondLst>
                                    <p:cond delay="100"/>
                                  </p:stCondLst>
                                  <p:childTnLst>
                                    <p:set>
                                      <p:cBhvr>
                                        <p:cTn id="103" dur="1" fill="hold">
                                          <p:stCondLst>
                                            <p:cond delay="0"/>
                                          </p:stCondLst>
                                        </p:cTn>
                                        <p:tgtEl>
                                          <p:spTgt spid="714763"/>
                                        </p:tgtEl>
                                        <p:attrNameLst>
                                          <p:attrName>style.visibility</p:attrName>
                                        </p:attrNameLst>
                                      </p:cBhvr>
                                      <p:to>
                                        <p:strVal val="visible"/>
                                      </p:to>
                                    </p:set>
                                  </p:childTnLst>
                                </p:cTn>
                              </p:par>
                              <p:par>
                                <p:cTn id="104" presetID="1" presetClass="entr" presetSubtype="0" fill="hold" grpId="0" nodeType="withEffect">
                                  <p:stCondLst>
                                    <p:cond delay="100"/>
                                  </p:stCondLst>
                                  <p:childTnLst>
                                    <p:set>
                                      <p:cBhvr>
                                        <p:cTn id="105" dur="1" fill="hold">
                                          <p:stCondLst>
                                            <p:cond delay="0"/>
                                          </p:stCondLst>
                                        </p:cTn>
                                        <p:tgtEl>
                                          <p:spTgt spid="714764"/>
                                        </p:tgtEl>
                                        <p:attrNameLst>
                                          <p:attrName>style.visibility</p:attrName>
                                        </p:attrNameLst>
                                      </p:cBhvr>
                                      <p:to>
                                        <p:strVal val="visible"/>
                                      </p:to>
                                    </p:set>
                                  </p:childTnLst>
                                </p:cTn>
                              </p:par>
                            </p:childTnLst>
                          </p:cTn>
                        </p:par>
                        <p:par>
                          <p:cTn id="106" fill="hold">
                            <p:stCondLst>
                              <p:cond delay="1200"/>
                            </p:stCondLst>
                            <p:childTnLst>
                              <p:par>
                                <p:cTn id="107" presetID="1" presetClass="entr" presetSubtype="0" fill="hold" grpId="0" nodeType="afterEffect">
                                  <p:stCondLst>
                                    <p:cond delay="0"/>
                                  </p:stCondLst>
                                  <p:childTnLst>
                                    <p:set>
                                      <p:cBhvr>
                                        <p:cTn id="108" dur="1" fill="hold">
                                          <p:stCondLst>
                                            <p:cond delay="0"/>
                                          </p:stCondLst>
                                        </p:cTn>
                                        <p:tgtEl>
                                          <p:spTgt spid="71476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14766"/>
                                        </p:tgtEl>
                                        <p:attrNameLst>
                                          <p:attrName>style.visibility</p:attrName>
                                        </p:attrNameLst>
                                      </p:cBhvr>
                                      <p:to>
                                        <p:strVal val="visible"/>
                                      </p:to>
                                    </p:set>
                                  </p:childTnLst>
                                </p:cTn>
                              </p:par>
                            </p:childTnLst>
                          </p:cTn>
                        </p:par>
                        <p:par>
                          <p:cTn id="111" fill="hold">
                            <p:stCondLst>
                              <p:cond delay="1200"/>
                            </p:stCondLst>
                            <p:childTnLst>
                              <p:par>
                                <p:cTn id="112" presetID="1" presetClass="entr" presetSubtype="0" fill="hold" grpId="0" nodeType="afterEffect">
                                  <p:stCondLst>
                                    <p:cond delay="100"/>
                                  </p:stCondLst>
                                  <p:childTnLst>
                                    <p:set>
                                      <p:cBhvr>
                                        <p:cTn id="113" dur="1" fill="hold">
                                          <p:stCondLst>
                                            <p:cond delay="0"/>
                                          </p:stCondLst>
                                        </p:cTn>
                                        <p:tgtEl>
                                          <p:spTgt spid="714767"/>
                                        </p:tgtEl>
                                        <p:attrNameLst>
                                          <p:attrName>style.visibility</p:attrName>
                                        </p:attrNameLst>
                                      </p:cBhvr>
                                      <p:to>
                                        <p:strVal val="visible"/>
                                      </p:to>
                                    </p:set>
                                  </p:childTnLst>
                                </p:cTn>
                              </p:par>
                              <p:par>
                                <p:cTn id="114" presetID="1" presetClass="entr" presetSubtype="0" fill="hold" grpId="0" nodeType="withEffect">
                                  <p:stCondLst>
                                    <p:cond delay="100"/>
                                  </p:stCondLst>
                                  <p:childTnLst>
                                    <p:set>
                                      <p:cBhvr>
                                        <p:cTn id="115" dur="1" fill="hold">
                                          <p:stCondLst>
                                            <p:cond delay="0"/>
                                          </p:stCondLst>
                                        </p:cTn>
                                        <p:tgtEl>
                                          <p:spTgt spid="714768"/>
                                        </p:tgtEl>
                                        <p:attrNameLst>
                                          <p:attrName>style.visibility</p:attrName>
                                        </p:attrNameLst>
                                      </p:cBhvr>
                                      <p:to>
                                        <p:strVal val="visible"/>
                                      </p:to>
                                    </p:set>
                                  </p:childTnLst>
                                </p:cTn>
                              </p:par>
                            </p:childTnLst>
                          </p:cTn>
                        </p:par>
                        <p:par>
                          <p:cTn id="116" fill="hold">
                            <p:stCondLst>
                              <p:cond delay="1300"/>
                            </p:stCondLst>
                            <p:childTnLst>
                              <p:par>
                                <p:cTn id="117" presetID="1" presetClass="entr" presetSubtype="0" fill="hold" grpId="0" nodeType="afterEffect">
                                  <p:stCondLst>
                                    <p:cond delay="0"/>
                                  </p:stCondLst>
                                  <p:childTnLst>
                                    <p:set>
                                      <p:cBhvr>
                                        <p:cTn id="118" dur="1" fill="hold">
                                          <p:stCondLst>
                                            <p:cond delay="0"/>
                                          </p:stCondLst>
                                        </p:cTn>
                                        <p:tgtEl>
                                          <p:spTgt spid="714769"/>
                                        </p:tgtEl>
                                        <p:attrNameLst>
                                          <p:attrName>style.visibility</p:attrName>
                                        </p:attrNameLst>
                                      </p:cBhvr>
                                      <p:to>
                                        <p:strVal val="visible"/>
                                      </p:to>
                                    </p:set>
                                  </p:childTnLst>
                                </p:cTn>
                              </p:par>
                              <p:par>
                                <p:cTn id="119" presetID="1" presetClass="entr" presetSubtype="0" fill="hold" grpId="0" nodeType="withEffect">
                                  <p:stCondLst>
                                    <p:cond delay="100"/>
                                  </p:stCondLst>
                                  <p:childTnLst>
                                    <p:set>
                                      <p:cBhvr>
                                        <p:cTn id="120" dur="1" fill="hold">
                                          <p:stCondLst>
                                            <p:cond delay="0"/>
                                          </p:stCondLst>
                                        </p:cTn>
                                        <p:tgtEl>
                                          <p:spTgt spid="714770"/>
                                        </p:tgtEl>
                                        <p:attrNameLst>
                                          <p:attrName>style.visibility</p:attrName>
                                        </p:attrNameLst>
                                      </p:cBhvr>
                                      <p:to>
                                        <p:strVal val="visible"/>
                                      </p:to>
                                    </p:set>
                                  </p:childTnLst>
                                </p:cTn>
                              </p:par>
                              <p:par>
                                <p:cTn id="121" presetID="1" presetClass="entr" presetSubtype="0" fill="hold" grpId="0" nodeType="withEffect">
                                  <p:stCondLst>
                                    <p:cond delay="100"/>
                                  </p:stCondLst>
                                  <p:childTnLst>
                                    <p:set>
                                      <p:cBhvr>
                                        <p:cTn id="122" dur="1" fill="hold">
                                          <p:stCondLst>
                                            <p:cond delay="0"/>
                                          </p:stCondLst>
                                        </p:cTn>
                                        <p:tgtEl>
                                          <p:spTgt spid="714771"/>
                                        </p:tgtEl>
                                        <p:attrNameLst>
                                          <p:attrName>style.visibility</p:attrName>
                                        </p:attrNameLst>
                                      </p:cBhvr>
                                      <p:to>
                                        <p:strVal val="visible"/>
                                      </p:to>
                                    </p:set>
                                  </p:childTnLst>
                                </p:cTn>
                              </p:par>
                              <p:par>
                                <p:cTn id="123" presetID="1" presetClass="entr" presetSubtype="0" fill="hold" grpId="0" nodeType="withEffect">
                                  <p:stCondLst>
                                    <p:cond delay="100"/>
                                  </p:stCondLst>
                                  <p:childTnLst>
                                    <p:set>
                                      <p:cBhvr>
                                        <p:cTn id="124" dur="1" fill="hold">
                                          <p:stCondLst>
                                            <p:cond delay="0"/>
                                          </p:stCondLst>
                                        </p:cTn>
                                        <p:tgtEl>
                                          <p:spTgt spid="714772"/>
                                        </p:tgtEl>
                                        <p:attrNameLst>
                                          <p:attrName>style.visibility</p:attrName>
                                        </p:attrNameLst>
                                      </p:cBhvr>
                                      <p:to>
                                        <p:strVal val="visible"/>
                                      </p:to>
                                    </p:set>
                                  </p:childTnLst>
                                </p:cTn>
                              </p:par>
                            </p:childTnLst>
                          </p:cTn>
                        </p:par>
                        <p:par>
                          <p:cTn id="125" fill="hold">
                            <p:stCondLst>
                              <p:cond delay="1400"/>
                            </p:stCondLst>
                            <p:childTnLst>
                              <p:par>
                                <p:cTn id="126" presetID="1" presetClass="entr" presetSubtype="0" fill="hold" grpId="0" nodeType="afterEffect">
                                  <p:stCondLst>
                                    <p:cond delay="100"/>
                                  </p:stCondLst>
                                  <p:childTnLst>
                                    <p:set>
                                      <p:cBhvr>
                                        <p:cTn id="127" dur="1" fill="hold">
                                          <p:stCondLst>
                                            <p:cond delay="0"/>
                                          </p:stCondLst>
                                        </p:cTn>
                                        <p:tgtEl>
                                          <p:spTgt spid="714773"/>
                                        </p:tgtEl>
                                        <p:attrNameLst>
                                          <p:attrName>style.visibility</p:attrName>
                                        </p:attrNameLst>
                                      </p:cBhvr>
                                      <p:to>
                                        <p:strVal val="visible"/>
                                      </p:to>
                                    </p:set>
                                  </p:childTnLst>
                                </p:cTn>
                              </p:par>
                              <p:par>
                                <p:cTn id="128" presetID="1" presetClass="entr" presetSubtype="0" fill="hold" grpId="0" nodeType="withEffect">
                                  <p:stCondLst>
                                    <p:cond delay="100"/>
                                  </p:stCondLst>
                                  <p:childTnLst>
                                    <p:set>
                                      <p:cBhvr>
                                        <p:cTn id="129" dur="1" fill="hold">
                                          <p:stCondLst>
                                            <p:cond delay="0"/>
                                          </p:stCondLst>
                                        </p:cTn>
                                        <p:tgtEl>
                                          <p:spTgt spid="714774"/>
                                        </p:tgtEl>
                                        <p:attrNameLst>
                                          <p:attrName>style.visibility</p:attrName>
                                        </p:attrNameLst>
                                      </p:cBhvr>
                                      <p:to>
                                        <p:strVal val="visible"/>
                                      </p:to>
                                    </p:set>
                                  </p:childTnLst>
                                </p:cTn>
                              </p:par>
                              <p:par>
                                <p:cTn id="130" presetID="1" presetClass="entr" presetSubtype="0" fill="hold" grpId="0" nodeType="withEffect">
                                  <p:stCondLst>
                                    <p:cond delay="100"/>
                                  </p:stCondLst>
                                  <p:childTnLst>
                                    <p:set>
                                      <p:cBhvr>
                                        <p:cTn id="131" dur="1" fill="hold">
                                          <p:stCondLst>
                                            <p:cond delay="0"/>
                                          </p:stCondLst>
                                        </p:cTn>
                                        <p:tgtEl>
                                          <p:spTgt spid="714775"/>
                                        </p:tgtEl>
                                        <p:attrNameLst>
                                          <p:attrName>style.visibility</p:attrName>
                                        </p:attrNameLst>
                                      </p:cBhvr>
                                      <p:to>
                                        <p:strVal val="visible"/>
                                      </p:to>
                                    </p:set>
                                  </p:childTnLst>
                                </p:cTn>
                              </p:par>
                              <p:par>
                                <p:cTn id="132" presetID="1" presetClass="entr" presetSubtype="0" fill="hold" grpId="0" nodeType="withEffect">
                                  <p:stCondLst>
                                    <p:cond delay="100"/>
                                  </p:stCondLst>
                                  <p:childTnLst>
                                    <p:set>
                                      <p:cBhvr>
                                        <p:cTn id="133" dur="1" fill="hold">
                                          <p:stCondLst>
                                            <p:cond delay="0"/>
                                          </p:stCondLst>
                                        </p:cTn>
                                        <p:tgtEl>
                                          <p:spTgt spid="714776"/>
                                        </p:tgtEl>
                                        <p:attrNameLst>
                                          <p:attrName>style.visibility</p:attrName>
                                        </p:attrNameLst>
                                      </p:cBhvr>
                                      <p:to>
                                        <p:strVal val="visible"/>
                                      </p:to>
                                    </p:set>
                                  </p:childTnLst>
                                </p:cTn>
                              </p:par>
                            </p:childTnLst>
                          </p:cTn>
                        </p:par>
                        <p:par>
                          <p:cTn id="134" fill="hold">
                            <p:stCondLst>
                              <p:cond delay="1500"/>
                            </p:stCondLst>
                            <p:childTnLst>
                              <p:par>
                                <p:cTn id="135" presetID="1" presetClass="entr" presetSubtype="0" fill="hold" grpId="0" nodeType="afterEffect">
                                  <p:stCondLst>
                                    <p:cond delay="100"/>
                                  </p:stCondLst>
                                  <p:childTnLst>
                                    <p:set>
                                      <p:cBhvr>
                                        <p:cTn id="136" dur="1" fill="hold">
                                          <p:stCondLst>
                                            <p:cond delay="0"/>
                                          </p:stCondLst>
                                        </p:cTn>
                                        <p:tgtEl>
                                          <p:spTgt spid="714777"/>
                                        </p:tgtEl>
                                        <p:attrNameLst>
                                          <p:attrName>style.visibility</p:attrName>
                                        </p:attrNameLst>
                                      </p:cBhvr>
                                      <p:to>
                                        <p:strVal val="visible"/>
                                      </p:to>
                                    </p:set>
                                  </p:childTnLst>
                                </p:cTn>
                              </p:par>
                              <p:par>
                                <p:cTn id="137" presetID="1" presetClass="entr" presetSubtype="0" fill="hold" grpId="0" nodeType="withEffect">
                                  <p:stCondLst>
                                    <p:cond delay="100"/>
                                  </p:stCondLst>
                                  <p:childTnLst>
                                    <p:set>
                                      <p:cBhvr>
                                        <p:cTn id="138" dur="1" fill="hold">
                                          <p:stCondLst>
                                            <p:cond delay="0"/>
                                          </p:stCondLst>
                                        </p:cTn>
                                        <p:tgtEl>
                                          <p:spTgt spid="714778"/>
                                        </p:tgtEl>
                                        <p:attrNameLst>
                                          <p:attrName>style.visibility</p:attrName>
                                        </p:attrNameLst>
                                      </p:cBhvr>
                                      <p:to>
                                        <p:strVal val="visible"/>
                                      </p:to>
                                    </p:set>
                                  </p:childTnLst>
                                </p:cTn>
                              </p:par>
                              <p:par>
                                <p:cTn id="139" presetID="1" presetClass="entr" presetSubtype="0" fill="hold" grpId="0" nodeType="withEffect">
                                  <p:stCondLst>
                                    <p:cond delay="100"/>
                                  </p:stCondLst>
                                  <p:childTnLst>
                                    <p:set>
                                      <p:cBhvr>
                                        <p:cTn id="140" dur="1" fill="hold">
                                          <p:stCondLst>
                                            <p:cond delay="0"/>
                                          </p:stCondLst>
                                        </p:cTn>
                                        <p:tgtEl>
                                          <p:spTgt spid="714779"/>
                                        </p:tgtEl>
                                        <p:attrNameLst>
                                          <p:attrName>style.visibility</p:attrName>
                                        </p:attrNameLst>
                                      </p:cBhvr>
                                      <p:to>
                                        <p:strVal val="visible"/>
                                      </p:to>
                                    </p:set>
                                  </p:childTnLst>
                                </p:cTn>
                              </p:par>
                              <p:par>
                                <p:cTn id="141" presetID="1" presetClass="entr" presetSubtype="0" fill="hold" grpId="0" nodeType="withEffect">
                                  <p:stCondLst>
                                    <p:cond delay="100"/>
                                  </p:stCondLst>
                                  <p:childTnLst>
                                    <p:set>
                                      <p:cBhvr>
                                        <p:cTn id="142" dur="1" fill="hold">
                                          <p:stCondLst>
                                            <p:cond delay="0"/>
                                          </p:stCondLst>
                                        </p:cTn>
                                        <p:tgtEl>
                                          <p:spTgt spid="714780"/>
                                        </p:tgtEl>
                                        <p:attrNameLst>
                                          <p:attrName>style.visibility</p:attrName>
                                        </p:attrNameLst>
                                      </p:cBhvr>
                                      <p:to>
                                        <p:strVal val="visible"/>
                                      </p:to>
                                    </p:set>
                                  </p:childTnLst>
                                </p:cTn>
                              </p:par>
                            </p:childTnLst>
                          </p:cTn>
                        </p:par>
                        <p:par>
                          <p:cTn id="143" fill="hold">
                            <p:stCondLst>
                              <p:cond delay="1600"/>
                            </p:stCondLst>
                            <p:childTnLst>
                              <p:par>
                                <p:cTn id="144" presetID="1" presetClass="entr" presetSubtype="0" fill="hold" grpId="0" nodeType="afterEffect">
                                  <p:stCondLst>
                                    <p:cond delay="100"/>
                                  </p:stCondLst>
                                  <p:childTnLst>
                                    <p:set>
                                      <p:cBhvr>
                                        <p:cTn id="145" dur="1" fill="hold">
                                          <p:stCondLst>
                                            <p:cond delay="0"/>
                                          </p:stCondLst>
                                        </p:cTn>
                                        <p:tgtEl>
                                          <p:spTgt spid="714781"/>
                                        </p:tgtEl>
                                        <p:attrNameLst>
                                          <p:attrName>style.visibility</p:attrName>
                                        </p:attrNameLst>
                                      </p:cBhvr>
                                      <p:to>
                                        <p:strVal val="visible"/>
                                      </p:to>
                                    </p:set>
                                  </p:childTnLst>
                                </p:cTn>
                              </p:par>
                              <p:par>
                                <p:cTn id="146" presetID="1" presetClass="entr" presetSubtype="0" fill="hold" grpId="0" nodeType="withEffect">
                                  <p:stCondLst>
                                    <p:cond delay="100"/>
                                  </p:stCondLst>
                                  <p:childTnLst>
                                    <p:set>
                                      <p:cBhvr>
                                        <p:cTn id="147" dur="1" fill="hold">
                                          <p:stCondLst>
                                            <p:cond delay="0"/>
                                          </p:stCondLst>
                                        </p:cTn>
                                        <p:tgtEl>
                                          <p:spTgt spid="714782"/>
                                        </p:tgtEl>
                                        <p:attrNameLst>
                                          <p:attrName>style.visibility</p:attrName>
                                        </p:attrNameLst>
                                      </p:cBhvr>
                                      <p:to>
                                        <p:strVal val="visible"/>
                                      </p:to>
                                    </p:set>
                                  </p:childTnLst>
                                </p:cTn>
                              </p:par>
                              <p:par>
                                <p:cTn id="148" presetID="1" presetClass="entr" presetSubtype="0" fill="hold" grpId="0" nodeType="withEffect">
                                  <p:stCondLst>
                                    <p:cond delay="100"/>
                                  </p:stCondLst>
                                  <p:childTnLst>
                                    <p:set>
                                      <p:cBhvr>
                                        <p:cTn id="149" dur="1" fill="hold">
                                          <p:stCondLst>
                                            <p:cond delay="0"/>
                                          </p:stCondLst>
                                        </p:cTn>
                                        <p:tgtEl>
                                          <p:spTgt spid="714783"/>
                                        </p:tgtEl>
                                        <p:attrNameLst>
                                          <p:attrName>style.visibility</p:attrName>
                                        </p:attrNameLst>
                                      </p:cBhvr>
                                      <p:to>
                                        <p:strVal val="visible"/>
                                      </p:to>
                                    </p:set>
                                  </p:childTnLst>
                                </p:cTn>
                              </p:par>
                              <p:par>
                                <p:cTn id="150" presetID="1" presetClass="entr" presetSubtype="0" fill="hold" grpId="0" nodeType="withEffect">
                                  <p:stCondLst>
                                    <p:cond delay="100"/>
                                  </p:stCondLst>
                                  <p:childTnLst>
                                    <p:set>
                                      <p:cBhvr>
                                        <p:cTn id="151" dur="1" fill="hold">
                                          <p:stCondLst>
                                            <p:cond delay="0"/>
                                          </p:stCondLst>
                                        </p:cTn>
                                        <p:tgtEl>
                                          <p:spTgt spid="714784"/>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714785"/>
                                        </p:tgtEl>
                                        <p:attrNameLst>
                                          <p:attrName>style.visibility</p:attrName>
                                        </p:attrNameLst>
                                      </p:cBhvr>
                                      <p:to>
                                        <p:strVal val="visible"/>
                                      </p:to>
                                    </p:set>
                                  </p:childTnLst>
                                </p:cTn>
                              </p:par>
                              <p:par>
                                <p:cTn id="154" presetID="1" presetClass="entr" presetSubtype="0" fill="hold" grpId="0" nodeType="withEffect">
                                  <p:stCondLst>
                                    <p:cond delay="100"/>
                                  </p:stCondLst>
                                  <p:childTnLst>
                                    <p:set>
                                      <p:cBhvr>
                                        <p:cTn id="155" dur="1" fill="hold">
                                          <p:stCondLst>
                                            <p:cond delay="0"/>
                                          </p:stCondLst>
                                        </p:cTn>
                                        <p:tgtEl>
                                          <p:spTgt spid="714786"/>
                                        </p:tgtEl>
                                        <p:attrNameLst>
                                          <p:attrName>style.visibility</p:attrName>
                                        </p:attrNameLst>
                                      </p:cBhvr>
                                      <p:to>
                                        <p:strVal val="visible"/>
                                      </p:to>
                                    </p:set>
                                  </p:childTnLst>
                                </p:cTn>
                              </p:par>
                              <p:par>
                                <p:cTn id="156" presetID="1" presetClass="entr" presetSubtype="0" fill="hold" grpId="0" nodeType="withEffect">
                                  <p:stCondLst>
                                    <p:cond delay="100"/>
                                  </p:stCondLst>
                                  <p:childTnLst>
                                    <p:set>
                                      <p:cBhvr>
                                        <p:cTn id="157" dur="1" fill="hold">
                                          <p:stCondLst>
                                            <p:cond delay="0"/>
                                          </p:stCondLst>
                                        </p:cTn>
                                        <p:tgtEl>
                                          <p:spTgt spid="714787"/>
                                        </p:tgtEl>
                                        <p:attrNameLst>
                                          <p:attrName>style.visibility</p:attrName>
                                        </p:attrNameLst>
                                      </p:cBhvr>
                                      <p:to>
                                        <p:strVal val="visible"/>
                                      </p:to>
                                    </p:set>
                                  </p:childTnLst>
                                </p:cTn>
                              </p:par>
                              <p:par>
                                <p:cTn id="158" presetID="1" presetClass="entr" presetSubtype="0" fill="hold" grpId="0" nodeType="withEffect">
                                  <p:stCondLst>
                                    <p:cond delay="100"/>
                                  </p:stCondLst>
                                  <p:childTnLst>
                                    <p:set>
                                      <p:cBhvr>
                                        <p:cTn id="159" dur="1" fill="hold">
                                          <p:stCondLst>
                                            <p:cond delay="0"/>
                                          </p:stCondLst>
                                        </p:cTn>
                                        <p:tgtEl>
                                          <p:spTgt spid="714788"/>
                                        </p:tgtEl>
                                        <p:attrNameLst>
                                          <p:attrName>style.visibility</p:attrName>
                                        </p:attrNameLst>
                                      </p:cBhvr>
                                      <p:to>
                                        <p:strVal val="visible"/>
                                      </p:to>
                                    </p:set>
                                  </p:childTnLst>
                                </p:cTn>
                              </p:par>
                            </p:childTnLst>
                          </p:cTn>
                        </p:par>
                        <p:par>
                          <p:cTn id="160" fill="hold">
                            <p:stCondLst>
                              <p:cond delay="1700"/>
                            </p:stCondLst>
                            <p:childTnLst>
                              <p:par>
                                <p:cTn id="161" presetID="1" presetClass="entr" presetSubtype="0" fill="hold" grpId="0" nodeType="afterEffect">
                                  <p:stCondLst>
                                    <p:cond delay="0"/>
                                  </p:stCondLst>
                                  <p:childTnLst>
                                    <p:set>
                                      <p:cBhvr>
                                        <p:cTn id="162" dur="1" fill="hold">
                                          <p:stCondLst>
                                            <p:cond delay="0"/>
                                          </p:stCondLst>
                                        </p:cTn>
                                        <p:tgtEl>
                                          <p:spTgt spid="714789"/>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14790"/>
                                        </p:tgtEl>
                                        <p:attrNameLst>
                                          <p:attrName>style.visibility</p:attrName>
                                        </p:attrNameLst>
                                      </p:cBhvr>
                                      <p:to>
                                        <p:strVal val="visible"/>
                                      </p:to>
                                    </p:set>
                                  </p:childTnLst>
                                </p:cTn>
                              </p:par>
                              <p:par>
                                <p:cTn id="165" presetID="1" presetClass="entr" presetSubtype="0" fill="hold" grpId="0" nodeType="withEffect">
                                  <p:stCondLst>
                                    <p:cond delay="100"/>
                                  </p:stCondLst>
                                  <p:childTnLst>
                                    <p:set>
                                      <p:cBhvr>
                                        <p:cTn id="166" dur="1" fill="hold">
                                          <p:stCondLst>
                                            <p:cond delay="0"/>
                                          </p:stCondLst>
                                        </p:cTn>
                                        <p:tgtEl>
                                          <p:spTgt spid="714791"/>
                                        </p:tgtEl>
                                        <p:attrNameLst>
                                          <p:attrName>style.visibility</p:attrName>
                                        </p:attrNameLst>
                                      </p:cBhvr>
                                      <p:to>
                                        <p:strVal val="visible"/>
                                      </p:to>
                                    </p:set>
                                  </p:childTnLst>
                                </p:cTn>
                              </p:par>
                              <p:par>
                                <p:cTn id="167" presetID="1" presetClass="entr" presetSubtype="0" fill="hold" grpId="0" nodeType="withEffect">
                                  <p:stCondLst>
                                    <p:cond delay="100"/>
                                  </p:stCondLst>
                                  <p:childTnLst>
                                    <p:set>
                                      <p:cBhvr>
                                        <p:cTn id="168" dur="1" fill="hold">
                                          <p:stCondLst>
                                            <p:cond delay="0"/>
                                          </p:stCondLst>
                                        </p:cTn>
                                        <p:tgtEl>
                                          <p:spTgt spid="714792"/>
                                        </p:tgtEl>
                                        <p:attrNameLst>
                                          <p:attrName>style.visibility</p:attrName>
                                        </p:attrNameLst>
                                      </p:cBhvr>
                                      <p:to>
                                        <p:strVal val="visible"/>
                                      </p:to>
                                    </p:set>
                                  </p:childTnLst>
                                </p:cTn>
                              </p:par>
                            </p:childTnLst>
                          </p:cTn>
                        </p:par>
                        <p:par>
                          <p:cTn id="169" fill="hold">
                            <p:stCondLst>
                              <p:cond delay="1800"/>
                            </p:stCondLst>
                            <p:childTnLst>
                              <p:par>
                                <p:cTn id="170" presetID="1" presetClass="entr" presetSubtype="0" fill="hold" grpId="0" nodeType="afterEffect">
                                  <p:stCondLst>
                                    <p:cond delay="100"/>
                                  </p:stCondLst>
                                  <p:childTnLst>
                                    <p:set>
                                      <p:cBhvr>
                                        <p:cTn id="171" dur="1" fill="hold">
                                          <p:stCondLst>
                                            <p:cond delay="0"/>
                                          </p:stCondLst>
                                        </p:cTn>
                                        <p:tgtEl>
                                          <p:spTgt spid="714793"/>
                                        </p:tgtEl>
                                        <p:attrNameLst>
                                          <p:attrName>style.visibility</p:attrName>
                                        </p:attrNameLst>
                                      </p:cBhvr>
                                      <p:to>
                                        <p:strVal val="visible"/>
                                      </p:to>
                                    </p:set>
                                  </p:childTnLst>
                                </p:cTn>
                              </p:par>
                              <p:par>
                                <p:cTn id="172" presetID="1" presetClass="entr" presetSubtype="0" fill="hold" grpId="0" nodeType="withEffect">
                                  <p:stCondLst>
                                    <p:cond delay="100"/>
                                  </p:stCondLst>
                                  <p:childTnLst>
                                    <p:set>
                                      <p:cBhvr>
                                        <p:cTn id="173" dur="1" fill="hold">
                                          <p:stCondLst>
                                            <p:cond delay="0"/>
                                          </p:stCondLst>
                                        </p:cTn>
                                        <p:tgtEl>
                                          <p:spTgt spid="714794"/>
                                        </p:tgtEl>
                                        <p:attrNameLst>
                                          <p:attrName>style.visibility</p:attrName>
                                        </p:attrNameLst>
                                      </p:cBhvr>
                                      <p:to>
                                        <p:strVal val="visible"/>
                                      </p:to>
                                    </p:set>
                                  </p:childTnLst>
                                </p:cTn>
                              </p:par>
                              <p:par>
                                <p:cTn id="174" presetID="1" presetClass="entr" presetSubtype="0" fill="hold" grpId="0" nodeType="withEffect">
                                  <p:stCondLst>
                                    <p:cond delay="100"/>
                                  </p:stCondLst>
                                  <p:childTnLst>
                                    <p:set>
                                      <p:cBhvr>
                                        <p:cTn id="175" dur="1" fill="hold">
                                          <p:stCondLst>
                                            <p:cond delay="0"/>
                                          </p:stCondLst>
                                        </p:cTn>
                                        <p:tgtEl>
                                          <p:spTgt spid="714795"/>
                                        </p:tgtEl>
                                        <p:attrNameLst>
                                          <p:attrName>style.visibility</p:attrName>
                                        </p:attrNameLst>
                                      </p:cBhvr>
                                      <p:to>
                                        <p:strVal val="visible"/>
                                      </p:to>
                                    </p:set>
                                  </p:childTnLst>
                                </p:cTn>
                              </p:par>
                              <p:par>
                                <p:cTn id="176" presetID="1" presetClass="entr" presetSubtype="0" fill="hold" grpId="0" nodeType="withEffect">
                                  <p:stCondLst>
                                    <p:cond delay="100"/>
                                  </p:stCondLst>
                                  <p:childTnLst>
                                    <p:set>
                                      <p:cBhvr>
                                        <p:cTn id="177" dur="1" fill="hold">
                                          <p:stCondLst>
                                            <p:cond delay="0"/>
                                          </p:stCondLst>
                                        </p:cTn>
                                        <p:tgtEl>
                                          <p:spTgt spid="714796"/>
                                        </p:tgtEl>
                                        <p:attrNameLst>
                                          <p:attrName>style.visibility</p:attrName>
                                        </p:attrNameLst>
                                      </p:cBhvr>
                                      <p:to>
                                        <p:strVal val="visible"/>
                                      </p:to>
                                    </p:set>
                                  </p:childTnLst>
                                </p:cTn>
                              </p:par>
                            </p:childTnLst>
                          </p:cTn>
                        </p:par>
                        <p:par>
                          <p:cTn id="178" fill="hold">
                            <p:stCondLst>
                              <p:cond delay="1900"/>
                            </p:stCondLst>
                            <p:childTnLst>
                              <p:par>
                                <p:cTn id="179" presetID="1" presetClass="entr" presetSubtype="0" fill="hold" grpId="0" nodeType="afterEffect">
                                  <p:stCondLst>
                                    <p:cond delay="100"/>
                                  </p:stCondLst>
                                  <p:childTnLst>
                                    <p:set>
                                      <p:cBhvr>
                                        <p:cTn id="180" dur="1" fill="hold">
                                          <p:stCondLst>
                                            <p:cond delay="0"/>
                                          </p:stCondLst>
                                        </p:cTn>
                                        <p:tgtEl>
                                          <p:spTgt spid="714797"/>
                                        </p:tgtEl>
                                        <p:attrNameLst>
                                          <p:attrName>style.visibility</p:attrName>
                                        </p:attrNameLst>
                                      </p:cBhvr>
                                      <p:to>
                                        <p:strVal val="visible"/>
                                      </p:to>
                                    </p:set>
                                  </p:childTnLst>
                                </p:cTn>
                              </p:par>
                              <p:par>
                                <p:cTn id="181" presetID="1" presetClass="entr" presetSubtype="0" fill="hold" grpId="0" nodeType="withEffect">
                                  <p:stCondLst>
                                    <p:cond delay="100"/>
                                  </p:stCondLst>
                                  <p:childTnLst>
                                    <p:set>
                                      <p:cBhvr>
                                        <p:cTn id="182" dur="1" fill="hold">
                                          <p:stCondLst>
                                            <p:cond delay="0"/>
                                          </p:stCondLst>
                                        </p:cTn>
                                        <p:tgtEl>
                                          <p:spTgt spid="714798"/>
                                        </p:tgtEl>
                                        <p:attrNameLst>
                                          <p:attrName>style.visibility</p:attrName>
                                        </p:attrNameLst>
                                      </p:cBhvr>
                                      <p:to>
                                        <p:strVal val="visible"/>
                                      </p:to>
                                    </p:set>
                                  </p:childTnLst>
                                </p:cTn>
                              </p:par>
                              <p:par>
                                <p:cTn id="183" presetID="1" presetClass="entr" presetSubtype="0" fill="hold" grpId="0" nodeType="withEffect">
                                  <p:stCondLst>
                                    <p:cond delay="100"/>
                                  </p:stCondLst>
                                  <p:childTnLst>
                                    <p:set>
                                      <p:cBhvr>
                                        <p:cTn id="184" dur="1" fill="hold">
                                          <p:stCondLst>
                                            <p:cond delay="0"/>
                                          </p:stCondLst>
                                        </p:cTn>
                                        <p:tgtEl>
                                          <p:spTgt spid="714799"/>
                                        </p:tgtEl>
                                        <p:attrNameLst>
                                          <p:attrName>style.visibility</p:attrName>
                                        </p:attrNameLst>
                                      </p:cBhvr>
                                      <p:to>
                                        <p:strVal val="visible"/>
                                      </p:to>
                                    </p:set>
                                  </p:childTnLst>
                                </p:cTn>
                              </p:par>
                              <p:par>
                                <p:cTn id="185" presetID="1" presetClass="entr" presetSubtype="0" fill="hold" grpId="0" nodeType="withEffect">
                                  <p:stCondLst>
                                    <p:cond delay="100"/>
                                  </p:stCondLst>
                                  <p:childTnLst>
                                    <p:set>
                                      <p:cBhvr>
                                        <p:cTn id="186" dur="1" fill="hold">
                                          <p:stCondLst>
                                            <p:cond delay="0"/>
                                          </p:stCondLst>
                                        </p:cTn>
                                        <p:tgtEl>
                                          <p:spTgt spid="714800"/>
                                        </p:tgtEl>
                                        <p:attrNameLst>
                                          <p:attrName>style.visibility</p:attrName>
                                        </p:attrNameLst>
                                      </p:cBhvr>
                                      <p:to>
                                        <p:strVal val="visible"/>
                                      </p:to>
                                    </p:set>
                                  </p:childTnLst>
                                </p:cTn>
                              </p:par>
                            </p:childTnLst>
                          </p:cTn>
                        </p:par>
                        <p:par>
                          <p:cTn id="187" fill="hold">
                            <p:stCondLst>
                              <p:cond delay="2000"/>
                            </p:stCondLst>
                            <p:childTnLst>
                              <p:par>
                                <p:cTn id="188" presetID="1" presetClass="entr" presetSubtype="0" fill="hold" grpId="0" nodeType="afterEffect">
                                  <p:stCondLst>
                                    <p:cond delay="100"/>
                                  </p:stCondLst>
                                  <p:childTnLst>
                                    <p:set>
                                      <p:cBhvr>
                                        <p:cTn id="189" dur="1" fill="hold">
                                          <p:stCondLst>
                                            <p:cond delay="0"/>
                                          </p:stCondLst>
                                        </p:cTn>
                                        <p:tgtEl>
                                          <p:spTgt spid="714801"/>
                                        </p:tgtEl>
                                        <p:attrNameLst>
                                          <p:attrName>style.visibility</p:attrName>
                                        </p:attrNameLst>
                                      </p:cBhvr>
                                      <p:to>
                                        <p:strVal val="visible"/>
                                      </p:to>
                                    </p:set>
                                  </p:childTnLst>
                                </p:cTn>
                              </p:par>
                              <p:par>
                                <p:cTn id="190" presetID="1" presetClass="entr" presetSubtype="0" fill="hold" grpId="0" nodeType="withEffect">
                                  <p:stCondLst>
                                    <p:cond delay="100"/>
                                  </p:stCondLst>
                                  <p:childTnLst>
                                    <p:set>
                                      <p:cBhvr>
                                        <p:cTn id="191" dur="1" fill="hold">
                                          <p:stCondLst>
                                            <p:cond delay="0"/>
                                          </p:stCondLst>
                                        </p:cTn>
                                        <p:tgtEl>
                                          <p:spTgt spid="714802"/>
                                        </p:tgtEl>
                                        <p:attrNameLst>
                                          <p:attrName>style.visibility</p:attrName>
                                        </p:attrNameLst>
                                      </p:cBhvr>
                                      <p:to>
                                        <p:strVal val="visible"/>
                                      </p:to>
                                    </p:set>
                                  </p:childTnLst>
                                </p:cTn>
                              </p:par>
                              <p:par>
                                <p:cTn id="192" presetID="1" presetClass="entr" presetSubtype="0" fill="hold" grpId="0" nodeType="withEffect">
                                  <p:stCondLst>
                                    <p:cond delay="100"/>
                                  </p:stCondLst>
                                  <p:childTnLst>
                                    <p:set>
                                      <p:cBhvr>
                                        <p:cTn id="193" dur="1" fill="hold">
                                          <p:stCondLst>
                                            <p:cond delay="0"/>
                                          </p:stCondLst>
                                        </p:cTn>
                                        <p:tgtEl>
                                          <p:spTgt spid="714803"/>
                                        </p:tgtEl>
                                        <p:attrNameLst>
                                          <p:attrName>style.visibility</p:attrName>
                                        </p:attrNameLst>
                                      </p:cBhvr>
                                      <p:to>
                                        <p:strVal val="visible"/>
                                      </p:to>
                                    </p:set>
                                  </p:childTnLst>
                                </p:cTn>
                              </p:par>
                              <p:par>
                                <p:cTn id="194" presetID="1" presetClass="entr" presetSubtype="0" fill="hold" grpId="0" nodeType="withEffect">
                                  <p:stCondLst>
                                    <p:cond delay="100"/>
                                  </p:stCondLst>
                                  <p:childTnLst>
                                    <p:set>
                                      <p:cBhvr>
                                        <p:cTn id="195" dur="1" fill="hold">
                                          <p:stCondLst>
                                            <p:cond delay="0"/>
                                          </p:stCondLst>
                                        </p:cTn>
                                        <p:tgtEl>
                                          <p:spTgt spid="714804"/>
                                        </p:tgtEl>
                                        <p:attrNameLst>
                                          <p:attrName>style.visibility</p:attrName>
                                        </p:attrNameLst>
                                      </p:cBhvr>
                                      <p:to>
                                        <p:strVal val="visible"/>
                                      </p:to>
                                    </p:set>
                                  </p:childTnLst>
                                </p:cTn>
                              </p:par>
                            </p:childTnLst>
                          </p:cTn>
                        </p:par>
                        <p:par>
                          <p:cTn id="196" fill="hold">
                            <p:stCondLst>
                              <p:cond delay="2100"/>
                            </p:stCondLst>
                            <p:childTnLst>
                              <p:par>
                                <p:cTn id="197" presetID="1" presetClass="entr" presetSubtype="0" fill="hold" grpId="0" nodeType="afterEffect">
                                  <p:stCondLst>
                                    <p:cond delay="100"/>
                                  </p:stCondLst>
                                  <p:childTnLst>
                                    <p:set>
                                      <p:cBhvr>
                                        <p:cTn id="198" dur="1" fill="hold">
                                          <p:stCondLst>
                                            <p:cond delay="0"/>
                                          </p:stCondLst>
                                        </p:cTn>
                                        <p:tgtEl>
                                          <p:spTgt spid="714805"/>
                                        </p:tgtEl>
                                        <p:attrNameLst>
                                          <p:attrName>style.visibility</p:attrName>
                                        </p:attrNameLst>
                                      </p:cBhvr>
                                      <p:to>
                                        <p:strVal val="visible"/>
                                      </p:to>
                                    </p:set>
                                  </p:childTnLst>
                                </p:cTn>
                              </p:par>
                              <p:par>
                                <p:cTn id="199" presetID="1" presetClass="entr" presetSubtype="0" fill="hold" grpId="0" nodeType="withEffect">
                                  <p:stCondLst>
                                    <p:cond delay="100"/>
                                  </p:stCondLst>
                                  <p:childTnLst>
                                    <p:set>
                                      <p:cBhvr>
                                        <p:cTn id="200" dur="1" fill="hold">
                                          <p:stCondLst>
                                            <p:cond delay="0"/>
                                          </p:stCondLst>
                                        </p:cTn>
                                        <p:tgtEl>
                                          <p:spTgt spid="714806"/>
                                        </p:tgtEl>
                                        <p:attrNameLst>
                                          <p:attrName>style.visibility</p:attrName>
                                        </p:attrNameLst>
                                      </p:cBhvr>
                                      <p:to>
                                        <p:strVal val="visible"/>
                                      </p:to>
                                    </p:set>
                                  </p:childTnLst>
                                </p:cTn>
                              </p:par>
                              <p:par>
                                <p:cTn id="201" presetID="1" presetClass="entr" presetSubtype="0" fill="hold" grpId="0" nodeType="withEffect">
                                  <p:stCondLst>
                                    <p:cond delay="100"/>
                                  </p:stCondLst>
                                  <p:childTnLst>
                                    <p:set>
                                      <p:cBhvr>
                                        <p:cTn id="202" dur="1" fill="hold">
                                          <p:stCondLst>
                                            <p:cond delay="0"/>
                                          </p:stCondLst>
                                        </p:cTn>
                                        <p:tgtEl>
                                          <p:spTgt spid="714807"/>
                                        </p:tgtEl>
                                        <p:attrNameLst>
                                          <p:attrName>style.visibility</p:attrName>
                                        </p:attrNameLst>
                                      </p:cBhvr>
                                      <p:to>
                                        <p:strVal val="visible"/>
                                      </p:to>
                                    </p:set>
                                  </p:childTnLst>
                                </p:cTn>
                              </p:par>
                              <p:par>
                                <p:cTn id="203" presetID="1" presetClass="entr" presetSubtype="0" fill="hold" grpId="0" nodeType="withEffect">
                                  <p:stCondLst>
                                    <p:cond delay="100"/>
                                  </p:stCondLst>
                                  <p:childTnLst>
                                    <p:set>
                                      <p:cBhvr>
                                        <p:cTn id="204" dur="1" fill="hold">
                                          <p:stCondLst>
                                            <p:cond delay="0"/>
                                          </p:stCondLst>
                                        </p:cTn>
                                        <p:tgtEl>
                                          <p:spTgt spid="714808"/>
                                        </p:tgtEl>
                                        <p:attrNameLst>
                                          <p:attrName>style.visibility</p:attrName>
                                        </p:attrNameLst>
                                      </p:cBhvr>
                                      <p:to>
                                        <p:strVal val="visible"/>
                                      </p:to>
                                    </p:set>
                                  </p:childTnLst>
                                </p:cTn>
                              </p:par>
                            </p:childTnLst>
                          </p:cTn>
                        </p:par>
                        <p:par>
                          <p:cTn id="205" fill="hold">
                            <p:stCondLst>
                              <p:cond delay="2200"/>
                            </p:stCondLst>
                            <p:childTnLst>
                              <p:par>
                                <p:cTn id="206" presetID="1" presetClass="entr" presetSubtype="0" fill="hold" grpId="0" nodeType="afterEffect">
                                  <p:stCondLst>
                                    <p:cond delay="100"/>
                                  </p:stCondLst>
                                  <p:childTnLst>
                                    <p:set>
                                      <p:cBhvr>
                                        <p:cTn id="207" dur="1" fill="hold">
                                          <p:stCondLst>
                                            <p:cond delay="0"/>
                                          </p:stCondLst>
                                        </p:cTn>
                                        <p:tgtEl>
                                          <p:spTgt spid="714809"/>
                                        </p:tgtEl>
                                        <p:attrNameLst>
                                          <p:attrName>style.visibility</p:attrName>
                                        </p:attrNameLst>
                                      </p:cBhvr>
                                      <p:to>
                                        <p:strVal val="visible"/>
                                      </p:to>
                                    </p:set>
                                  </p:childTnLst>
                                </p:cTn>
                              </p:par>
                              <p:par>
                                <p:cTn id="208" presetID="1" presetClass="entr" presetSubtype="0" fill="hold" grpId="0" nodeType="withEffect">
                                  <p:stCondLst>
                                    <p:cond delay="100"/>
                                  </p:stCondLst>
                                  <p:childTnLst>
                                    <p:set>
                                      <p:cBhvr>
                                        <p:cTn id="209" dur="1" fill="hold">
                                          <p:stCondLst>
                                            <p:cond delay="0"/>
                                          </p:stCondLst>
                                        </p:cTn>
                                        <p:tgtEl>
                                          <p:spTgt spid="714810"/>
                                        </p:tgtEl>
                                        <p:attrNameLst>
                                          <p:attrName>style.visibility</p:attrName>
                                        </p:attrNameLst>
                                      </p:cBhvr>
                                      <p:to>
                                        <p:strVal val="visible"/>
                                      </p:to>
                                    </p:set>
                                  </p:childTnLst>
                                </p:cTn>
                              </p:par>
                              <p:par>
                                <p:cTn id="210" presetID="1" presetClass="entr" presetSubtype="0" fill="hold" grpId="0" nodeType="withEffect">
                                  <p:stCondLst>
                                    <p:cond delay="100"/>
                                  </p:stCondLst>
                                  <p:childTnLst>
                                    <p:set>
                                      <p:cBhvr>
                                        <p:cTn id="211" dur="1" fill="hold">
                                          <p:stCondLst>
                                            <p:cond delay="0"/>
                                          </p:stCondLst>
                                        </p:cTn>
                                        <p:tgtEl>
                                          <p:spTgt spid="714811"/>
                                        </p:tgtEl>
                                        <p:attrNameLst>
                                          <p:attrName>style.visibility</p:attrName>
                                        </p:attrNameLst>
                                      </p:cBhvr>
                                      <p:to>
                                        <p:strVal val="visible"/>
                                      </p:to>
                                    </p:set>
                                  </p:childTnLst>
                                </p:cTn>
                              </p:par>
                              <p:par>
                                <p:cTn id="212" presetID="1" presetClass="entr" presetSubtype="0" fill="hold" grpId="0" nodeType="withEffect">
                                  <p:stCondLst>
                                    <p:cond delay="100"/>
                                  </p:stCondLst>
                                  <p:childTnLst>
                                    <p:set>
                                      <p:cBhvr>
                                        <p:cTn id="213" dur="1" fill="hold">
                                          <p:stCondLst>
                                            <p:cond delay="0"/>
                                          </p:stCondLst>
                                        </p:cTn>
                                        <p:tgtEl>
                                          <p:spTgt spid="714812"/>
                                        </p:tgtEl>
                                        <p:attrNameLst>
                                          <p:attrName>style.visibility</p:attrName>
                                        </p:attrNameLst>
                                      </p:cBhvr>
                                      <p:to>
                                        <p:strVal val="visible"/>
                                      </p:to>
                                    </p:set>
                                  </p:childTnLst>
                                </p:cTn>
                              </p:par>
                            </p:childTnLst>
                          </p:cTn>
                        </p:par>
                        <p:par>
                          <p:cTn id="214" fill="hold">
                            <p:stCondLst>
                              <p:cond delay="2300"/>
                            </p:stCondLst>
                            <p:childTnLst>
                              <p:par>
                                <p:cTn id="215" presetID="1" presetClass="entr" presetSubtype="0" fill="hold" grpId="0" nodeType="afterEffect">
                                  <p:stCondLst>
                                    <p:cond delay="100"/>
                                  </p:stCondLst>
                                  <p:childTnLst>
                                    <p:set>
                                      <p:cBhvr>
                                        <p:cTn id="216" dur="1" fill="hold">
                                          <p:stCondLst>
                                            <p:cond delay="0"/>
                                          </p:stCondLst>
                                        </p:cTn>
                                        <p:tgtEl>
                                          <p:spTgt spid="714813"/>
                                        </p:tgtEl>
                                        <p:attrNameLst>
                                          <p:attrName>style.visibility</p:attrName>
                                        </p:attrNameLst>
                                      </p:cBhvr>
                                      <p:to>
                                        <p:strVal val="visible"/>
                                      </p:to>
                                    </p:set>
                                  </p:childTnLst>
                                </p:cTn>
                              </p:par>
                              <p:par>
                                <p:cTn id="217" presetID="1" presetClass="entr" presetSubtype="0" fill="hold" grpId="0" nodeType="withEffect">
                                  <p:stCondLst>
                                    <p:cond delay="100"/>
                                  </p:stCondLst>
                                  <p:childTnLst>
                                    <p:set>
                                      <p:cBhvr>
                                        <p:cTn id="218" dur="1" fill="hold">
                                          <p:stCondLst>
                                            <p:cond delay="0"/>
                                          </p:stCondLst>
                                        </p:cTn>
                                        <p:tgtEl>
                                          <p:spTgt spid="714814"/>
                                        </p:tgtEl>
                                        <p:attrNameLst>
                                          <p:attrName>style.visibility</p:attrName>
                                        </p:attrNameLst>
                                      </p:cBhvr>
                                      <p:to>
                                        <p:strVal val="visible"/>
                                      </p:to>
                                    </p:set>
                                  </p:childTnLst>
                                </p:cTn>
                              </p:par>
                              <p:par>
                                <p:cTn id="219" presetID="1" presetClass="entr" presetSubtype="0" fill="hold" grpId="0" nodeType="withEffect">
                                  <p:stCondLst>
                                    <p:cond delay="100"/>
                                  </p:stCondLst>
                                  <p:childTnLst>
                                    <p:set>
                                      <p:cBhvr>
                                        <p:cTn id="220" dur="1" fill="hold">
                                          <p:stCondLst>
                                            <p:cond delay="0"/>
                                          </p:stCondLst>
                                        </p:cTn>
                                        <p:tgtEl>
                                          <p:spTgt spid="714815"/>
                                        </p:tgtEl>
                                        <p:attrNameLst>
                                          <p:attrName>style.visibility</p:attrName>
                                        </p:attrNameLst>
                                      </p:cBhvr>
                                      <p:to>
                                        <p:strVal val="visible"/>
                                      </p:to>
                                    </p:set>
                                  </p:childTnLst>
                                </p:cTn>
                              </p:par>
                              <p:par>
                                <p:cTn id="221" presetID="1" presetClass="entr" presetSubtype="0" fill="hold" grpId="0" nodeType="withEffect">
                                  <p:stCondLst>
                                    <p:cond delay="100"/>
                                  </p:stCondLst>
                                  <p:childTnLst>
                                    <p:set>
                                      <p:cBhvr>
                                        <p:cTn id="222" dur="1" fill="hold">
                                          <p:stCondLst>
                                            <p:cond delay="0"/>
                                          </p:stCondLst>
                                        </p:cTn>
                                        <p:tgtEl>
                                          <p:spTgt spid="714816"/>
                                        </p:tgtEl>
                                        <p:attrNameLst>
                                          <p:attrName>style.visibility</p:attrName>
                                        </p:attrNameLst>
                                      </p:cBhvr>
                                      <p:to>
                                        <p:strVal val="visible"/>
                                      </p:to>
                                    </p:set>
                                  </p:childTnLst>
                                </p:cTn>
                              </p:par>
                            </p:childTnLst>
                          </p:cTn>
                        </p:par>
                        <p:par>
                          <p:cTn id="223" fill="hold">
                            <p:stCondLst>
                              <p:cond delay="2400"/>
                            </p:stCondLst>
                            <p:childTnLst>
                              <p:par>
                                <p:cTn id="224" presetID="1" presetClass="entr" presetSubtype="0" fill="hold" grpId="0" nodeType="afterEffect">
                                  <p:stCondLst>
                                    <p:cond delay="100"/>
                                  </p:stCondLst>
                                  <p:childTnLst>
                                    <p:set>
                                      <p:cBhvr>
                                        <p:cTn id="225" dur="1" fill="hold">
                                          <p:stCondLst>
                                            <p:cond delay="0"/>
                                          </p:stCondLst>
                                        </p:cTn>
                                        <p:tgtEl>
                                          <p:spTgt spid="714817"/>
                                        </p:tgtEl>
                                        <p:attrNameLst>
                                          <p:attrName>style.visibility</p:attrName>
                                        </p:attrNameLst>
                                      </p:cBhvr>
                                      <p:to>
                                        <p:strVal val="visible"/>
                                      </p:to>
                                    </p:set>
                                  </p:childTnLst>
                                </p:cTn>
                              </p:par>
                              <p:par>
                                <p:cTn id="226" presetID="1" presetClass="entr" presetSubtype="0" fill="hold" grpId="0" nodeType="withEffect">
                                  <p:stCondLst>
                                    <p:cond delay="100"/>
                                  </p:stCondLst>
                                  <p:childTnLst>
                                    <p:set>
                                      <p:cBhvr>
                                        <p:cTn id="227" dur="1" fill="hold">
                                          <p:stCondLst>
                                            <p:cond delay="0"/>
                                          </p:stCondLst>
                                        </p:cTn>
                                        <p:tgtEl>
                                          <p:spTgt spid="714818"/>
                                        </p:tgtEl>
                                        <p:attrNameLst>
                                          <p:attrName>style.visibility</p:attrName>
                                        </p:attrNameLst>
                                      </p:cBhvr>
                                      <p:to>
                                        <p:strVal val="visible"/>
                                      </p:to>
                                    </p:set>
                                  </p:childTnLst>
                                </p:cTn>
                              </p:par>
                              <p:par>
                                <p:cTn id="228" presetID="1" presetClass="entr" presetSubtype="0" fill="hold" grpId="0" nodeType="withEffect">
                                  <p:stCondLst>
                                    <p:cond delay="100"/>
                                  </p:stCondLst>
                                  <p:childTnLst>
                                    <p:set>
                                      <p:cBhvr>
                                        <p:cTn id="229" dur="1" fill="hold">
                                          <p:stCondLst>
                                            <p:cond delay="0"/>
                                          </p:stCondLst>
                                        </p:cTn>
                                        <p:tgtEl>
                                          <p:spTgt spid="714819"/>
                                        </p:tgtEl>
                                        <p:attrNameLst>
                                          <p:attrName>style.visibility</p:attrName>
                                        </p:attrNameLst>
                                      </p:cBhvr>
                                      <p:to>
                                        <p:strVal val="visible"/>
                                      </p:to>
                                    </p:set>
                                  </p:childTnLst>
                                </p:cTn>
                              </p:par>
                              <p:par>
                                <p:cTn id="230" presetID="1" presetClass="entr" presetSubtype="0" fill="hold" grpId="0" nodeType="withEffect">
                                  <p:stCondLst>
                                    <p:cond delay="100"/>
                                  </p:stCondLst>
                                  <p:childTnLst>
                                    <p:set>
                                      <p:cBhvr>
                                        <p:cTn id="231" dur="1" fill="hold">
                                          <p:stCondLst>
                                            <p:cond delay="0"/>
                                          </p:stCondLst>
                                        </p:cTn>
                                        <p:tgtEl>
                                          <p:spTgt spid="714820"/>
                                        </p:tgtEl>
                                        <p:attrNameLst>
                                          <p:attrName>style.visibility</p:attrName>
                                        </p:attrNameLst>
                                      </p:cBhvr>
                                      <p:to>
                                        <p:strVal val="visible"/>
                                      </p:to>
                                    </p:set>
                                  </p:childTnLst>
                                </p:cTn>
                              </p:par>
                            </p:childTnLst>
                          </p:cTn>
                        </p:par>
                        <p:par>
                          <p:cTn id="232" fill="hold">
                            <p:stCondLst>
                              <p:cond delay="2500"/>
                            </p:stCondLst>
                            <p:childTnLst>
                              <p:par>
                                <p:cTn id="233" presetID="1" presetClass="entr" presetSubtype="0" fill="hold" grpId="0" nodeType="afterEffect">
                                  <p:stCondLst>
                                    <p:cond delay="100"/>
                                  </p:stCondLst>
                                  <p:childTnLst>
                                    <p:set>
                                      <p:cBhvr>
                                        <p:cTn id="234" dur="1" fill="hold">
                                          <p:stCondLst>
                                            <p:cond delay="0"/>
                                          </p:stCondLst>
                                        </p:cTn>
                                        <p:tgtEl>
                                          <p:spTgt spid="714821"/>
                                        </p:tgtEl>
                                        <p:attrNameLst>
                                          <p:attrName>style.visibility</p:attrName>
                                        </p:attrNameLst>
                                      </p:cBhvr>
                                      <p:to>
                                        <p:strVal val="visible"/>
                                      </p:to>
                                    </p:set>
                                  </p:childTnLst>
                                </p:cTn>
                              </p:par>
                              <p:par>
                                <p:cTn id="235" presetID="1" presetClass="entr" presetSubtype="0" fill="hold" grpId="0" nodeType="withEffect">
                                  <p:stCondLst>
                                    <p:cond delay="100"/>
                                  </p:stCondLst>
                                  <p:childTnLst>
                                    <p:set>
                                      <p:cBhvr>
                                        <p:cTn id="236" dur="1" fill="hold">
                                          <p:stCondLst>
                                            <p:cond delay="0"/>
                                          </p:stCondLst>
                                        </p:cTn>
                                        <p:tgtEl>
                                          <p:spTgt spid="714824"/>
                                        </p:tgtEl>
                                        <p:attrNameLst>
                                          <p:attrName>style.visibility</p:attrName>
                                        </p:attrNameLst>
                                      </p:cBhvr>
                                      <p:to>
                                        <p:strVal val="visible"/>
                                      </p:to>
                                    </p:set>
                                  </p:childTnLst>
                                </p:cTn>
                              </p:par>
                            </p:childTnLst>
                          </p:cTn>
                        </p:par>
                        <p:par>
                          <p:cTn id="237" fill="hold">
                            <p:stCondLst>
                              <p:cond delay="2600"/>
                            </p:stCondLst>
                            <p:childTnLst>
                              <p:par>
                                <p:cTn id="238" presetID="1" presetClass="entr" presetSubtype="0" fill="hold" grpId="0" nodeType="afterEffect">
                                  <p:stCondLst>
                                    <p:cond delay="100"/>
                                  </p:stCondLst>
                                  <p:childTnLst>
                                    <p:set>
                                      <p:cBhvr>
                                        <p:cTn id="239" dur="1" fill="hold">
                                          <p:stCondLst>
                                            <p:cond delay="0"/>
                                          </p:stCondLst>
                                        </p:cTn>
                                        <p:tgtEl>
                                          <p:spTgt spid="714825"/>
                                        </p:tgtEl>
                                        <p:attrNameLst>
                                          <p:attrName>style.visibility</p:attrName>
                                        </p:attrNameLst>
                                      </p:cBhvr>
                                      <p:to>
                                        <p:strVal val="visible"/>
                                      </p:to>
                                    </p:set>
                                  </p:childTnLst>
                                </p:cTn>
                              </p:par>
                              <p:par>
                                <p:cTn id="240" presetID="1" presetClass="entr" presetSubtype="0" fill="hold" grpId="0" nodeType="withEffect">
                                  <p:stCondLst>
                                    <p:cond delay="100"/>
                                  </p:stCondLst>
                                  <p:childTnLst>
                                    <p:set>
                                      <p:cBhvr>
                                        <p:cTn id="241" dur="1" fill="hold">
                                          <p:stCondLst>
                                            <p:cond delay="0"/>
                                          </p:stCondLst>
                                        </p:cTn>
                                        <p:tgtEl>
                                          <p:spTgt spid="714826"/>
                                        </p:tgtEl>
                                        <p:attrNameLst>
                                          <p:attrName>style.visibility</p:attrName>
                                        </p:attrNameLst>
                                      </p:cBhvr>
                                      <p:to>
                                        <p:strVal val="visible"/>
                                      </p:to>
                                    </p:set>
                                  </p:childTnLst>
                                </p:cTn>
                              </p:par>
                            </p:childTnLst>
                          </p:cTn>
                        </p:par>
                        <p:par>
                          <p:cTn id="242" fill="hold">
                            <p:stCondLst>
                              <p:cond delay="2700"/>
                            </p:stCondLst>
                            <p:childTnLst>
                              <p:par>
                                <p:cTn id="243" presetID="1" presetClass="entr" presetSubtype="0" fill="hold" grpId="0" nodeType="afterEffect">
                                  <p:stCondLst>
                                    <p:cond delay="100"/>
                                  </p:stCondLst>
                                  <p:childTnLst>
                                    <p:set>
                                      <p:cBhvr>
                                        <p:cTn id="244" dur="1" fill="hold">
                                          <p:stCondLst>
                                            <p:cond delay="0"/>
                                          </p:stCondLst>
                                        </p:cTn>
                                        <p:tgtEl>
                                          <p:spTgt spid="714827"/>
                                        </p:tgtEl>
                                        <p:attrNameLst>
                                          <p:attrName>style.visibility</p:attrName>
                                        </p:attrNameLst>
                                      </p:cBhvr>
                                      <p:to>
                                        <p:strVal val="visible"/>
                                      </p:to>
                                    </p:set>
                                  </p:childTnLst>
                                </p:cTn>
                              </p:par>
                              <p:par>
                                <p:cTn id="245" presetID="1" presetClass="entr" presetSubtype="0" fill="hold" grpId="0" nodeType="withEffect">
                                  <p:stCondLst>
                                    <p:cond delay="100"/>
                                  </p:stCondLst>
                                  <p:childTnLst>
                                    <p:set>
                                      <p:cBhvr>
                                        <p:cTn id="246" dur="1" fill="hold">
                                          <p:stCondLst>
                                            <p:cond delay="0"/>
                                          </p:stCondLst>
                                        </p:cTn>
                                        <p:tgtEl>
                                          <p:spTgt spid="714828"/>
                                        </p:tgtEl>
                                        <p:attrNameLst>
                                          <p:attrName>style.visibility</p:attrName>
                                        </p:attrNameLst>
                                      </p:cBhvr>
                                      <p:to>
                                        <p:strVal val="visible"/>
                                      </p:to>
                                    </p:set>
                                  </p:childTnLst>
                                </p:cTn>
                              </p:par>
                            </p:childTnLst>
                          </p:cTn>
                        </p:par>
                        <p:par>
                          <p:cTn id="247" fill="hold">
                            <p:stCondLst>
                              <p:cond delay="2800"/>
                            </p:stCondLst>
                            <p:childTnLst>
                              <p:par>
                                <p:cTn id="248" presetID="1" presetClass="entr" presetSubtype="0" fill="hold" grpId="0" nodeType="afterEffect">
                                  <p:stCondLst>
                                    <p:cond delay="100"/>
                                  </p:stCondLst>
                                  <p:childTnLst>
                                    <p:set>
                                      <p:cBhvr>
                                        <p:cTn id="249" dur="1" fill="hold">
                                          <p:stCondLst>
                                            <p:cond delay="0"/>
                                          </p:stCondLst>
                                        </p:cTn>
                                        <p:tgtEl>
                                          <p:spTgt spid="714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646" grpId="0" animBg="1"/>
      <p:bldP spid="712654" grpId="0" animBg="1"/>
      <p:bldP spid="712655" grpId="0" animBg="1"/>
      <p:bldP spid="712656" grpId="0" animBg="1"/>
      <p:bldP spid="712657" grpId="0" animBg="1"/>
      <p:bldP spid="712658" grpId="0" animBg="1"/>
      <p:bldP spid="712659" grpId="0" animBg="1"/>
      <p:bldP spid="712660" grpId="0" animBg="1"/>
      <p:bldP spid="712661" grpId="0" animBg="1"/>
      <p:bldP spid="712662" grpId="0" animBg="1"/>
      <p:bldP spid="712663" grpId="0" animBg="1"/>
      <p:bldP spid="712664" grpId="0" animBg="1"/>
      <p:bldP spid="712665" grpId="0" animBg="1"/>
      <p:bldP spid="712666" grpId="0" animBg="1"/>
      <p:bldP spid="712667" grpId="0" animBg="1"/>
      <p:bldP spid="712672" grpId="0" animBg="1"/>
      <p:bldP spid="712673" grpId="0" animBg="1"/>
      <p:bldP spid="712674" grpId="0" animBg="1"/>
      <p:bldP spid="712694" grpId="0" animBg="1"/>
      <p:bldP spid="712695" grpId="0" animBg="1"/>
      <p:bldP spid="712696" grpId="0" animBg="1"/>
      <p:bldP spid="712697" grpId="0" animBg="1"/>
      <p:bldP spid="712698" grpId="0" animBg="1"/>
      <p:bldP spid="712699" grpId="0" animBg="1"/>
      <p:bldP spid="712700" grpId="0" animBg="1"/>
      <p:bldP spid="712701" grpId="0" animBg="1"/>
      <p:bldP spid="712702" grpId="0" animBg="1"/>
      <p:bldP spid="712703" grpId="0" animBg="1"/>
      <p:bldP spid="714752" grpId="0" animBg="1"/>
      <p:bldP spid="714753" grpId="0" animBg="1"/>
      <p:bldP spid="714754" grpId="0" animBg="1"/>
      <p:bldP spid="714755" grpId="0" animBg="1"/>
      <p:bldP spid="714756" grpId="0" animBg="1"/>
      <p:bldP spid="714757" grpId="0" animBg="1"/>
      <p:bldP spid="714758" grpId="0" animBg="1"/>
      <p:bldP spid="714759" grpId="0" animBg="1"/>
      <p:bldP spid="714760" grpId="0" animBg="1"/>
      <p:bldP spid="714761" grpId="0" animBg="1"/>
      <p:bldP spid="714762" grpId="0" animBg="1"/>
      <p:bldP spid="714763" grpId="0" animBg="1"/>
      <p:bldP spid="714764" grpId="0" animBg="1"/>
      <p:bldP spid="714765" grpId="0" animBg="1"/>
      <p:bldP spid="714766" grpId="0" animBg="1"/>
      <p:bldP spid="714767" grpId="0" animBg="1"/>
      <p:bldP spid="714768" grpId="0" animBg="1"/>
      <p:bldP spid="714769" grpId="0" animBg="1"/>
      <p:bldP spid="714770" grpId="0" animBg="1"/>
      <p:bldP spid="714771" grpId="0" animBg="1"/>
      <p:bldP spid="714772" grpId="0" animBg="1"/>
      <p:bldP spid="714773" grpId="0" animBg="1"/>
      <p:bldP spid="714774" grpId="0" animBg="1"/>
      <p:bldP spid="714775" grpId="0" animBg="1"/>
      <p:bldP spid="714776" grpId="0" animBg="1"/>
      <p:bldP spid="714777" grpId="0" animBg="1"/>
      <p:bldP spid="714778" grpId="0" animBg="1"/>
      <p:bldP spid="714779" grpId="0" animBg="1"/>
      <p:bldP spid="714780" grpId="0" animBg="1"/>
      <p:bldP spid="714781" grpId="0" animBg="1"/>
      <p:bldP spid="714782" grpId="0" animBg="1"/>
      <p:bldP spid="714783" grpId="0" animBg="1"/>
      <p:bldP spid="714784" grpId="0" animBg="1"/>
      <p:bldP spid="714785" grpId="0" animBg="1"/>
      <p:bldP spid="714786" grpId="0" animBg="1"/>
      <p:bldP spid="714787" grpId="0" animBg="1"/>
      <p:bldP spid="714788" grpId="0" animBg="1"/>
      <p:bldP spid="714789" grpId="0" animBg="1"/>
      <p:bldP spid="714790" grpId="0" animBg="1"/>
      <p:bldP spid="714791" grpId="0" animBg="1"/>
      <p:bldP spid="714792" grpId="0" animBg="1"/>
      <p:bldP spid="714793" grpId="0" animBg="1"/>
      <p:bldP spid="714794" grpId="0" animBg="1"/>
      <p:bldP spid="714795" grpId="0" animBg="1"/>
      <p:bldP spid="714796" grpId="0" animBg="1"/>
      <p:bldP spid="714797" grpId="0" animBg="1"/>
      <p:bldP spid="714798" grpId="0" animBg="1"/>
      <p:bldP spid="714799" grpId="0" animBg="1"/>
      <p:bldP spid="714800" grpId="0" animBg="1"/>
      <p:bldP spid="714801" grpId="0" animBg="1"/>
      <p:bldP spid="714802" grpId="0" animBg="1"/>
      <p:bldP spid="714803" grpId="0" animBg="1"/>
      <p:bldP spid="714804" grpId="0" animBg="1"/>
      <p:bldP spid="714805" grpId="0" animBg="1"/>
      <p:bldP spid="714806" grpId="0" animBg="1"/>
      <p:bldP spid="714807" grpId="0" animBg="1"/>
      <p:bldP spid="714808" grpId="0" animBg="1"/>
      <p:bldP spid="714809" grpId="0" animBg="1"/>
      <p:bldP spid="714810" grpId="0" animBg="1"/>
      <p:bldP spid="714811" grpId="0" animBg="1"/>
      <p:bldP spid="714812" grpId="0" animBg="1"/>
      <p:bldP spid="714813" grpId="0" animBg="1"/>
      <p:bldP spid="714814" grpId="0" animBg="1"/>
      <p:bldP spid="714815" grpId="0" animBg="1"/>
      <p:bldP spid="714816" grpId="0" animBg="1"/>
      <p:bldP spid="714817" grpId="0" animBg="1"/>
      <p:bldP spid="714818" grpId="0" animBg="1"/>
      <p:bldP spid="714819" grpId="0" animBg="1"/>
      <p:bldP spid="714820" grpId="0" animBg="1"/>
      <p:bldP spid="714821" grpId="0" animBg="1"/>
      <p:bldP spid="714824" grpId="0" animBg="1"/>
      <p:bldP spid="714825" grpId="0" animBg="1"/>
      <p:bldP spid="714826" grpId="0" animBg="1"/>
      <p:bldP spid="714827" grpId="0" animBg="1"/>
      <p:bldP spid="714828" grpId="0" animBg="1"/>
      <p:bldP spid="7148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9"/>
          <p:cNvGrpSpPr>
            <a:grpSpLocks/>
          </p:cNvGrpSpPr>
          <p:nvPr/>
        </p:nvGrpSpPr>
        <p:grpSpPr bwMode="auto">
          <a:xfrm>
            <a:off x="2247900" y="690563"/>
            <a:ext cx="6499225" cy="6486525"/>
            <a:chOff x="1137" y="182"/>
            <a:chExt cx="3965" cy="3958"/>
          </a:xfrm>
        </p:grpSpPr>
        <p:sp>
          <p:nvSpPr>
            <p:cNvPr id="7193" name="Freeform 30"/>
            <p:cNvSpPr>
              <a:spLocks/>
            </p:cNvSpPr>
            <p:nvPr/>
          </p:nvSpPr>
          <p:spPr bwMode="gray">
            <a:xfrm>
              <a:off x="1137" y="182"/>
              <a:ext cx="3965" cy="3958"/>
            </a:xfrm>
            <a:custGeom>
              <a:avLst/>
              <a:gdLst>
                <a:gd name="T0" fmla="*/ 1097 w 3965"/>
                <a:gd name="T1" fmla="*/ 210 h 3958"/>
                <a:gd name="T2" fmla="*/ 1254 w 3965"/>
                <a:gd name="T3" fmla="*/ 137 h 3958"/>
                <a:gd name="T4" fmla="*/ 1415 w 3965"/>
                <a:gd name="T5" fmla="*/ 82 h 3958"/>
                <a:gd name="T6" fmla="*/ 1587 w 3965"/>
                <a:gd name="T7" fmla="*/ 39 h 3958"/>
                <a:gd name="T8" fmla="*/ 1761 w 3965"/>
                <a:gd name="T9" fmla="*/ 9 h 3958"/>
                <a:gd name="T10" fmla="*/ 1932 w 3965"/>
                <a:gd name="T11" fmla="*/ 0 h 3958"/>
                <a:gd name="T12" fmla="*/ 2106 w 3965"/>
                <a:gd name="T13" fmla="*/ 5 h 3958"/>
                <a:gd name="T14" fmla="*/ 2282 w 3965"/>
                <a:gd name="T15" fmla="*/ 26 h 3958"/>
                <a:gd name="T16" fmla="*/ 2452 w 3965"/>
                <a:gd name="T17" fmla="*/ 60 h 3958"/>
                <a:gd name="T18" fmla="*/ 2614 w 3965"/>
                <a:gd name="T19" fmla="*/ 112 h 3958"/>
                <a:gd name="T20" fmla="*/ 2768 w 3965"/>
                <a:gd name="T21" fmla="*/ 172 h 3958"/>
                <a:gd name="T22" fmla="*/ 2892 w 3965"/>
                <a:gd name="T23" fmla="*/ 227 h 3958"/>
                <a:gd name="T24" fmla="*/ 2989 w 3965"/>
                <a:gd name="T25" fmla="*/ 282 h 3958"/>
                <a:gd name="T26" fmla="*/ 3075 w 3965"/>
                <a:gd name="T27" fmla="*/ 338 h 3958"/>
                <a:gd name="T28" fmla="*/ 3155 w 3965"/>
                <a:gd name="T29" fmla="*/ 393 h 3958"/>
                <a:gd name="T30" fmla="*/ 3236 w 3965"/>
                <a:gd name="T31" fmla="*/ 457 h 3958"/>
                <a:gd name="T32" fmla="*/ 3309 w 3965"/>
                <a:gd name="T33" fmla="*/ 522 h 3958"/>
                <a:gd name="T34" fmla="*/ 3446 w 3965"/>
                <a:gd name="T35" fmla="*/ 653 h 3958"/>
                <a:gd name="T36" fmla="*/ 3556 w 3965"/>
                <a:gd name="T37" fmla="*/ 782 h 3958"/>
                <a:gd name="T38" fmla="*/ 3655 w 3965"/>
                <a:gd name="T39" fmla="*/ 928 h 3958"/>
                <a:gd name="T40" fmla="*/ 3744 w 3965"/>
                <a:gd name="T41" fmla="*/ 1081 h 3958"/>
                <a:gd name="T42" fmla="*/ 3821 w 3965"/>
                <a:gd name="T43" fmla="*/ 1239 h 3958"/>
                <a:gd name="T44" fmla="*/ 3876 w 3965"/>
                <a:gd name="T45" fmla="*/ 1405 h 3958"/>
                <a:gd name="T46" fmla="*/ 3923 w 3965"/>
                <a:gd name="T47" fmla="*/ 1576 h 3958"/>
                <a:gd name="T48" fmla="*/ 3945 w 3965"/>
                <a:gd name="T49" fmla="*/ 1713 h 3958"/>
                <a:gd name="T50" fmla="*/ 3962 w 3965"/>
                <a:gd name="T51" fmla="*/ 1925 h 3958"/>
                <a:gd name="T52" fmla="*/ 3962 w 3965"/>
                <a:gd name="T53" fmla="*/ 2139 h 3958"/>
                <a:gd name="T54" fmla="*/ 3932 w 3965"/>
                <a:gd name="T55" fmla="*/ 2353 h 3958"/>
                <a:gd name="T56" fmla="*/ 3876 w 3965"/>
                <a:gd name="T57" fmla="*/ 2562 h 3958"/>
                <a:gd name="T58" fmla="*/ 3804 w 3965"/>
                <a:gd name="T59" fmla="*/ 2767 h 3958"/>
                <a:gd name="T60" fmla="*/ 3706 w 3965"/>
                <a:gd name="T61" fmla="*/ 2959 h 3958"/>
                <a:gd name="T62" fmla="*/ 3591 w 3965"/>
                <a:gd name="T63" fmla="*/ 3138 h 3958"/>
                <a:gd name="T64" fmla="*/ 3454 w 3965"/>
                <a:gd name="T65" fmla="*/ 3308 h 3958"/>
                <a:gd name="T66" fmla="*/ 3300 w 3965"/>
                <a:gd name="T67" fmla="*/ 3453 h 3958"/>
                <a:gd name="T68" fmla="*/ 3135 w 3965"/>
                <a:gd name="T69" fmla="*/ 3586 h 3958"/>
                <a:gd name="T70" fmla="*/ 2951 w 3965"/>
                <a:gd name="T71" fmla="*/ 3702 h 3958"/>
                <a:gd name="T72" fmla="*/ 2755 w 3965"/>
                <a:gd name="T73" fmla="*/ 3791 h 3958"/>
                <a:gd name="T74" fmla="*/ 2567 w 3965"/>
                <a:gd name="T75" fmla="*/ 3859 h 3958"/>
                <a:gd name="T76" fmla="*/ 2256 w 3965"/>
                <a:gd name="T77" fmla="*/ 3936 h 3958"/>
                <a:gd name="T78" fmla="*/ 1936 w 3965"/>
                <a:gd name="T79" fmla="*/ 3958 h 3958"/>
                <a:gd name="T80" fmla="*/ 1616 w 3965"/>
                <a:gd name="T81" fmla="*/ 3923 h 3958"/>
                <a:gd name="T82" fmla="*/ 1309 w 3965"/>
                <a:gd name="T83" fmla="*/ 3842 h 3958"/>
                <a:gd name="T84" fmla="*/ 1015 w 3965"/>
                <a:gd name="T85" fmla="*/ 3709 h 3958"/>
                <a:gd name="T86" fmla="*/ 755 w 3965"/>
                <a:gd name="T87" fmla="*/ 3535 h 3958"/>
                <a:gd name="T88" fmla="*/ 521 w 3965"/>
                <a:gd name="T89" fmla="*/ 3317 h 3958"/>
                <a:gd name="T90" fmla="*/ 324 w 3965"/>
                <a:gd name="T91" fmla="*/ 3065 h 3958"/>
                <a:gd name="T92" fmla="*/ 170 w 3965"/>
                <a:gd name="T93" fmla="*/ 2783 h 3958"/>
                <a:gd name="T94" fmla="*/ 68 w 3965"/>
                <a:gd name="T95" fmla="*/ 2481 h 3958"/>
                <a:gd name="T96" fmla="*/ 9 w 3965"/>
                <a:gd name="T97" fmla="*/ 2165 h 3958"/>
                <a:gd name="T98" fmla="*/ 4 w 3965"/>
                <a:gd name="T99" fmla="*/ 1848 h 3958"/>
                <a:gd name="T100" fmla="*/ 51 w 3965"/>
                <a:gd name="T101" fmla="*/ 1533 h 3958"/>
                <a:gd name="T102" fmla="*/ 154 w 3965"/>
                <a:gd name="T103" fmla="*/ 1230 h 3958"/>
                <a:gd name="T104" fmla="*/ 298 w 3965"/>
                <a:gd name="T105" fmla="*/ 944 h 3958"/>
                <a:gd name="T106" fmla="*/ 486 w 3965"/>
                <a:gd name="T107" fmla="*/ 688 h 3958"/>
                <a:gd name="T108" fmla="*/ 713 w 3965"/>
                <a:gd name="T109" fmla="*/ 457 h 3958"/>
                <a:gd name="T110" fmla="*/ 790 w 3965"/>
                <a:gd name="T111" fmla="*/ 393 h 3958"/>
                <a:gd name="T112" fmla="*/ 861 w 3965"/>
                <a:gd name="T113" fmla="*/ 342 h 3958"/>
                <a:gd name="T114" fmla="*/ 938 w 3965"/>
                <a:gd name="T115" fmla="*/ 295 h 3958"/>
                <a:gd name="T116" fmla="*/ 1015 w 3965"/>
                <a:gd name="T117" fmla="*/ 249 h 39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65"/>
                <a:gd name="T178" fmla="*/ 0 h 3958"/>
                <a:gd name="T179" fmla="*/ 3965 w 3965"/>
                <a:gd name="T180" fmla="*/ 3958 h 39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65" h="3958">
                  <a:moveTo>
                    <a:pt x="1015" y="249"/>
                  </a:moveTo>
                  <a:lnTo>
                    <a:pt x="1097" y="210"/>
                  </a:lnTo>
                  <a:lnTo>
                    <a:pt x="1173" y="172"/>
                  </a:lnTo>
                  <a:lnTo>
                    <a:pt x="1254" y="137"/>
                  </a:lnTo>
                  <a:lnTo>
                    <a:pt x="1335" y="108"/>
                  </a:lnTo>
                  <a:lnTo>
                    <a:pt x="1415" y="82"/>
                  </a:lnTo>
                  <a:lnTo>
                    <a:pt x="1501" y="57"/>
                  </a:lnTo>
                  <a:lnTo>
                    <a:pt x="1587" y="39"/>
                  </a:lnTo>
                  <a:lnTo>
                    <a:pt x="1671" y="22"/>
                  </a:lnTo>
                  <a:lnTo>
                    <a:pt x="1761" y="9"/>
                  </a:lnTo>
                  <a:lnTo>
                    <a:pt x="1846" y="5"/>
                  </a:lnTo>
                  <a:lnTo>
                    <a:pt x="1932" y="0"/>
                  </a:lnTo>
                  <a:lnTo>
                    <a:pt x="2022" y="0"/>
                  </a:lnTo>
                  <a:lnTo>
                    <a:pt x="2106" y="5"/>
                  </a:lnTo>
                  <a:lnTo>
                    <a:pt x="2192" y="9"/>
                  </a:lnTo>
                  <a:lnTo>
                    <a:pt x="2282" y="26"/>
                  </a:lnTo>
                  <a:lnTo>
                    <a:pt x="2367" y="39"/>
                  </a:lnTo>
                  <a:lnTo>
                    <a:pt x="2452" y="60"/>
                  </a:lnTo>
                  <a:lnTo>
                    <a:pt x="2534" y="82"/>
                  </a:lnTo>
                  <a:lnTo>
                    <a:pt x="2614" y="112"/>
                  </a:lnTo>
                  <a:lnTo>
                    <a:pt x="2695" y="137"/>
                  </a:lnTo>
                  <a:lnTo>
                    <a:pt x="2768" y="172"/>
                  </a:lnTo>
                  <a:lnTo>
                    <a:pt x="2828" y="198"/>
                  </a:lnTo>
                  <a:lnTo>
                    <a:pt x="2892" y="227"/>
                  </a:lnTo>
                  <a:lnTo>
                    <a:pt x="2956" y="262"/>
                  </a:lnTo>
                  <a:lnTo>
                    <a:pt x="2989" y="282"/>
                  </a:lnTo>
                  <a:lnTo>
                    <a:pt x="3033" y="308"/>
                  </a:lnTo>
                  <a:lnTo>
                    <a:pt x="3075" y="338"/>
                  </a:lnTo>
                  <a:lnTo>
                    <a:pt x="3117" y="368"/>
                  </a:lnTo>
                  <a:lnTo>
                    <a:pt x="3155" y="393"/>
                  </a:lnTo>
                  <a:lnTo>
                    <a:pt x="3198" y="428"/>
                  </a:lnTo>
                  <a:lnTo>
                    <a:pt x="3236" y="457"/>
                  </a:lnTo>
                  <a:lnTo>
                    <a:pt x="3232" y="457"/>
                  </a:lnTo>
                  <a:lnTo>
                    <a:pt x="3309" y="522"/>
                  </a:lnTo>
                  <a:lnTo>
                    <a:pt x="3386" y="595"/>
                  </a:lnTo>
                  <a:lnTo>
                    <a:pt x="3446" y="653"/>
                  </a:lnTo>
                  <a:lnTo>
                    <a:pt x="3501" y="714"/>
                  </a:lnTo>
                  <a:lnTo>
                    <a:pt x="3556" y="782"/>
                  </a:lnTo>
                  <a:lnTo>
                    <a:pt x="3607" y="855"/>
                  </a:lnTo>
                  <a:lnTo>
                    <a:pt x="3655" y="928"/>
                  </a:lnTo>
                  <a:lnTo>
                    <a:pt x="3706" y="999"/>
                  </a:lnTo>
                  <a:lnTo>
                    <a:pt x="3744" y="1081"/>
                  </a:lnTo>
                  <a:lnTo>
                    <a:pt x="3782" y="1157"/>
                  </a:lnTo>
                  <a:lnTo>
                    <a:pt x="3821" y="1239"/>
                  </a:lnTo>
                  <a:lnTo>
                    <a:pt x="3850" y="1323"/>
                  </a:lnTo>
                  <a:lnTo>
                    <a:pt x="3876" y="1405"/>
                  </a:lnTo>
                  <a:lnTo>
                    <a:pt x="3907" y="1490"/>
                  </a:lnTo>
                  <a:lnTo>
                    <a:pt x="3923" y="1576"/>
                  </a:lnTo>
                  <a:lnTo>
                    <a:pt x="3936" y="1661"/>
                  </a:lnTo>
                  <a:lnTo>
                    <a:pt x="3945" y="1713"/>
                  </a:lnTo>
                  <a:lnTo>
                    <a:pt x="3958" y="1819"/>
                  </a:lnTo>
                  <a:lnTo>
                    <a:pt x="3962" y="1925"/>
                  </a:lnTo>
                  <a:lnTo>
                    <a:pt x="3965" y="2033"/>
                  </a:lnTo>
                  <a:lnTo>
                    <a:pt x="3962" y="2139"/>
                  </a:lnTo>
                  <a:lnTo>
                    <a:pt x="3949" y="2251"/>
                  </a:lnTo>
                  <a:lnTo>
                    <a:pt x="3932" y="2353"/>
                  </a:lnTo>
                  <a:lnTo>
                    <a:pt x="3907" y="2459"/>
                  </a:lnTo>
                  <a:lnTo>
                    <a:pt x="3876" y="2562"/>
                  </a:lnTo>
                  <a:lnTo>
                    <a:pt x="3846" y="2664"/>
                  </a:lnTo>
                  <a:lnTo>
                    <a:pt x="3804" y="2767"/>
                  </a:lnTo>
                  <a:lnTo>
                    <a:pt x="3757" y="2860"/>
                  </a:lnTo>
                  <a:lnTo>
                    <a:pt x="3706" y="2959"/>
                  </a:lnTo>
                  <a:lnTo>
                    <a:pt x="3651" y="3048"/>
                  </a:lnTo>
                  <a:lnTo>
                    <a:pt x="3591" y="3138"/>
                  </a:lnTo>
                  <a:lnTo>
                    <a:pt x="3527" y="3223"/>
                  </a:lnTo>
                  <a:lnTo>
                    <a:pt x="3454" y="3308"/>
                  </a:lnTo>
                  <a:lnTo>
                    <a:pt x="3382" y="3381"/>
                  </a:lnTo>
                  <a:lnTo>
                    <a:pt x="3300" y="3453"/>
                  </a:lnTo>
                  <a:lnTo>
                    <a:pt x="3219" y="3522"/>
                  </a:lnTo>
                  <a:lnTo>
                    <a:pt x="3135" y="3586"/>
                  </a:lnTo>
                  <a:lnTo>
                    <a:pt x="3040" y="3645"/>
                  </a:lnTo>
                  <a:lnTo>
                    <a:pt x="2951" y="3702"/>
                  </a:lnTo>
                  <a:lnTo>
                    <a:pt x="2853" y="3748"/>
                  </a:lnTo>
                  <a:lnTo>
                    <a:pt x="2755" y="3791"/>
                  </a:lnTo>
                  <a:lnTo>
                    <a:pt x="2656" y="3830"/>
                  </a:lnTo>
                  <a:lnTo>
                    <a:pt x="2567" y="3859"/>
                  </a:lnTo>
                  <a:lnTo>
                    <a:pt x="2384" y="3914"/>
                  </a:lnTo>
                  <a:lnTo>
                    <a:pt x="2256" y="3936"/>
                  </a:lnTo>
                  <a:lnTo>
                    <a:pt x="2093" y="3958"/>
                  </a:lnTo>
                  <a:lnTo>
                    <a:pt x="1936" y="3958"/>
                  </a:lnTo>
                  <a:lnTo>
                    <a:pt x="1774" y="3945"/>
                  </a:lnTo>
                  <a:lnTo>
                    <a:pt x="1616" y="3923"/>
                  </a:lnTo>
                  <a:lnTo>
                    <a:pt x="1463" y="3894"/>
                  </a:lnTo>
                  <a:lnTo>
                    <a:pt x="1309" y="3842"/>
                  </a:lnTo>
                  <a:lnTo>
                    <a:pt x="1161" y="3786"/>
                  </a:lnTo>
                  <a:lnTo>
                    <a:pt x="1015" y="3709"/>
                  </a:lnTo>
                  <a:lnTo>
                    <a:pt x="883" y="3625"/>
                  </a:lnTo>
                  <a:lnTo>
                    <a:pt x="755" y="3535"/>
                  </a:lnTo>
                  <a:lnTo>
                    <a:pt x="631" y="3427"/>
                  </a:lnTo>
                  <a:lnTo>
                    <a:pt x="521" y="3317"/>
                  </a:lnTo>
                  <a:lnTo>
                    <a:pt x="413" y="3193"/>
                  </a:lnTo>
                  <a:lnTo>
                    <a:pt x="324" y="3065"/>
                  </a:lnTo>
                  <a:lnTo>
                    <a:pt x="239" y="2929"/>
                  </a:lnTo>
                  <a:lnTo>
                    <a:pt x="170" y="2783"/>
                  </a:lnTo>
                  <a:lnTo>
                    <a:pt x="111" y="2635"/>
                  </a:lnTo>
                  <a:lnTo>
                    <a:pt x="68" y="2481"/>
                  </a:lnTo>
                  <a:lnTo>
                    <a:pt x="29" y="2327"/>
                  </a:lnTo>
                  <a:lnTo>
                    <a:pt x="9" y="2165"/>
                  </a:lnTo>
                  <a:lnTo>
                    <a:pt x="0" y="2007"/>
                  </a:lnTo>
                  <a:lnTo>
                    <a:pt x="4" y="1848"/>
                  </a:lnTo>
                  <a:lnTo>
                    <a:pt x="26" y="1691"/>
                  </a:lnTo>
                  <a:lnTo>
                    <a:pt x="51" y="1533"/>
                  </a:lnTo>
                  <a:lnTo>
                    <a:pt x="99" y="1380"/>
                  </a:lnTo>
                  <a:lnTo>
                    <a:pt x="154" y="1230"/>
                  </a:lnTo>
                  <a:lnTo>
                    <a:pt x="221" y="1081"/>
                  </a:lnTo>
                  <a:lnTo>
                    <a:pt x="298" y="944"/>
                  </a:lnTo>
                  <a:lnTo>
                    <a:pt x="388" y="812"/>
                  </a:lnTo>
                  <a:lnTo>
                    <a:pt x="486" y="688"/>
                  </a:lnTo>
                  <a:lnTo>
                    <a:pt x="598" y="573"/>
                  </a:lnTo>
                  <a:lnTo>
                    <a:pt x="713" y="457"/>
                  </a:lnTo>
                  <a:lnTo>
                    <a:pt x="768" y="410"/>
                  </a:lnTo>
                  <a:lnTo>
                    <a:pt x="790" y="393"/>
                  </a:lnTo>
                  <a:lnTo>
                    <a:pt x="823" y="368"/>
                  </a:lnTo>
                  <a:lnTo>
                    <a:pt x="861" y="342"/>
                  </a:lnTo>
                  <a:lnTo>
                    <a:pt x="900" y="317"/>
                  </a:lnTo>
                  <a:lnTo>
                    <a:pt x="938" y="295"/>
                  </a:lnTo>
                  <a:lnTo>
                    <a:pt x="976" y="269"/>
                  </a:lnTo>
                  <a:lnTo>
                    <a:pt x="1015" y="249"/>
                  </a:lnTo>
                </a:path>
              </a:pathLst>
            </a:custGeom>
            <a:noFill/>
            <a:ln w="3175">
              <a:solidFill>
                <a:schemeClr val="accent2"/>
              </a:solidFill>
              <a:prstDash val="sysDot"/>
              <a:round/>
              <a:headEnd/>
              <a:tailEnd/>
            </a:ln>
          </p:spPr>
          <p:txBody>
            <a:bodyPr/>
            <a:lstStyle/>
            <a:p>
              <a:endParaRPr lang="de-DE"/>
            </a:p>
          </p:txBody>
        </p:sp>
        <p:sp>
          <p:nvSpPr>
            <p:cNvPr id="7194" name="Line 31"/>
            <p:cNvSpPr>
              <a:spLocks noChangeShapeType="1"/>
            </p:cNvSpPr>
            <p:nvPr/>
          </p:nvSpPr>
          <p:spPr bwMode="gray">
            <a:xfrm>
              <a:off x="3124" y="182"/>
              <a:ext cx="1" cy="3958"/>
            </a:xfrm>
            <a:prstGeom prst="line">
              <a:avLst/>
            </a:prstGeom>
            <a:noFill/>
            <a:ln w="3175">
              <a:solidFill>
                <a:schemeClr val="accent2"/>
              </a:solidFill>
              <a:prstDash val="sysDot"/>
              <a:round/>
              <a:headEnd/>
              <a:tailEnd/>
            </a:ln>
          </p:spPr>
          <p:txBody>
            <a:bodyPr/>
            <a:lstStyle/>
            <a:p>
              <a:endParaRPr lang="es-AR"/>
            </a:p>
          </p:txBody>
        </p:sp>
        <p:sp>
          <p:nvSpPr>
            <p:cNvPr id="7195" name="Freeform 32"/>
            <p:cNvSpPr>
              <a:spLocks/>
            </p:cNvSpPr>
            <p:nvPr/>
          </p:nvSpPr>
          <p:spPr bwMode="gray">
            <a:xfrm>
              <a:off x="2864" y="200"/>
              <a:ext cx="200" cy="577"/>
            </a:xfrm>
            <a:custGeom>
              <a:avLst/>
              <a:gdLst>
                <a:gd name="T0" fmla="*/ 200 w 200"/>
                <a:gd name="T1" fmla="*/ 577 h 577"/>
                <a:gd name="T2" fmla="*/ 180 w 200"/>
                <a:gd name="T3" fmla="*/ 495 h 577"/>
                <a:gd name="T4" fmla="*/ 154 w 200"/>
                <a:gd name="T5" fmla="*/ 410 h 577"/>
                <a:gd name="T6" fmla="*/ 128 w 200"/>
                <a:gd name="T7" fmla="*/ 328 h 577"/>
                <a:gd name="T8" fmla="*/ 103 w 200"/>
                <a:gd name="T9" fmla="*/ 247 h 577"/>
                <a:gd name="T10" fmla="*/ 72 w 200"/>
                <a:gd name="T11" fmla="*/ 171 h 577"/>
                <a:gd name="T12" fmla="*/ 39 w 200"/>
                <a:gd name="T13" fmla="*/ 90 h 577"/>
                <a:gd name="T14" fmla="*/ 0 w 200"/>
                <a:gd name="T15" fmla="*/ 0 h 577"/>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577"/>
                <a:gd name="T26" fmla="*/ 200 w 200"/>
                <a:gd name="T27" fmla="*/ 577 h 5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577">
                  <a:moveTo>
                    <a:pt x="200" y="577"/>
                  </a:moveTo>
                  <a:lnTo>
                    <a:pt x="180" y="495"/>
                  </a:lnTo>
                  <a:lnTo>
                    <a:pt x="154" y="410"/>
                  </a:lnTo>
                  <a:lnTo>
                    <a:pt x="128" y="328"/>
                  </a:lnTo>
                  <a:lnTo>
                    <a:pt x="103" y="247"/>
                  </a:lnTo>
                  <a:lnTo>
                    <a:pt x="72" y="171"/>
                  </a:lnTo>
                  <a:lnTo>
                    <a:pt x="39" y="90"/>
                  </a:lnTo>
                  <a:lnTo>
                    <a:pt x="0" y="0"/>
                  </a:lnTo>
                </a:path>
              </a:pathLst>
            </a:custGeom>
            <a:noFill/>
            <a:ln w="3175">
              <a:solidFill>
                <a:schemeClr val="accent2"/>
              </a:solidFill>
              <a:prstDash val="sysDot"/>
              <a:round/>
              <a:headEnd/>
              <a:tailEnd/>
            </a:ln>
          </p:spPr>
          <p:txBody>
            <a:bodyPr/>
            <a:lstStyle/>
            <a:p>
              <a:endParaRPr lang="de-DE"/>
            </a:p>
          </p:txBody>
        </p:sp>
        <p:sp>
          <p:nvSpPr>
            <p:cNvPr id="7196" name="Freeform 33"/>
            <p:cNvSpPr>
              <a:spLocks/>
            </p:cNvSpPr>
            <p:nvPr/>
          </p:nvSpPr>
          <p:spPr bwMode="gray">
            <a:xfrm>
              <a:off x="2634" y="242"/>
              <a:ext cx="375" cy="547"/>
            </a:xfrm>
            <a:custGeom>
              <a:avLst/>
              <a:gdLst>
                <a:gd name="T0" fmla="*/ 375 w 375"/>
                <a:gd name="T1" fmla="*/ 547 h 547"/>
                <a:gd name="T2" fmla="*/ 346 w 375"/>
                <a:gd name="T3" fmla="*/ 487 h 547"/>
                <a:gd name="T4" fmla="*/ 311 w 375"/>
                <a:gd name="T5" fmla="*/ 427 h 547"/>
                <a:gd name="T6" fmla="*/ 282 w 375"/>
                <a:gd name="T7" fmla="*/ 368 h 547"/>
                <a:gd name="T8" fmla="*/ 247 w 375"/>
                <a:gd name="T9" fmla="*/ 312 h 547"/>
                <a:gd name="T10" fmla="*/ 205 w 375"/>
                <a:gd name="T11" fmla="*/ 253 h 547"/>
                <a:gd name="T12" fmla="*/ 170 w 375"/>
                <a:gd name="T13" fmla="*/ 202 h 547"/>
                <a:gd name="T14" fmla="*/ 128 w 375"/>
                <a:gd name="T15" fmla="*/ 141 h 547"/>
                <a:gd name="T16" fmla="*/ 85 w 375"/>
                <a:gd name="T17" fmla="*/ 94 h 547"/>
                <a:gd name="T18" fmla="*/ 39 w 375"/>
                <a:gd name="T19" fmla="*/ 39 h 547"/>
                <a:gd name="T20" fmla="*/ 0 w 375"/>
                <a:gd name="T21" fmla="*/ 0 h 5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5"/>
                <a:gd name="T34" fmla="*/ 0 h 547"/>
                <a:gd name="T35" fmla="*/ 375 w 375"/>
                <a:gd name="T36" fmla="*/ 547 h 5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5" h="547">
                  <a:moveTo>
                    <a:pt x="375" y="547"/>
                  </a:moveTo>
                  <a:lnTo>
                    <a:pt x="346" y="487"/>
                  </a:lnTo>
                  <a:lnTo>
                    <a:pt x="311" y="427"/>
                  </a:lnTo>
                  <a:lnTo>
                    <a:pt x="282" y="368"/>
                  </a:lnTo>
                  <a:lnTo>
                    <a:pt x="247" y="312"/>
                  </a:lnTo>
                  <a:lnTo>
                    <a:pt x="205" y="253"/>
                  </a:lnTo>
                  <a:lnTo>
                    <a:pt x="170" y="202"/>
                  </a:lnTo>
                  <a:lnTo>
                    <a:pt x="128" y="141"/>
                  </a:lnTo>
                  <a:lnTo>
                    <a:pt x="85" y="94"/>
                  </a:lnTo>
                  <a:lnTo>
                    <a:pt x="39" y="39"/>
                  </a:lnTo>
                  <a:lnTo>
                    <a:pt x="0" y="0"/>
                  </a:lnTo>
                </a:path>
              </a:pathLst>
            </a:custGeom>
            <a:noFill/>
            <a:ln w="3175">
              <a:solidFill>
                <a:schemeClr val="accent2"/>
              </a:solidFill>
              <a:prstDash val="sysDot"/>
              <a:round/>
              <a:headEnd/>
              <a:tailEnd/>
            </a:ln>
          </p:spPr>
          <p:txBody>
            <a:bodyPr/>
            <a:lstStyle/>
            <a:p>
              <a:endParaRPr lang="de-DE"/>
            </a:p>
          </p:txBody>
        </p:sp>
        <p:sp>
          <p:nvSpPr>
            <p:cNvPr id="7197" name="Freeform 34"/>
            <p:cNvSpPr>
              <a:spLocks/>
            </p:cNvSpPr>
            <p:nvPr/>
          </p:nvSpPr>
          <p:spPr bwMode="gray">
            <a:xfrm>
              <a:off x="2400" y="315"/>
              <a:ext cx="567" cy="495"/>
            </a:xfrm>
            <a:custGeom>
              <a:avLst/>
              <a:gdLst>
                <a:gd name="T0" fmla="*/ 567 w 567"/>
                <a:gd name="T1" fmla="*/ 495 h 495"/>
                <a:gd name="T2" fmla="*/ 523 w 567"/>
                <a:gd name="T3" fmla="*/ 444 h 495"/>
                <a:gd name="T4" fmla="*/ 481 w 567"/>
                <a:gd name="T5" fmla="*/ 398 h 495"/>
                <a:gd name="T6" fmla="*/ 439 w 567"/>
                <a:gd name="T7" fmla="*/ 346 h 495"/>
                <a:gd name="T8" fmla="*/ 344 w 567"/>
                <a:gd name="T9" fmla="*/ 251 h 495"/>
                <a:gd name="T10" fmla="*/ 298 w 567"/>
                <a:gd name="T11" fmla="*/ 213 h 495"/>
                <a:gd name="T12" fmla="*/ 247 w 567"/>
                <a:gd name="T13" fmla="*/ 171 h 495"/>
                <a:gd name="T14" fmla="*/ 191 w 567"/>
                <a:gd name="T15" fmla="*/ 129 h 495"/>
                <a:gd name="T16" fmla="*/ 139 w 567"/>
                <a:gd name="T17" fmla="*/ 90 h 495"/>
                <a:gd name="T18" fmla="*/ 84 w 567"/>
                <a:gd name="T19" fmla="*/ 56 h 495"/>
                <a:gd name="T20" fmla="*/ 29 w 567"/>
                <a:gd name="T21" fmla="*/ 21 h 495"/>
                <a:gd name="T22" fmla="*/ 0 w 567"/>
                <a:gd name="T23" fmla="*/ 0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7"/>
                <a:gd name="T37" fmla="*/ 0 h 495"/>
                <a:gd name="T38" fmla="*/ 567 w 567"/>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7" h="495">
                  <a:moveTo>
                    <a:pt x="567" y="495"/>
                  </a:moveTo>
                  <a:lnTo>
                    <a:pt x="523" y="444"/>
                  </a:lnTo>
                  <a:lnTo>
                    <a:pt x="481" y="398"/>
                  </a:lnTo>
                  <a:lnTo>
                    <a:pt x="439" y="346"/>
                  </a:lnTo>
                  <a:lnTo>
                    <a:pt x="344" y="251"/>
                  </a:lnTo>
                  <a:lnTo>
                    <a:pt x="298" y="213"/>
                  </a:lnTo>
                  <a:lnTo>
                    <a:pt x="247" y="171"/>
                  </a:lnTo>
                  <a:lnTo>
                    <a:pt x="191" y="129"/>
                  </a:lnTo>
                  <a:lnTo>
                    <a:pt x="139" y="90"/>
                  </a:lnTo>
                  <a:lnTo>
                    <a:pt x="84" y="56"/>
                  </a:lnTo>
                  <a:lnTo>
                    <a:pt x="29" y="21"/>
                  </a:lnTo>
                  <a:lnTo>
                    <a:pt x="0" y="0"/>
                  </a:lnTo>
                </a:path>
              </a:pathLst>
            </a:custGeom>
            <a:noFill/>
            <a:ln w="3175">
              <a:solidFill>
                <a:schemeClr val="accent2"/>
              </a:solidFill>
              <a:prstDash val="sysDot"/>
              <a:round/>
              <a:headEnd/>
              <a:tailEnd/>
            </a:ln>
          </p:spPr>
          <p:txBody>
            <a:bodyPr/>
            <a:lstStyle/>
            <a:p>
              <a:endParaRPr lang="de-DE"/>
            </a:p>
          </p:txBody>
        </p:sp>
        <p:sp>
          <p:nvSpPr>
            <p:cNvPr id="7198" name="Freeform 35"/>
            <p:cNvSpPr>
              <a:spLocks/>
            </p:cNvSpPr>
            <p:nvPr/>
          </p:nvSpPr>
          <p:spPr bwMode="gray">
            <a:xfrm>
              <a:off x="2139" y="444"/>
              <a:ext cx="793" cy="388"/>
            </a:xfrm>
            <a:custGeom>
              <a:avLst/>
              <a:gdLst>
                <a:gd name="T0" fmla="*/ 793 w 793"/>
                <a:gd name="T1" fmla="*/ 388 h 388"/>
                <a:gd name="T2" fmla="*/ 742 w 793"/>
                <a:gd name="T3" fmla="*/ 349 h 388"/>
                <a:gd name="T4" fmla="*/ 695 w 793"/>
                <a:gd name="T5" fmla="*/ 311 h 388"/>
                <a:gd name="T6" fmla="*/ 644 w 793"/>
                <a:gd name="T7" fmla="*/ 272 h 388"/>
                <a:gd name="T8" fmla="*/ 589 w 793"/>
                <a:gd name="T9" fmla="*/ 238 h 388"/>
                <a:gd name="T10" fmla="*/ 534 w 793"/>
                <a:gd name="T11" fmla="*/ 204 h 388"/>
                <a:gd name="T12" fmla="*/ 482 w 793"/>
                <a:gd name="T13" fmla="*/ 174 h 388"/>
                <a:gd name="T14" fmla="*/ 426 w 793"/>
                <a:gd name="T15" fmla="*/ 144 h 388"/>
                <a:gd name="T16" fmla="*/ 367 w 793"/>
                <a:gd name="T17" fmla="*/ 119 h 388"/>
                <a:gd name="T18" fmla="*/ 311 w 793"/>
                <a:gd name="T19" fmla="*/ 89 h 388"/>
                <a:gd name="T20" fmla="*/ 252 w 793"/>
                <a:gd name="T21" fmla="*/ 67 h 388"/>
                <a:gd name="T22" fmla="*/ 192 w 793"/>
                <a:gd name="T23" fmla="*/ 46 h 388"/>
                <a:gd name="T24" fmla="*/ 133 w 793"/>
                <a:gd name="T25" fmla="*/ 25 h 388"/>
                <a:gd name="T26" fmla="*/ 73 w 793"/>
                <a:gd name="T27" fmla="*/ 12 h 388"/>
                <a:gd name="T28" fmla="*/ 0 w 793"/>
                <a:gd name="T29" fmla="*/ 0 h 3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3"/>
                <a:gd name="T46" fmla="*/ 0 h 388"/>
                <a:gd name="T47" fmla="*/ 793 w 793"/>
                <a:gd name="T48" fmla="*/ 388 h 3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3" h="388">
                  <a:moveTo>
                    <a:pt x="793" y="388"/>
                  </a:moveTo>
                  <a:lnTo>
                    <a:pt x="742" y="349"/>
                  </a:lnTo>
                  <a:lnTo>
                    <a:pt x="695" y="311"/>
                  </a:lnTo>
                  <a:lnTo>
                    <a:pt x="644" y="272"/>
                  </a:lnTo>
                  <a:lnTo>
                    <a:pt x="589" y="238"/>
                  </a:lnTo>
                  <a:lnTo>
                    <a:pt x="534" y="204"/>
                  </a:lnTo>
                  <a:lnTo>
                    <a:pt x="482" y="174"/>
                  </a:lnTo>
                  <a:lnTo>
                    <a:pt x="426" y="144"/>
                  </a:lnTo>
                  <a:lnTo>
                    <a:pt x="367" y="119"/>
                  </a:lnTo>
                  <a:lnTo>
                    <a:pt x="311" y="89"/>
                  </a:lnTo>
                  <a:lnTo>
                    <a:pt x="252" y="67"/>
                  </a:lnTo>
                  <a:lnTo>
                    <a:pt x="192" y="46"/>
                  </a:lnTo>
                  <a:lnTo>
                    <a:pt x="133" y="25"/>
                  </a:lnTo>
                  <a:lnTo>
                    <a:pt x="73" y="12"/>
                  </a:lnTo>
                  <a:lnTo>
                    <a:pt x="0" y="0"/>
                  </a:lnTo>
                </a:path>
              </a:pathLst>
            </a:custGeom>
            <a:noFill/>
            <a:ln w="3175">
              <a:solidFill>
                <a:schemeClr val="accent2"/>
              </a:solidFill>
              <a:prstDash val="sysDot"/>
              <a:round/>
              <a:headEnd/>
              <a:tailEnd/>
            </a:ln>
          </p:spPr>
          <p:txBody>
            <a:bodyPr/>
            <a:lstStyle/>
            <a:p>
              <a:endParaRPr lang="de-DE"/>
            </a:p>
          </p:txBody>
        </p:sp>
        <p:sp>
          <p:nvSpPr>
            <p:cNvPr id="7199" name="Freeform 36"/>
            <p:cNvSpPr>
              <a:spLocks/>
            </p:cNvSpPr>
            <p:nvPr/>
          </p:nvSpPr>
          <p:spPr bwMode="gray">
            <a:xfrm>
              <a:off x="1892" y="605"/>
              <a:ext cx="1006" cy="256"/>
            </a:xfrm>
            <a:custGeom>
              <a:avLst/>
              <a:gdLst>
                <a:gd name="T0" fmla="*/ 0 w 1006"/>
                <a:gd name="T1" fmla="*/ 0 h 256"/>
                <a:gd name="T2" fmla="*/ 77 w 1006"/>
                <a:gd name="T3" fmla="*/ 0 h 256"/>
                <a:gd name="T4" fmla="*/ 162 w 1006"/>
                <a:gd name="T5" fmla="*/ 5 h 256"/>
                <a:gd name="T6" fmla="*/ 252 w 1006"/>
                <a:gd name="T7" fmla="*/ 18 h 256"/>
                <a:gd name="T8" fmla="*/ 329 w 1006"/>
                <a:gd name="T9" fmla="*/ 26 h 256"/>
                <a:gd name="T10" fmla="*/ 418 w 1006"/>
                <a:gd name="T11" fmla="*/ 47 h 256"/>
                <a:gd name="T12" fmla="*/ 486 w 1006"/>
                <a:gd name="T13" fmla="*/ 64 h 256"/>
                <a:gd name="T14" fmla="*/ 550 w 1006"/>
                <a:gd name="T15" fmla="*/ 77 h 256"/>
                <a:gd name="T16" fmla="*/ 618 w 1006"/>
                <a:gd name="T17" fmla="*/ 99 h 256"/>
                <a:gd name="T18" fmla="*/ 686 w 1006"/>
                <a:gd name="T19" fmla="*/ 120 h 256"/>
                <a:gd name="T20" fmla="*/ 750 w 1006"/>
                <a:gd name="T21" fmla="*/ 141 h 256"/>
                <a:gd name="T22" fmla="*/ 814 w 1006"/>
                <a:gd name="T23" fmla="*/ 166 h 256"/>
                <a:gd name="T24" fmla="*/ 878 w 1006"/>
                <a:gd name="T25" fmla="*/ 197 h 256"/>
                <a:gd name="T26" fmla="*/ 942 w 1006"/>
                <a:gd name="T27" fmla="*/ 223 h 256"/>
                <a:gd name="T28" fmla="*/ 1006 w 1006"/>
                <a:gd name="T29" fmla="*/ 256 h 2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6"/>
                <a:gd name="T46" fmla="*/ 0 h 256"/>
                <a:gd name="T47" fmla="*/ 1006 w 1006"/>
                <a:gd name="T48" fmla="*/ 256 h 2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6" h="256">
                  <a:moveTo>
                    <a:pt x="0" y="0"/>
                  </a:moveTo>
                  <a:lnTo>
                    <a:pt x="77" y="0"/>
                  </a:lnTo>
                  <a:lnTo>
                    <a:pt x="162" y="5"/>
                  </a:lnTo>
                  <a:lnTo>
                    <a:pt x="252" y="18"/>
                  </a:lnTo>
                  <a:lnTo>
                    <a:pt x="329" y="26"/>
                  </a:lnTo>
                  <a:lnTo>
                    <a:pt x="418" y="47"/>
                  </a:lnTo>
                  <a:lnTo>
                    <a:pt x="486" y="64"/>
                  </a:lnTo>
                  <a:lnTo>
                    <a:pt x="550" y="77"/>
                  </a:lnTo>
                  <a:lnTo>
                    <a:pt x="618" y="99"/>
                  </a:lnTo>
                  <a:lnTo>
                    <a:pt x="686" y="120"/>
                  </a:lnTo>
                  <a:lnTo>
                    <a:pt x="750" y="141"/>
                  </a:lnTo>
                  <a:lnTo>
                    <a:pt x="814" y="166"/>
                  </a:lnTo>
                  <a:lnTo>
                    <a:pt x="878" y="197"/>
                  </a:lnTo>
                  <a:lnTo>
                    <a:pt x="942" y="223"/>
                  </a:lnTo>
                  <a:lnTo>
                    <a:pt x="1006" y="256"/>
                  </a:lnTo>
                </a:path>
              </a:pathLst>
            </a:custGeom>
            <a:noFill/>
            <a:ln w="3175">
              <a:solidFill>
                <a:schemeClr val="accent2"/>
              </a:solidFill>
              <a:prstDash val="sysDot"/>
              <a:round/>
              <a:headEnd/>
              <a:tailEnd/>
            </a:ln>
          </p:spPr>
          <p:txBody>
            <a:bodyPr/>
            <a:lstStyle/>
            <a:p>
              <a:endParaRPr lang="de-DE"/>
            </a:p>
          </p:txBody>
        </p:sp>
        <p:sp>
          <p:nvSpPr>
            <p:cNvPr id="7200" name="Freeform 37"/>
            <p:cNvSpPr>
              <a:spLocks/>
            </p:cNvSpPr>
            <p:nvPr/>
          </p:nvSpPr>
          <p:spPr bwMode="gray">
            <a:xfrm>
              <a:off x="1636" y="777"/>
              <a:ext cx="1236" cy="119"/>
            </a:xfrm>
            <a:custGeom>
              <a:avLst/>
              <a:gdLst>
                <a:gd name="T0" fmla="*/ 0 w 1236"/>
                <a:gd name="T1" fmla="*/ 84 h 119"/>
                <a:gd name="T2" fmla="*/ 102 w 1236"/>
                <a:gd name="T3" fmla="*/ 55 h 119"/>
                <a:gd name="T4" fmla="*/ 179 w 1236"/>
                <a:gd name="T5" fmla="*/ 33 h 119"/>
                <a:gd name="T6" fmla="*/ 256 w 1236"/>
                <a:gd name="T7" fmla="*/ 20 h 119"/>
                <a:gd name="T8" fmla="*/ 329 w 1236"/>
                <a:gd name="T9" fmla="*/ 12 h 119"/>
                <a:gd name="T10" fmla="*/ 406 w 1236"/>
                <a:gd name="T11" fmla="*/ 3 h 119"/>
                <a:gd name="T12" fmla="*/ 482 w 1236"/>
                <a:gd name="T13" fmla="*/ 0 h 119"/>
                <a:gd name="T14" fmla="*/ 559 w 1236"/>
                <a:gd name="T15" fmla="*/ 3 h 119"/>
                <a:gd name="T16" fmla="*/ 636 w 1236"/>
                <a:gd name="T17" fmla="*/ 3 h 119"/>
                <a:gd name="T18" fmla="*/ 751 w 1236"/>
                <a:gd name="T19" fmla="*/ 12 h 119"/>
                <a:gd name="T20" fmla="*/ 823 w 1236"/>
                <a:gd name="T21" fmla="*/ 25 h 119"/>
                <a:gd name="T22" fmla="*/ 891 w 1236"/>
                <a:gd name="T23" fmla="*/ 33 h 119"/>
                <a:gd name="T24" fmla="*/ 964 w 1236"/>
                <a:gd name="T25" fmla="*/ 46 h 119"/>
                <a:gd name="T26" fmla="*/ 1031 w 1236"/>
                <a:gd name="T27" fmla="*/ 64 h 119"/>
                <a:gd name="T28" fmla="*/ 1104 w 1236"/>
                <a:gd name="T29" fmla="*/ 80 h 119"/>
                <a:gd name="T30" fmla="*/ 1168 w 1236"/>
                <a:gd name="T31" fmla="*/ 97 h 119"/>
                <a:gd name="T32" fmla="*/ 1236 w 1236"/>
                <a:gd name="T33" fmla="*/ 119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6"/>
                <a:gd name="T52" fmla="*/ 0 h 119"/>
                <a:gd name="T53" fmla="*/ 1236 w 123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6" h="119">
                  <a:moveTo>
                    <a:pt x="0" y="84"/>
                  </a:moveTo>
                  <a:lnTo>
                    <a:pt x="102" y="55"/>
                  </a:lnTo>
                  <a:lnTo>
                    <a:pt x="179" y="33"/>
                  </a:lnTo>
                  <a:lnTo>
                    <a:pt x="256" y="20"/>
                  </a:lnTo>
                  <a:lnTo>
                    <a:pt x="329" y="12"/>
                  </a:lnTo>
                  <a:lnTo>
                    <a:pt x="406" y="3"/>
                  </a:lnTo>
                  <a:lnTo>
                    <a:pt x="482" y="0"/>
                  </a:lnTo>
                  <a:lnTo>
                    <a:pt x="559" y="3"/>
                  </a:lnTo>
                  <a:lnTo>
                    <a:pt x="636" y="3"/>
                  </a:lnTo>
                  <a:lnTo>
                    <a:pt x="751" y="12"/>
                  </a:lnTo>
                  <a:lnTo>
                    <a:pt x="823" y="25"/>
                  </a:lnTo>
                  <a:lnTo>
                    <a:pt x="891" y="33"/>
                  </a:lnTo>
                  <a:lnTo>
                    <a:pt x="964" y="46"/>
                  </a:lnTo>
                  <a:lnTo>
                    <a:pt x="1031" y="64"/>
                  </a:lnTo>
                  <a:lnTo>
                    <a:pt x="1104" y="80"/>
                  </a:lnTo>
                  <a:lnTo>
                    <a:pt x="1168" y="97"/>
                  </a:lnTo>
                  <a:lnTo>
                    <a:pt x="1236" y="119"/>
                  </a:lnTo>
                </a:path>
              </a:pathLst>
            </a:custGeom>
            <a:noFill/>
            <a:ln w="3175">
              <a:solidFill>
                <a:schemeClr val="accent2"/>
              </a:solidFill>
              <a:prstDash val="sysDot"/>
              <a:round/>
              <a:headEnd/>
              <a:tailEnd/>
            </a:ln>
          </p:spPr>
          <p:txBody>
            <a:bodyPr/>
            <a:lstStyle/>
            <a:p>
              <a:endParaRPr lang="de-DE"/>
            </a:p>
          </p:txBody>
        </p:sp>
        <p:sp>
          <p:nvSpPr>
            <p:cNvPr id="7201" name="Freeform 38"/>
            <p:cNvSpPr>
              <a:spLocks/>
            </p:cNvSpPr>
            <p:nvPr/>
          </p:nvSpPr>
          <p:spPr bwMode="gray">
            <a:xfrm>
              <a:off x="1410" y="899"/>
              <a:ext cx="1445" cy="275"/>
            </a:xfrm>
            <a:custGeom>
              <a:avLst/>
              <a:gdLst>
                <a:gd name="T0" fmla="*/ 0 w 1445"/>
                <a:gd name="T1" fmla="*/ 275 h 275"/>
                <a:gd name="T2" fmla="*/ 51 w 1445"/>
                <a:gd name="T3" fmla="*/ 236 h 275"/>
                <a:gd name="T4" fmla="*/ 120 w 1445"/>
                <a:gd name="T5" fmla="*/ 202 h 275"/>
                <a:gd name="T6" fmla="*/ 191 w 1445"/>
                <a:gd name="T7" fmla="*/ 167 h 275"/>
                <a:gd name="T8" fmla="*/ 261 w 1445"/>
                <a:gd name="T9" fmla="*/ 134 h 275"/>
                <a:gd name="T10" fmla="*/ 332 w 1445"/>
                <a:gd name="T11" fmla="*/ 108 h 275"/>
                <a:gd name="T12" fmla="*/ 409 w 1445"/>
                <a:gd name="T13" fmla="*/ 82 h 275"/>
                <a:gd name="T14" fmla="*/ 482 w 1445"/>
                <a:gd name="T15" fmla="*/ 61 h 275"/>
                <a:gd name="T16" fmla="*/ 559 w 1445"/>
                <a:gd name="T17" fmla="*/ 44 h 275"/>
                <a:gd name="T18" fmla="*/ 636 w 1445"/>
                <a:gd name="T19" fmla="*/ 31 h 275"/>
                <a:gd name="T20" fmla="*/ 712 w 1445"/>
                <a:gd name="T21" fmla="*/ 18 h 275"/>
                <a:gd name="T22" fmla="*/ 831 w 1445"/>
                <a:gd name="T23" fmla="*/ 9 h 275"/>
                <a:gd name="T24" fmla="*/ 908 w 1445"/>
                <a:gd name="T25" fmla="*/ 6 h 275"/>
                <a:gd name="T26" fmla="*/ 985 w 1445"/>
                <a:gd name="T27" fmla="*/ 0 h 275"/>
                <a:gd name="T28" fmla="*/ 1062 w 1445"/>
                <a:gd name="T29" fmla="*/ 0 h 275"/>
                <a:gd name="T30" fmla="*/ 1138 w 1445"/>
                <a:gd name="T31" fmla="*/ 6 h 275"/>
                <a:gd name="T32" fmla="*/ 1215 w 1445"/>
                <a:gd name="T33" fmla="*/ 9 h 275"/>
                <a:gd name="T34" fmla="*/ 1296 w 1445"/>
                <a:gd name="T35" fmla="*/ 13 h 275"/>
                <a:gd name="T36" fmla="*/ 1373 w 1445"/>
                <a:gd name="T37" fmla="*/ 22 h 275"/>
                <a:gd name="T38" fmla="*/ 1445 w 1445"/>
                <a:gd name="T39" fmla="*/ 31 h 2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5"/>
                <a:gd name="T61" fmla="*/ 0 h 275"/>
                <a:gd name="T62" fmla="*/ 1445 w 1445"/>
                <a:gd name="T63" fmla="*/ 275 h 2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5" h="275">
                  <a:moveTo>
                    <a:pt x="0" y="275"/>
                  </a:moveTo>
                  <a:lnTo>
                    <a:pt x="51" y="236"/>
                  </a:lnTo>
                  <a:lnTo>
                    <a:pt x="120" y="202"/>
                  </a:lnTo>
                  <a:lnTo>
                    <a:pt x="191" y="167"/>
                  </a:lnTo>
                  <a:lnTo>
                    <a:pt x="261" y="134"/>
                  </a:lnTo>
                  <a:lnTo>
                    <a:pt x="332" y="108"/>
                  </a:lnTo>
                  <a:lnTo>
                    <a:pt x="409" y="82"/>
                  </a:lnTo>
                  <a:lnTo>
                    <a:pt x="482" y="61"/>
                  </a:lnTo>
                  <a:lnTo>
                    <a:pt x="559" y="44"/>
                  </a:lnTo>
                  <a:lnTo>
                    <a:pt x="636" y="31"/>
                  </a:lnTo>
                  <a:lnTo>
                    <a:pt x="712" y="18"/>
                  </a:lnTo>
                  <a:lnTo>
                    <a:pt x="831" y="9"/>
                  </a:lnTo>
                  <a:lnTo>
                    <a:pt x="908" y="6"/>
                  </a:lnTo>
                  <a:lnTo>
                    <a:pt x="985" y="0"/>
                  </a:lnTo>
                  <a:lnTo>
                    <a:pt x="1062" y="0"/>
                  </a:lnTo>
                  <a:lnTo>
                    <a:pt x="1138" y="6"/>
                  </a:lnTo>
                  <a:lnTo>
                    <a:pt x="1215" y="9"/>
                  </a:lnTo>
                  <a:lnTo>
                    <a:pt x="1296" y="13"/>
                  </a:lnTo>
                  <a:lnTo>
                    <a:pt x="1373" y="22"/>
                  </a:lnTo>
                  <a:lnTo>
                    <a:pt x="1445" y="31"/>
                  </a:lnTo>
                </a:path>
              </a:pathLst>
            </a:custGeom>
            <a:noFill/>
            <a:ln w="3175">
              <a:solidFill>
                <a:schemeClr val="accent2"/>
              </a:solidFill>
              <a:prstDash val="sysDot"/>
              <a:round/>
              <a:headEnd/>
              <a:tailEnd/>
            </a:ln>
          </p:spPr>
          <p:txBody>
            <a:bodyPr/>
            <a:lstStyle/>
            <a:p>
              <a:endParaRPr lang="de-DE"/>
            </a:p>
          </p:txBody>
        </p:sp>
        <p:sp>
          <p:nvSpPr>
            <p:cNvPr id="7202" name="Freeform 39"/>
            <p:cNvSpPr>
              <a:spLocks/>
            </p:cNvSpPr>
            <p:nvPr/>
          </p:nvSpPr>
          <p:spPr bwMode="gray">
            <a:xfrm>
              <a:off x="1218" y="969"/>
              <a:ext cx="1629" cy="657"/>
            </a:xfrm>
            <a:custGeom>
              <a:avLst/>
              <a:gdLst>
                <a:gd name="T0" fmla="*/ 0 w 1629"/>
                <a:gd name="T1" fmla="*/ 657 h 657"/>
                <a:gd name="T2" fmla="*/ 73 w 1629"/>
                <a:gd name="T3" fmla="*/ 571 h 657"/>
                <a:gd name="T4" fmla="*/ 128 w 1629"/>
                <a:gd name="T5" fmla="*/ 520 h 657"/>
                <a:gd name="T6" fmla="*/ 184 w 1629"/>
                <a:gd name="T7" fmla="*/ 465 h 657"/>
                <a:gd name="T8" fmla="*/ 243 w 1629"/>
                <a:gd name="T9" fmla="*/ 413 h 657"/>
                <a:gd name="T10" fmla="*/ 303 w 1629"/>
                <a:gd name="T11" fmla="*/ 366 h 657"/>
                <a:gd name="T12" fmla="*/ 363 w 1629"/>
                <a:gd name="T13" fmla="*/ 324 h 657"/>
                <a:gd name="T14" fmla="*/ 435 w 1629"/>
                <a:gd name="T15" fmla="*/ 281 h 657"/>
                <a:gd name="T16" fmla="*/ 504 w 1629"/>
                <a:gd name="T17" fmla="*/ 247 h 657"/>
                <a:gd name="T18" fmla="*/ 575 w 1629"/>
                <a:gd name="T19" fmla="*/ 212 h 657"/>
                <a:gd name="T20" fmla="*/ 652 w 1629"/>
                <a:gd name="T21" fmla="*/ 179 h 657"/>
                <a:gd name="T22" fmla="*/ 738 w 1629"/>
                <a:gd name="T23" fmla="*/ 144 h 657"/>
                <a:gd name="T24" fmla="*/ 824 w 1629"/>
                <a:gd name="T25" fmla="*/ 110 h 657"/>
                <a:gd name="T26" fmla="*/ 908 w 1629"/>
                <a:gd name="T27" fmla="*/ 84 h 657"/>
                <a:gd name="T28" fmla="*/ 994 w 1629"/>
                <a:gd name="T29" fmla="*/ 64 h 657"/>
                <a:gd name="T30" fmla="*/ 1083 w 1629"/>
                <a:gd name="T31" fmla="*/ 42 h 657"/>
                <a:gd name="T32" fmla="*/ 1177 w 1629"/>
                <a:gd name="T33" fmla="*/ 25 h 657"/>
                <a:gd name="T34" fmla="*/ 1263 w 1629"/>
                <a:gd name="T35" fmla="*/ 16 h 657"/>
                <a:gd name="T36" fmla="*/ 1352 w 1629"/>
                <a:gd name="T37" fmla="*/ 7 h 657"/>
                <a:gd name="T38" fmla="*/ 1446 w 1629"/>
                <a:gd name="T39" fmla="*/ 3 h 657"/>
                <a:gd name="T40" fmla="*/ 1535 w 1629"/>
                <a:gd name="T41" fmla="*/ 0 h 657"/>
                <a:gd name="T42" fmla="*/ 1629 w 1629"/>
                <a:gd name="T43" fmla="*/ 3 h 6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29"/>
                <a:gd name="T67" fmla="*/ 0 h 657"/>
                <a:gd name="T68" fmla="*/ 1629 w 1629"/>
                <a:gd name="T69" fmla="*/ 657 h 6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29" h="657">
                  <a:moveTo>
                    <a:pt x="0" y="657"/>
                  </a:moveTo>
                  <a:lnTo>
                    <a:pt x="73" y="571"/>
                  </a:lnTo>
                  <a:lnTo>
                    <a:pt x="128" y="520"/>
                  </a:lnTo>
                  <a:lnTo>
                    <a:pt x="184" y="465"/>
                  </a:lnTo>
                  <a:lnTo>
                    <a:pt x="243" y="413"/>
                  </a:lnTo>
                  <a:lnTo>
                    <a:pt x="303" y="366"/>
                  </a:lnTo>
                  <a:lnTo>
                    <a:pt x="363" y="324"/>
                  </a:lnTo>
                  <a:lnTo>
                    <a:pt x="435" y="281"/>
                  </a:lnTo>
                  <a:lnTo>
                    <a:pt x="504" y="247"/>
                  </a:lnTo>
                  <a:lnTo>
                    <a:pt x="575" y="212"/>
                  </a:lnTo>
                  <a:lnTo>
                    <a:pt x="652" y="179"/>
                  </a:lnTo>
                  <a:lnTo>
                    <a:pt x="738" y="144"/>
                  </a:lnTo>
                  <a:lnTo>
                    <a:pt x="824" y="110"/>
                  </a:lnTo>
                  <a:lnTo>
                    <a:pt x="908" y="84"/>
                  </a:lnTo>
                  <a:lnTo>
                    <a:pt x="994" y="64"/>
                  </a:lnTo>
                  <a:lnTo>
                    <a:pt x="1083" y="42"/>
                  </a:lnTo>
                  <a:lnTo>
                    <a:pt x="1177" y="25"/>
                  </a:lnTo>
                  <a:lnTo>
                    <a:pt x="1263" y="16"/>
                  </a:lnTo>
                  <a:lnTo>
                    <a:pt x="1352" y="7"/>
                  </a:lnTo>
                  <a:lnTo>
                    <a:pt x="1446" y="3"/>
                  </a:lnTo>
                  <a:lnTo>
                    <a:pt x="1535" y="0"/>
                  </a:lnTo>
                  <a:lnTo>
                    <a:pt x="1629" y="3"/>
                  </a:lnTo>
                </a:path>
              </a:pathLst>
            </a:custGeom>
            <a:noFill/>
            <a:ln w="3175">
              <a:solidFill>
                <a:schemeClr val="accent2"/>
              </a:solidFill>
              <a:prstDash val="sysDot"/>
              <a:round/>
              <a:headEnd/>
              <a:tailEnd/>
            </a:ln>
          </p:spPr>
          <p:txBody>
            <a:bodyPr/>
            <a:lstStyle/>
            <a:p>
              <a:endParaRPr lang="de-DE"/>
            </a:p>
          </p:txBody>
        </p:sp>
        <p:sp>
          <p:nvSpPr>
            <p:cNvPr id="7203" name="Freeform 40"/>
            <p:cNvSpPr>
              <a:spLocks/>
            </p:cNvSpPr>
            <p:nvPr/>
          </p:nvSpPr>
          <p:spPr bwMode="gray">
            <a:xfrm>
              <a:off x="1205" y="1045"/>
              <a:ext cx="1642" cy="1618"/>
            </a:xfrm>
            <a:custGeom>
              <a:avLst/>
              <a:gdLst>
                <a:gd name="T0" fmla="*/ 0 w 1642"/>
                <a:gd name="T1" fmla="*/ 1618 h 1618"/>
                <a:gd name="T2" fmla="*/ 22 w 1642"/>
                <a:gd name="T3" fmla="*/ 1498 h 1618"/>
                <a:gd name="T4" fmla="*/ 47 w 1642"/>
                <a:gd name="T5" fmla="*/ 1413 h 1618"/>
                <a:gd name="T6" fmla="*/ 77 w 1642"/>
                <a:gd name="T7" fmla="*/ 1327 h 1618"/>
                <a:gd name="T8" fmla="*/ 107 w 1642"/>
                <a:gd name="T9" fmla="*/ 1247 h 1618"/>
                <a:gd name="T10" fmla="*/ 141 w 1642"/>
                <a:gd name="T11" fmla="*/ 1165 h 1618"/>
                <a:gd name="T12" fmla="*/ 179 w 1642"/>
                <a:gd name="T13" fmla="*/ 1084 h 1618"/>
                <a:gd name="T14" fmla="*/ 222 w 1642"/>
                <a:gd name="T15" fmla="*/ 1003 h 1618"/>
                <a:gd name="T16" fmla="*/ 269 w 1642"/>
                <a:gd name="T17" fmla="*/ 930 h 1618"/>
                <a:gd name="T18" fmla="*/ 316 w 1642"/>
                <a:gd name="T19" fmla="*/ 857 h 1618"/>
                <a:gd name="T20" fmla="*/ 371 w 1642"/>
                <a:gd name="T21" fmla="*/ 786 h 1618"/>
                <a:gd name="T22" fmla="*/ 427 w 1642"/>
                <a:gd name="T23" fmla="*/ 716 h 1618"/>
                <a:gd name="T24" fmla="*/ 486 w 1642"/>
                <a:gd name="T25" fmla="*/ 649 h 1618"/>
                <a:gd name="T26" fmla="*/ 550 w 1642"/>
                <a:gd name="T27" fmla="*/ 588 h 1618"/>
                <a:gd name="T28" fmla="*/ 614 w 1642"/>
                <a:gd name="T29" fmla="*/ 529 h 1618"/>
                <a:gd name="T30" fmla="*/ 683 w 1642"/>
                <a:gd name="T31" fmla="*/ 469 h 1618"/>
                <a:gd name="T32" fmla="*/ 734 w 1642"/>
                <a:gd name="T33" fmla="*/ 427 h 1618"/>
                <a:gd name="T34" fmla="*/ 806 w 1642"/>
                <a:gd name="T35" fmla="*/ 376 h 1618"/>
                <a:gd name="T36" fmla="*/ 883 w 1642"/>
                <a:gd name="T37" fmla="*/ 319 h 1618"/>
                <a:gd name="T38" fmla="*/ 965 w 1642"/>
                <a:gd name="T39" fmla="*/ 268 h 1618"/>
                <a:gd name="T40" fmla="*/ 1041 w 1642"/>
                <a:gd name="T41" fmla="*/ 226 h 1618"/>
                <a:gd name="T42" fmla="*/ 1126 w 1642"/>
                <a:gd name="T43" fmla="*/ 184 h 1618"/>
                <a:gd name="T44" fmla="*/ 1206 w 1642"/>
                <a:gd name="T45" fmla="*/ 145 h 1618"/>
                <a:gd name="T46" fmla="*/ 1292 w 1642"/>
                <a:gd name="T47" fmla="*/ 107 h 1618"/>
                <a:gd name="T48" fmla="*/ 1382 w 1642"/>
                <a:gd name="T49" fmla="*/ 77 h 1618"/>
                <a:gd name="T50" fmla="*/ 1462 w 1642"/>
                <a:gd name="T51" fmla="*/ 47 h 1618"/>
                <a:gd name="T52" fmla="*/ 1552 w 1642"/>
                <a:gd name="T53" fmla="*/ 21 h 1618"/>
                <a:gd name="T54" fmla="*/ 1642 w 1642"/>
                <a:gd name="T55" fmla="*/ 0 h 1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42"/>
                <a:gd name="T85" fmla="*/ 0 h 1618"/>
                <a:gd name="T86" fmla="*/ 1642 w 1642"/>
                <a:gd name="T87" fmla="*/ 1618 h 1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42" h="1618">
                  <a:moveTo>
                    <a:pt x="0" y="1618"/>
                  </a:moveTo>
                  <a:lnTo>
                    <a:pt x="22" y="1498"/>
                  </a:lnTo>
                  <a:lnTo>
                    <a:pt x="47" y="1413"/>
                  </a:lnTo>
                  <a:lnTo>
                    <a:pt x="77" y="1327"/>
                  </a:lnTo>
                  <a:lnTo>
                    <a:pt x="107" y="1247"/>
                  </a:lnTo>
                  <a:lnTo>
                    <a:pt x="141" y="1165"/>
                  </a:lnTo>
                  <a:lnTo>
                    <a:pt x="179" y="1084"/>
                  </a:lnTo>
                  <a:lnTo>
                    <a:pt x="222" y="1003"/>
                  </a:lnTo>
                  <a:lnTo>
                    <a:pt x="269" y="930"/>
                  </a:lnTo>
                  <a:lnTo>
                    <a:pt x="316" y="857"/>
                  </a:lnTo>
                  <a:lnTo>
                    <a:pt x="371" y="786"/>
                  </a:lnTo>
                  <a:lnTo>
                    <a:pt x="427" y="716"/>
                  </a:lnTo>
                  <a:lnTo>
                    <a:pt x="486" y="649"/>
                  </a:lnTo>
                  <a:lnTo>
                    <a:pt x="550" y="588"/>
                  </a:lnTo>
                  <a:lnTo>
                    <a:pt x="614" y="529"/>
                  </a:lnTo>
                  <a:lnTo>
                    <a:pt x="683" y="469"/>
                  </a:lnTo>
                  <a:lnTo>
                    <a:pt x="734" y="427"/>
                  </a:lnTo>
                  <a:lnTo>
                    <a:pt x="806" y="376"/>
                  </a:lnTo>
                  <a:lnTo>
                    <a:pt x="883" y="319"/>
                  </a:lnTo>
                  <a:lnTo>
                    <a:pt x="965" y="268"/>
                  </a:lnTo>
                  <a:lnTo>
                    <a:pt x="1041" y="226"/>
                  </a:lnTo>
                  <a:lnTo>
                    <a:pt x="1126" y="184"/>
                  </a:lnTo>
                  <a:lnTo>
                    <a:pt x="1206" y="145"/>
                  </a:lnTo>
                  <a:lnTo>
                    <a:pt x="1292" y="107"/>
                  </a:lnTo>
                  <a:lnTo>
                    <a:pt x="1382" y="77"/>
                  </a:lnTo>
                  <a:lnTo>
                    <a:pt x="1462" y="47"/>
                  </a:lnTo>
                  <a:lnTo>
                    <a:pt x="1552" y="21"/>
                  </a:lnTo>
                  <a:lnTo>
                    <a:pt x="1642" y="0"/>
                  </a:lnTo>
                </a:path>
              </a:pathLst>
            </a:custGeom>
            <a:noFill/>
            <a:ln w="3175">
              <a:solidFill>
                <a:schemeClr val="accent2"/>
              </a:solidFill>
              <a:prstDash val="sysDot"/>
              <a:round/>
              <a:headEnd/>
              <a:tailEnd/>
            </a:ln>
          </p:spPr>
          <p:txBody>
            <a:bodyPr/>
            <a:lstStyle/>
            <a:p>
              <a:endParaRPr lang="de-DE"/>
            </a:p>
          </p:txBody>
        </p:sp>
        <p:sp>
          <p:nvSpPr>
            <p:cNvPr id="7204" name="Freeform 41"/>
            <p:cNvSpPr>
              <a:spLocks/>
            </p:cNvSpPr>
            <p:nvPr/>
          </p:nvSpPr>
          <p:spPr bwMode="gray">
            <a:xfrm>
              <a:off x="1141" y="1007"/>
              <a:ext cx="1702" cy="1105"/>
            </a:xfrm>
            <a:custGeom>
              <a:avLst/>
              <a:gdLst>
                <a:gd name="T0" fmla="*/ 0 w 1702"/>
                <a:gd name="T1" fmla="*/ 1105 h 1105"/>
                <a:gd name="T2" fmla="*/ 43 w 1702"/>
                <a:gd name="T3" fmla="*/ 1023 h 1105"/>
                <a:gd name="T4" fmla="*/ 86 w 1702"/>
                <a:gd name="T5" fmla="*/ 952 h 1105"/>
                <a:gd name="T6" fmla="*/ 128 w 1702"/>
                <a:gd name="T7" fmla="*/ 879 h 1105"/>
                <a:gd name="T8" fmla="*/ 179 w 1702"/>
                <a:gd name="T9" fmla="*/ 811 h 1105"/>
                <a:gd name="T10" fmla="*/ 235 w 1702"/>
                <a:gd name="T11" fmla="*/ 742 h 1105"/>
                <a:gd name="T12" fmla="*/ 286 w 1702"/>
                <a:gd name="T13" fmla="*/ 678 h 1105"/>
                <a:gd name="T14" fmla="*/ 409 w 1702"/>
                <a:gd name="T15" fmla="*/ 555 h 1105"/>
                <a:gd name="T16" fmla="*/ 473 w 1702"/>
                <a:gd name="T17" fmla="*/ 498 h 1105"/>
                <a:gd name="T18" fmla="*/ 542 w 1702"/>
                <a:gd name="T19" fmla="*/ 447 h 1105"/>
                <a:gd name="T20" fmla="*/ 610 w 1702"/>
                <a:gd name="T21" fmla="*/ 396 h 1105"/>
                <a:gd name="T22" fmla="*/ 683 w 1702"/>
                <a:gd name="T23" fmla="*/ 354 h 1105"/>
                <a:gd name="T24" fmla="*/ 760 w 1702"/>
                <a:gd name="T25" fmla="*/ 302 h 1105"/>
                <a:gd name="T26" fmla="*/ 841 w 1702"/>
                <a:gd name="T27" fmla="*/ 256 h 1105"/>
                <a:gd name="T28" fmla="*/ 921 w 1702"/>
                <a:gd name="T29" fmla="*/ 218 h 1105"/>
                <a:gd name="T30" fmla="*/ 1003 w 1702"/>
                <a:gd name="T31" fmla="*/ 179 h 1105"/>
                <a:gd name="T32" fmla="*/ 1087 w 1702"/>
                <a:gd name="T33" fmla="*/ 145 h 1105"/>
                <a:gd name="T34" fmla="*/ 1173 w 1702"/>
                <a:gd name="T35" fmla="*/ 115 h 1105"/>
                <a:gd name="T36" fmla="*/ 1259 w 1702"/>
                <a:gd name="T37" fmla="*/ 85 h 1105"/>
                <a:gd name="T38" fmla="*/ 1343 w 1702"/>
                <a:gd name="T39" fmla="*/ 64 h 1105"/>
                <a:gd name="T40" fmla="*/ 1437 w 1702"/>
                <a:gd name="T41" fmla="*/ 42 h 1105"/>
                <a:gd name="T42" fmla="*/ 1526 w 1702"/>
                <a:gd name="T43" fmla="*/ 21 h 1105"/>
                <a:gd name="T44" fmla="*/ 1612 w 1702"/>
                <a:gd name="T45" fmla="*/ 13 h 1105"/>
                <a:gd name="T46" fmla="*/ 1702 w 1702"/>
                <a:gd name="T47" fmla="*/ 0 h 1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02"/>
                <a:gd name="T73" fmla="*/ 0 h 1105"/>
                <a:gd name="T74" fmla="*/ 1702 w 1702"/>
                <a:gd name="T75" fmla="*/ 1105 h 1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02" h="1105">
                  <a:moveTo>
                    <a:pt x="0" y="1105"/>
                  </a:moveTo>
                  <a:lnTo>
                    <a:pt x="43" y="1023"/>
                  </a:lnTo>
                  <a:lnTo>
                    <a:pt x="86" y="952"/>
                  </a:lnTo>
                  <a:lnTo>
                    <a:pt x="128" y="879"/>
                  </a:lnTo>
                  <a:lnTo>
                    <a:pt x="179" y="811"/>
                  </a:lnTo>
                  <a:lnTo>
                    <a:pt x="235" y="742"/>
                  </a:lnTo>
                  <a:lnTo>
                    <a:pt x="286" y="678"/>
                  </a:lnTo>
                  <a:lnTo>
                    <a:pt x="409" y="555"/>
                  </a:lnTo>
                  <a:lnTo>
                    <a:pt x="473" y="498"/>
                  </a:lnTo>
                  <a:lnTo>
                    <a:pt x="542" y="447"/>
                  </a:lnTo>
                  <a:lnTo>
                    <a:pt x="610" y="396"/>
                  </a:lnTo>
                  <a:lnTo>
                    <a:pt x="683" y="354"/>
                  </a:lnTo>
                  <a:lnTo>
                    <a:pt x="760" y="302"/>
                  </a:lnTo>
                  <a:lnTo>
                    <a:pt x="841" y="256"/>
                  </a:lnTo>
                  <a:lnTo>
                    <a:pt x="921" y="218"/>
                  </a:lnTo>
                  <a:lnTo>
                    <a:pt x="1003" y="179"/>
                  </a:lnTo>
                  <a:lnTo>
                    <a:pt x="1087" y="145"/>
                  </a:lnTo>
                  <a:lnTo>
                    <a:pt x="1173" y="115"/>
                  </a:lnTo>
                  <a:lnTo>
                    <a:pt x="1259" y="85"/>
                  </a:lnTo>
                  <a:lnTo>
                    <a:pt x="1343" y="64"/>
                  </a:lnTo>
                  <a:lnTo>
                    <a:pt x="1437" y="42"/>
                  </a:lnTo>
                  <a:lnTo>
                    <a:pt x="1526" y="21"/>
                  </a:lnTo>
                  <a:lnTo>
                    <a:pt x="1612" y="13"/>
                  </a:lnTo>
                  <a:lnTo>
                    <a:pt x="1702" y="0"/>
                  </a:lnTo>
                </a:path>
              </a:pathLst>
            </a:custGeom>
            <a:noFill/>
            <a:ln w="3175">
              <a:solidFill>
                <a:schemeClr val="accent2"/>
              </a:solidFill>
              <a:prstDash val="sysDot"/>
              <a:round/>
              <a:headEnd/>
              <a:tailEnd/>
            </a:ln>
          </p:spPr>
          <p:txBody>
            <a:bodyPr/>
            <a:lstStyle/>
            <a:p>
              <a:endParaRPr lang="de-DE"/>
            </a:p>
          </p:txBody>
        </p:sp>
        <p:sp>
          <p:nvSpPr>
            <p:cNvPr id="7205" name="Freeform 42"/>
            <p:cNvSpPr>
              <a:spLocks/>
            </p:cNvSpPr>
            <p:nvPr/>
          </p:nvSpPr>
          <p:spPr bwMode="gray">
            <a:xfrm>
              <a:off x="2868" y="1207"/>
              <a:ext cx="205" cy="2920"/>
            </a:xfrm>
            <a:custGeom>
              <a:avLst/>
              <a:gdLst>
                <a:gd name="T0" fmla="*/ 68 w 205"/>
                <a:gd name="T1" fmla="*/ 2920 h 2920"/>
                <a:gd name="T2" fmla="*/ 43 w 205"/>
                <a:gd name="T3" fmla="*/ 2783 h 2920"/>
                <a:gd name="T4" fmla="*/ 22 w 205"/>
                <a:gd name="T5" fmla="*/ 2638 h 2920"/>
                <a:gd name="T6" fmla="*/ 17 w 205"/>
                <a:gd name="T7" fmla="*/ 2488 h 2920"/>
                <a:gd name="T8" fmla="*/ 9 w 205"/>
                <a:gd name="T9" fmla="*/ 2338 h 2920"/>
                <a:gd name="T10" fmla="*/ 0 w 205"/>
                <a:gd name="T11" fmla="*/ 2190 h 2920"/>
                <a:gd name="T12" fmla="*/ 0 w 205"/>
                <a:gd name="T13" fmla="*/ 2040 h 2920"/>
                <a:gd name="T14" fmla="*/ 4 w 205"/>
                <a:gd name="T15" fmla="*/ 1891 h 2920"/>
                <a:gd name="T16" fmla="*/ 13 w 205"/>
                <a:gd name="T17" fmla="*/ 1742 h 2920"/>
                <a:gd name="T18" fmla="*/ 22 w 205"/>
                <a:gd name="T19" fmla="*/ 1524 h 2920"/>
                <a:gd name="T20" fmla="*/ 35 w 205"/>
                <a:gd name="T21" fmla="*/ 1306 h 2920"/>
                <a:gd name="T22" fmla="*/ 55 w 205"/>
                <a:gd name="T23" fmla="*/ 1088 h 2920"/>
                <a:gd name="T24" fmla="*/ 77 w 205"/>
                <a:gd name="T25" fmla="*/ 871 h 2920"/>
                <a:gd name="T26" fmla="*/ 86 w 205"/>
                <a:gd name="T27" fmla="*/ 777 h 2920"/>
                <a:gd name="T28" fmla="*/ 112 w 205"/>
                <a:gd name="T29" fmla="*/ 580 h 2920"/>
                <a:gd name="T30" fmla="*/ 137 w 205"/>
                <a:gd name="T31" fmla="*/ 384 h 2920"/>
                <a:gd name="T32" fmla="*/ 170 w 205"/>
                <a:gd name="T33" fmla="*/ 192 h 2920"/>
                <a:gd name="T34" fmla="*/ 205 w 205"/>
                <a:gd name="T35" fmla="*/ 0 h 29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5"/>
                <a:gd name="T55" fmla="*/ 0 h 2920"/>
                <a:gd name="T56" fmla="*/ 205 w 205"/>
                <a:gd name="T57" fmla="*/ 2920 h 29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5" h="2920">
                  <a:moveTo>
                    <a:pt x="68" y="2920"/>
                  </a:moveTo>
                  <a:lnTo>
                    <a:pt x="43" y="2783"/>
                  </a:lnTo>
                  <a:lnTo>
                    <a:pt x="22" y="2638"/>
                  </a:lnTo>
                  <a:lnTo>
                    <a:pt x="17" y="2488"/>
                  </a:lnTo>
                  <a:lnTo>
                    <a:pt x="9" y="2338"/>
                  </a:lnTo>
                  <a:lnTo>
                    <a:pt x="0" y="2190"/>
                  </a:lnTo>
                  <a:lnTo>
                    <a:pt x="0" y="2040"/>
                  </a:lnTo>
                  <a:lnTo>
                    <a:pt x="4" y="1891"/>
                  </a:lnTo>
                  <a:lnTo>
                    <a:pt x="13" y="1742"/>
                  </a:lnTo>
                  <a:lnTo>
                    <a:pt x="22" y="1524"/>
                  </a:lnTo>
                  <a:lnTo>
                    <a:pt x="35" y="1306"/>
                  </a:lnTo>
                  <a:lnTo>
                    <a:pt x="55" y="1088"/>
                  </a:lnTo>
                  <a:lnTo>
                    <a:pt x="77" y="871"/>
                  </a:lnTo>
                  <a:lnTo>
                    <a:pt x="86" y="777"/>
                  </a:lnTo>
                  <a:lnTo>
                    <a:pt x="112" y="580"/>
                  </a:lnTo>
                  <a:lnTo>
                    <a:pt x="137" y="384"/>
                  </a:lnTo>
                  <a:lnTo>
                    <a:pt x="170" y="192"/>
                  </a:lnTo>
                  <a:lnTo>
                    <a:pt x="205" y="0"/>
                  </a:lnTo>
                </a:path>
              </a:pathLst>
            </a:custGeom>
            <a:noFill/>
            <a:ln w="3175">
              <a:solidFill>
                <a:schemeClr val="accent2"/>
              </a:solidFill>
              <a:prstDash val="sysDot"/>
              <a:round/>
              <a:headEnd/>
              <a:tailEnd/>
            </a:ln>
          </p:spPr>
          <p:txBody>
            <a:bodyPr/>
            <a:lstStyle/>
            <a:p>
              <a:endParaRPr lang="de-DE"/>
            </a:p>
          </p:txBody>
        </p:sp>
        <p:sp>
          <p:nvSpPr>
            <p:cNvPr id="7206" name="Freeform 43"/>
            <p:cNvSpPr>
              <a:spLocks/>
            </p:cNvSpPr>
            <p:nvPr/>
          </p:nvSpPr>
          <p:spPr bwMode="gray">
            <a:xfrm>
              <a:off x="2603" y="1199"/>
              <a:ext cx="428" cy="2897"/>
            </a:xfrm>
            <a:custGeom>
              <a:avLst/>
              <a:gdLst>
                <a:gd name="T0" fmla="*/ 99 w 428"/>
                <a:gd name="T1" fmla="*/ 2897 h 2897"/>
                <a:gd name="T2" fmla="*/ 61 w 428"/>
                <a:gd name="T3" fmla="*/ 2727 h 2897"/>
                <a:gd name="T4" fmla="*/ 39 w 428"/>
                <a:gd name="T5" fmla="*/ 2586 h 2897"/>
                <a:gd name="T6" fmla="*/ 22 w 428"/>
                <a:gd name="T7" fmla="*/ 2445 h 2897"/>
                <a:gd name="T8" fmla="*/ 9 w 428"/>
                <a:gd name="T9" fmla="*/ 2308 h 2897"/>
                <a:gd name="T10" fmla="*/ 0 w 428"/>
                <a:gd name="T11" fmla="*/ 2167 h 2897"/>
                <a:gd name="T12" fmla="*/ 0 w 428"/>
                <a:gd name="T13" fmla="*/ 2026 h 2897"/>
                <a:gd name="T14" fmla="*/ 6 w 428"/>
                <a:gd name="T15" fmla="*/ 1894 h 2897"/>
                <a:gd name="T16" fmla="*/ 13 w 428"/>
                <a:gd name="T17" fmla="*/ 1753 h 2897"/>
                <a:gd name="T18" fmla="*/ 22 w 428"/>
                <a:gd name="T19" fmla="*/ 1647 h 2897"/>
                <a:gd name="T20" fmla="*/ 39 w 428"/>
                <a:gd name="T21" fmla="*/ 1519 h 2897"/>
                <a:gd name="T22" fmla="*/ 61 w 428"/>
                <a:gd name="T23" fmla="*/ 1362 h 2897"/>
                <a:gd name="T24" fmla="*/ 90 w 428"/>
                <a:gd name="T25" fmla="*/ 1199 h 2897"/>
                <a:gd name="T26" fmla="*/ 121 w 428"/>
                <a:gd name="T27" fmla="*/ 1036 h 2897"/>
                <a:gd name="T28" fmla="*/ 146 w 428"/>
                <a:gd name="T29" fmla="*/ 926 h 2897"/>
                <a:gd name="T30" fmla="*/ 172 w 428"/>
                <a:gd name="T31" fmla="*/ 802 h 2897"/>
                <a:gd name="T32" fmla="*/ 201 w 428"/>
                <a:gd name="T33" fmla="*/ 687 h 2897"/>
                <a:gd name="T34" fmla="*/ 236 w 428"/>
                <a:gd name="T35" fmla="*/ 546 h 2897"/>
                <a:gd name="T36" fmla="*/ 278 w 428"/>
                <a:gd name="T37" fmla="*/ 405 h 2897"/>
                <a:gd name="T38" fmla="*/ 325 w 428"/>
                <a:gd name="T39" fmla="*/ 268 h 2897"/>
                <a:gd name="T40" fmla="*/ 377 w 428"/>
                <a:gd name="T41" fmla="*/ 132 h 2897"/>
                <a:gd name="T42" fmla="*/ 428 w 428"/>
                <a:gd name="T43" fmla="*/ 0 h 28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8"/>
                <a:gd name="T67" fmla="*/ 0 h 2897"/>
                <a:gd name="T68" fmla="*/ 428 w 428"/>
                <a:gd name="T69" fmla="*/ 2897 h 28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8" h="2897">
                  <a:moveTo>
                    <a:pt x="99" y="2897"/>
                  </a:moveTo>
                  <a:lnTo>
                    <a:pt x="61" y="2727"/>
                  </a:lnTo>
                  <a:lnTo>
                    <a:pt x="39" y="2586"/>
                  </a:lnTo>
                  <a:lnTo>
                    <a:pt x="22" y="2445"/>
                  </a:lnTo>
                  <a:lnTo>
                    <a:pt x="9" y="2308"/>
                  </a:lnTo>
                  <a:lnTo>
                    <a:pt x="0" y="2167"/>
                  </a:lnTo>
                  <a:lnTo>
                    <a:pt x="0" y="2026"/>
                  </a:lnTo>
                  <a:lnTo>
                    <a:pt x="6" y="1894"/>
                  </a:lnTo>
                  <a:lnTo>
                    <a:pt x="13" y="1753"/>
                  </a:lnTo>
                  <a:lnTo>
                    <a:pt x="22" y="1647"/>
                  </a:lnTo>
                  <a:lnTo>
                    <a:pt x="39" y="1519"/>
                  </a:lnTo>
                  <a:lnTo>
                    <a:pt x="61" y="1362"/>
                  </a:lnTo>
                  <a:lnTo>
                    <a:pt x="90" y="1199"/>
                  </a:lnTo>
                  <a:lnTo>
                    <a:pt x="121" y="1036"/>
                  </a:lnTo>
                  <a:lnTo>
                    <a:pt x="146" y="926"/>
                  </a:lnTo>
                  <a:lnTo>
                    <a:pt x="172" y="802"/>
                  </a:lnTo>
                  <a:lnTo>
                    <a:pt x="201" y="687"/>
                  </a:lnTo>
                  <a:lnTo>
                    <a:pt x="236" y="546"/>
                  </a:lnTo>
                  <a:lnTo>
                    <a:pt x="278" y="405"/>
                  </a:lnTo>
                  <a:lnTo>
                    <a:pt x="325" y="268"/>
                  </a:lnTo>
                  <a:lnTo>
                    <a:pt x="377" y="132"/>
                  </a:lnTo>
                  <a:lnTo>
                    <a:pt x="428" y="0"/>
                  </a:lnTo>
                </a:path>
              </a:pathLst>
            </a:custGeom>
            <a:noFill/>
            <a:ln w="3175">
              <a:solidFill>
                <a:schemeClr val="accent2"/>
              </a:solidFill>
              <a:prstDash val="sysDot"/>
              <a:round/>
              <a:headEnd/>
              <a:tailEnd/>
            </a:ln>
          </p:spPr>
          <p:txBody>
            <a:bodyPr/>
            <a:lstStyle/>
            <a:p>
              <a:endParaRPr lang="de-DE"/>
            </a:p>
          </p:txBody>
        </p:sp>
        <p:sp>
          <p:nvSpPr>
            <p:cNvPr id="7207" name="Freeform 44"/>
            <p:cNvSpPr>
              <a:spLocks/>
            </p:cNvSpPr>
            <p:nvPr/>
          </p:nvSpPr>
          <p:spPr bwMode="gray">
            <a:xfrm>
              <a:off x="2336" y="1186"/>
              <a:ext cx="647" cy="2846"/>
            </a:xfrm>
            <a:custGeom>
              <a:avLst/>
              <a:gdLst>
                <a:gd name="T0" fmla="*/ 136 w 647"/>
                <a:gd name="T1" fmla="*/ 2846 h 2846"/>
                <a:gd name="T2" fmla="*/ 93 w 647"/>
                <a:gd name="T3" fmla="*/ 2727 h 2846"/>
                <a:gd name="T4" fmla="*/ 64 w 647"/>
                <a:gd name="T5" fmla="*/ 2634 h 2846"/>
                <a:gd name="T6" fmla="*/ 42 w 647"/>
                <a:gd name="T7" fmla="*/ 2531 h 2846"/>
                <a:gd name="T8" fmla="*/ 20 w 647"/>
                <a:gd name="T9" fmla="*/ 2429 h 2846"/>
                <a:gd name="T10" fmla="*/ 8 w 647"/>
                <a:gd name="T11" fmla="*/ 2326 h 2846"/>
                <a:gd name="T12" fmla="*/ 8 w 647"/>
                <a:gd name="T13" fmla="*/ 2295 h 2846"/>
                <a:gd name="T14" fmla="*/ 0 w 647"/>
                <a:gd name="T15" fmla="*/ 2180 h 2846"/>
                <a:gd name="T16" fmla="*/ 4 w 647"/>
                <a:gd name="T17" fmla="*/ 2070 h 2846"/>
                <a:gd name="T18" fmla="*/ 8 w 647"/>
                <a:gd name="T19" fmla="*/ 1955 h 2846"/>
                <a:gd name="T20" fmla="*/ 20 w 647"/>
                <a:gd name="T21" fmla="*/ 1843 h 2846"/>
                <a:gd name="T22" fmla="*/ 38 w 647"/>
                <a:gd name="T23" fmla="*/ 1728 h 2846"/>
                <a:gd name="T24" fmla="*/ 64 w 647"/>
                <a:gd name="T25" fmla="*/ 1558 h 2846"/>
                <a:gd name="T26" fmla="*/ 84 w 647"/>
                <a:gd name="T27" fmla="*/ 1426 h 2846"/>
                <a:gd name="T28" fmla="*/ 119 w 647"/>
                <a:gd name="T29" fmla="*/ 1289 h 2846"/>
                <a:gd name="T30" fmla="*/ 148 w 647"/>
                <a:gd name="T31" fmla="*/ 1157 h 2846"/>
                <a:gd name="T32" fmla="*/ 187 w 647"/>
                <a:gd name="T33" fmla="*/ 1024 h 2846"/>
                <a:gd name="T34" fmla="*/ 229 w 647"/>
                <a:gd name="T35" fmla="*/ 892 h 2846"/>
                <a:gd name="T36" fmla="*/ 298 w 647"/>
                <a:gd name="T37" fmla="*/ 709 h 2846"/>
                <a:gd name="T38" fmla="*/ 362 w 647"/>
                <a:gd name="T39" fmla="*/ 563 h 2846"/>
                <a:gd name="T40" fmla="*/ 426 w 647"/>
                <a:gd name="T41" fmla="*/ 418 h 2846"/>
                <a:gd name="T42" fmla="*/ 498 w 647"/>
                <a:gd name="T43" fmla="*/ 277 h 2846"/>
                <a:gd name="T44" fmla="*/ 571 w 647"/>
                <a:gd name="T45" fmla="*/ 132 h 2846"/>
                <a:gd name="T46" fmla="*/ 647 w 647"/>
                <a:gd name="T47" fmla="*/ 0 h 28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7"/>
                <a:gd name="T73" fmla="*/ 0 h 2846"/>
                <a:gd name="T74" fmla="*/ 647 w 647"/>
                <a:gd name="T75" fmla="*/ 2846 h 28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7" h="2846">
                  <a:moveTo>
                    <a:pt x="136" y="2846"/>
                  </a:moveTo>
                  <a:lnTo>
                    <a:pt x="93" y="2727"/>
                  </a:lnTo>
                  <a:lnTo>
                    <a:pt x="64" y="2634"/>
                  </a:lnTo>
                  <a:lnTo>
                    <a:pt x="42" y="2531"/>
                  </a:lnTo>
                  <a:lnTo>
                    <a:pt x="20" y="2429"/>
                  </a:lnTo>
                  <a:lnTo>
                    <a:pt x="8" y="2326"/>
                  </a:lnTo>
                  <a:lnTo>
                    <a:pt x="8" y="2295"/>
                  </a:lnTo>
                  <a:lnTo>
                    <a:pt x="0" y="2180"/>
                  </a:lnTo>
                  <a:lnTo>
                    <a:pt x="4" y="2070"/>
                  </a:lnTo>
                  <a:lnTo>
                    <a:pt x="8" y="1955"/>
                  </a:lnTo>
                  <a:lnTo>
                    <a:pt x="20" y="1843"/>
                  </a:lnTo>
                  <a:lnTo>
                    <a:pt x="38" y="1728"/>
                  </a:lnTo>
                  <a:lnTo>
                    <a:pt x="64" y="1558"/>
                  </a:lnTo>
                  <a:lnTo>
                    <a:pt x="84" y="1426"/>
                  </a:lnTo>
                  <a:lnTo>
                    <a:pt x="119" y="1289"/>
                  </a:lnTo>
                  <a:lnTo>
                    <a:pt x="148" y="1157"/>
                  </a:lnTo>
                  <a:lnTo>
                    <a:pt x="187" y="1024"/>
                  </a:lnTo>
                  <a:lnTo>
                    <a:pt x="229" y="892"/>
                  </a:lnTo>
                  <a:lnTo>
                    <a:pt x="298" y="709"/>
                  </a:lnTo>
                  <a:lnTo>
                    <a:pt x="362" y="563"/>
                  </a:lnTo>
                  <a:lnTo>
                    <a:pt x="426" y="418"/>
                  </a:lnTo>
                  <a:lnTo>
                    <a:pt x="498" y="277"/>
                  </a:lnTo>
                  <a:lnTo>
                    <a:pt x="571" y="132"/>
                  </a:lnTo>
                  <a:lnTo>
                    <a:pt x="647" y="0"/>
                  </a:lnTo>
                </a:path>
              </a:pathLst>
            </a:custGeom>
            <a:noFill/>
            <a:ln w="3175">
              <a:solidFill>
                <a:schemeClr val="accent2"/>
              </a:solidFill>
              <a:prstDash val="sysDot"/>
              <a:round/>
              <a:headEnd/>
              <a:tailEnd/>
            </a:ln>
          </p:spPr>
          <p:txBody>
            <a:bodyPr/>
            <a:lstStyle/>
            <a:p>
              <a:endParaRPr lang="de-DE"/>
            </a:p>
          </p:txBody>
        </p:sp>
        <p:sp>
          <p:nvSpPr>
            <p:cNvPr id="7208" name="Freeform 45"/>
            <p:cNvSpPr>
              <a:spLocks/>
            </p:cNvSpPr>
            <p:nvPr/>
          </p:nvSpPr>
          <p:spPr bwMode="gray">
            <a:xfrm>
              <a:off x="2084" y="1165"/>
              <a:ext cx="857" cy="2761"/>
            </a:xfrm>
            <a:custGeom>
              <a:avLst/>
              <a:gdLst>
                <a:gd name="T0" fmla="*/ 137 w 857"/>
                <a:gd name="T1" fmla="*/ 2761 h 2761"/>
                <a:gd name="T2" fmla="*/ 106 w 857"/>
                <a:gd name="T3" fmla="*/ 2675 h 2761"/>
                <a:gd name="T4" fmla="*/ 77 w 857"/>
                <a:gd name="T5" fmla="*/ 2585 h 2761"/>
                <a:gd name="T6" fmla="*/ 51 w 857"/>
                <a:gd name="T7" fmla="*/ 2492 h 2761"/>
                <a:gd name="T8" fmla="*/ 29 w 857"/>
                <a:gd name="T9" fmla="*/ 2402 h 2761"/>
                <a:gd name="T10" fmla="*/ 17 w 857"/>
                <a:gd name="T11" fmla="*/ 2309 h 2761"/>
                <a:gd name="T12" fmla="*/ 4 w 857"/>
                <a:gd name="T13" fmla="*/ 2219 h 2761"/>
                <a:gd name="T14" fmla="*/ 0 w 857"/>
                <a:gd name="T15" fmla="*/ 2120 h 2761"/>
                <a:gd name="T16" fmla="*/ 0 w 857"/>
                <a:gd name="T17" fmla="*/ 2027 h 2761"/>
                <a:gd name="T18" fmla="*/ 4 w 857"/>
                <a:gd name="T19" fmla="*/ 1933 h 2761"/>
                <a:gd name="T20" fmla="*/ 17 w 857"/>
                <a:gd name="T21" fmla="*/ 1839 h 2761"/>
                <a:gd name="T22" fmla="*/ 29 w 857"/>
                <a:gd name="T23" fmla="*/ 1745 h 2761"/>
                <a:gd name="T24" fmla="*/ 55 w 857"/>
                <a:gd name="T25" fmla="*/ 1621 h 2761"/>
                <a:gd name="T26" fmla="*/ 77 w 857"/>
                <a:gd name="T27" fmla="*/ 1515 h 2761"/>
                <a:gd name="T28" fmla="*/ 106 w 857"/>
                <a:gd name="T29" fmla="*/ 1408 h 2761"/>
                <a:gd name="T30" fmla="*/ 132 w 857"/>
                <a:gd name="T31" fmla="*/ 1306 h 2761"/>
                <a:gd name="T32" fmla="*/ 166 w 857"/>
                <a:gd name="T33" fmla="*/ 1203 h 2761"/>
                <a:gd name="T34" fmla="*/ 205 w 857"/>
                <a:gd name="T35" fmla="*/ 1101 h 2761"/>
                <a:gd name="T36" fmla="*/ 247 w 857"/>
                <a:gd name="T37" fmla="*/ 1002 h 2761"/>
                <a:gd name="T38" fmla="*/ 290 w 857"/>
                <a:gd name="T39" fmla="*/ 904 h 2761"/>
                <a:gd name="T40" fmla="*/ 316 w 857"/>
                <a:gd name="T41" fmla="*/ 845 h 2761"/>
                <a:gd name="T42" fmla="*/ 375 w 857"/>
                <a:gd name="T43" fmla="*/ 733 h 2761"/>
                <a:gd name="T44" fmla="*/ 430 w 857"/>
                <a:gd name="T45" fmla="*/ 622 h 2761"/>
                <a:gd name="T46" fmla="*/ 494 w 857"/>
                <a:gd name="T47" fmla="*/ 507 h 2761"/>
                <a:gd name="T48" fmla="*/ 558 w 857"/>
                <a:gd name="T49" fmla="*/ 404 h 2761"/>
                <a:gd name="T50" fmla="*/ 631 w 857"/>
                <a:gd name="T51" fmla="*/ 298 h 2761"/>
                <a:gd name="T52" fmla="*/ 704 w 857"/>
                <a:gd name="T53" fmla="*/ 196 h 2761"/>
                <a:gd name="T54" fmla="*/ 780 w 857"/>
                <a:gd name="T55" fmla="*/ 93 h 2761"/>
                <a:gd name="T56" fmla="*/ 857 w 857"/>
                <a:gd name="T57" fmla="*/ 0 h 27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7"/>
                <a:gd name="T88" fmla="*/ 0 h 2761"/>
                <a:gd name="T89" fmla="*/ 857 w 857"/>
                <a:gd name="T90" fmla="*/ 2761 h 27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7" h="2761">
                  <a:moveTo>
                    <a:pt x="137" y="2761"/>
                  </a:moveTo>
                  <a:lnTo>
                    <a:pt x="106" y="2675"/>
                  </a:lnTo>
                  <a:lnTo>
                    <a:pt x="77" y="2585"/>
                  </a:lnTo>
                  <a:lnTo>
                    <a:pt x="51" y="2492"/>
                  </a:lnTo>
                  <a:lnTo>
                    <a:pt x="29" y="2402"/>
                  </a:lnTo>
                  <a:lnTo>
                    <a:pt x="17" y="2309"/>
                  </a:lnTo>
                  <a:lnTo>
                    <a:pt x="4" y="2219"/>
                  </a:lnTo>
                  <a:lnTo>
                    <a:pt x="0" y="2120"/>
                  </a:lnTo>
                  <a:lnTo>
                    <a:pt x="0" y="2027"/>
                  </a:lnTo>
                  <a:lnTo>
                    <a:pt x="4" y="1933"/>
                  </a:lnTo>
                  <a:lnTo>
                    <a:pt x="17" y="1839"/>
                  </a:lnTo>
                  <a:lnTo>
                    <a:pt x="29" y="1745"/>
                  </a:lnTo>
                  <a:lnTo>
                    <a:pt x="55" y="1621"/>
                  </a:lnTo>
                  <a:lnTo>
                    <a:pt x="77" y="1515"/>
                  </a:lnTo>
                  <a:lnTo>
                    <a:pt x="106" y="1408"/>
                  </a:lnTo>
                  <a:lnTo>
                    <a:pt x="132" y="1306"/>
                  </a:lnTo>
                  <a:lnTo>
                    <a:pt x="166" y="1203"/>
                  </a:lnTo>
                  <a:lnTo>
                    <a:pt x="205" y="1101"/>
                  </a:lnTo>
                  <a:lnTo>
                    <a:pt x="247" y="1002"/>
                  </a:lnTo>
                  <a:lnTo>
                    <a:pt x="290" y="904"/>
                  </a:lnTo>
                  <a:lnTo>
                    <a:pt x="316" y="845"/>
                  </a:lnTo>
                  <a:lnTo>
                    <a:pt x="375" y="733"/>
                  </a:lnTo>
                  <a:lnTo>
                    <a:pt x="430" y="622"/>
                  </a:lnTo>
                  <a:lnTo>
                    <a:pt x="494" y="507"/>
                  </a:lnTo>
                  <a:lnTo>
                    <a:pt x="558" y="404"/>
                  </a:lnTo>
                  <a:lnTo>
                    <a:pt x="631" y="298"/>
                  </a:lnTo>
                  <a:lnTo>
                    <a:pt x="704" y="196"/>
                  </a:lnTo>
                  <a:lnTo>
                    <a:pt x="780" y="93"/>
                  </a:lnTo>
                  <a:lnTo>
                    <a:pt x="857" y="0"/>
                  </a:lnTo>
                </a:path>
              </a:pathLst>
            </a:custGeom>
            <a:noFill/>
            <a:ln w="3175">
              <a:solidFill>
                <a:schemeClr val="accent2"/>
              </a:solidFill>
              <a:prstDash val="sysDot"/>
              <a:round/>
              <a:headEnd/>
              <a:tailEnd/>
            </a:ln>
          </p:spPr>
          <p:txBody>
            <a:bodyPr/>
            <a:lstStyle/>
            <a:p>
              <a:endParaRPr lang="de-DE"/>
            </a:p>
          </p:txBody>
        </p:sp>
        <p:sp>
          <p:nvSpPr>
            <p:cNvPr id="7209" name="Freeform 46"/>
            <p:cNvSpPr>
              <a:spLocks/>
            </p:cNvSpPr>
            <p:nvPr/>
          </p:nvSpPr>
          <p:spPr bwMode="gray">
            <a:xfrm>
              <a:off x="1389" y="1079"/>
              <a:ext cx="1470" cy="2075"/>
            </a:xfrm>
            <a:custGeom>
              <a:avLst/>
              <a:gdLst>
                <a:gd name="T0" fmla="*/ 13 w 1470"/>
                <a:gd name="T1" fmla="*/ 2075 h 2075"/>
                <a:gd name="T2" fmla="*/ 0 w 1470"/>
                <a:gd name="T3" fmla="*/ 1943 h 2075"/>
                <a:gd name="T4" fmla="*/ 0 w 1470"/>
                <a:gd name="T5" fmla="*/ 1857 h 2075"/>
                <a:gd name="T6" fmla="*/ 8 w 1470"/>
                <a:gd name="T7" fmla="*/ 1771 h 2075"/>
                <a:gd name="T8" fmla="*/ 17 w 1470"/>
                <a:gd name="T9" fmla="*/ 1690 h 2075"/>
                <a:gd name="T10" fmla="*/ 30 w 1470"/>
                <a:gd name="T11" fmla="*/ 1610 h 2075"/>
                <a:gd name="T12" fmla="*/ 51 w 1470"/>
                <a:gd name="T13" fmla="*/ 1528 h 2075"/>
                <a:gd name="T14" fmla="*/ 72 w 1470"/>
                <a:gd name="T15" fmla="*/ 1447 h 2075"/>
                <a:gd name="T16" fmla="*/ 106 w 1470"/>
                <a:gd name="T17" fmla="*/ 1357 h 2075"/>
                <a:gd name="T18" fmla="*/ 141 w 1470"/>
                <a:gd name="T19" fmla="*/ 1268 h 2075"/>
                <a:gd name="T20" fmla="*/ 170 w 1470"/>
                <a:gd name="T21" fmla="*/ 1187 h 2075"/>
                <a:gd name="T22" fmla="*/ 212 w 1470"/>
                <a:gd name="T23" fmla="*/ 1105 h 2075"/>
                <a:gd name="T24" fmla="*/ 256 w 1470"/>
                <a:gd name="T25" fmla="*/ 1021 h 2075"/>
                <a:gd name="T26" fmla="*/ 307 w 1470"/>
                <a:gd name="T27" fmla="*/ 944 h 2075"/>
                <a:gd name="T28" fmla="*/ 362 w 1470"/>
                <a:gd name="T29" fmla="*/ 871 h 2075"/>
                <a:gd name="T30" fmla="*/ 413 w 1470"/>
                <a:gd name="T31" fmla="*/ 794 h 2075"/>
                <a:gd name="T32" fmla="*/ 474 w 1470"/>
                <a:gd name="T33" fmla="*/ 721 h 2075"/>
                <a:gd name="T34" fmla="*/ 532 w 1470"/>
                <a:gd name="T35" fmla="*/ 653 h 2075"/>
                <a:gd name="T36" fmla="*/ 596 w 1470"/>
                <a:gd name="T37" fmla="*/ 589 h 2075"/>
                <a:gd name="T38" fmla="*/ 665 w 1470"/>
                <a:gd name="T39" fmla="*/ 516 h 2075"/>
                <a:gd name="T40" fmla="*/ 737 w 1470"/>
                <a:gd name="T41" fmla="*/ 452 h 2075"/>
                <a:gd name="T42" fmla="*/ 806 w 1470"/>
                <a:gd name="T43" fmla="*/ 388 h 2075"/>
                <a:gd name="T44" fmla="*/ 883 w 1470"/>
                <a:gd name="T45" fmla="*/ 333 h 2075"/>
                <a:gd name="T46" fmla="*/ 964 w 1470"/>
                <a:gd name="T47" fmla="*/ 273 h 2075"/>
                <a:gd name="T48" fmla="*/ 1040 w 1470"/>
                <a:gd name="T49" fmla="*/ 218 h 2075"/>
                <a:gd name="T50" fmla="*/ 1125 w 1470"/>
                <a:gd name="T51" fmla="*/ 171 h 2075"/>
                <a:gd name="T52" fmla="*/ 1211 w 1470"/>
                <a:gd name="T53" fmla="*/ 120 h 2075"/>
                <a:gd name="T54" fmla="*/ 1296 w 1470"/>
                <a:gd name="T55" fmla="*/ 77 h 2075"/>
                <a:gd name="T56" fmla="*/ 1381 w 1470"/>
                <a:gd name="T57" fmla="*/ 34 h 2075"/>
                <a:gd name="T58" fmla="*/ 1470 w 1470"/>
                <a:gd name="T59" fmla="*/ 0 h 20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70"/>
                <a:gd name="T91" fmla="*/ 0 h 2075"/>
                <a:gd name="T92" fmla="*/ 1470 w 1470"/>
                <a:gd name="T93" fmla="*/ 2075 h 20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70" h="2075">
                  <a:moveTo>
                    <a:pt x="13" y="2075"/>
                  </a:moveTo>
                  <a:lnTo>
                    <a:pt x="0" y="1943"/>
                  </a:lnTo>
                  <a:lnTo>
                    <a:pt x="0" y="1857"/>
                  </a:lnTo>
                  <a:lnTo>
                    <a:pt x="8" y="1771"/>
                  </a:lnTo>
                  <a:lnTo>
                    <a:pt x="17" y="1690"/>
                  </a:lnTo>
                  <a:lnTo>
                    <a:pt x="30" y="1610"/>
                  </a:lnTo>
                  <a:lnTo>
                    <a:pt x="51" y="1528"/>
                  </a:lnTo>
                  <a:lnTo>
                    <a:pt x="72" y="1447"/>
                  </a:lnTo>
                  <a:lnTo>
                    <a:pt x="106" y="1357"/>
                  </a:lnTo>
                  <a:lnTo>
                    <a:pt x="141" y="1268"/>
                  </a:lnTo>
                  <a:lnTo>
                    <a:pt x="170" y="1187"/>
                  </a:lnTo>
                  <a:lnTo>
                    <a:pt x="212" y="1105"/>
                  </a:lnTo>
                  <a:lnTo>
                    <a:pt x="256" y="1021"/>
                  </a:lnTo>
                  <a:lnTo>
                    <a:pt x="307" y="944"/>
                  </a:lnTo>
                  <a:lnTo>
                    <a:pt x="362" y="871"/>
                  </a:lnTo>
                  <a:lnTo>
                    <a:pt x="413" y="794"/>
                  </a:lnTo>
                  <a:lnTo>
                    <a:pt x="474" y="721"/>
                  </a:lnTo>
                  <a:lnTo>
                    <a:pt x="532" y="653"/>
                  </a:lnTo>
                  <a:lnTo>
                    <a:pt x="596" y="589"/>
                  </a:lnTo>
                  <a:lnTo>
                    <a:pt x="665" y="516"/>
                  </a:lnTo>
                  <a:lnTo>
                    <a:pt x="737" y="452"/>
                  </a:lnTo>
                  <a:lnTo>
                    <a:pt x="806" y="388"/>
                  </a:lnTo>
                  <a:lnTo>
                    <a:pt x="883" y="333"/>
                  </a:lnTo>
                  <a:lnTo>
                    <a:pt x="964" y="273"/>
                  </a:lnTo>
                  <a:lnTo>
                    <a:pt x="1040" y="218"/>
                  </a:lnTo>
                  <a:lnTo>
                    <a:pt x="1125" y="171"/>
                  </a:lnTo>
                  <a:lnTo>
                    <a:pt x="1211" y="120"/>
                  </a:lnTo>
                  <a:lnTo>
                    <a:pt x="1296" y="77"/>
                  </a:lnTo>
                  <a:lnTo>
                    <a:pt x="1381" y="34"/>
                  </a:lnTo>
                  <a:lnTo>
                    <a:pt x="1470" y="0"/>
                  </a:lnTo>
                </a:path>
              </a:pathLst>
            </a:custGeom>
            <a:noFill/>
            <a:ln w="3175">
              <a:solidFill>
                <a:schemeClr val="accent2"/>
              </a:solidFill>
              <a:prstDash val="sysDot"/>
              <a:round/>
              <a:headEnd/>
              <a:tailEnd/>
            </a:ln>
          </p:spPr>
          <p:txBody>
            <a:bodyPr/>
            <a:lstStyle/>
            <a:p>
              <a:endParaRPr lang="de-DE"/>
            </a:p>
          </p:txBody>
        </p:sp>
        <p:sp>
          <p:nvSpPr>
            <p:cNvPr id="7210" name="Freeform 47"/>
            <p:cNvSpPr>
              <a:spLocks/>
            </p:cNvSpPr>
            <p:nvPr/>
          </p:nvSpPr>
          <p:spPr bwMode="gray">
            <a:xfrm>
              <a:off x="1601" y="1113"/>
              <a:ext cx="1276" cy="2390"/>
            </a:xfrm>
            <a:custGeom>
              <a:avLst/>
              <a:gdLst>
                <a:gd name="T0" fmla="*/ 64 w 1276"/>
                <a:gd name="T1" fmla="*/ 2390 h 2390"/>
                <a:gd name="T2" fmla="*/ 35 w 1276"/>
                <a:gd name="T3" fmla="*/ 2253 h 2390"/>
                <a:gd name="T4" fmla="*/ 22 w 1276"/>
                <a:gd name="T5" fmla="*/ 2134 h 2390"/>
                <a:gd name="T6" fmla="*/ 9 w 1276"/>
                <a:gd name="T7" fmla="*/ 2028 h 2390"/>
                <a:gd name="T8" fmla="*/ 0 w 1276"/>
                <a:gd name="T9" fmla="*/ 1925 h 2390"/>
                <a:gd name="T10" fmla="*/ 13 w 1276"/>
                <a:gd name="T11" fmla="*/ 1823 h 2390"/>
                <a:gd name="T12" fmla="*/ 22 w 1276"/>
                <a:gd name="T13" fmla="*/ 1750 h 2390"/>
                <a:gd name="T14" fmla="*/ 39 w 1276"/>
                <a:gd name="T15" fmla="*/ 1665 h 2390"/>
                <a:gd name="T16" fmla="*/ 57 w 1276"/>
                <a:gd name="T17" fmla="*/ 1580 h 2390"/>
                <a:gd name="T18" fmla="*/ 82 w 1276"/>
                <a:gd name="T19" fmla="*/ 1499 h 2390"/>
                <a:gd name="T20" fmla="*/ 112 w 1276"/>
                <a:gd name="T21" fmla="*/ 1413 h 2390"/>
                <a:gd name="T22" fmla="*/ 141 w 1276"/>
                <a:gd name="T23" fmla="*/ 1332 h 2390"/>
                <a:gd name="T24" fmla="*/ 185 w 1276"/>
                <a:gd name="T25" fmla="*/ 1208 h 2390"/>
                <a:gd name="T26" fmla="*/ 236 w 1276"/>
                <a:gd name="T27" fmla="*/ 1109 h 2390"/>
                <a:gd name="T28" fmla="*/ 282 w 1276"/>
                <a:gd name="T29" fmla="*/ 1016 h 2390"/>
                <a:gd name="T30" fmla="*/ 338 w 1276"/>
                <a:gd name="T31" fmla="*/ 922 h 2390"/>
                <a:gd name="T32" fmla="*/ 397 w 1276"/>
                <a:gd name="T33" fmla="*/ 828 h 2390"/>
                <a:gd name="T34" fmla="*/ 461 w 1276"/>
                <a:gd name="T35" fmla="*/ 738 h 2390"/>
                <a:gd name="T36" fmla="*/ 525 w 1276"/>
                <a:gd name="T37" fmla="*/ 654 h 2390"/>
                <a:gd name="T38" fmla="*/ 594 w 1276"/>
                <a:gd name="T39" fmla="*/ 568 h 2390"/>
                <a:gd name="T40" fmla="*/ 666 w 1276"/>
                <a:gd name="T41" fmla="*/ 482 h 2390"/>
                <a:gd name="T42" fmla="*/ 768 w 1276"/>
                <a:gd name="T43" fmla="*/ 385 h 2390"/>
                <a:gd name="T44" fmla="*/ 849 w 1276"/>
                <a:gd name="T45" fmla="*/ 312 h 2390"/>
                <a:gd name="T46" fmla="*/ 926 w 1276"/>
                <a:gd name="T47" fmla="*/ 244 h 2390"/>
                <a:gd name="T48" fmla="*/ 1011 w 1276"/>
                <a:gd name="T49" fmla="*/ 180 h 2390"/>
                <a:gd name="T50" fmla="*/ 1097 w 1276"/>
                <a:gd name="T51" fmla="*/ 116 h 2390"/>
                <a:gd name="T52" fmla="*/ 1187 w 1276"/>
                <a:gd name="T53" fmla="*/ 61 h 2390"/>
                <a:gd name="T54" fmla="*/ 1276 w 1276"/>
                <a:gd name="T55" fmla="*/ 0 h 23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76"/>
                <a:gd name="T85" fmla="*/ 0 h 2390"/>
                <a:gd name="T86" fmla="*/ 1276 w 1276"/>
                <a:gd name="T87" fmla="*/ 2390 h 23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76" h="2390">
                  <a:moveTo>
                    <a:pt x="64" y="2390"/>
                  </a:moveTo>
                  <a:lnTo>
                    <a:pt x="35" y="2253"/>
                  </a:lnTo>
                  <a:lnTo>
                    <a:pt x="22" y="2134"/>
                  </a:lnTo>
                  <a:lnTo>
                    <a:pt x="9" y="2028"/>
                  </a:lnTo>
                  <a:lnTo>
                    <a:pt x="0" y="1925"/>
                  </a:lnTo>
                  <a:lnTo>
                    <a:pt x="13" y="1823"/>
                  </a:lnTo>
                  <a:lnTo>
                    <a:pt x="22" y="1750"/>
                  </a:lnTo>
                  <a:lnTo>
                    <a:pt x="39" y="1665"/>
                  </a:lnTo>
                  <a:lnTo>
                    <a:pt x="57" y="1580"/>
                  </a:lnTo>
                  <a:lnTo>
                    <a:pt x="82" y="1499"/>
                  </a:lnTo>
                  <a:lnTo>
                    <a:pt x="112" y="1413"/>
                  </a:lnTo>
                  <a:lnTo>
                    <a:pt x="141" y="1332"/>
                  </a:lnTo>
                  <a:lnTo>
                    <a:pt x="185" y="1208"/>
                  </a:lnTo>
                  <a:lnTo>
                    <a:pt x="236" y="1109"/>
                  </a:lnTo>
                  <a:lnTo>
                    <a:pt x="282" y="1016"/>
                  </a:lnTo>
                  <a:lnTo>
                    <a:pt x="338" y="922"/>
                  </a:lnTo>
                  <a:lnTo>
                    <a:pt x="397" y="828"/>
                  </a:lnTo>
                  <a:lnTo>
                    <a:pt x="461" y="738"/>
                  </a:lnTo>
                  <a:lnTo>
                    <a:pt x="525" y="654"/>
                  </a:lnTo>
                  <a:lnTo>
                    <a:pt x="594" y="568"/>
                  </a:lnTo>
                  <a:lnTo>
                    <a:pt x="666" y="482"/>
                  </a:lnTo>
                  <a:lnTo>
                    <a:pt x="768" y="385"/>
                  </a:lnTo>
                  <a:lnTo>
                    <a:pt x="849" y="312"/>
                  </a:lnTo>
                  <a:lnTo>
                    <a:pt x="926" y="244"/>
                  </a:lnTo>
                  <a:lnTo>
                    <a:pt x="1011" y="180"/>
                  </a:lnTo>
                  <a:lnTo>
                    <a:pt x="1097" y="116"/>
                  </a:lnTo>
                  <a:lnTo>
                    <a:pt x="1187" y="61"/>
                  </a:lnTo>
                  <a:lnTo>
                    <a:pt x="1276" y="0"/>
                  </a:lnTo>
                </a:path>
              </a:pathLst>
            </a:custGeom>
            <a:noFill/>
            <a:ln w="3175">
              <a:solidFill>
                <a:schemeClr val="accent2"/>
              </a:solidFill>
              <a:prstDash val="sysDot"/>
              <a:round/>
              <a:headEnd/>
              <a:tailEnd/>
            </a:ln>
          </p:spPr>
          <p:txBody>
            <a:bodyPr/>
            <a:lstStyle/>
            <a:p>
              <a:endParaRPr lang="de-DE"/>
            </a:p>
          </p:txBody>
        </p:sp>
        <p:sp>
          <p:nvSpPr>
            <p:cNvPr id="7211" name="Freeform 48"/>
            <p:cNvSpPr>
              <a:spLocks/>
            </p:cNvSpPr>
            <p:nvPr/>
          </p:nvSpPr>
          <p:spPr bwMode="gray">
            <a:xfrm>
              <a:off x="1841" y="1143"/>
              <a:ext cx="1066" cy="2616"/>
            </a:xfrm>
            <a:custGeom>
              <a:avLst/>
              <a:gdLst>
                <a:gd name="T0" fmla="*/ 106 w 1066"/>
                <a:gd name="T1" fmla="*/ 2616 h 2616"/>
                <a:gd name="T2" fmla="*/ 80 w 1066"/>
                <a:gd name="T3" fmla="*/ 2543 h 2616"/>
                <a:gd name="T4" fmla="*/ 55 w 1066"/>
                <a:gd name="T5" fmla="*/ 2466 h 2616"/>
                <a:gd name="T6" fmla="*/ 34 w 1066"/>
                <a:gd name="T7" fmla="*/ 2386 h 2616"/>
                <a:gd name="T8" fmla="*/ 22 w 1066"/>
                <a:gd name="T9" fmla="*/ 2309 h 2616"/>
                <a:gd name="T10" fmla="*/ 16 w 1066"/>
                <a:gd name="T11" fmla="*/ 2223 h 2616"/>
                <a:gd name="T12" fmla="*/ 4 w 1066"/>
                <a:gd name="T13" fmla="*/ 2146 h 2616"/>
                <a:gd name="T14" fmla="*/ 0 w 1066"/>
                <a:gd name="T15" fmla="*/ 2066 h 2616"/>
                <a:gd name="T16" fmla="*/ 4 w 1066"/>
                <a:gd name="T17" fmla="*/ 1985 h 2616"/>
                <a:gd name="T18" fmla="*/ 9 w 1066"/>
                <a:gd name="T19" fmla="*/ 1921 h 2616"/>
                <a:gd name="T20" fmla="*/ 16 w 1066"/>
                <a:gd name="T21" fmla="*/ 1831 h 2616"/>
                <a:gd name="T22" fmla="*/ 29 w 1066"/>
                <a:gd name="T23" fmla="*/ 1733 h 2616"/>
                <a:gd name="T24" fmla="*/ 42 w 1066"/>
                <a:gd name="T25" fmla="*/ 1635 h 2616"/>
                <a:gd name="T26" fmla="*/ 68 w 1066"/>
                <a:gd name="T27" fmla="*/ 1537 h 2616"/>
                <a:gd name="T28" fmla="*/ 93 w 1066"/>
                <a:gd name="T29" fmla="*/ 1443 h 2616"/>
                <a:gd name="T30" fmla="*/ 141 w 1066"/>
                <a:gd name="T31" fmla="*/ 1306 h 2616"/>
                <a:gd name="T32" fmla="*/ 192 w 1066"/>
                <a:gd name="T33" fmla="*/ 1174 h 2616"/>
                <a:gd name="T34" fmla="*/ 247 w 1066"/>
                <a:gd name="T35" fmla="*/ 1063 h 2616"/>
                <a:gd name="T36" fmla="*/ 298 w 1066"/>
                <a:gd name="T37" fmla="*/ 957 h 2616"/>
                <a:gd name="T38" fmla="*/ 354 w 1066"/>
                <a:gd name="T39" fmla="*/ 854 h 2616"/>
                <a:gd name="T40" fmla="*/ 413 w 1066"/>
                <a:gd name="T41" fmla="*/ 752 h 2616"/>
                <a:gd name="T42" fmla="*/ 473 w 1066"/>
                <a:gd name="T43" fmla="*/ 653 h 2616"/>
                <a:gd name="T44" fmla="*/ 541 w 1066"/>
                <a:gd name="T45" fmla="*/ 551 h 2616"/>
                <a:gd name="T46" fmla="*/ 579 w 1066"/>
                <a:gd name="T47" fmla="*/ 508 h 2616"/>
                <a:gd name="T48" fmla="*/ 640 w 1066"/>
                <a:gd name="T49" fmla="*/ 426 h 2616"/>
                <a:gd name="T50" fmla="*/ 704 w 1066"/>
                <a:gd name="T51" fmla="*/ 349 h 2616"/>
                <a:gd name="T52" fmla="*/ 771 w 1066"/>
                <a:gd name="T53" fmla="*/ 273 h 2616"/>
                <a:gd name="T54" fmla="*/ 839 w 1066"/>
                <a:gd name="T55" fmla="*/ 201 h 2616"/>
                <a:gd name="T56" fmla="*/ 912 w 1066"/>
                <a:gd name="T57" fmla="*/ 133 h 2616"/>
                <a:gd name="T58" fmla="*/ 989 w 1066"/>
                <a:gd name="T59" fmla="*/ 64 h 2616"/>
                <a:gd name="T60" fmla="*/ 1066 w 1066"/>
                <a:gd name="T61" fmla="*/ 0 h 26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6"/>
                <a:gd name="T94" fmla="*/ 0 h 2616"/>
                <a:gd name="T95" fmla="*/ 1066 w 1066"/>
                <a:gd name="T96" fmla="*/ 2616 h 26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6" h="2616">
                  <a:moveTo>
                    <a:pt x="106" y="2616"/>
                  </a:moveTo>
                  <a:lnTo>
                    <a:pt x="80" y="2543"/>
                  </a:lnTo>
                  <a:lnTo>
                    <a:pt x="55" y="2466"/>
                  </a:lnTo>
                  <a:lnTo>
                    <a:pt x="34" y="2386"/>
                  </a:lnTo>
                  <a:lnTo>
                    <a:pt x="22" y="2309"/>
                  </a:lnTo>
                  <a:lnTo>
                    <a:pt x="16" y="2223"/>
                  </a:lnTo>
                  <a:lnTo>
                    <a:pt x="4" y="2146"/>
                  </a:lnTo>
                  <a:lnTo>
                    <a:pt x="0" y="2066"/>
                  </a:lnTo>
                  <a:lnTo>
                    <a:pt x="4" y="1985"/>
                  </a:lnTo>
                  <a:lnTo>
                    <a:pt x="9" y="1921"/>
                  </a:lnTo>
                  <a:lnTo>
                    <a:pt x="16" y="1831"/>
                  </a:lnTo>
                  <a:lnTo>
                    <a:pt x="29" y="1733"/>
                  </a:lnTo>
                  <a:lnTo>
                    <a:pt x="42" y="1635"/>
                  </a:lnTo>
                  <a:lnTo>
                    <a:pt x="68" y="1537"/>
                  </a:lnTo>
                  <a:lnTo>
                    <a:pt x="93" y="1443"/>
                  </a:lnTo>
                  <a:lnTo>
                    <a:pt x="141" y="1306"/>
                  </a:lnTo>
                  <a:lnTo>
                    <a:pt x="192" y="1174"/>
                  </a:lnTo>
                  <a:lnTo>
                    <a:pt x="247" y="1063"/>
                  </a:lnTo>
                  <a:lnTo>
                    <a:pt x="298" y="957"/>
                  </a:lnTo>
                  <a:lnTo>
                    <a:pt x="354" y="854"/>
                  </a:lnTo>
                  <a:lnTo>
                    <a:pt x="413" y="752"/>
                  </a:lnTo>
                  <a:lnTo>
                    <a:pt x="473" y="653"/>
                  </a:lnTo>
                  <a:lnTo>
                    <a:pt x="541" y="551"/>
                  </a:lnTo>
                  <a:lnTo>
                    <a:pt x="579" y="508"/>
                  </a:lnTo>
                  <a:lnTo>
                    <a:pt x="640" y="426"/>
                  </a:lnTo>
                  <a:lnTo>
                    <a:pt x="704" y="349"/>
                  </a:lnTo>
                  <a:lnTo>
                    <a:pt x="771" y="273"/>
                  </a:lnTo>
                  <a:lnTo>
                    <a:pt x="839" y="201"/>
                  </a:lnTo>
                  <a:lnTo>
                    <a:pt x="912" y="133"/>
                  </a:lnTo>
                  <a:lnTo>
                    <a:pt x="989" y="64"/>
                  </a:lnTo>
                  <a:lnTo>
                    <a:pt x="1066" y="0"/>
                  </a:lnTo>
                </a:path>
              </a:pathLst>
            </a:custGeom>
            <a:noFill/>
            <a:ln w="3175">
              <a:solidFill>
                <a:schemeClr val="accent2"/>
              </a:solidFill>
              <a:prstDash val="sysDot"/>
              <a:round/>
              <a:headEnd/>
              <a:tailEnd/>
            </a:ln>
          </p:spPr>
          <p:txBody>
            <a:bodyPr/>
            <a:lstStyle/>
            <a:p>
              <a:endParaRPr lang="de-DE"/>
            </a:p>
          </p:txBody>
        </p:sp>
        <p:sp>
          <p:nvSpPr>
            <p:cNvPr id="7212" name="Freeform 49"/>
            <p:cNvSpPr>
              <a:spLocks/>
            </p:cNvSpPr>
            <p:nvPr/>
          </p:nvSpPr>
          <p:spPr bwMode="gray">
            <a:xfrm>
              <a:off x="2843" y="994"/>
              <a:ext cx="281" cy="13"/>
            </a:xfrm>
            <a:custGeom>
              <a:avLst/>
              <a:gdLst>
                <a:gd name="T0" fmla="*/ 0 w 281"/>
                <a:gd name="T1" fmla="*/ 13 h 13"/>
                <a:gd name="T2" fmla="*/ 115 w 281"/>
                <a:gd name="T3" fmla="*/ 4 h 13"/>
                <a:gd name="T4" fmla="*/ 195 w 281"/>
                <a:gd name="T5" fmla="*/ 0 h 13"/>
                <a:gd name="T6" fmla="*/ 281 w 281"/>
                <a:gd name="T7" fmla="*/ 0 h 13"/>
                <a:gd name="T8" fmla="*/ 0 60000 65536"/>
                <a:gd name="T9" fmla="*/ 0 60000 65536"/>
                <a:gd name="T10" fmla="*/ 0 60000 65536"/>
                <a:gd name="T11" fmla="*/ 0 60000 65536"/>
                <a:gd name="T12" fmla="*/ 0 w 281"/>
                <a:gd name="T13" fmla="*/ 0 h 13"/>
                <a:gd name="T14" fmla="*/ 281 w 281"/>
                <a:gd name="T15" fmla="*/ 13 h 13"/>
              </a:gdLst>
              <a:ahLst/>
              <a:cxnLst>
                <a:cxn ang="T8">
                  <a:pos x="T0" y="T1"/>
                </a:cxn>
                <a:cxn ang="T9">
                  <a:pos x="T2" y="T3"/>
                </a:cxn>
                <a:cxn ang="T10">
                  <a:pos x="T4" y="T5"/>
                </a:cxn>
                <a:cxn ang="T11">
                  <a:pos x="T6" y="T7"/>
                </a:cxn>
              </a:cxnLst>
              <a:rect l="T12" t="T13" r="T14" b="T15"/>
              <a:pathLst>
                <a:path w="281" h="13">
                  <a:moveTo>
                    <a:pt x="0" y="13"/>
                  </a:moveTo>
                  <a:lnTo>
                    <a:pt x="115" y="4"/>
                  </a:lnTo>
                  <a:lnTo>
                    <a:pt x="195" y="0"/>
                  </a:lnTo>
                  <a:lnTo>
                    <a:pt x="281" y="0"/>
                  </a:lnTo>
                </a:path>
              </a:pathLst>
            </a:custGeom>
            <a:noFill/>
            <a:ln w="3175">
              <a:solidFill>
                <a:schemeClr val="accent2"/>
              </a:solidFill>
              <a:prstDash val="sysDot"/>
              <a:round/>
              <a:headEnd/>
              <a:tailEnd/>
            </a:ln>
          </p:spPr>
          <p:txBody>
            <a:bodyPr/>
            <a:lstStyle/>
            <a:p>
              <a:endParaRPr lang="de-DE"/>
            </a:p>
          </p:txBody>
        </p:sp>
        <p:sp>
          <p:nvSpPr>
            <p:cNvPr id="7213" name="Freeform 50"/>
            <p:cNvSpPr>
              <a:spLocks/>
            </p:cNvSpPr>
            <p:nvPr/>
          </p:nvSpPr>
          <p:spPr bwMode="gray">
            <a:xfrm>
              <a:off x="3124" y="994"/>
              <a:ext cx="278" cy="13"/>
            </a:xfrm>
            <a:custGeom>
              <a:avLst/>
              <a:gdLst>
                <a:gd name="T0" fmla="*/ 278 w 278"/>
                <a:gd name="T1" fmla="*/ 13 h 13"/>
                <a:gd name="T2" fmla="*/ 163 w 278"/>
                <a:gd name="T3" fmla="*/ 0 h 13"/>
                <a:gd name="T4" fmla="*/ 0 w 278"/>
                <a:gd name="T5" fmla="*/ 0 h 13"/>
                <a:gd name="T6" fmla="*/ 0 60000 65536"/>
                <a:gd name="T7" fmla="*/ 0 60000 65536"/>
                <a:gd name="T8" fmla="*/ 0 60000 65536"/>
                <a:gd name="T9" fmla="*/ 0 w 278"/>
                <a:gd name="T10" fmla="*/ 0 h 13"/>
                <a:gd name="T11" fmla="*/ 278 w 278"/>
                <a:gd name="T12" fmla="*/ 13 h 13"/>
              </a:gdLst>
              <a:ahLst/>
              <a:cxnLst>
                <a:cxn ang="T6">
                  <a:pos x="T0" y="T1"/>
                </a:cxn>
                <a:cxn ang="T7">
                  <a:pos x="T2" y="T3"/>
                </a:cxn>
                <a:cxn ang="T8">
                  <a:pos x="T4" y="T5"/>
                </a:cxn>
              </a:cxnLst>
              <a:rect l="T9" t="T10" r="T11" b="T12"/>
              <a:pathLst>
                <a:path w="278" h="13">
                  <a:moveTo>
                    <a:pt x="278" y="13"/>
                  </a:moveTo>
                  <a:lnTo>
                    <a:pt x="163" y="0"/>
                  </a:lnTo>
                  <a:lnTo>
                    <a:pt x="0" y="0"/>
                  </a:lnTo>
                </a:path>
              </a:pathLst>
            </a:custGeom>
            <a:noFill/>
            <a:ln w="3175">
              <a:solidFill>
                <a:schemeClr val="accent2"/>
              </a:solidFill>
              <a:prstDash val="sysDot"/>
              <a:round/>
              <a:headEnd/>
              <a:tailEnd/>
            </a:ln>
          </p:spPr>
          <p:txBody>
            <a:bodyPr/>
            <a:lstStyle/>
            <a:p>
              <a:endParaRPr lang="de-DE"/>
            </a:p>
          </p:txBody>
        </p:sp>
        <p:sp>
          <p:nvSpPr>
            <p:cNvPr id="7214" name="Freeform 51"/>
            <p:cNvSpPr>
              <a:spLocks/>
            </p:cNvSpPr>
            <p:nvPr/>
          </p:nvSpPr>
          <p:spPr bwMode="gray">
            <a:xfrm>
              <a:off x="3179" y="200"/>
              <a:ext cx="197" cy="577"/>
            </a:xfrm>
            <a:custGeom>
              <a:avLst/>
              <a:gdLst>
                <a:gd name="T0" fmla="*/ 0 w 197"/>
                <a:gd name="T1" fmla="*/ 577 h 577"/>
                <a:gd name="T2" fmla="*/ 22 w 197"/>
                <a:gd name="T3" fmla="*/ 495 h 577"/>
                <a:gd name="T4" fmla="*/ 48 w 197"/>
                <a:gd name="T5" fmla="*/ 410 h 577"/>
                <a:gd name="T6" fmla="*/ 73 w 197"/>
                <a:gd name="T7" fmla="*/ 328 h 577"/>
                <a:gd name="T8" fmla="*/ 99 w 197"/>
                <a:gd name="T9" fmla="*/ 247 h 577"/>
                <a:gd name="T10" fmla="*/ 128 w 197"/>
                <a:gd name="T11" fmla="*/ 167 h 577"/>
                <a:gd name="T12" fmla="*/ 159 w 197"/>
                <a:gd name="T13" fmla="*/ 85 h 577"/>
                <a:gd name="T14" fmla="*/ 197 w 197"/>
                <a:gd name="T15" fmla="*/ 0 h 577"/>
                <a:gd name="T16" fmla="*/ 0 60000 65536"/>
                <a:gd name="T17" fmla="*/ 0 60000 65536"/>
                <a:gd name="T18" fmla="*/ 0 60000 65536"/>
                <a:gd name="T19" fmla="*/ 0 60000 65536"/>
                <a:gd name="T20" fmla="*/ 0 60000 65536"/>
                <a:gd name="T21" fmla="*/ 0 60000 65536"/>
                <a:gd name="T22" fmla="*/ 0 60000 65536"/>
                <a:gd name="T23" fmla="*/ 0 60000 65536"/>
                <a:gd name="T24" fmla="*/ 0 w 197"/>
                <a:gd name="T25" fmla="*/ 0 h 577"/>
                <a:gd name="T26" fmla="*/ 197 w 197"/>
                <a:gd name="T27" fmla="*/ 577 h 5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7" h="577">
                  <a:moveTo>
                    <a:pt x="0" y="577"/>
                  </a:moveTo>
                  <a:lnTo>
                    <a:pt x="22" y="495"/>
                  </a:lnTo>
                  <a:lnTo>
                    <a:pt x="48" y="410"/>
                  </a:lnTo>
                  <a:lnTo>
                    <a:pt x="73" y="328"/>
                  </a:lnTo>
                  <a:lnTo>
                    <a:pt x="99" y="247"/>
                  </a:lnTo>
                  <a:lnTo>
                    <a:pt x="128" y="167"/>
                  </a:lnTo>
                  <a:lnTo>
                    <a:pt x="159" y="85"/>
                  </a:lnTo>
                  <a:lnTo>
                    <a:pt x="197" y="0"/>
                  </a:lnTo>
                </a:path>
              </a:pathLst>
            </a:custGeom>
            <a:noFill/>
            <a:ln w="3175">
              <a:solidFill>
                <a:schemeClr val="accent2"/>
              </a:solidFill>
              <a:prstDash val="sysDot"/>
              <a:round/>
              <a:headEnd/>
              <a:tailEnd/>
            </a:ln>
          </p:spPr>
          <p:txBody>
            <a:bodyPr/>
            <a:lstStyle/>
            <a:p>
              <a:endParaRPr lang="de-DE"/>
            </a:p>
          </p:txBody>
        </p:sp>
        <p:sp>
          <p:nvSpPr>
            <p:cNvPr id="7215" name="Freeform 52"/>
            <p:cNvSpPr>
              <a:spLocks/>
            </p:cNvSpPr>
            <p:nvPr/>
          </p:nvSpPr>
          <p:spPr bwMode="gray">
            <a:xfrm>
              <a:off x="3230" y="246"/>
              <a:ext cx="371" cy="543"/>
            </a:xfrm>
            <a:custGeom>
              <a:avLst/>
              <a:gdLst>
                <a:gd name="T0" fmla="*/ 0 w 371"/>
                <a:gd name="T1" fmla="*/ 543 h 543"/>
                <a:gd name="T2" fmla="*/ 35 w 371"/>
                <a:gd name="T3" fmla="*/ 483 h 543"/>
                <a:gd name="T4" fmla="*/ 64 w 371"/>
                <a:gd name="T5" fmla="*/ 423 h 543"/>
                <a:gd name="T6" fmla="*/ 99 w 371"/>
                <a:gd name="T7" fmla="*/ 364 h 543"/>
                <a:gd name="T8" fmla="*/ 133 w 371"/>
                <a:gd name="T9" fmla="*/ 308 h 543"/>
                <a:gd name="T10" fmla="*/ 172 w 371"/>
                <a:gd name="T11" fmla="*/ 249 h 543"/>
                <a:gd name="T12" fmla="*/ 210 w 371"/>
                <a:gd name="T13" fmla="*/ 198 h 543"/>
                <a:gd name="T14" fmla="*/ 252 w 371"/>
                <a:gd name="T15" fmla="*/ 137 h 543"/>
                <a:gd name="T16" fmla="*/ 295 w 371"/>
                <a:gd name="T17" fmla="*/ 90 h 543"/>
                <a:gd name="T18" fmla="*/ 342 w 371"/>
                <a:gd name="T19" fmla="*/ 35 h 543"/>
                <a:gd name="T20" fmla="*/ 371 w 371"/>
                <a:gd name="T21" fmla="*/ 0 h 5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1"/>
                <a:gd name="T34" fmla="*/ 0 h 543"/>
                <a:gd name="T35" fmla="*/ 371 w 371"/>
                <a:gd name="T36" fmla="*/ 543 h 5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1" h="543">
                  <a:moveTo>
                    <a:pt x="0" y="543"/>
                  </a:moveTo>
                  <a:lnTo>
                    <a:pt x="35" y="483"/>
                  </a:lnTo>
                  <a:lnTo>
                    <a:pt x="64" y="423"/>
                  </a:lnTo>
                  <a:lnTo>
                    <a:pt x="99" y="364"/>
                  </a:lnTo>
                  <a:lnTo>
                    <a:pt x="133" y="308"/>
                  </a:lnTo>
                  <a:lnTo>
                    <a:pt x="172" y="249"/>
                  </a:lnTo>
                  <a:lnTo>
                    <a:pt x="210" y="198"/>
                  </a:lnTo>
                  <a:lnTo>
                    <a:pt x="252" y="137"/>
                  </a:lnTo>
                  <a:lnTo>
                    <a:pt x="295" y="90"/>
                  </a:lnTo>
                  <a:lnTo>
                    <a:pt x="342" y="35"/>
                  </a:lnTo>
                  <a:lnTo>
                    <a:pt x="371" y="0"/>
                  </a:lnTo>
                </a:path>
              </a:pathLst>
            </a:custGeom>
            <a:noFill/>
            <a:ln w="3175">
              <a:solidFill>
                <a:schemeClr val="accent2"/>
              </a:solidFill>
              <a:prstDash val="sysDot"/>
              <a:round/>
              <a:headEnd/>
              <a:tailEnd/>
            </a:ln>
          </p:spPr>
          <p:txBody>
            <a:bodyPr/>
            <a:lstStyle/>
            <a:p>
              <a:endParaRPr lang="de-DE"/>
            </a:p>
          </p:txBody>
        </p:sp>
        <p:sp>
          <p:nvSpPr>
            <p:cNvPr id="7216" name="Freeform 53"/>
            <p:cNvSpPr>
              <a:spLocks/>
            </p:cNvSpPr>
            <p:nvPr/>
          </p:nvSpPr>
          <p:spPr bwMode="gray">
            <a:xfrm>
              <a:off x="3278" y="614"/>
              <a:ext cx="170" cy="192"/>
            </a:xfrm>
            <a:custGeom>
              <a:avLst/>
              <a:gdLst>
                <a:gd name="T0" fmla="*/ 0 w 170"/>
                <a:gd name="T1" fmla="*/ 192 h 192"/>
                <a:gd name="T2" fmla="*/ 38 w 170"/>
                <a:gd name="T3" fmla="*/ 145 h 192"/>
                <a:gd name="T4" fmla="*/ 80 w 170"/>
                <a:gd name="T5" fmla="*/ 99 h 192"/>
                <a:gd name="T6" fmla="*/ 128 w 170"/>
                <a:gd name="T7" fmla="*/ 47 h 192"/>
                <a:gd name="T8" fmla="*/ 170 w 170"/>
                <a:gd name="T9" fmla="*/ 0 h 192"/>
                <a:gd name="T10" fmla="*/ 0 60000 65536"/>
                <a:gd name="T11" fmla="*/ 0 60000 65536"/>
                <a:gd name="T12" fmla="*/ 0 60000 65536"/>
                <a:gd name="T13" fmla="*/ 0 60000 65536"/>
                <a:gd name="T14" fmla="*/ 0 60000 65536"/>
                <a:gd name="T15" fmla="*/ 0 w 170"/>
                <a:gd name="T16" fmla="*/ 0 h 192"/>
                <a:gd name="T17" fmla="*/ 170 w 170"/>
                <a:gd name="T18" fmla="*/ 192 h 192"/>
              </a:gdLst>
              <a:ahLst/>
              <a:cxnLst>
                <a:cxn ang="T10">
                  <a:pos x="T0" y="T1"/>
                </a:cxn>
                <a:cxn ang="T11">
                  <a:pos x="T2" y="T3"/>
                </a:cxn>
                <a:cxn ang="T12">
                  <a:pos x="T4" y="T5"/>
                </a:cxn>
                <a:cxn ang="T13">
                  <a:pos x="T6" y="T7"/>
                </a:cxn>
                <a:cxn ang="T14">
                  <a:pos x="T8" y="T9"/>
                </a:cxn>
              </a:cxnLst>
              <a:rect l="T15" t="T16" r="T17" b="T18"/>
              <a:pathLst>
                <a:path w="170" h="192">
                  <a:moveTo>
                    <a:pt x="0" y="192"/>
                  </a:moveTo>
                  <a:lnTo>
                    <a:pt x="38" y="145"/>
                  </a:lnTo>
                  <a:lnTo>
                    <a:pt x="80" y="99"/>
                  </a:lnTo>
                  <a:lnTo>
                    <a:pt x="128" y="47"/>
                  </a:lnTo>
                  <a:lnTo>
                    <a:pt x="170" y="0"/>
                  </a:lnTo>
                </a:path>
              </a:pathLst>
            </a:custGeom>
            <a:noFill/>
            <a:ln w="3175">
              <a:solidFill>
                <a:schemeClr val="accent2"/>
              </a:solidFill>
              <a:prstDash val="sysDot"/>
              <a:round/>
              <a:headEnd/>
              <a:tailEnd/>
            </a:ln>
          </p:spPr>
          <p:txBody>
            <a:bodyPr/>
            <a:lstStyle/>
            <a:p>
              <a:endParaRPr lang="de-DE"/>
            </a:p>
          </p:txBody>
        </p:sp>
        <p:sp>
          <p:nvSpPr>
            <p:cNvPr id="7217" name="Freeform 54"/>
            <p:cNvSpPr>
              <a:spLocks/>
            </p:cNvSpPr>
            <p:nvPr/>
          </p:nvSpPr>
          <p:spPr bwMode="gray">
            <a:xfrm>
              <a:off x="3312" y="444"/>
              <a:ext cx="772" cy="388"/>
            </a:xfrm>
            <a:custGeom>
              <a:avLst/>
              <a:gdLst>
                <a:gd name="T0" fmla="*/ 0 w 772"/>
                <a:gd name="T1" fmla="*/ 388 h 388"/>
                <a:gd name="T2" fmla="*/ 51 w 772"/>
                <a:gd name="T3" fmla="*/ 349 h 388"/>
                <a:gd name="T4" fmla="*/ 103 w 772"/>
                <a:gd name="T5" fmla="*/ 311 h 388"/>
                <a:gd name="T6" fmla="*/ 149 w 772"/>
                <a:gd name="T7" fmla="*/ 272 h 388"/>
                <a:gd name="T8" fmla="*/ 205 w 772"/>
                <a:gd name="T9" fmla="*/ 238 h 388"/>
                <a:gd name="T10" fmla="*/ 256 w 772"/>
                <a:gd name="T11" fmla="*/ 204 h 388"/>
                <a:gd name="T12" fmla="*/ 315 w 772"/>
                <a:gd name="T13" fmla="*/ 174 h 388"/>
                <a:gd name="T14" fmla="*/ 371 w 772"/>
                <a:gd name="T15" fmla="*/ 144 h 388"/>
                <a:gd name="T16" fmla="*/ 426 w 772"/>
                <a:gd name="T17" fmla="*/ 119 h 388"/>
                <a:gd name="T18" fmla="*/ 481 w 772"/>
                <a:gd name="T19" fmla="*/ 89 h 388"/>
                <a:gd name="T20" fmla="*/ 542 w 772"/>
                <a:gd name="T21" fmla="*/ 67 h 388"/>
                <a:gd name="T22" fmla="*/ 602 w 772"/>
                <a:gd name="T23" fmla="*/ 46 h 388"/>
                <a:gd name="T24" fmla="*/ 661 w 772"/>
                <a:gd name="T25" fmla="*/ 25 h 388"/>
                <a:gd name="T26" fmla="*/ 725 w 772"/>
                <a:gd name="T27" fmla="*/ 7 h 388"/>
                <a:gd name="T28" fmla="*/ 772 w 772"/>
                <a:gd name="T29" fmla="*/ 0 h 3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2"/>
                <a:gd name="T46" fmla="*/ 0 h 388"/>
                <a:gd name="T47" fmla="*/ 772 w 772"/>
                <a:gd name="T48" fmla="*/ 388 h 3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2" h="388">
                  <a:moveTo>
                    <a:pt x="0" y="388"/>
                  </a:moveTo>
                  <a:lnTo>
                    <a:pt x="51" y="349"/>
                  </a:lnTo>
                  <a:lnTo>
                    <a:pt x="103" y="311"/>
                  </a:lnTo>
                  <a:lnTo>
                    <a:pt x="149" y="272"/>
                  </a:lnTo>
                  <a:lnTo>
                    <a:pt x="205" y="238"/>
                  </a:lnTo>
                  <a:lnTo>
                    <a:pt x="256" y="204"/>
                  </a:lnTo>
                  <a:lnTo>
                    <a:pt x="315" y="174"/>
                  </a:lnTo>
                  <a:lnTo>
                    <a:pt x="371" y="144"/>
                  </a:lnTo>
                  <a:lnTo>
                    <a:pt x="426" y="119"/>
                  </a:lnTo>
                  <a:lnTo>
                    <a:pt x="481" y="89"/>
                  </a:lnTo>
                  <a:lnTo>
                    <a:pt x="542" y="67"/>
                  </a:lnTo>
                  <a:lnTo>
                    <a:pt x="602" y="46"/>
                  </a:lnTo>
                  <a:lnTo>
                    <a:pt x="661" y="25"/>
                  </a:lnTo>
                  <a:lnTo>
                    <a:pt x="725" y="7"/>
                  </a:lnTo>
                  <a:lnTo>
                    <a:pt x="772" y="0"/>
                  </a:lnTo>
                </a:path>
              </a:pathLst>
            </a:custGeom>
            <a:noFill/>
            <a:ln w="3175">
              <a:solidFill>
                <a:schemeClr val="accent2"/>
              </a:solidFill>
              <a:prstDash val="sysDot"/>
              <a:round/>
              <a:headEnd/>
              <a:tailEnd/>
            </a:ln>
          </p:spPr>
          <p:txBody>
            <a:bodyPr/>
            <a:lstStyle/>
            <a:p>
              <a:endParaRPr lang="de-DE"/>
            </a:p>
          </p:txBody>
        </p:sp>
        <p:sp>
          <p:nvSpPr>
            <p:cNvPr id="7218" name="Freeform 55"/>
            <p:cNvSpPr>
              <a:spLocks/>
            </p:cNvSpPr>
            <p:nvPr/>
          </p:nvSpPr>
          <p:spPr bwMode="gray">
            <a:xfrm>
              <a:off x="3346" y="605"/>
              <a:ext cx="981" cy="256"/>
            </a:xfrm>
            <a:custGeom>
              <a:avLst/>
              <a:gdLst>
                <a:gd name="T0" fmla="*/ 981 w 981"/>
                <a:gd name="T1" fmla="*/ 0 h 256"/>
                <a:gd name="T2" fmla="*/ 930 w 981"/>
                <a:gd name="T3" fmla="*/ 0 h 256"/>
                <a:gd name="T4" fmla="*/ 844 w 981"/>
                <a:gd name="T5" fmla="*/ 5 h 256"/>
                <a:gd name="T6" fmla="*/ 755 w 981"/>
                <a:gd name="T7" fmla="*/ 18 h 256"/>
                <a:gd name="T8" fmla="*/ 678 w 981"/>
                <a:gd name="T9" fmla="*/ 26 h 256"/>
                <a:gd name="T10" fmla="*/ 588 w 981"/>
                <a:gd name="T11" fmla="*/ 43 h 256"/>
                <a:gd name="T12" fmla="*/ 520 w 981"/>
                <a:gd name="T13" fmla="*/ 64 h 256"/>
                <a:gd name="T14" fmla="*/ 453 w 981"/>
                <a:gd name="T15" fmla="*/ 77 h 256"/>
                <a:gd name="T16" fmla="*/ 383 w 981"/>
                <a:gd name="T17" fmla="*/ 99 h 256"/>
                <a:gd name="T18" fmla="*/ 319 w 981"/>
                <a:gd name="T19" fmla="*/ 120 h 256"/>
                <a:gd name="T20" fmla="*/ 255 w 981"/>
                <a:gd name="T21" fmla="*/ 141 h 256"/>
                <a:gd name="T22" fmla="*/ 192 w 981"/>
                <a:gd name="T23" fmla="*/ 166 h 256"/>
                <a:gd name="T24" fmla="*/ 128 w 981"/>
                <a:gd name="T25" fmla="*/ 192 h 256"/>
                <a:gd name="T26" fmla="*/ 64 w 981"/>
                <a:gd name="T27" fmla="*/ 223 h 256"/>
                <a:gd name="T28" fmla="*/ 0 w 981"/>
                <a:gd name="T29" fmla="*/ 256 h 2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1"/>
                <a:gd name="T46" fmla="*/ 0 h 256"/>
                <a:gd name="T47" fmla="*/ 981 w 981"/>
                <a:gd name="T48" fmla="*/ 256 h 2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1" h="256">
                  <a:moveTo>
                    <a:pt x="981" y="0"/>
                  </a:moveTo>
                  <a:lnTo>
                    <a:pt x="930" y="0"/>
                  </a:lnTo>
                  <a:lnTo>
                    <a:pt x="844" y="5"/>
                  </a:lnTo>
                  <a:lnTo>
                    <a:pt x="755" y="18"/>
                  </a:lnTo>
                  <a:lnTo>
                    <a:pt x="678" y="26"/>
                  </a:lnTo>
                  <a:lnTo>
                    <a:pt x="588" y="43"/>
                  </a:lnTo>
                  <a:lnTo>
                    <a:pt x="520" y="64"/>
                  </a:lnTo>
                  <a:lnTo>
                    <a:pt x="453" y="77"/>
                  </a:lnTo>
                  <a:lnTo>
                    <a:pt x="383" y="99"/>
                  </a:lnTo>
                  <a:lnTo>
                    <a:pt x="319" y="120"/>
                  </a:lnTo>
                  <a:lnTo>
                    <a:pt x="255" y="141"/>
                  </a:lnTo>
                  <a:lnTo>
                    <a:pt x="192" y="166"/>
                  </a:lnTo>
                  <a:lnTo>
                    <a:pt x="128" y="192"/>
                  </a:lnTo>
                  <a:lnTo>
                    <a:pt x="64" y="223"/>
                  </a:lnTo>
                  <a:lnTo>
                    <a:pt x="0" y="256"/>
                  </a:lnTo>
                </a:path>
              </a:pathLst>
            </a:custGeom>
            <a:noFill/>
            <a:ln w="3175">
              <a:solidFill>
                <a:schemeClr val="accent2"/>
              </a:solidFill>
              <a:prstDash val="sysDot"/>
              <a:round/>
              <a:headEnd/>
              <a:tailEnd/>
            </a:ln>
          </p:spPr>
          <p:txBody>
            <a:bodyPr/>
            <a:lstStyle/>
            <a:p>
              <a:endParaRPr lang="de-DE"/>
            </a:p>
          </p:txBody>
        </p:sp>
        <p:sp>
          <p:nvSpPr>
            <p:cNvPr id="7219" name="Freeform 56"/>
            <p:cNvSpPr>
              <a:spLocks/>
            </p:cNvSpPr>
            <p:nvPr/>
          </p:nvSpPr>
          <p:spPr bwMode="gray">
            <a:xfrm>
              <a:off x="3371" y="777"/>
              <a:ext cx="1225" cy="119"/>
            </a:xfrm>
            <a:custGeom>
              <a:avLst/>
              <a:gdLst>
                <a:gd name="T0" fmla="*/ 1225 w 1225"/>
                <a:gd name="T1" fmla="*/ 76 h 119"/>
                <a:gd name="T2" fmla="*/ 1135 w 1225"/>
                <a:gd name="T3" fmla="*/ 55 h 119"/>
                <a:gd name="T4" fmla="*/ 1062 w 1225"/>
                <a:gd name="T5" fmla="*/ 33 h 119"/>
                <a:gd name="T6" fmla="*/ 985 w 1225"/>
                <a:gd name="T7" fmla="*/ 20 h 119"/>
                <a:gd name="T8" fmla="*/ 905 w 1225"/>
                <a:gd name="T9" fmla="*/ 12 h 119"/>
                <a:gd name="T10" fmla="*/ 832 w 1225"/>
                <a:gd name="T11" fmla="*/ 3 h 119"/>
                <a:gd name="T12" fmla="*/ 755 w 1225"/>
                <a:gd name="T13" fmla="*/ 0 h 119"/>
                <a:gd name="T14" fmla="*/ 678 w 1225"/>
                <a:gd name="T15" fmla="*/ 0 h 119"/>
                <a:gd name="T16" fmla="*/ 602 w 1225"/>
                <a:gd name="T17" fmla="*/ 3 h 119"/>
                <a:gd name="T18" fmla="*/ 486 w 1225"/>
                <a:gd name="T19" fmla="*/ 12 h 119"/>
                <a:gd name="T20" fmla="*/ 415 w 1225"/>
                <a:gd name="T21" fmla="*/ 20 h 119"/>
                <a:gd name="T22" fmla="*/ 346 w 1225"/>
                <a:gd name="T23" fmla="*/ 33 h 119"/>
                <a:gd name="T24" fmla="*/ 274 w 1225"/>
                <a:gd name="T25" fmla="*/ 46 h 119"/>
                <a:gd name="T26" fmla="*/ 205 w 1225"/>
                <a:gd name="T27" fmla="*/ 64 h 119"/>
                <a:gd name="T28" fmla="*/ 133 w 1225"/>
                <a:gd name="T29" fmla="*/ 80 h 119"/>
                <a:gd name="T30" fmla="*/ 69 w 1225"/>
                <a:gd name="T31" fmla="*/ 97 h 119"/>
                <a:gd name="T32" fmla="*/ 0 w 1225"/>
                <a:gd name="T33" fmla="*/ 119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5"/>
                <a:gd name="T52" fmla="*/ 0 h 119"/>
                <a:gd name="T53" fmla="*/ 1225 w 122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5" h="119">
                  <a:moveTo>
                    <a:pt x="1225" y="76"/>
                  </a:moveTo>
                  <a:lnTo>
                    <a:pt x="1135" y="55"/>
                  </a:lnTo>
                  <a:lnTo>
                    <a:pt x="1062" y="33"/>
                  </a:lnTo>
                  <a:lnTo>
                    <a:pt x="985" y="20"/>
                  </a:lnTo>
                  <a:lnTo>
                    <a:pt x="905" y="12"/>
                  </a:lnTo>
                  <a:lnTo>
                    <a:pt x="832" y="3"/>
                  </a:lnTo>
                  <a:lnTo>
                    <a:pt x="755" y="0"/>
                  </a:lnTo>
                  <a:lnTo>
                    <a:pt x="678" y="0"/>
                  </a:lnTo>
                  <a:lnTo>
                    <a:pt x="602" y="3"/>
                  </a:lnTo>
                  <a:lnTo>
                    <a:pt x="486" y="12"/>
                  </a:lnTo>
                  <a:lnTo>
                    <a:pt x="415" y="20"/>
                  </a:lnTo>
                  <a:lnTo>
                    <a:pt x="346" y="33"/>
                  </a:lnTo>
                  <a:lnTo>
                    <a:pt x="274" y="46"/>
                  </a:lnTo>
                  <a:lnTo>
                    <a:pt x="205" y="64"/>
                  </a:lnTo>
                  <a:lnTo>
                    <a:pt x="133" y="80"/>
                  </a:lnTo>
                  <a:lnTo>
                    <a:pt x="69" y="97"/>
                  </a:lnTo>
                  <a:lnTo>
                    <a:pt x="0" y="119"/>
                  </a:lnTo>
                </a:path>
              </a:pathLst>
            </a:custGeom>
            <a:noFill/>
            <a:ln w="3175">
              <a:solidFill>
                <a:schemeClr val="accent2"/>
              </a:solidFill>
              <a:prstDash val="sysDot"/>
              <a:round/>
              <a:headEnd/>
              <a:tailEnd/>
            </a:ln>
          </p:spPr>
          <p:txBody>
            <a:bodyPr/>
            <a:lstStyle/>
            <a:p>
              <a:endParaRPr lang="de-DE"/>
            </a:p>
          </p:txBody>
        </p:sp>
        <p:sp>
          <p:nvSpPr>
            <p:cNvPr id="7220" name="Freeform 57"/>
            <p:cNvSpPr>
              <a:spLocks/>
            </p:cNvSpPr>
            <p:nvPr/>
          </p:nvSpPr>
          <p:spPr bwMode="gray">
            <a:xfrm>
              <a:off x="3384" y="899"/>
              <a:ext cx="1455" cy="278"/>
            </a:xfrm>
            <a:custGeom>
              <a:avLst/>
              <a:gdLst>
                <a:gd name="T0" fmla="*/ 1455 w 1455"/>
                <a:gd name="T1" fmla="*/ 278 h 278"/>
                <a:gd name="T2" fmla="*/ 1395 w 1455"/>
                <a:gd name="T3" fmla="*/ 236 h 278"/>
                <a:gd name="T4" fmla="*/ 1331 w 1455"/>
                <a:gd name="T5" fmla="*/ 202 h 278"/>
                <a:gd name="T6" fmla="*/ 1258 w 1455"/>
                <a:gd name="T7" fmla="*/ 167 h 278"/>
                <a:gd name="T8" fmla="*/ 1190 w 1455"/>
                <a:gd name="T9" fmla="*/ 134 h 278"/>
                <a:gd name="T10" fmla="*/ 1117 w 1455"/>
                <a:gd name="T11" fmla="*/ 103 h 278"/>
                <a:gd name="T12" fmla="*/ 1040 w 1455"/>
                <a:gd name="T13" fmla="*/ 82 h 278"/>
                <a:gd name="T14" fmla="*/ 969 w 1455"/>
                <a:gd name="T15" fmla="*/ 61 h 278"/>
                <a:gd name="T16" fmla="*/ 892 w 1455"/>
                <a:gd name="T17" fmla="*/ 44 h 278"/>
                <a:gd name="T18" fmla="*/ 815 w 1455"/>
                <a:gd name="T19" fmla="*/ 26 h 278"/>
                <a:gd name="T20" fmla="*/ 738 w 1455"/>
                <a:gd name="T21" fmla="*/ 18 h 278"/>
                <a:gd name="T22" fmla="*/ 619 w 1455"/>
                <a:gd name="T23" fmla="*/ 9 h 278"/>
                <a:gd name="T24" fmla="*/ 543 w 1455"/>
                <a:gd name="T25" fmla="*/ 6 h 278"/>
                <a:gd name="T26" fmla="*/ 466 w 1455"/>
                <a:gd name="T27" fmla="*/ 0 h 278"/>
                <a:gd name="T28" fmla="*/ 389 w 1455"/>
                <a:gd name="T29" fmla="*/ 0 h 278"/>
                <a:gd name="T30" fmla="*/ 307 w 1455"/>
                <a:gd name="T31" fmla="*/ 6 h 278"/>
                <a:gd name="T32" fmla="*/ 230 w 1455"/>
                <a:gd name="T33" fmla="*/ 6 h 278"/>
                <a:gd name="T34" fmla="*/ 159 w 1455"/>
                <a:gd name="T35" fmla="*/ 13 h 278"/>
                <a:gd name="T36" fmla="*/ 77 w 1455"/>
                <a:gd name="T37" fmla="*/ 22 h 278"/>
                <a:gd name="T38" fmla="*/ 0 w 1455"/>
                <a:gd name="T39" fmla="*/ 31 h 2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55"/>
                <a:gd name="T61" fmla="*/ 0 h 278"/>
                <a:gd name="T62" fmla="*/ 1455 w 1455"/>
                <a:gd name="T63" fmla="*/ 278 h 2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55" h="278">
                  <a:moveTo>
                    <a:pt x="1455" y="278"/>
                  </a:moveTo>
                  <a:lnTo>
                    <a:pt x="1395" y="236"/>
                  </a:lnTo>
                  <a:lnTo>
                    <a:pt x="1331" y="202"/>
                  </a:lnTo>
                  <a:lnTo>
                    <a:pt x="1258" y="167"/>
                  </a:lnTo>
                  <a:lnTo>
                    <a:pt x="1190" y="134"/>
                  </a:lnTo>
                  <a:lnTo>
                    <a:pt x="1117" y="103"/>
                  </a:lnTo>
                  <a:lnTo>
                    <a:pt x="1040" y="82"/>
                  </a:lnTo>
                  <a:lnTo>
                    <a:pt x="969" y="61"/>
                  </a:lnTo>
                  <a:lnTo>
                    <a:pt x="892" y="44"/>
                  </a:lnTo>
                  <a:lnTo>
                    <a:pt x="815" y="26"/>
                  </a:lnTo>
                  <a:lnTo>
                    <a:pt x="738" y="18"/>
                  </a:lnTo>
                  <a:lnTo>
                    <a:pt x="619" y="9"/>
                  </a:lnTo>
                  <a:lnTo>
                    <a:pt x="543" y="6"/>
                  </a:lnTo>
                  <a:lnTo>
                    <a:pt x="466" y="0"/>
                  </a:lnTo>
                  <a:lnTo>
                    <a:pt x="389" y="0"/>
                  </a:lnTo>
                  <a:lnTo>
                    <a:pt x="307" y="6"/>
                  </a:lnTo>
                  <a:lnTo>
                    <a:pt x="230" y="6"/>
                  </a:lnTo>
                  <a:lnTo>
                    <a:pt x="159" y="13"/>
                  </a:lnTo>
                  <a:lnTo>
                    <a:pt x="77" y="22"/>
                  </a:lnTo>
                  <a:lnTo>
                    <a:pt x="0" y="31"/>
                  </a:lnTo>
                </a:path>
              </a:pathLst>
            </a:custGeom>
            <a:noFill/>
            <a:ln w="3175">
              <a:solidFill>
                <a:schemeClr val="accent2"/>
              </a:solidFill>
              <a:prstDash val="sysDot"/>
              <a:round/>
              <a:headEnd/>
              <a:tailEnd/>
            </a:ln>
          </p:spPr>
          <p:txBody>
            <a:bodyPr/>
            <a:lstStyle/>
            <a:p>
              <a:endParaRPr lang="de-DE"/>
            </a:p>
          </p:txBody>
        </p:sp>
        <p:sp>
          <p:nvSpPr>
            <p:cNvPr id="7221" name="Freeform 58"/>
            <p:cNvSpPr>
              <a:spLocks/>
            </p:cNvSpPr>
            <p:nvPr/>
          </p:nvSpPr>
          <p:spPr bwMode="gray">
            <a:xfrm>
              <a:off x="3397" y="969"/>
              <a:ext cx="1625" cy="648"/>
            </a:xfrm>
            <a:custGeom>
              <a:avLst/>
              <a:gdLst>
                <a:gd name="T0" fmla="*/ 1625 w 1625"/>
                <a:gd name="T1" fmla="*/ 648 h 648"/>
                <a:gd name="T2" fmla="*/ 1561 w 1625"/>
                <a:gd name="T3" fmla="*/ 571 h 648"/>
                <a:gd name="T4" fmla="*/ 1501 w 1625"/>
                <a:gd name="T5" fmla="*/ 520 h 648"/>
                <a:gd name="T6" fmla="*/ 1446 w 1625"/>
                <a:gd name="T7" fmla="*/ 465 h 648"/>
                <a:gd name="T8" fmla="*/ 1386 w 1625"/>
                <a:gd name="T9" fmla="*/ 413 h 648"/>
                <a:gd name="T10" fmla="*/ 1327 w 1625"/>
                <a:gd name="T11" fmla="*/ 366 h 648"/>
                <a:gd name="T12" fmla="*/ 1263 w 1625"/>
                <a:gd name="T13" fmla="*/ 324 h 648"/>
                <a:gd name="T14" fmla="*/ 1194 w 1625"/>
                <a:gd name="T15" fmla="*/ 281 h 648"/>
                <a:gd name="T16" fmla="*/ 1126 w 1625"/>
                <a:gd name="T17" fmla="*/ 247 h 648"/>
                <a:gd name="T18" fmla="*/ 1058 w 1625"/>
                <a:gd name="T19" fmla="*/ 208 h 648"/>
                <a:gd name="T20" fmla="*/ 981 w 1625"/>
                <a:gd name="T21" fmla="*/ 174 h 648"/>
                <a:gd name="T22" fmla="*/ 895 w 1625"/>
                <a:gd name="T23" fmla="*/ 144 h 648"/>
                <a:gd name="T24" fmla="*/ 811 w 1625"/>
                <a:gd name="T25" fmla="*/ 110 h 648"/>
                <a:gd name="T26" fmla="*/ 721 w 1625"/>
                <a:gd name="T27" fmla="*/ 84 h 648"/>
                <a:gd name="T28" fmla="*/ 632 w 1625"/>
                <a:gd name="T29" fmla="*/ 59 h 648"/>
                <a:gd name="T30" fmla="*/ 546 w 1625"/>
                <a:gd name="T31" fmla="*/ 42 h 648"/>
                <a:gd name="T32" fmla="*/ 457 w 1625"/>
                <a:gd name="T33" fmla="*/ 25 h 648"/>
                <a:gd name="T34" fmla="*/ 363 w 1625"/>
                <a:gd name="T35" fmla="*/ 12 h 648"/>
                <a:gd name="T36" fmla="*/ 274 w 1625"/>
                <a:gd name="T37" fmla="*/ 3 h 648"/>
                <a:gd name="T38" fmla="*/ 184 w 1625"/>
                <a:gd name="T39" fmla="*/ 0 h 648"/>
                <a:gd name="T40" fmla="*/ 94 w 1625"/>
                <a:gd name="T41" fmla="*/ 0 h 648"/>
                <a:gd name="T42" fmla="*/ 0 w 1625"/>
                <a:gd name="T43" fmla="*/ 3 h 6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25"/>
                <a:gd name="T67" fmla="*/ 0 h 648"/>
                <a:gd name="T68" fmla="*/ 1625 w 1625"/>
                <a:gd name="T69" fmla="*/ 648 h 6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25" h="648">
                  <a:moveTo>
                    <a:pt x="1625" y="648"/>
                  </a:moveTo>
                  <a:lnTo>
                    <a:pt x="1561" y="571"/>
                  </a:lnTo>
                  <a:lnTo>
                    <a:pt x="1501" y="520"/>
                  </a:lnTo>
                  <a:lnTo>
                    <a:pt x="1446" y="465"/>
                  </a:lnTo>
                  <a:lnTo>
                    <a:pt x="1386" y="413"/>
                  </a:lnTo>
                  <a:lnTo>
                    <a:pt x="1327" y="366"/>
                  </a:lnTo>
                  <a:lnTo>
                    <a:pt x="1263" y="324"/>
                  </a:lnTo>
                  <a:lnTo>
                    <a:pt x="1194" y="281"/>
                  </a:lnTo>
                  <a:lnTo>
                    <a:pt x="1126" y="247"/>
                  </a:lnTo>
                  <a:lnTo>
                    <a:pt x="1058" y="208"/>
                  </a:lnTo>
                  <a:lnTo>
                    <a:pt x="981" y="174"/>
                  </a:lnTo>
                  <a:lnTo>
                    <a:pt x="895" y="144"/>
                  </a:lnTo>
                  <a:lnTo>
                    <a:pt x="811" y="110"/>
                  </a:lnTo>
                  <a:lnTo>
                    <a:pt x="721" y="84"/>
                  </a:lnTo>
                  <a:lnTo>
                    <a:pt x="632" y="59"/>
                  </a:lnTo>
                  <a:lnTo>
                    <a:pt x="546" y="42"/>
                  </a:lnTo>
                  <a:lnTo>
                    <a:pt x="457" y="25"/>
                  </a:lnTo>
                  <a:lnTo>
                    <a:pt x="363" y="12"/>
                  </a:lnTo>
                  <a:lnTo>
                    <a:pt x="274" y="3"/>
                  </a:lnTo>
                  <a:lnTo>
                    <a:pt x="184" y="0"/>
                  </a:lnTo>
                  <a:lnTo>
                    <a:pt x="94" y="0"/>
                  </a:lnTo>
                  <a:lnTo>
                    <a:pt x="0" y="3"/>
                  </a:lnTo>
                </a:path>
              </a:pathLst>
            </a:custGeom>
            <a:noFill/>
            <a:ln w="3175">
              <a:solidFill>
                <a:schemeClr val="accent2"/>
              </a:solidFill>
              <a:prstDash val="sysDot"/>
              <a:round/>
              <a:headEnd/>
              <a:tailEnd/>
            </a:ln>
          </p:spPr>
          <p:txBody>
            <a:bodyPr/>
            <a:lstStyle/>
            <a:p>
              <a:endParaRPr lang="de-DE"/>
            </a:p>
          </p:txBody>
        </p:sp>
        <p:sp>
          <p:nvSpPr>
            <p:cNvPr id="7222" name="Freeform 59"/>
            <p:cNvSpPr>
              <a:spLocks/>
            </p:cNvSpPr>
            <p:nvPr/>
          </p:nvSpPr>
          <p:spPr bwMode="gray">
            <a:xfrm>
              <a:off x="3393" y="1045"/>
              <a:ext cx="1645" cy="1613"/>
            </a:xfrm>
            <a:custGeom>
              <a:avLst/>
              <a:gdLst>
                <a:gd name="T0" fmla="*/ 1645 w 1645"/>
                <a:gd name="T1" fmla="*/ 1613 h 1613"/>
                <a:gd name="T2" fmla="*/ 1620 w 1645"/>
                <a:gd name="T3" fmla="*/ 1498 h 1613"/>
                <a:gd name="T4" fmla="*/ 1599 w 1645"/>
                <a:gd name="T5" fmla="*/ 1413 h 1613"/>
                <a:gd name="T6" fmla="*/ 1569 w 1645"/>
                <a:gd name="T7" fmla="*/ 1327 h 1613"/>
                <a:gd name="T8" fmla="*/ 1539 w 1645"/>
                <a:gd name="T9" fmla="*/ 1247 h 1613"/>
                <a:gd name="T10" fmla="*/ 1505 w 1645"/>
                <a:gd name="T11" fmla="*/ 1161 h 1613"/>
                <a:gd name="T12" fmla="*/ 1466 w 1645"/>
                <a:gd name="T13" fmla="*/ 1084 h 1613"/>
                <a:gd name="T14" fmla="*/ 1420 w 1645"/>
                <a:gd name="T15" fmla="*/ 1003 h 1613"/>
                <a:gd name="T16" fmla="*/ 1377 w 1645"/>
                <a:gd name="T17" fmla="*/ 930 h 1613"/>
                <a:gd name="T18" fmla="*/ 1331 w 1645"/>
                <a:gd name="T19" fmla="*/ 857 h 1613"/>
                <a:gd name="T20" fmla="*/ 1274 w 1645"/>
                <a:gd name="T21" fmla="*/ 786 h 1613"/>
                <a:gd name="T22" fmla="*/ 1219 w 1645"/>
                <a:gd name="T23" fmla="*/ 713 h 1613"/>
                <a:gd name="T24" fmla="*/ 1159 w 1645"/>
                <a:gd name="T25" fmla="*/ 649 h 1613"/>
                <a:gd name="T26" fmla="*/ 1095 w 1645"/>
                <a:gd name="T27" fmla="*/ 588 h 1613"/>
                <a:gd name="T28" fmla="*/ 1031 w 1645"/>
                <a:gd name="T29" fmla="*/ 524 h 1613"/>
                <a:gd name="T30" fmla="*/ 963 w 1645"/>
                <a:gd name="T31" fmla="*/ 469 h 1613"/>
                <a:gd name="T32" fmla="*/ 912 w 1645"/>
                <a:gd name="T33" fmla="*/ 427 h 1613"/>
                <a:gd name="T34" fmla="*/ 835 w 1645"/>
                <a:gd name="T35" fmla="*/ 371 h 1613"/>
                <a:gd name="T36" fmla="*/ 764 w 1645"/>
                <a:gd name="T37" fmla="*/ 319 h 1613"/>
                <a:gd name="T38" fmla="*/ 687 w 1645"/>
                <a:gd name="T39" fmla="*/ 268 h 1613"/>
                <a:gd name="T40" fmla="*/ 601 w 1645"/>
                <a:gd name="T41" fmla="*/ 226 h 1613"/>
                <a:gd name="T42" fmla="*/ 525 w 1645"/>
                <a:gd name="T43" fmla="*/ 184 h 1613"/>
                <a:gd name="T44" fmla="*/ 439 w 1645"/>
                <a:gd name="T45" fmla="*/ 141 h 1613"/>
                <a:gd name="T46" fmla="*/ 354 w 1645"/>
                <a:gd name="T47" fmla="*/ 107 h 1613"/>
                <a:gd name="T48" fmla="*/ 269 w 1645"/>
                <a:gd name="T49" fmla="*/ 77 h 1613"/>
                <a:gd name="T50" fmla="*/ 179 w 1645"/>
                <a:gd name="T51" fmla="*/ 47 h 1613"/>
                <a:gd name="T52" fmla="*/ 89 w 1645"/>
                <a:gd name="T53" fmla="*/ 21 h 1613"/>
                <a:gd name="T54" fmla="*/ 0 w 1645"/>
                <a:gd name="T55" fmla="*/ 0 h 1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45"/>
                <a:gd name="T85" fmla="*/ 0 h 1613"/>
                <a:gd name="T86" fmla="*/ 1645 w 1645"/>
                <a:gd name="T87" fmla="*/ 1613 h 16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45" h="1613">
                  <a:moveTo>
                    <a:pt x="1645" y="1613"/>
                  </a:moveTo>
                  <a:lnTo>
                    <a:pt x="1620" y="1498"/>
                  </a:lnTo>
                  <a:lnTo>
                    <a:pt x="1599" y="1413"/>
                  </a:lnTo>
                  <a:lnTo>
                    <a:pt x="1569" y="1327"/>
                  </a:lnTo>
                  <a:lnTo>
                    <a:pt x="1539" y="1247"/>
                  </a:lnTo>
                  <a:lnTo>
                    <a:pt x="1505" y="1161"/>
                  </a:lnTo>
                  <a:lnTo>
                    <a:pt x="1466" y="1084"/>
                  </a:lnTo>
                  <a:lnTo>
                    <a:pt x="1420" y="1003"/>
                  </a:lnTo>
                  <a:lnTo>
                    <a:pt x="1377" y="930"/>
                  </a:lnTo>
                  <a:lnTo>
                    <a:pt x="1331" y="857"/>
                  </a:lnTo>
                  <a:lnTo>
                    <a:pt x="1274" y="786"/>
                  </a:lnTo>
                  <a:lnTo>
                    <a:pt x="1219" y="713"/>
                  </a:lnTo>
                  <a:lnTo>
                    <a:pt x="1159" y="649"/>
                  </a:lnTo>
                  <a:lnTo>
                    <a:pt x="1095" y="588"/>
                  </a:lnTo>
                  <a:lnTo>
                    <a:pt x="1031" y="524"/>
                  </a:lnTo>
                  <a:lnTo>
                    <a:pt x="963" y="469"/>
                  </a:lnTo>
                  <a:lnTo>
                    <a:pt x="912" y="427"/>
                  </a:lnTo>
                  <a:lnTo>
                    <a:pt x="835" y="371"/>
                  </a:lnTo>
                  <a:lnTo>
                    <a:pt x="764" y="319"/>
                  </a:lnTo>
                  <a:lnTo>
                    <a:pt x="687" y="268"/>
                  </a:lnTo>
                  <a:lnTo>
                    <a:pt x="601" y="226"/>
                  </a:lnTo>
                  <a:lnTo>
                    <a:pt x="525" y="184"/>
                  </a:lnTo>
                  <a:lnTo>
                    <a:pt x="439" y="141"/>
                  </a:lnTo>
                  <a:lnTo>
                    <a:pt x="354" y="107"/>
                  </a:lnTo>
                  <a:lnTo>
                    <a:pt x="269" y="77"/>
                  </a:lnTo>
                  <a:lnTo>
                    <a:pt x="179" y="47"/>
                  </a:lnTo>
                  <a:lnTo>
                    <a:pt x="89" y="21"/>
                  </a:lnTo>
                  <a:lnTo>
                    <a:pt x="0" y="0"/>
                  </a:lnTo>
                </a:path>
              </a:pathLst>
            </a:custGeom>
            <a:noFill/>
            <a:ln w="3175">
              <a:solidFill>
                <a:schemeClr val="accent2"/>
              </a:solidFill>
              <a:prstDash val="sysDot"/>
              <a:round/>
              <a:headEnd/>
              <a:tailEnd/>
            </a:ln>
          </p:spPr>
          <p:txBody>
            <a:bodyPr/>
            <a:lstStyle/>
            <a:p>
              <a:endParaRPr lang="de-DE"/>
            </a:p>
          </p:txBody>
        </p:sp>
        <p:sp>
          <p:nvSpPr>
            <p:cNvPr id="7223" name="Freeform 60"/>
            <p:cNvSpPr>
              <a:spLocks/>
            </p:cNvSpPr>
            <p:nvPr/>
          </p:nvSpPr>
          <p:spPr bwMode="gray">
            <a:xfrm>
              <a:off x="3402" y="1007"/>
              <a:ext cx="1697" cy="1100"/>
            </a:xfrm>
            <a:custGeom>
              <a:avLst/>
              <a:gdLst>
                <a:gd name="T0" fmla="*/ 1697 w 1697"/>
                <a:gd name="T1" fmla="*/ 1100 h 1100"/>
                <a:gd name="T2" fmla="*/ 1662 w 1697"/>
                <a:gd name="T3" fmla="*/ 1023 h 1100"/>
                <a:gd name="T4" fmla="*/ 1620 w 1697"/>
                <a:gd name="T5" fmla="*/ 952 h 1100"/>
                <a:gd name="T6" fmla="*/ 1572 w 1697"/>
                <a:gd name="T7" fmla="*/ 879 h 1100"/>
                <a:gd name="T8" fmla="*/ 1521 w 1697"/>
                <a:gd name="T9" fmla="*/ 811 h 1100"/>
                <a:gd name="T10" fmla="*/ 1470 w 1697"/>
                <a:gd name="T11" fmla="*/ 742 h 1100"/>
                <a:gd name="T12" fmla="*/ 1411 w 1697"/>
                <a:gd name="T13" fmla="*/ 674 h 1100"/>
                <a:gd name="T14" fmla="*/ 1355 w 1697"/>
                <a:gd name="T15" fmla="*/ 614 h 1100"/>
                <a:gd name="T16" fmla="*/ 1291 w 1697"/>
                <a:gd name="T17" fmla="*/ 555 h 1100"/>
                <a:gd name="T18" fmla="*/ 1227 w 1697"/>
                <a:gd name="T19" fmla="*/ 498 h 1100"/>
                <a:gd name="T20" fmla="*/ 1159 w 1697"/>
                <a:gd name="T21" fmla="*/ 447 h 1100"/>
                <a:gd name="T22" fmla="*/ 1091 w 1697"/>
                <a:gd name="T23" fmla="*/ 396 h 1100"/>
                <a:gd name="T24" fmla="*/ 1018 w 1697"/>
                <a:gd name="T25" fmla="*/ 354 h 1100"/>
                <a:gd name="T26" fmla="*/ 938 w 1697"/>
                <a:gd name="T27" fmla="*/ 302 h 1100"/>
                <a:gd name="T28" fmla="*/ 861 w 1697"/>
                <a:gd name="T29" fmla="*/ 256 h 1100"/>
                <a:gd name="T30" fmla="*/ 780 w 1697"/>
                <a:gd name="T31" fmla="*/ 218 h 1100"/>
                <a:gd name="T32" fmla="*/ 699 w 1697"/>
                <a:gd name="T33" fmla="*/ 179 h 1100"/>
                <a:gd name="T34" fmla="*/ 614 w 1697"/>
                <a:gd name="T35" fmla="*/ 145 h 1100"/>
                <a:gd name="T36" fmla="*/ 528 w 1697"/>
                <a:gd name="T37" fmla="*/ 115 h 1100"/>
                <a:gd name="T38" fmla="*/ 443 w 1697"/>
                <a:gd name="T39" fmla="*/ 85 h 1100"/>
                <a:gd name="T40" fmla="*/ 353 w 1697"/>
                <a:gd name="T41" fmla="*/ 64 h 1100"/>
                <a:gd name="T42" fmla="*/ 269 w 1697"/>
                <a:gd name="T43" fmla="*/ 42 h 1100"/>
                <a:gd name="T44" fmla="*/ 174 w 1697"/>
                <a:gd name="T45" fmla="*/ 21 h 1100"/>
                <a:gd name="T46" fmla="*/ 89 w 1697"/>
                <a:gd name="T47" fmla="*/ 8 h 1100"/>
                <a:gd name="T48" fmla="*/ 0 w 1697"/>
                <a:gd name="T49" fmla="*/ 0 h 1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97"/>
                <a:gd name="T76" fmla="*/ 0 h 1100"/>
                <a:gd name="T77" fmla="*/ 1697 w 1697"/>
                <a:gd name="T78" fmla="*/ 1100 h 1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97" h="1100">
                  <a:moveTo>
                    <a:pt x="1697" y="1100"/>
                  </a:moveTo>
                  <a:lnTo>
                    <a:pt x="1662" y="1023"/>
                  </a:lnTo>
                  <a:lnTo>
                    <a:pt x="1620" y="952"/>
                  </a:lnTo>
                  <a:lnTo>
                    <a:pt x="1572" y="879"/>
                  </a:lnTo>
                  <a:lnTo>
                    <a:pt x="1521" y="811"/>
                  </a:lnTo>
                  <a:lnTo>
                    <a:pt x="1470" y="742"/>
                  </a:lnTo>
                  <a:lnTo>
                    <a:pt x="1411" y="674"/>
                  </a:lnTo>
                  <a:lnTo>
                    <a:pt x="1355" y="614"/>
                  </a:lnTo>
                  <a:lnTo>
                    <a:pt x="1291" y="555"/>
                  </a:lnTo>
                  <a:lnTo>
                    <a:pt x="1227" y="498"/>
                  </a:lnTo>
                  <a:lnTo>
                    <a:pt x="1159" y="447"/>
                  </a:lnTo>
                  <a:lnTo>
                    <a:pt x="1091" y="396"/>
                  </a:lnTo>
                  <a:lnTo>
                    <a:pt x="1018" y="354"/>
                  </a:lnTo>
                  <a:lnTo>
                    <a:pt x="938" y="302"/>
                  </a:lnTo>
                  <a:lnTo>
                    <a:pt x="861" y="256"/>
                  </a:lnTo>
                  <a:lnTo>
                    <a:pt x="780" y="218"/>
                  </a:lnTo>
                  <a:lnTo>
                    <a:pt x="699" y="179"/>
                  </a:lnTo>
                  <a:lnTo>
                    <a:pt x="614" y="145"/>
                  </a:lnTo>
                  <a:lnTo>
                    <a:pt x="528" y="115"/>
                  </a:lnTo>
                  <a:lnTo>
                    <a:pt x="443" y="85"/>
                  </a:lnTo>
                  <a:lnTo>
                    <a:pt x="353" y="64"/>
                  </a:lnTo>
                  <a:lnTo>
                    <a:pt x="269" y="42"/>
                  </a:lnTo>
                  <a:lnTo>
                    <a:pt x="174" y="21"/>
                  </a:lnTo>
                  <a:lnTo>
                    <a:pt x="89" y="8"/>
                  </a:lnTo>
                  <a:lnTo>
                    <a:pt x="0" y="0"/>
                  </a:lnTo>
                </a:path>
              </a:pathLst>
            </a:custGeom>
            <a:noFill/>
            <a:ln w="3175">
              <a:solidFill>
                <a:schemeClr val="accent2"/>
              </a:solidFill>
              <a:prstDash val="sysDot"/>
              <a:round/>
              <a:headEnd/>
              <a:tailEnd/>
            </a:ln>
          </p:spPr>
          <p:txBody>
            <a:bodyPr/>
            <a:lstStyle/>
            <a:p>
              <a:endParaRPr lang="de-DE"/>
            </a:p>
          </p:txBody>
        </p:sp>
        <p:sp>
          <p:nvSpPr>
            <p:cNvPr id="7224" name="Freeform 61"/>
            <p:cNvSpPr>
              <a:spLocks/>
            </p:cNvSpPr>
            <p:nvPr/>
          </p:nvSpPr>
          <p:spPr bwMode="gray">
            <a:xfrm>
              <a:off x="3172" y="1207"/>
              <a:ext cx="204" cy="2920"/>
            </a:xfrm>
            <a:custGeom>
              <a:avLst/>
              <a:gdLst>
                <a:gd name="T0" fmla="*/ 135 w 204"/>
                <a:gd name="T1" fmla="*/ 2920 h 2920"/>
                <a:gd name="T2" fmla="*/ 157 w 204"/>
                <a:gd name="T3" fmla="*/ 2783 h 2920"/>
                <a:gd name="T4" fmla="*/ 179 w 204"/>
                <a:gd name="T5" fmla="*/ 2638 h 2920"/>
                <a:gd name="T6" fmla="*/ 191 w 204"/>
                <a:gd name="T7" fmla="*/ 2488 h 2920"/>
                <a:gd name="T8" fmla="*/ 199 w 204"/>
                <a:gd name="T9" fmla="*/ 2338 h 2920"/>
                <a:gd name="T10" fmla="*/ 204 w 204"/>
                <a:gd name="T11" fmla="*/ 2190 h 2920"/>
                <a:gd name="T12" fmla="*/ 204 w 204"/>
                <a:gd name="T13" fmla="*/ 2040 h 2920"/>
                <a:gd name="T14" fmla="*/ 199 w 204"/>
                <a:gd name="T15" fmla="*/ 1891 h 2920"/>
                <a:gd name="T16" fmla="*/ 191 w 204"/>
                <a:gd name="T17" fmla="*/ 1742 h 2920"/>
                <a:gd name="T18" fmla="*/ 186 w 204"/>
                <a:gd name="T19" fmla="*/ 1690 h 2920"/>
                <a:gd name="T20" fmla="*/ 186 w 204"/>
                <a:gd name="T21" fmla="*/ 1656 h 2920"/>
                <a:gd name="T22" fmla="*/ 183 w 204"/>
                <a:gd name="T23" fmla="*/ 1524 h 2920"/>
                <a:gd name="T24" fmla="*/ 170 w 204"/>
                <a:gd name="T25" fmla="*/ 1306 h 2920"/>
                <a:gd name="T26" fmla="*/ 148 w 204"/>
                <a:gd name="T27" fmla="*/ 1088 h 2920"/>
                <a:gd name="T28" fmla="*/ 128 w 204"/>
                <a:gd name="T29" fmla="*/ 871 h 2920"/>
                <a:gd name="T30" fmla="*/ 119 w 204"/>
                <a:gd name="T31" fmla="*/ 777 h 2920"/>
                <a:gd name="T32" fmla="*/ 93 w 204"/>
                <a:gd name="T33" fmla="*/ 580 h 2920"/>
                <a:gd name="T34" fmla="*/ 67 w 204"/>
                <a:gd name="T35" fmla="*/ 384 h 2920"/>
                <a:gd name="T36" fmla="*/ 38 w 204"/>
                <a:gd name="T37" fmla="*/ 192 h 2920"/>
                <a:gd name="T38" fmla="*/ 0 w 204"/>
                <a:gd name="T39" fmla="*/ 0 h 29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
                <a:gd name="T61" fmla="*/ 0 h 2920"/>
                <a:gd name="T62" fmla="*/ 204 w 204"/>
                <a:gd name="T63" fmla="*/ 2920 h 29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 h="2920">
                  <a:moveTo>
                    <a:pt x="135" y="2920"/>
                  </a:moveTo>
                  <a:lnTo>
                    <a:pt x="157" y="2783"/>
                  </a:lnTo>
                  <a:lnTo>
                    <a:pt x="179" y="2638"/>
                  </a:lnTo>
                  <a:lnTo>
                    <a:pt x="191" y="2488"/>
                  </a:lnTo>
                  <a:lnTo>
                    <a:pt x="199" y="2338"/>
                  </a:lnTo>
                  <a:lnTo>
                    <a:pt x="204" y="2190"/>
                  </a:lnTo>
                  <a:lnTo>
                    <a:pt x="204" y="2040"/>
                  </a:lnTo>
                  <a:lnTo>
                    <a:pt x="199" y="1891"/>
                  </a:lnTo>
                  <a:lnTo>
                    <a:pt x="191" y="1742"/>
                  </a:lnTo>
                  <a:lnTo>
                    <a:pt x="186" y="1690"/>
                  </a:lnTo>
                  <a:lnTo>
                    <a:pt x="186" y="1656"/>
                  </a:lnTo>
                  <a:lnTo>
                    <a:pt x="183" y="1524"/>
                  </a:lnTo>
                  <a:lnTo>
                    <a:pt x="170" y="1306"/>
                  </a:lnTo>
                  <a:lnTo>
                    <a:pt x="148" y="1088"/>
                  </a:lnTo>
                  <a:lnTo>
                    <a:pt x="128" y="871"/>
                  </a:lnTo>
                  <a:lnTo>
                    <a:pt x="119" y="777"/>
                  </a:lnTo>
                  <a:lnTo>
                    <a:pt x="93" y="580"/>
                  </a:lnTo>
                  <a:lnTo>
                    <a:pt x="67" y="384"/>
                  </a:lnTo>
                  <a:lnTo>
                    <a:pt x="38" y="192"/>
                  </a:lnTo>
                  <a:lnTo>
                    <a:pt x="0" y="0"/>
                  </a:lnTo>
                </a:path>
              </a:pathLst>
            </a:custGeom>
            <a:noFill/>
            <a:ln w="3175">
              <a:solidFill>
                <a:schemeClr val="accent2"/>
              </a:solidFill>
              <a:prstDash val="sysDot"/>
              <a:round/>
              <a:headEnd/>
              <a:tailEnd/>
            </a:ln>
          </p:spPr>
          <p:txBody>
            <a:bodyPr/>
            <a:lstStyle/>
            <a:p>
              <a:endParaRPr lang="de-DE"/>
            </a:p>
          </p:txBody>
        </p:sp>
        <p:sp>
          <p:nvSpPr>
            <p:cNvPr id="7225" name="Freeform 62"/>
            <p:cNvSpPr>
              <a:spLocks/>
            </p:cNvSpPr>
            <p:nvPr/>
          </p:nvSpPr>
          <p:spPr bwMode="gray">
            <a:xfrm>
              <a:off x="3214" y="1199"/>
              <a:ext cx="426" cy="2884"/>
            </a:xfrm>
            <a:custGeom>
              <a:avLst/>
              <a:gdLst>
                <a:gd name="T0" fmla="*/ 332 w 426"/>
                <a:gd name="T1" fmla="*/ 2884 h 2884"/>
                <a:gd name="T2" fmla="*/ 367 w 426"/>
                <a:gd name="T3" fmla="*/ 2727 h 2884"/>
                <a:gd name="T4" fmla="*/ 387 w 426"/>
                <a:gd name="T5" fmla="*/ 2582 h 2884"/>
                <a:gd name="T6" fmla="*/ 405 w 426"/>
                <a:gd name="T7" fmla="*/ 2445 h 2884"/>
                <a:gd name="T8" fmla="*/ 418 w 426"/>
                <a:gd name="T9" fmla="*/ 2304 h 2884"/>
                <a:gd name="T10" fmla="*/ 422 w 426"/>
                <a:gd name="T11" fmla="*/ 2167 h 2884"/>
                <a:gd name="T12" fmla="*/ 426 w 426"/>
                <a:gd name="T13" fmla="*/ 2026 h 2884"/>
                <a:gd name="T14" fmla="*/ 422 w 426"/>
                <a:gd name="T15" fmla="*/ 1891 h 2884"/>
                <a:gd name="T16" fmla="*/ 413 w 426"/>
                <a:gd name="T17" fmla="*/ 1753 h 2884"/>
                <a:gd name="T18" fmla="*/ 405 w 426"/>
                <a:gd name="T19" fmla="*/ 1647 h 2884"/>
                <a:gd name="T20" fmla="*/ 393 w 426"/>
                <a:gd name="T21" fmla="*/ 1519 h 2884"/>
                <a:gd name="T22" fmla="*/ 367 w 426"/>
                <a:gd name="T23" fmla="*/ 1362 h 2884"/>
                <a:gd name="T24" fmla="*/ 336 w 426"/>
                <a:gd name="T25" fmla="*/ 1199 h 2884"/>
                <a:gd name="T26" fmla="*/ 307 w 426"/>
                <a:gd name="T27" fmla="*/ 1036 h 2884"/>
                <a:gd name="T28" fmla="*/ 281 w 426"/>
                <a:gd name="T29" fmla="*/ 926 h 2884"/>
                <a:gd name="T30" fmla="*/ 252 w 426"/>
                <a:gd name="T31" fmla="*/ 802 h 2884"/>
                <a:gd name="T32" fmla="*/ 226 w 426"/>
                <a:gd name="T33" fmla="*/ 687 h 2884"/>
                <a:gd name="T34" fmla="*/ 188 w 426"/>
                <a:gd name="T35" fmla="*/ 546 h 2884"/>
                <a:gd name="T36" fmla="*/ 149 w 426"/>
                <a:gd name="T37" fmla="*/ 405 h 2884"/>
                <a:gd name="T38" fmla="*/ 102 w 426"/>
                <a:gd name="T39" fmla="*/ 268 h 2884"/>
                <a:gd name="T40" fmla="*/ 51 w 426"/>
                <a:gd name="T41" fmla="*/ 132 h 2884"/>
                <a:gd name="T42" fmla="*/ 0 w 426"/>
                <a:gd name="T43" fmla="*/ 0 h 28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6"/>
                <a:gd name="T67" fmla="*/ 0 h 2884"/>
                <a:gd name="T68" fmla="*/ 426 w 426"/>
                <a:gd name="T69" fmla="*/ 2884 h 28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6" h="2884">
                  <a:moveTo>
                    <a:pt x="332" y="2884"/>
                  </a:moveTo>
                  <a:lnTo>
                    <a:pt x="367" y="2727"/>
                  </a:lnTo>
                  <a:lnTo>
                    <a:pt x="387" y="2582"/>
                  </a:lnTo>
                  <a:lnTo>
                    <a:pt x="405" y="2445"/>
                  </a:lnTo>
                  <a:lnTo>
                    <a:pt x="418" y="2304"/>
                  </a:lnTo>
                  <a:lnTo>
                    <a:pt x="422" y="2167"/>
                  </a:lnTo>
                  <a:lnTo>
                    <a:pt x="426" y="2026"/>
                  </a:lnTo>
                  <a:lnTo>
                    <a:pt x="422" y="1891"/>
                  </a:lnTo>
                  <a:lnTo>
                    <a:pt x="413" y="1753"/>
                  </a:lnTo>
                  <a:lnTo>
                    <a:pt x="405" y="1647"/>
                  </a:lnTo>
                  <a:lnTo>
                    <a:pt x="393" y="1519"/>
                  </a:lnTo>
                  <a:lnTo>
                    <a:pt x="367" y="1362"/>
                  </a:lnTo>
                  <a:lnTo>
                    <a:pt x="336" y="1199"/>
                  </a:lnTo>
                  <a:lnTo>
                    <a:pt x="307" y="1036"/>
                  </a:lnTo>
                  <a:lnTo>
                    <a:pt x="281" y="926"/>
                  </a:lnTo>
                  <a:lnTo>
                    <a:pt x="252" y="802"/>
                  </a:lnTo>
                  <a:lnTo>
                    <a:pt x="226" y="687"/>
                  </a:lnTo>
                  <a:lnTo>
                    <a:pt x="188" y="546"/>
                  </a:lnTo>
                  <a:lnTo>
                    <a:pt x="149" y="405"/>
                  </a:lnTo>
                  <a:lnTo>
                    <a:pt x="102" y="268"/>
                  </a:lnTo>
                  <a:lnTo>
                    <a:pt x="51" y="132"/>
                  </a:lnTo>
                  <a:lnTo>
                    <a:pt x="0" y="0"/>
                  </a:lnTo>
                </a:path>
              </a:pathLst>
            </a:custGeom>
            <a:noFill/>
            <a:ln w="3175">
              <a:solidFill>
                <a:schemeClr val="accent2"/>
              </a:solidFill>
              <a:prstDash val="sysDot"/>
              <a:round/>
              <a:headEnd/>
              <a:tailEnd/>
            </a:ln>
          </p:spPr>
          <p:txBody>
            <a:bodyPr/>
            <a:lstStyle/>
            <a:p>
              <a:endParaRPr lang="de-DE"/>
            </a:p>
          </p:txBody>
        </p:sp>
        <p:sp>
          <p:nvSpPr>
            <p:cNvPr id="7226" name="Freeform 63"/>
            <p:cNvSpPr>
              <a:spLocks/>
            </p:cNvSpPr>
            <p:nvPr/>
          </p:nvSpPr>
          <p:spPr bwMode="gray">
            <a:xfrm>
              <a:off x="3261" y="1186"/>
              <a:ext cx="644" cy="2829"/>
            </a:xfrm>
            <a:custGeom>
              <a:avLst/>
              <a:gdLst>
                <a:gd name="T0" fmla="*/ 520 w 644"/>
                <a:gd name="T1" fmla="*/ 2829 h 2829"/>
                <a:gd name="T2" fmla="*/ 554 w 644"/>
                <a:gd name="T3" fmla="*/ 2727 h 2829"/>
                <a:gd name="T4" fmla="*/ 580 w 644"/>
                <a:gd name="T5" fmla="*/ 2634 h 2829"/>
                <a:gd name="T6" fmla="*/ 605 w 644"/>
                <a:gd name="T7" fmla="*/ 2531 h 2829"/>
                <a:gd name="T8" fmla="*/ 622 w 644"/>
                <a:gd name="T9" fmla="*/ 2429 h 2829"/>
                <a:gd name="T10" fmla="*/ 640 w 644"/>
                <a:gd name="T11" fmla="*/ 2326 h 2829"/>
                <a:gd name="T12" fmla="*/ 640 w 644"/>
                <a:gd name="T13" fmla="*/ 2295 h 2829"/>
                <a:gd name="T14" fmla="*/ 644 w 644"/>
                <a:gd name="T15" fmla="*/ 2180 h 2829"/>
                <a:gd name="T16" fmla="*/ 644 w 644"/>
                <a:gd name="T17" fmla="*/ 2070 h 2829"/>
                <a:gd name="T18" fmla="*/ 635 w 644"/>
                <a:gd name="T19" fmla="*/ 1955 h 2829"/>
                <a:gd name="T20" fmla="*/ 627 w 644"/>
                <a:gd name="T21" fmla="*/ 1839 h 2829"/>
                <a:gd name="T22" fmla="*/ 609 w 644"/>
                <a:gd name="T23" fmla="*/ 1728 h 2829"/>
                <a:gd name="T24" fmla="*/ 584 w 644"/>
                <a:gd name="T25" fmla="*/ 1558 h 2829"/>
                <a:gd name="T26" fmla="*/ 558 w 644"/>
                <a:gd name="T27" fmla="*/ 1426 h 2829"/>
                <a:gd name="T28" fmla="*/ 529 w 644"/>
                <a:gd name="T29" fmla="*/ 1289 h 2829"/>
                <a:gd name="T30" fmla="*/ 494 w 644"/>
                <a:gd name="T31" fmla="*/ 1157 h 2829"/>
                <a:gd name="T32" fmla="*/ 456 w 644"/>
                <a:gd name="T33" fmla="*/ 1020 h 2829"/>
                <a:gd name="T34" fmla="*/ 417 w 644"/>
                <a:gd name="T35" fmla="*/ 892 h 2829"/>
                <a:gd name="T36" fmla="*/ 349 w 644"/>
                <a:gd name="T37" fmla="*/ 709 h 2829"/>
                <a:gd name="T38" fmla="*/ 285 w 644"/>
                <a:gd name="T39" fmla="*/ 559 h 2829"/>
                <a:gd name="T40" fmla="*/ 221 w 644"/>
                <a:gd name="T41" fmla="*/ 418 h 2829"/>
                <a:gd name="T42" fmla="*/ 149 w 644"/>
                <a:gd name="T43" fmla="*/ 277 h 2829"/>
                <a:gd name="T44" fmla="*/ 77 w 644"/>
                <a:gd name="T45" fmla="*/ 132 h 2829"/>
                <a:gd name="T46" fmla="*/ 0 w 644"/>
                <a:gd name="T47" fmla="*/ 0 h 28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4"/>
                <a:gd name="T73" fmla="*/ 0 h 2829"/>
                <a:gd name="T74" fmla="*/ 644 w 644"/>
                <a:gd name="T75" fmla="*/ 2829 h 28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4" h="2829">
                  <a:moveTo>
                    <a:pt x="520" y="2829"/>
                  </a:moveTo>
                  <a:lnTo>
                    <a:pt x="554" y="2727"/>
                  </a:lnTo>
                  <a:lnTo>
                    <a:pt x="580" y="2634"/>
                  </a:lnTo>
                  <a:lnTo>
                    <a:pt x="605" y="2531"/>
                  </a:lnTo>
                  <a:lnTo>
                    <a:pt x="622" y="2429"/>
                  </a:lnTo>
                  <a:lnTo>
                    <a:pt x="640" y="2326"/>
                  </a:lnTo>
                  <a:lnTo>
                    <a:pt x="640" y="2295"/>
                  </a:lnTo>
                  <a:lnTo>
                    <a:pt x="644" y="2180"/>
                  </a:lnTo>
                  <a:lnTo>
                    <a:pt x="644" y="2070"/>
                  </a:lnTo>
                  <a:lnTo>
                    <a:pt x="635" y="1955"/>
                  </a:lnTo>
                  <a:lnTo>
                    <a:pt x="627" y="1839"/>
                  </a:lnTo>
                  <a:lnTo>
                    <a:pt x="609" y="1728"/>
                  </a:lnTo>
                  <a:lnTo>
                    <a:pt x="584" y="1558"/>
                  </a:lnTo>
                  <a:lnTo>
                    <a:pt x="558" y="1426"/>
                  </a:lnTo>
                  <a:lnTo>
                    <a:pt x="529" y="1289"/>
                  </a:lnTo>
                  <a:lnTo>
                    <a:pt x="494" y="1157"/>
                  </a:lnTo>
                  <a:lnTo>
                    <a:pt x="456" y="1020"/>
                  </a:lnTo>
                  <a:lnTo>
                    <a:pt x="417" y="892"/>
                  </a:lnTo>
                  <a:lnTo>
                    <a:pt x="349" y="709"/>
                  </a:lnTo>
                  <a:lnTo>
                    <a:pt x="285" y="559"/>
                  </a:lnTo>
                  <a:lnTo>
                    <a:pt x="221" y="418"/>
                  </a:lnTo>
                  <a:lnTo>
                    <a:pt x="149" y="277"/>
                  </a:lnTo>
                  <a:lnTo>
                    <a:pt x="77" y="132"/>
                  </a:lnTo>
                  <a:lnTo>
                    <a:pt x="0" y="0"/>
                  </a:lnTo>
                </a:path>
              </a:pathLst>
            </a:custGeom>
            <a:noFill/>
            <a:ln w="3175">
              <a:solidFill>
                <a:schemeClr val="accent2"/>
              </a:solidFill>
              <a:prstDash val="sysDot"/>
              <a:round/>
              <a:headEnd/>
              <a:tailEnd/>
            </a:ln>
          </p:spPr>
          <p:txBody>
            <a:bodyPr/>
            <a:lstStyle/>
            <a:p>
              <a:endParaRPr lang="de-DE"/>
            </a:p>
          </p:txBody>
        </p:sp>
        <p:sp>
          <p:nvSpPr>
            <p:cNvPr id="7227" name="Freeform 64"/>
            <p:cNvSpPr>
              <a:spLocks/>
            </p:cNvSpPr>
            <p:nvPr/>
          </p:nvSpPr>
          <p:spPr bwMode="gray">
            <a:xfrm>
              <a:off x="3303" y="1165"/>
              <a:ext cx="854" cy="2748"/>
            </a:xfrm>
            <a:custGeom>
              <a:avLst/>
              <a:gdLst>
                <a:gd name="T0" fmla="*/ 726 w 854"/>
                <a:gd name="T1" fmla="*/ 2748 h 2748"/>
                <a:gd name="T2" fmla="*/ 755 w 854"/>
                <a:gd name="T3" fmla="*/ 2675 h 2748"/>
                <a:gd name="T4" fmla="*/ 781 w 854"/>
                <a:gd name="T5" fmla="*/ 2585 h 2748"/>
                <a:gd name="T6" fmla="*/ 806 w 854"/>
                <a:gd name="T7" fmla="*/ 2492 h 2748"/>
                <a:gd name="T8" fmla="*/ 823 w 854"/>
                <a:gd name="T9" fmla="*/ 2402 h 2748"/>
                <a:gd name="T10" fmla="*/ 841 w 854"/>
                <a:gd name="T11" fmla="*/ 2309 h 2748"/>
                <a:gd name="T12" fmla="*/ 849 w 854"/>
                <a:gd name="T13" fmla="*/ 2219 h 2748"/>
                <a:gd name="T14" fmla="*/ 854 w 854"/>
                <a:gd name="T15" fmla="*/ 2117 h 2748"/>
                <a:gd name="T16" fmla="*/ 854 w 854"/>
                <a:gd name="T17" fmla="*/ 2027 h 2748"/>
                <a:gd name="T18" fmla="*/ 849 w 854"/>
                <a:gd name="T19" fmla="*/ 1928 h 2748"/>
                <a:gd name="T20" fmla="*/ 841 w 854"/>
                <a:gd name="T21" fmla="*/ 1835 h 2748"/>
                <a:gd name="T22" fmla="*/ 823 w 854"/>
                <a:gd name="T23" fmla="*/ 1741 h 2748"/>
                <a:gd name="T24" fmla="*/ 803 w 854"/>
                <a:gd name="T25" fmla="*/ 1621 h 2748"/>
                <a:gd name="T26" fmla="*/ 781 w 854"/>
                <a:gd name="T27" fmla="*/ 1515 h 2748"/>
                <a:gd name="T28" fmla="*/ 755 w 854"/>
                <a:gd name="T29" fmla="*/ 1408 h 2748"/>
                <a:gd name="T30" fmla="*/ 726 w 854"/>
                <a:gd name="T31" fmla="*/ 1306 h 2748"/>
                <a:gd name="T32" fmla="*/ 691 w 854"/>
                <a:gd name="T33" fmla="*/ 1203 h 2748"/>
                <a:gd name="T34" fmla="*/ 653 w 854"/>
                <a:gd name="T35" fmla="*/ 1101 h 2748"/>
                <a:gd name="T36" fmla="*/ 611 w 854"/>
                <a:gd name="T37" fmla="*/ 1002 h 2748"/>
                <a:gd name="T38" fmla="*/ 563 w 854"/>
                <a:gd name="T39" fmla="*/ 904 h 2748"/>
                <a:gd name="T40" fmla="*/ 542 w 854"/>
                <a:gd name="T41" fmla="*/ 845 h 2748"/>
                <a:gd name="T42" fmla="*/ 487 w 854"/>
                <a:gd name="T43" fmla="*/ 733 h 2748"/>
                <a:gd name="T44" fmla="*/ 423 w 854"/>
                <a:gd name="T45" fmla="*/ 622 h 2748"/>
                <a:gd name="T46" fmla="*/ 362 w 854"/>
                <a:gd name="T47" fmla="*/ 507 h 2748"/>
                <a:gd name="T48" fmla="*/ 295 w 854"/>
                <a:gd name="T49" fmla="*/ 404 h 2748"/>
                <a:gd name="T50" fmla="*/ 227 w 854"/>
                <a:gd name="T51" fmla="*/ 298 h 2748"/>
                <a:gd name="T52" fmla="*/ 154 w 854"/>
                <a:gd name="T53" fmla="*/ 196 h 2748"/>
                <a:gd name="T54" fmla="*/ 77 w 854"/>
                <a:gd name="T55" fmla="*/ 93 h 2748"/>
                <a:gd name="T56" fmla="*/ 0 w 854"/>
                <a:gd name="T57" fmla="*/ 0 h 27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4"/>
                <a:gd name="T88" fmla="*/ 0 h 2748"/>
                <a:gd name="T89" fmla="*/ 854 w 854"/>
                <a:gd name="T90" fmla="*/ 2748 h 27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4" h="2748">
                  <a:moveTo>
                    <a:pt x="726" y="2748"/>
                  </a:moveTo>
                  <a:lnTo>
                    <a:pt x="755" y="2675"/>
                  </a:lnTo>
                  <a:lnTo>
                    <a:pt x="781" y="2585"/>
                  </a:lnTo>
                  <a:lnTo>
                    <a:pt x="806" y="2492"/>
                  </a:lnTo>
                  <a:lnTo>
                    <a:pt x="823" y="2402"/>
                  </a:lnTo>
                  <a:lnTo>
                    <a:pt x="841" y="2309"/>
                  </a:lnTo>
                  <a:lnTo>
                    <a:pt x="849" y="2219"/>
                  </a:lnTo>
                  <a:lnTo>
                    <a:pt x="854" y="2117"/>
                  </a:lnTo>
                  <a:lnTo>
                    <a:pt x="854" y="2027"/>
                  </a:lnTo>
                  <a:lnTo>
                    <a:pt x="849" y="1928"/>
                  </a:lnTo>
                  <a:lnTo>
                    <a:pt x="841" y="1835"/>
                  </a:lnTo>
                  <a:lnTo>
                    <a:pt x="823" y="1741"/>
                  </a:lnTo>
                  <a:lnTo>
                    <a:pt x="803" y="1621"/>
                  </a:lnTo>
                  <a:lnTo>
                    <a:pt x="781" y="1515"/>
                  </a:lnTo>
                  <a:lnTo>
                    <a:pt x="755" y="1408"/>
                  </a:lnTo>
                  <a:lnTo>
                    <a:pt x="726" y="1306"/>
                  </a:lnTo>
                  <a:lnTo>
                    <a:pt x="691" y="1203"/>
                  </a:lnTo>
                  <a:lnTo>
                    <a:pt x="653" y="1101"/>
                  </a:lnTo>
                  <a:lnTo>
                    <a:pt x="611" y="1002"/>
                  </a:lnTo>
                  <a:lnTo>
                    <a:pt x="563" y="904"/>
                  </a:lnTo>
                  <a:lnTo>
                    <a:pt x="542" y="845"/>
                  </a:lnTo>
                  <a:lnTo>
                    <a:pt x="487" y="733"/>
                  </a:lnTo>
                  <a:lnTo>
                    <a:pt x="423" y="622"/>
                  </a:lnTo>
                  <a:lnTo>
                    <a:pt x="362" y="507"/>
                  </a:lnTo>
                  <a:lnTo>
                    <a:pt x="295" y="404"/>
                  </a:lnTo>
                  <a:lnTo>
                    <a:pt x="227" y="298"/>
                  </a:lnTo>
                  <a:lnTo>
                    <a:pt x="154" y="196"/>
                  </a:lnTo>
                  <a:lnTo>
                    <a:pt x="77" y="93"/>
                  </a:lnTo>
                  <a:lnTo>
                    <a:pt x="0" y="0"/>
                  </a:lnTo>
                </a:path>
              </a:pathLst>
            </a:custGeom>
            <a:noFill/>
            <a:ln w="3175">
              <a:solidFill>
                <a:schemeClr val="accent2"/>
              </a:solidFill>
              <a:prstDash val="sysDot"/>
              <a:round/>
              <a:headEnd/>
              <a:tailEnd/>
            </a:ln>
          </p:spPr>
          <p:txBody>
            <a:bodyPr/>
            <a:lstStyle/>
            <a:p>
              <a:endParaRPr lang="de-DE"/>
            </a:p>
          </p:txBody>
        </p:sp>
        <p:sp>
          <p:nvSpPr>
            <p:cNvPr id="7228" name="Freeform 65"/>
            <p:cNvSpPr>
              <a:spLocks/>
            </p:cNvSpPr>
            <p:nvPr/>
          </p:nvSpPr>
          <p:spPr bwMode="gray">
            <a:xfrm>
              <a:off x="3384" y="1079"/>
              <a:ext cx="1468" cy="2062"/>
            </a:xfrm>
            <a:custGeom>
              <a:avLst/>
              <a:gdLst>
                <a:gd name="T0" fmla="*/ 1459 w 1468"/>
                <a:gd name="T1" fmla="*/ 2062 h 2062"/>
                <a:gd name="T2" fmla="*/ 1468 w 1468"/>
                <a:gd name="T3" fmla="*/ 2014 h 2062"/>
                <a:gd name="T4" fmla="*/ 1468 w 1468"/>
                <a:gd name="T5" fmla="*/ 1857 h 2062"/>
                <a:gd name="T6" fmla="*/ 1463 w 1468"/>
                <a:gd name="T7" fmla="*/ 1771 h 2062"/>
                <a:gd name="T8" fmla="*/ 1455 w 1468"/>
                <a:gd name="T9" fmla="*/ 1690 h 2062"/>
                <a:gd name="T10" fmla="*/ 1437 w 1468"/>
                <a:gd name="T11" fmla="*/ 1610 h 2062"/>
                <a:gd name="T12" fmla="*/ 1420 w 1468"/>
                <a:gd name="T13" fmla="*/ 1524 h 2062"/>
                <a:gd name="T14" fmla="*/ 1395 w 1468"/>
                <a:gd name="T15" fmla="*/ 1447 h 2062"/>
                <a:gd name="T16" fmla="*/ 1365 w 1468"/>
                <a:gd name="T17" fmla="*/ 1357 h 2062"/>
                <a:gd name="T18" fmla="*/ 1331 w 1468"/>
                <a:gd name="T19" fmla="*/ 1268 h 2062"/>
                <a:gd name="T20" fmla="*/ 1296 w 1468"/>
                <a:gd name="T21" fmla="*/ 1187 h 2062"/>
                <a:gd name="T22" fmla="*/ 1254 w 1468"/>
                <a:gd name="T23" fmla="*/ 1105 h 2062"/>
                <a:gd name="T24" fmla="*/ 1212 w 1468"/>
                <a:gd name="T25" fmla="*/ 1021 h 2062"/>
                <a:gd name="T26" fmla="*/ 1161 w 1468"/>
                <a:gd name="T27" fmla="*/ 944 h 2062"/>
                <a:gd name="T28" fmla="*/ 1113 w 1468"/>
                <a:gd name="T29" fmla="*/ 867 h 2062"/>
                <a:gd name="T30" fmla="*/ 1053 w 1468"/>
                <a:gd name="T31" fmla="*/ 794 h 2062"/>
                <a:gd name="T32" fmla="*/ 998 w 1468"/>
                <a:gd name="T33" fmla="*/ 721 h 2062"/>
                <a:gd name="T34" fmla="*/ 934 w 1468"/>
                <a:gd name="T35" fmla="*/ 653 h 2062"/>
                <a:gd name="T36" fmla="*/ 870 w 1468"/>
                <a:gd name="T37" fmla="*/ 585 h 2062"/>
                <a:gd name="T38" fmla="*/ 806 w 1468"/>
                <a:gd name="T39" fmla="*/ 516 h 2062"/>
                <a:gd name="T40" fmla="*/ 738 w 1468"/>
                <a:gd name="T41" fmla="*/ 452 h 2062"/>
                <a:gd name="T42" fmla="*/ 662 w 1468"/>
                <a:gd name="T43" fmla="*/ 388 h 2062"/>
                <a:gd name="T44" fmla="*/ 589 w 1468"/>
                <a:gd name="T45" fmla="*/ 333 h 2062"/>
                <a:gd name="T46" fmla="*/ 508 w 1468"/>
                <a:gd name="T47" fmla="*/ 273 h 2062"/>
                <a:gd name="T48" fmla="*/ 427 w 1468"/>
                <a:gd name="T49" fmla="*/ 218 h 2062"/>
                <a:gd name="T50" fmla="*/ 345 w 1468"/>
                <a:gd name="T51" fmla="*/ 171 h 2062"/>
                <a:gd name="T52" fmla="*/ 265 w 1468"/>
                <a:gd name="T53" fmla="*/ 120 h 2062"/>
                <a:gd name="T54" fmla="*/ 179 w 1468"/>
                <a:gd name="T55" fmla="*/ 77 h 2062"/>
                <a:gd name="T56" fmla="*/ 90 w 1468"/>
                <a:gd name="T57" fmla="*/ 34 h 2062"/>
                <a:gd name="T58" fmla="*/ 0 w 1468"/>
                <a:gd name="T59" fmla="*/ 0 h 20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68"/>
                <a:gd name="T91" fmla="*/ 0 h 2062"/>
                <a:gd name="T92" fmla="*/ 1468 w 1468"/>
                <a:gd name="T93" fmla="*/ 2062 h 20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68" h="2062">
                  <a:moveTo>
                    <a:pt x="1459" y="2062"/>
                  </a:moveTo>
                  <a:lnTo>
                    <a:pt x="1468" y="2014"/>
                  </a:lnTo>
                  <a:lnTo>
                    <a:pt x="1468" y="1857"/>
                  </a:lnTo>
                  <a:lnTo>
                    <a:pt x="1463" y="1771"/>
                  </a:lnTo>
                  <a:lnTo>
                    <a:pt x="1455" y="1690"/>
                  </a:lnTo>
                  <a:lnTo>
                    <a:pt x="1437" y="1610"/>
                  </a:lnTo>
                  <a:lnTo>
                    <a:pt x="1420" y="1524"/>
                  </a:lnTo>
                  <a:lnTo>
                    <a:pt x="1395" y="1447"/>
                  </a:lnTo>
                  <a:lnTo>
                    <a:pt x="1365" y="1357"/>
                  </a:lnTo>
                  <a:lnTo>
                    <a:pt x="1331" y="1268"/>
                  </a:lnTo>
                  <a:lnTo>
                    <a:pt x="1296" y="1187"/>
                  </a:lnTo>
                  <a:lnTo>
                    <a:pt x="1254" y="1105"/>
                  </a:lnTo>
                  <a:lnTo>
                    <a:pt x="1212" y="1021"/>
                  </a:lnTo>
                  <a:lnTo>
                    <a:pt x="1161" y="944"/>
                  </a:lnTo>
                  <a:lnTo>
                    <a:pt x="1113" y="867"/>
                  </a:lnTo>
                  <a:lnTo>
                    <a:pt x="1053" y="794"/>
                  </a:lnTo>
                  <a:lnTo>
                    <a:pt x="998" y="721"/>
                  </a:lnTo>
                  <a:lnTo>
                    <a:pt x="934" y="653"/>
                  </a:lnTo>
                  <a:lnTo>
                    <a:pt x="870" y="585"/>
                  </a:lnTo>
                  <a:lnTo>
                    <a:pt x="806" y="516"/>
                  </a:lnTo>
                  <a:lnTo>
                    <a:pt x="738" y="452"/>
                  </a:lnTo>
                  <a:lnTo>
                    <a:pt x="662" y="388"/>
                  </a:lnTo>
                  <a:lnTo>
                    <a:pt x="589" y="333"/>
                  </a:lnTo>
                  <a:lnTo>
                    <a:pt x="508" y="273"/>
                  </a:lnTo>
                  <a:lnTo>
                    <a:pt x="427" y="218"/>
                  </a:lnTo>
                  <a:lnTo>
                    <a:pt x="345" y="171"/>
                  </a:lnTo>
                  <a:lnTo>
                    <a:pt x="265" y="120"/>
                  </a:lnTo>
                  <a:lnTo>
                    <a:pt x="179" y="77"/>
                  </a:lnTo>
                  <a:lnTo>
                    <a:pt x="90" y="34"/>
                  </a:lnTo>
                  <a:lnTo>
                    <a:pt x="0" y="0"/>
                  </a:lnTo>
                </a:path>
              </a:pathLst>
            </a:custGeom>
            <a:noFill/>
            <a:ln w="3175">
              <a:solidFill>
                <a:schemeClr val="accent2"/>
              </a:solidFill>
              <a:prstDash val="sysDot"/>
              <a:round/>
              <a:headEnd/>
              <a:tailEnd/>
            </a:ln>
          </p:spPr>
          <p:txBody>
            <a:bodyPr/>
            <a:lstStyle/>
            <a:p>
              <a:endParaRPr lang="de-DE"/>
            </a:p>
          </p:txBody>
        </p:sp>
        <p:sp>
          <p:nvSpPr>
            <p:cNvPr id="7229" name="Freeform 66"/>
            <p:cNvSpPr>
              <a:spLocks/>
            </p:cNvSpPr>
            <p:nvPr/>
          </p:nvSpPr>
          <p:spPr bwMode="gray">
            <a:xfrm>
              <a:off x="3363" y="1113"/>
              <a:ext cx="1275" cy="2377"/>
            </a:xfrm>
            <a:custGeom>
              <a:avLst/>
              <a:gdLst>
                <a:gd name="T0" fmla="*/ 1220 w 1275"/>
                <a:gd name="T1" fmla="*/ 2377 h 2377"/>
                <a:gd name="T2" fmla="*/ 1233 w 1275"/>
                <a:gd name="T3" fmla="*/ 2322 h 2377"/>
                <a:gd name="T4" fmla="*/ 1246 w 1275"/>
                <a:gd name="T5" fmla="*/ 2253 h 2377"/>
                <a:gd name="T6" fmla="*/ 1262 w 1275"/>
                <a:gd name="T7" fmla="*/ 2134 h 2377"/>
                <a:gd name="T8" fmla="*/ 1266 w 1275"/>
                <a:gd name="T9" fmla="*/ 2028 h 2377"/>
                <a:gd name="T10" fmla="*/ 1275 w 1275"/>
                <a:gd name="T11" fmla="*/ 1925 h 2377"/>
                <a:gd name="T12" fmla="*/ 1266 w 1275"/>
                <a:gd name="T13" fmla="*/ 1819 h 2377"/>
                <a:gd name="T14" fmla="*/ 1253 w 1275"/>
                <a:gd name="T15" fmla="*/ 1746 h 2377"/>
                <a:gd name="T16" fmla="*/ 1240 w 1275"/>
                <a:gd name="T17" fmla="*/ 1660 h 2377"/>
                <a:gd name="T18" fmla="*/ 1220 w 1275"/>
                <a:gd name="T19" fmla="*/ 1576 h 2377"/>
                <a:gd name="T20" fmla="*/ 1198 w 1275"/>
                <a:gd name="T21" fmla="*/ 1499 h 2377"/>
                <a:gd name="T22" fmla="*/ 1169 w 1275"/>
                <a:gd name="T23" fmla="*/ 1413 h 2377"/>
                <a:gd name="T24" fmla="*/ 1138 w 1275"/>
                <a:gd name="T25" fmla="*/ 1332 h 2377"/>
                <a:gd name="T26" fmla="*/ 1092 w 1275"/>
                <a:gd name="T27" fmla="*/ 1208 h 2377"/>
                <a:gd name="T28" fmla="*/ 1045 w 1275"/>
                <a:gd name="T29" fmla="*/ 1109 h 2377"/>
                <a:gd name="T30" fmla="*/ 993 w 1275"/>
                <a:gd name="T31" fmla="*/ 1016 h 2377"/>
                <a:gd name="T32" fmla="*/ 938 w 1275"/>
                <a:gd name="T33" fmla="*/ 917 h 2377"/>
                <a:gd name="T34" fmla="*/ 878 w 1275"/>
                <a:gd name="T35" fmla="*/ 828 h 2377"/>
                <a:gd name="T36" fmla="*/ 819 w 1275"/>
                <a:gd name="T37" fmla="*/ 738 h 2377"/>
                <a:gd name="T38" fmla="*/ 750 w 1275"/>
                <a:gd name="T39" fmla="*/ 648 h 2377"/>
                <a:gd name="T40" fmla="*/ 683 w 1275"/>
                <a:gd name="T41" fmla="*/ 568 h 2377"/>
                <a:gd name="T42" fmla="*/ 615 w 1275"/>
                <a:gd name="T43" fmla="*/ 482 h 2377"/>
                <a:gd name="T44" fmla="*/ 512 w 1275"/>
                <a:gd name="T45" fmla="*/ 385 h 2377"/>
                <a:gd name="T46" fmla="*/ 430 w 1275"/>
                <a:gd name="T47" fmla="*/ 312 h 2377"/>
                <a:gd name="T48" fmla="*/ 350 w 1275"/>
                <a:gd name="T49" fmla="*/ 244 h 2377"/>
                <a:gd name="T50" fmla="*/ 269 w 1275"/>
                <a:gd name="T51" fmla="*/ 180 h 2377"/>
                <a:gd name="T52" fmla="*/ 183 w 1275"/>
                <a:gd name="T53" fmla="*/ 116 h 2377"/>
                <a:gd name="T54" fmla="*/ 94 w 1275"/>
                <a:gd name="T55" fmla="*/ 55 h 2377"/>
                <a:gd name="T56" fmla="*/ 0 w 1275"/>
                <a:gd name="T57" fmla="*/ 0 h 23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75"/>
                <a:gd name="T88" fmla="*/ 0 h 2377"/>
                <a:gd name="T89" fmla="*/ 1275 w 1275"/>
                <a:gd name="T90" fmla="*/ 2377 h 23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75" h="2377">
                  <a:moveTo>
                    <a:pt x="1220" y="2377"/>
                  </a:moveTo>
                  <a:lnTo>
                    <a:pt x="1233" y="2322"/>
                  </a:lnTo>
                  <a:lnTo>
                    <a:pt x="1246" y="2253"/>
                  </a:lnTo>
                  <a:lnTo>
                    <a:pt x="1262" y="2134"/>
                  </a:lnTo>
                  <a:lnTo>
                    <a:pt x="1266" y="2028"/>
                  </a:lnTo>
                  <a:lnTo>
                    <a:pt x="1275" y="1925"/>
                  </a:lnTo>
                  <a:lnTo>
                    <a:pt x="1266" y="1819"/>
                  </a:lnTo>
                  <a:lnTo>
                    <a:pt x="1253" y="1746"/>
                  </a:lnTo>
                  <a:lnTo>
                    <a:pt x="1240" y="1660"/>
                  </a:lnTo>
                  <a:lnTo>
                    <a:pt x="1220" y="1576"/>
                  </a:lnTo>
                  <a:lnTo>
                    <a:pt x="1198" y="1499"/>
                  </a:lnTo>
                  <a:lnTo>
                    <a:pt x="1169" y="1413"/>
                  </a:lnTo>
                  <a:lnTo>
                    <a:pt x="1138" y="1332"/>
                  </a:lnTo>
                  <a:lnTo>
                    <a:pt x="1092" y="1208"/>
                  </a:lnTo>
                  <a:lnTo>
                    <a:pt x="1045" y="1109"/>
                  </a:lnTo>
                  <a:lnTo>
                    <a:pt x="993" y="1016"/>
                  </a:lnTo>
                  <a:lnTo>
                    <a:pt x="938" y="917"/>
                  </a:lnTo>
                  <a:lnTo>
                    <a:pt x="878" y="828"/>
                  </a:lnTo>
                  <a:lnTo>
                    <a:pt x="819" y="738"/>
                  </a:lnTo>
                  <a:lnTo>
                    <a:pt x="750" y="648"/>
                  </a:lnTo>
                  <a:lnTo>
                    <a:pt x="683" y="568"/>
                  </a:lnTo>
                  <a:lnTo>
                    <a:pt x="615" y="482"/>
                  </a:lnTo>
                  <a:lnTo>
                    <a:pt x="512" y="385"/>
                  </a:lnTo>
                  <a:lnTo>
                    <a:pt x="430" y="312"/>
                  </a:lnTo>
                  <a:lnTo>
                    <a:pt x="350" y="244"/>
                  </a:lnTo>
                  <a:lnTo>
                    <a:pt x="269" y="180"/>
                  </a:lnTo>
                  <a:lnTo>
                    <a:pt x="183" y="116"/>
                  </a:lnTo>
                  <a:lnTo>
                    <a:pt x="94" y="55"/>
                  </a:lnTo>
                  <a:lnTo>
                    <a:pt x="0" y="0"/>
                  </a:lnTo>
                </a:path>
              </a:pathLst>
            </a:custGeom>
            <a:noFill/>
            <a:ln w="3175">
              <a:solidFill>
                <a:schemeClr val="accent2"/>
              </a:solidFill>
              <a:prstDash val="sysDot"/>
              <a:round/>
              <a:headEnd/>
              <a:tailEnd/>
            </a:ln>
          </p:spPr>
          <p:txBody>
            <a:bodyPr/>
            <a:lstStyle/>
            <a:p>
              <a:endParaRPr lang="de-DE"/>
            </a:p>
          </p:txBody>
        </p:sp>
        <p:sp>
          <p:nvSpPr>
            <p:cNvPr id="7230" name="Freeform 67"/>
            <p:cNvSpPr>
              <a:spLocks/>
            </p:cNvSpPr>
            <p:nvPr/>
          </p:nvSpPr>
          <p:spPr bwMode="gray">
            <a:xfrm>
              <a:off x="3338" y="1143"/>
              <a:ext cx="1066" cy="2607"/>
            </a:xfrm>
            <a:custGeom>
              <a:avLst/>
              <a:gdLst>
                <a:gd name="T0" fmla="*/ 954 w 1066"/>
                <a:gd name="T1" fmla="*/ 2607 h 2607"/>
                <a:gd name="T2" fmla="*/ 980 w 1066"/>
                <a:gd name="T3" fmla="*/ 2543 h 2607"/>
                <a:gd name="T4" fmla="*/ 1009 w 1066"/>
                <a:gd name="T5" fmla="*/ 2466 h 2607"/>
                <a:gd name="T6" fmla="*/ 1027 w 1066"/>
                <a:gd name="T7" fmla="*/ 2386 h 2607"/>
                <a:gd name="T8" fmla="*/ 1040 w 1066"/>
                <a:gd name="T9" fmla="*/ 2309 h 2607"/>
                <a:gd name="T10" fmla="*/ 1053 w 1066"/>
                <a:gd name="T11" fmla="*/ 2223 h 2607"/>
                <a:gd name="T12" fmla="*/ 1061 w 1066"/>
                <a:gd name="T13" fmla="*/ 2146 h 2607"/>
                <a:gd name="T14" fmla="*/ 1066 w 1066"/>
                <a:gd name="T15" fmla="*/ 2066 h 2607"/>
                <a:gd name="T16" fmla="*/ 1061 w 1066"/>
                <a:gd name="T17" fmla="*/ 1985 h 2607"/>
                <a:gd name="T18" fmla="*/ 1057 w 1066"/>
                <a:gd name="T19" fmla="*/ 1921 h 2607"/>
                <a:gd name="T20" fmla="*/ 1053 w 1066"/>
                <a:gd name="T21" fmla="*/ 1831 h 2607"/>
                <a:gd name="T22" fmla="*/ 1040 w 1066"/>
                <a:gd name="T23" fmla="*/ 1733 h 2607"/>
                <a:gd name="T24" fmla="*/ 1018 w 1066"/>
                <a:gd name="T25" fmla="*/ 1635 h 2607"/>
                <a:gd name="T26" fmla="*/ 997 w 1066"/>
                <a:gd name="T27" fmla="*/ 1537 h 2607"/>
                <a:gd name="T28" fmla="*/ 972 w 1066"/>
                <a:gd name="T29" fmla="*/ 1443 h 2607"/>
                <a:gd name="T30" fmla="*/ 925 w 1066"/>
                <a:gd name="T31" fmla="*/ 1302 h 2607"/>
                <a:gd name="T32" fmla="*/ 870 w 1066"/>
                <a:gd name="T33" fmla="*/ 1169 h 2607"/>
                <a:gd name="T34" fmla="*/ 819 w 1066"/>
                <a:gd name="T35" fmla="*/ 1063 h 2607"/>
                <a:gd name="T36" fmla="*/ 768 w 1066"/>
                <a:gd name="T37" fmla="*/ 957 h 2607"/>
                <a:gd name="T38" fmla="*/ 711 w 1066"/>
                <a:gd name="T39" fmla="*/ 854 h 2607"/>
                <a:gd name="T40" fmla="*/ 652 w 1066"/>
                <a:gd name="T41" fmla="*/ 752 h 2607"/>
                <a:gd name="T42" fmla="*/ 589 w 1066"/>
                <a:gd name="T43" fmla="*/ 653 h 2607"/>
                <a:gd name="T44" fmla="*/ 519 w 1066"/>
                <a:gd name="T45" fmla="*/ 551 h 2607"/>
                <a:gd name="T46" fmla="*/ 486 w 1066"/>
                <a:gd name="T47" fmla="*/ 508 h 2607"/>
                <a:gd name="T48" fmla="*/ 426 w 1066"/>
                <a:gd name="T49" fmla="*/ 426 h 2607"/>
                <a:gd name="T50" fmla="*/ 358 w 1066"/>
                <a:gd name="T51" fmla="*/ 346 h 2607"/>
                <a:gd name="T52" fmla="*/ 294 w 1066"/>
                <a:gd name="T53" fmla="*/ 273 h 2607"/>
                <a:gd name="T54" fmla="*/ 225 w 1066"/>
                <a:gd name="T55" fmla="*/ 201 h 2607"/>
                <a:gd name="T56" fmla="*/ 153 w 1066"/>
                <a:gd name="T57" fmla="*/ 128 h 2607"/>
                <a:gd name="T58" fmla="*/ 77 w 1066"/>
                <a:gd name="T59" fmla="*/ 64 h 2607"/>
                <a:gd name="T60" fmla="*/ 0 w 1066"/>
                <a:gd name="T61" fmla="*/ 0 h 26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6"/>
                <a:gd name="T94" fmla="*/ 0 h 2607"/>
                <a:gd name="T95" fmla="*/ 1066 w 1066"/>
                <a:gd name="T96" fmla="*/ 2607 h 26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6" h="2607">
                  <a:moveTo>
                    <a:pt x="954" y="2607"/>
                  </a:moveTo>
                  <a:lnTo>
                    <a:pt x="980" y="2543"/>
                  </a:lnTo>
                  <a:lnTo>
                    <a:pt x="1009" y="2466"/>
                  </a:lnTo>
                  <a:lnTo>
                    <a:pt x="1027" y="2386"/>
                  </a:lnTo>
                  <a:lnTo>
                    <a:pt x="1040" y="2309"/>
                  </a:lnTo>
                  <a:lnTo>
                    <a:pt x="1053" y="2223"/>
                  </a:lnTo>
                  <a:lnTo>
                    <a:pt x="1061" y="2146"/>
                  </a:lnTo>
                  <a:lnTo>
                    <a:pt x="1066" y="2066"/>
                  </a:lnTo>
                  <a:lnTo>
                    <a:pt x="1061" y="1985"/>
                  </a:lnTo>
                  <a:lnTo>
                    <a:pt x="1057" y="1921"/>
                  </a:lnTo>
                  <a:lnTo>
                    <a:pt x="1053" y="1831"/>
                  </a:lnTo>
                  <a:lnTo>
                    <a:pt x="1040" y="1733"/>
                  </a:lnTo>
                  <a:lnTo>
                    <a:pt x="1018" y="1635"/>
                  </a:lnTo>
                  <a:lnTo>
                    <a:pt x="997" y="1537"/>
                  </a:lnTo>
                  <a:lnTo>
                    <a:pt x="972" y="1443"/>
                  </a:lnTo>
                  <a:lnTo>
                    <a:pt x="925" y="1302"/>
                  </a:lnTo>
                  <a:lnTo>
                    <a:pt x="870" y="1169"/>
                  </a:lnTo>
                  <a:lnTo>
                    <a:pt x="819" y="1063"/>
                  </a:lnTo>
                  <a:lnTo>
                    <a:pt x="768" y="957"/>
                  </a:lnTo>
                  <a:lnTo>
                    <a:pt x="711" y="854"/>
                  </a:lnTo>
                  <a:lnTo>
                    <a:pt x="652" y="752"/>
                  </a:lnTo>
                  <a:lnTo>
                    <a:pt x="589" y="653"/>
                  </a:lnTo>
                  <a:lnTo>
                    <a:pt x="519" y="551"/>
                  </a:lnTo>
                  <a:lnTo>
                    <a:pt x="486" y="508"/>
                  </a:lnTo>
                  <a:lnTo>
                    <a:pt x="426" y="426"/>
                  </a:lnTo>
                  <a:lnTo>
                    <a:pt x="358" y="346"/>
                  </a:lnTo>
                  <a:lnTo>
                    <a:pt x="294" y="273"/>
                  </a:lnTo>
                  <a:lnTo>
                    <a:pt x="225" y="201"/>
                  </a:lnTo>
                  <a:lnTo>
                    <a:pt x="153" y="128"/>
                  </a:lnTo>
                  <a:lnTo>
                    <a:pt x="77" y="64"/>
                  </a:lnTo>
                  <a:lnTo>
                    <a:pt x="0" y="0"/>
                  </a:lnTo>
                </a:path>
              </a:pathLst>
            </a:custGeom>
            <a:noFill/>
            <a:ln w="3175">
              <a:solidFill>
                <a:schemeClr val="accent2"/>
              </a:solidFill>
              <a:prstDash val="sysDot"/>
              <a:round/>
              <a:headEnd/>
              <a:tailEnd/>
            </a:ln>
          </p:spPr>
          <p:txBody>
            <a:bodyPr/>
            <a:lstStyle/>
            <a:p>
              <a:endParaRPr lang="de-DE"/>
            </a:p>
          </p:txBody>
        </p:sp>
        <p:sp>
          <p:nvSpPr>
            <p:cNvPr id="7231" name="Freeform 68"/>
            <p:cNvSpPr>
              <a:spLocks/>
            </p:cNvSpPr>
            <p:nvPr/>
          </p:nvSpPr>
          <p:spPr bwMode="gray">
            <a:xfrm>
              <a:off x="1982" y="3785"/>
              <a:ext cx="2255" cy="154"/>
            </a:xfrm>
            <a:custGeom>
              <a:avLst/>
              <a:gdLst>
                <a:gd name="T0" fmla="*/ 2255 w 2255"/>
                <a:gd name="T1" fmla="*/ 0 h 154"/>
                <a:gd name="T2" fmla="*/ 2136 w 2255"/>
                <a:gd name="T3" fmla="*/ 38 h 154"/>
                <a:gd name="T4" fmla="*/ 2003 w 2255"/>
                <a:gd name="T5" fmla="*/ 64 h 154"/>
                <a:gd name="T6" fmla="*/ 1872 w 2255"/>
                <a:gd name="T7" fmla="*/ 99 h 154"/>
                <a:gd name="T8" fmla="*/ 1740 w 2255"/>
                <a:gd name="T9" fmla="*/ 119 h 154"/>
                <a:gd name="T10" fmla="*/ 1607 w 2255"/>
                <a:gd name="T11" fmla="*/ 128 h 154"/>
                <a:gd name="T12" fmla="*/ 1471 w 2255"/>
                <a:gd name="T13" fmla="*/ 141 h 154"/>
                <a:gd name="T14" fmla="*/ 1338 w 2255"/>
                <a:gd name="T15" fmla="*/ 150 h 154"/>
                <a:gd name="T16" fmla="*/ 1202 w 2255"/>
                <a:gd name="T17" fmla="*/ 150 h 154"/>
                <a:gd name="T18" fmla="*/ 1138 w 2255"/>
                <a:gd name="T19" fmla="*/ 154 h 154"/>
                <a:gd name="T20" fmla="*/ 1078 w 2255"/>
                <a:gd name="T21" fmla="*/ 154 h 154"/>
                <a:gd name="T22" fmla="*/ 941 w 2255"/>
                <a:gd name="T23" fmla="*/ 150 h 154"/>
                <a:gd name="T24" fmla="*/ 810 w 2255"/>
                <a:gd name="T25" fmla="*/ 141 h 154"/>
                <a:gd name="T26" fmla="*/ 673 w 2255"/>
                <a:gd name="T27" fmla="*/ 128 h 154"/>
                <a:gd name="T28" fmla="*/ 541 w 2255"/>
                <a:gd name="T29" fmla="*/ 119 h 154"/>
                <a:gd name="T30" fmla="*/ 409 w 2255"/>
                <a:gd name="T31" fmla="*/ 99 h 154"/>
                <a:gd name="T32" fmla="*/ 277 w 2255"/>
                <a:gd name="T33" fmla="*/ 64 h 154"/>
                <a:gd name="T34" fmla="*/ 144 w 2255"/>
                <a:gd name="T35" fmla="*/ 38 h 154"/>
                <a:gd name="T36" fmla="*/ 0 w 2255"/>
                <a:gd name="T37" fmla="*/ 0 h 1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5"/>
                <a:gd name="T58" fmla="*/ 0 h 154"/>
                <a:gd name="T59" fmla="*/ 2255 w 2255"/>
                <a:gd name="T60" fmla="*/ 154 h 1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5" h="154">
                  <a:moveTo>
                    <a:pt x="2255" y="0"/>
                  </a:moveTo>
                  <a:lnTo>
                    <a:pt x="2136" y="38"/>
                  </a:lnTo>
                  <a:lnTo>
                    <a:pt x="2003" y="64"/>
                  </a:lnTo>
                  <a:lnTo>
                    <a:pt x="1872" y="99"/>
                  </a:lnTo>
                  <a:lnTo>
                    <a:pt x="1740" y="119"/>
                  </a:lnTo>
                  <a:lnTo>
                    <a:pt x="1607" y="128"/>
                  </a:lnTo>
                  <a:lnTo>
                    <a:pt x="1471" y="141"/>
                  </a:lnTo>
                  <a:lnTo>
                    <a:pt x="1338" y="150"/>
                  </a:lnTo>
                  <a:lnTo>
                    <a:pt x="1202" y="150"/>
                  </a:lnTo>
                  <a:lnTo>
                    <a:pt x="1138" y="154"/>
                  </a:lnTo>
                  <a:lnTo>
                    <a:pt x="1078" y="154"/>
                  </a:lnTo>
                  <a:lnTo>
                    <a:pt x="941" y="150"/>
                  </a:lnTo>
                  <a:lnTo>
                    <a:pt x="810" y="141"/>
                  </a:lnTo>
                  <a:lnTo>
                    <a:pt x="673" y="128"/>
                  </a:lnTo>
                  <a:lnTo>
                    <a:pt x="541" y="119"/>
                  </a:lnTo>
                  <a:lnTo>
                    <a:pt x="409" y="99"/>
                  </a:lnTo>
                  <a:lnTo>
                    <a:pt x="277" y="64"/>
                  </a:lnTo>
                  <a:lnTo>
                    <a:pt x="144" y="38"/>
                  </a:lnTo>
                  <a:lnTo>
                    <a:pt x="0" y="0"/>
                  </a:lnTo>
                </a:path>
              </a:pathLst>
            </a:custGeom>
            <a:noFill/>
            <a:ln w="3175">
              <a:solidFill>
                <a:schemeClr val="accent2"/>
              </a:solidFill>
              <a:prstDash val="sysDot"/>
              <a:round/>
              <a:headEnd/>
              <a:tailEnd/>
            </a:ln>
          </p:spPr>
          <p:txBody>
            <a:bodyPr/>
            <a:lstStyle/>
            <a:p>
              <a:endParaRPr lang="de-DE"/>
            </a:p>
          </p:txBody>
        </p:sp>
        <p:sp>
          <p:nvSpPr>
            <p:cNvPr id="7232" name="Freeform 69"/>
            <p:cNvSpPr>
              <a:spLocks/>
            </p:cNvSpPr>
            <p:nvPr/>
          </p:nvSpPr>
          <p:spPr bwMode="gray">
            <a:xfrm>
              <a:off x="1598" y="3426"/>
              <a:ext cx="3044" cy="317"/>
            </a:xfrm>
            <a:custGeom>
              <a:avLst/>
              <a:gdLst>
                <a:gd name="T0" fmla="*/ 3044 w 3044"/>
                <a:gd name="T1" fmla="*/ 0 h 317"/>
                <a:gd name="T2" fmla="*/ 2890 w 3044"/>
                <a:gd name="T3" fmla="*/ 64 h 317"/>
                <a:gd name="T4" fmla="*/ 2771 w 3044"/>
                <a:gd name="T5" fmla="*/ 103 h 317"/>
                <a:gd name="T6" fmla="*/ 2643 w 3044"/>
                <a:gd name="T7" fmla="*/ 145 h 317"/>
                <a:gd name="T8" fmla="*/ 2515 w 3044"/>
                <a:gd name="T9" fmla="*/ 183 h 317"/>
                <a:gd name="T10" fmla="*/ 2387 w 3044"/>
                <a:gd name="T11" fmla="*/ 214 h 317"/>
                <a:gd name="T12" fmla="*/ 2259 w 3044"/>
                <a:gd name="T13" fmla="*/ 244 h 317"/>
                <a:gd name="T14" fmla="*/ 2131 w 3044"/>
                <a:gd name="T15" fmla="*/ 265 h 317"/>
                <a:gd name="T16" fmla="*/ 2000 w 3044"/>
                <a:gd name="T17" fmla="*/ 282 h 317"/>
                <a:gd name="T18" fmla="*/ 1872 w 3044"/>
                <a:gd name="T19" fmla="*/ 295 h 317"/>
                <a:gd name="T20" fmla="*/ 1740 w 3044"/>
                <a:gd name="T21" fmla="*/ 308 h 317"/>
                <a:gd name="T22" fmla="*/ 1607 w 3044"/>
                <a:gd name="T23" fmla="*/ 312 h 317"/>
                <a:gd name="T24" fmla="*/ 1522 w 3044"/>
                <a:gd name="T25" fmla="*/ 317 h 317"/>
                <a:gd name="T26" fmla="*/ 1440 w 3044"/>
                <a:gd name="T27" fmla="*/ 312 h 317"/>
                <a:gd name="T28" fmla="*/ 1309 w 3044"/>
                <a:gd name="T29" fmla="*/ 312 h 317"/>
                <a:gd name="T30" fmla="*/ 1177 w 3044"/>
                <a:gd name="T31" fmla="*/ 299 h 317"/>
                <a:gd name="T32" fmla="*/ 1044 w 3044"/>
                <a:gd name="T33" fmla="*/ 282 h 317"/>
                <a:gd name="T34" fmla="*/ 916 w 3044"/>
                <a:gd name="T35" fmla="*/ 265 h 317"/>
                <a:gd name="T36" fmla="*/ 784 w 3044"/>
                <a:gd name="T37" fmla="*/ 244 h 317"/>
                <a:gd name="T38" fmla="*/ 656 w 3044"/>
                <a:gd name="T39" fmla="*/ 214 h 317"/>
                <a:gd name="T40" fmla="*/ 528 w 3044"/>
                <a:gd name="T41" fmla="*/ 183 h 317"/>
                <a:gd name="T42" fmla="*/ 405 w 3044"/>
                <a:gd name="T43" fmla="*/ 145 h 317"/>
                <a:gd name="T44" fmla="*/ 277 w 3044"/>
                <a:gd name="T45" fmla="*/ 107 h 317"/>
                <a:gd name="T46" fmla="*/ 153 w 3044"/>
                <a:gd name="T47" fmla="*/ 64 h 317"/>
                <a:gd name="T48" fmla="*/ 0 w 3044"/>
                <a:gd name="T49" fmla="*/ 0 h 3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4"/>
                <a:gd name="T76" fmla="*/ 0 h 317"/>
                <a:gd name="T77" fmla="*/ 3044 w 3044"/>
                <a:gd name="T78" fmla="*/ 317 h 3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4" h="317">
                  <a:moveTo>
                    <a:pt x="3044" y="0"/>
                  </a:moveTo>
                  <a:lnTo>
                    <a:pt x="2890" y="64"/>
                  </a:lnTo>
                  <a:lnTo>
                    <a:pt x="2771" y="103"/>
                  </a:lnTo>
                  <a:lnTo>
                    <a:pt x="2643" y="145"/>
                  </a:lnTo>
                  <a:lnTo>
                    <a:pt x="2515" y="183"/>
                  </a:lnTo>
                  <a:lnTo>
                    <a:pt x="2387" y="214"/>
                  </a:lnTo>
                  <a:lnTo>
                    <a:pt x="2259" y="244"/>
                  </a:lnTo>
                  <a:lnTo>
                    <a:pt x="2131" y="265"/>
                  </a:lnTo>
                  <a:lnTo>
                    <a:pt x="2000" y="282"/>
                  </a:lnTo>
                  <a:lnTo>
                    <a:pt x="1872" y="295"/>
                  </a:lnTo>
                  <a:lnTo>
                    <a:pt x="1740" y="308"/>
                  </a:lnTo>
                  <a:lnTo>
                    <a:pt x="1607" y="312"/>
                  </a:lnTo>
                  <a:lnTo>
                    <a:pt x="1522" y="317"/>
                  </a:lnTo>
                  <a:lnTo>
                    <a:pt x="1440" y="312"/>
                  </a:lnTo>
                  <a:lnTo>
                    <a:pt x="1309" y="312"/>
                  </a:lnTo>
                  <a:lnTo>
                    <a:pt x="1177" y="299"/>
                  </a:lnTo>
                  <a:lnTo>
                    <a:pt x="1044" y="282"/>
                  </a:lnTo>
                  <a:lnTo>
                    <a:pt x="916" y="265"/>
                  </a:lnTo>
                  <a:lnTo>
                    <a:pt x="784" y="244"/>
                  </a:lnTo>
                  <a:lnTo>
                    <a:pt x="656" y="214"/>
                  </a:lnTo>
                  <a:lnTo>
                    <a:pt x="528" y="183"/>
                  </a:lnTo>
                  <a:lnTo>
                    <a:pt x="405" y="145"/>
                  </a:lnTo>
                  <a:lnTo>
                    <a:pt x="277" y="107"/>
                  </a:lnTo>
                  <a:lnTo>
                    <a:pt x="153" y="64"/>
                  </a:lnTo>
                  <a:lnTo>
                    <a:pt x="0" y="0"/>
                  </a:lnTo>
                </a:path>
              </a:pathLst>
            </a:custGeom>
            <a:noFill/>
            <a:ln w="3175">
              <a:solidFill>
                <a:schemeClr val="accent2"/>
              </a:solidFill>
              <a:prstDash val="sysDot"/>
              <a:round/>
              <a:headEnd/>
              <a:tailEnd/>
            </a:ln>
          </p:spPr>
          <p:txBody>
            <a:bodyPr/>
            <a:lstStyle/>
            <a:p>
              <a:endParaRPr lang="de-DE"/>
            </a:p>
          </p:txBody>
        </p:sp>
        <p:sp>
          <p:nvSpPr>
            <p:cNvPr id="7233" name="Freeform 70"/>
            <p:cNvSpPr>
              <a:spLocks/>
            </p:cNvSpPr>
            <p:nvPr/>
          </p:nvSpPr>
          <p:spPr bwMode="gray">
            <a:xfrm>
              <a:off x="1338" y="3022"/>
              <a:ext cx="3569" cy="507"/>
            </a:xfrm>
            <a:custGeom>
              <a:avLst/>
              <a:gdLst>
                <a:gd name="T0" fmla="*/ 3569 w 3569"/>
                <a:gd name="T1" fmla="*/ 0 h 507"/>
                <a:gd name="T2" fmla="*/ 3454 w 3569"/>
                <a:gd name="T3" fmla="*/ 71 h 507"/>
                <a:gd name="T4" fmla="*/ 3360 w 3569"/>
                <a:gd name="T5" fmla="*/ 128 h 507"/>
                <a:gd name="T6" fmla="*/ 3262 w 3569"/>
                <a:gd name="T7" fmla="*/ 183 h 507"/>
                <a:gd name="T8" fmla="*/ 3159 w 3569"/>
                <a:gd name="T9" fmla="*/ 229 h 507"/>
                <a:gd name="T10" fmla="*/ 3061 w 3569"/>
                <a:gd name="T11" fmla="*/ 276 h 507"/>
                <a:gd name="T12" fmla="*/ 2954 w 3569"/>
                <a:gd name="T13" fmla="*/ 319 h 507"/>
                <a:gd name="T14" fmla="*/ 2814 w 3569"/>
                <a:gd name="T15" fmla="*/ 362 h 507"/>
                <a:gd name="T16" fmla="*/ 2695 w 3569"/>
                <a:gd name="T17" fmla="*/ 395 h 507"/>
                <a:gd name="T18" fmla="*/ 2571 w 3569"/>
                <a:gd name="T19" fmla="*/ 426 h 507"/>
                <a:gd name="T20" fmla="*/ 2452 w 3569"/>
                <a:gd name="T21" fmla="*/ 452 h 507"/>
                <a:gd name="T22" fmla="*/ 2333 w 3569"/>
                <a:gd name="T23" fmla="*/ 472 h 507"/>
                <a:gd name="T24" fmla="*/ 2208 w 3569"/>
                <a:gd name="T25" fmla="*/ 485 h 507"/>
                <a:gd name="T26" fmla="*/ 2081 w 3569"/>
                <a:gd name="T27" fmla="*/ 498 h 507"/>
                <a:gd name="T28" fmla="*/ 1949 w 3569"/>
                <a:gd name="T29" fmla="*/ 507 h 507"/>
                <a:gd name="T30" fmla="*/ 1620 w 3569"/>
                <a:gd name="T31" fmla="*/ 507 h 507"/>
                <a:gd name="T32" fmla="*/ 1488 w 3569"/>
                <a:gd name="T33" fmla="*/ 498 h 507"/>
                <a:gd name="T34" fmla="*/ 1355 w 3569"/>
                <a:gd name="T35" fmla="*/ 485 h 507"/>
                <a:gd name="T36" fmla="*/ 1240 w 3569"/>
                <a:gd name="T37" fmla="*/ 472 h 507"/>
                <a:gd name="T38" fmla="*/ 1117 w 3569"/>
                <a:gd name="T39" fmla="*/ 452 h 507"/>
                <a:gd name="T40" fmla="*/ 998 w 3569"/>
                <a:gd name="T41" fmla="*/ 426 h 507"/>
                <a:gd name="T42" fmla="*/ 874 w 3569"/>
                <a:gd name="T43" fmla="*/ 395 h 507"/>
                <a:gd name="T44" fmla="*/ 750 w 3569"/>
                <a:gd name="T45" fmla="*/ 362 h 507"/>
                <a:gd name="T46" fmla="*/ 609 w 3569"/>
                <a:gd name="T47" fmla="*/ 319 h 507"/>
                <a:gd name="T48" fmla="*/ 512 w 3569"/>
                <a:gd name="T49" fmla="*/ 276 h 507"/>
                <a:gd name="T50" fmla="*/ 404 w 3569"/>
                <a:gd name="T51" fmla="*/ 229 h 507"/>
                <a:gd name="T52" fmla="*/ 307 w 3569"/>
                <a:gd name="T53" fmla="*/ 183 h 507"/>
                <a:gd name="T54" fmla="*/ 200 w 3569"/>
                <a:gd name="T55" fmla="*/ 128 h 507"/>
                <a:gd name="T56" fmla="*/ 110 w 3569"/>
                <a:gd name="T57" fmla="*/ 71 h 507"/>
                <a:gd name="T58" fmla="*/ 0 w 3569"/>
                <a:gd name="T59" fmla="*/ 7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69"/>
                <a:gd name="T91" fmla="*/ 0 h 507"/>
                <a:gd name="T92" fmla="*/ 3569 w 3569"/>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69" h="507">
                  <a:moveTo>
                    <a:pt x="3569" y="0"/>
                  </a:moveTo>
                  <a:lnTo>
                    <a:pt x="3454" y="71"/>
                  </a:lnTo>
                  <a:lnTo>
                    <a:pt x="3360" y="128"/>
                  </a:lnTo>
                  <a:lnTo>
                    <a:pt x="3262" y="183"/>
                  </a:lnTo>
                  <a:lnTo>
                    <a:pt x="3159" y="229"/>
                  </a:lnTo>
                  <a:lnTo>
                    <a:pt x="3061" y="276"/>
                  </a:lnTo>
                  <a:lnTo>
                    <a:pt x="2954" y="319"/>
                  </a:lnTo>
                  <a:lnTo>
                    <a:pt x="2814" y="362"/>
                  </a:lnTo>
                  <a:lnTo>
                    <a:pt x="2695" y="395"/>
                  </a:lnTo>
                  <a:lnTo>
                    <a:pt x="2571" y="426"/>
                  </a:lnTo>
                  <a:lnTo>
                    <a:pt x="2452" y="452"/>
                  </a:lnTo>
                  <a:lnTo>
                    <a:pt x="2333" y="472"/>
                  </a:lnTo>
                  <a:lnTo>
                    <a:pt x="2208" y="485"/>
                  </a:lnTo>
                  <a:lnTo>
                    <a:pt x="2081" y="498"/>
                  </a:lnTo>
                  <a:lnTo>
                    <a:pt x="1949" y="507"/>
                  </a:lnTo>
                  <a:lnTo>
                    <a:pt x="1620" y="507"/>
                  </a:lnTo>
                  <a:lnTo>
                    <a:pt x="1488" y="498"/>
                  </a:lnTo>
                  <a:lnTo>
                    <a:pt x="1355" y="485"/>
                  </a:lnTo>
                  <a:lnTo>
                    <a:pt x="1240" y="472"/>
                  </a:lnTo>
                  <a:lnTo>
                    <a:pt x="1117" y="452"/>
                  </a:lnTo>
                  <a:lnTo>
                    <a:pt x="998" y="426"/>
                  </a:lnTo>
                  <a:lnTo>
                    <a:pt x="874" y="395"/>
                  </a:lnTo>
                  <a:lnTo>
                    <a:pt x="750" y="362"/>
                  </a:lnTo>
                  <a:lnTo>
                    <a:pt x="609" y="319"/>
                  </a:lnTo>
                  <a:lnTo>
                    <a:pt x="512" y="276"/>
                  </a:lnTo>
                  <a:lnTo>
                    <a:pt x="404" y="229"/>
                  </a:lnTo>
                  <a:lnTo>
                    <a:pt x="307" y="183"/>
                  </a:lnTo>
                  <a:lnTo>
                    <a:pt x="200" y="128"/>
                  </a:lnTo>
                  <a:lnTo>
                    <a:pt x="110" y="71"/>
                  </a:lnTo>
                  <a:lnTo>
                    <a:pt x="0" y="7"/>
                  </a:lnTo>
                </a:path>
              </a:pathLst>
            </a:custGeom>
            <a:noFill/>
            <a:ln w="3175">
              <a:solidFill>
                <a:schemeClr val="accent2"/>
              </a:solidFill>
              <a:prstDash val="sysDot"/>
              <a:round/>
              <a:headEnd/>
              <a:tailEnd/>
            </a:ln>
          </p:spPr>
          <p:txBody>
            <a:bodyPr/>
            <a:lstStyle/>
            <a:p>
              <a:endParaRPr lang="de-DE"/>
            </a:p>
          </p:txBody>
        </p:sp>
        <p:sp>
          <p:nvSpPr>
            <p:cNvPr id="7234" name="Freeform 71"/>
            <p:cNvSpPr>
              <a:spLocks/>
            </p:cNvSpPr>
            <p:nvPr/>
          </p:nvSpPr>
          <p:spPr bwMode="gray">
            <a:xfrm>
              <a:off x="1184" y="2577"/>
              <a:ext cx="3876" cy="743"/>
            </a:xfrm>
            <a:custGeom>
              <a:avLst/>
              <a:gdLst>
                <a:gd name="T0" fmla="*/ 3876 w 3876"/>
                <a:gd name="T1" fmla="*/ 0 h 743"/>
                <a:gd name="T2" fmla="*/ 3812 w 3876"/>
                <a:gd name="T3" fmla="*/ 77 h 743"/>
                <a:gd name="T4" fmla="*/ 3761 w 3876"/>
                <a:gd name="T5" fmla="*/ 128 h 743"/>
                <a:gd name="T6" fmla="*/ 3697 w 3876"/>
                <a:gd name="T7" fmla="*/ 176 h 743"/>
                <a:gd name="T8" fmla="*/ 3637 w 3876"/>
                <a:gd name="T9" fmla="*/ 231 h 743"/>
                <a:gd name="T10" fmla="*/ 3582 w 3876"/>
                <a:gd name="T11" fmla="*/ 269 h 743"/>
                <a:gd name="T12" fmla="*/ 3518 w 3876"/>
                <a:gd name="T13" fmla="*/ 311 h 743"/>
                <a:gd name="T14" fmla="*/ 3441 w 3876"/>
                <a:gd name="T15" fmla="*/ 359 h 743"/>
                <a:gd name="T16" fmla="*/ 3348 w 3876"/>
                <a:gd name="T17" fmla="*/ 410 h 743"/>
                <a:gd name="T18" fmla="*/ 3245 w 3876"/>
                <a:gd name="T19" fmla="*/ 461 h 743"/>
                <a:gd name="T20" fmla="*/ 3143 w 3876"/>
                <a:gd name="T21" fmla="*/ 509 h 743"/>
                <a:gd name="T22" fmla="*/ 3041 w 3876"/>
                <a:gd name="T23" fmla="*/ 551 h 743"/>
                <a:gd name="T24" fmla="*/ 2938 w 3876"/>
                <a:gd name="T25" fmla="*/ 586 h 743"/>
                <a:gd name="T26" fmla="*/ 2832 w 3876"/>
                <a:gd name="T27" fmla="*/ 619 h 743"/>
                <a:gd name="T28" fmla="*/ 2721 w 3876"/>
                <a:gd name="T29" fmla="*/ 648 h 743"/>
                <a:gd name="T30" fmla="*/ 2606 w 3876"/>
                <a:gd name="T31" fmla="*/ 674 h 743"/>
                <a:gd name="T32" fmla="*/ 2487 w 3876"/>
                <a:gd name="T33" fmla="*/ 700 h 743"/>
                <a:gd name="T34" fmla="*/ 2371 w 3876"/>
                <a:gd name="T35" fmla="*/ 712 h 743"/>
                <a:gd name="T36" fmla="*/ 2251 w 3876"/>
                <a:gd name="T37" fmla="*/ 725 h 743"/>
                <a:gd name="T38" fmla="*/ 2132 w 3876"/>
                <a:gd name="T39" fmla="*/ 734 h 743"/>
                <a:gd name="T40" fmla="*/ 2017 w 3876"/>
                <a:gd name="T41" fmla="*/ 734 h 743"/>
                <a:gd name="T42" fmla="*/ 1940 w 3876"/>
                <a:gd name="T43" fmla="*/ 743 h 743"/>
                <a:gd name="T44" fmla="*/ 1860 w 3876"/>
                <a:gd name="T45" fmla="*/ 743 h 743"/>
                <a:gd name="T46" fmla="*/ 1744 w 3876"/>
                <a:gd name="T47" fmla="*/ 734 h 743"/>
                <a:gd name="T48" fmla="*/ 1624 w 3876"/>
                <a:gd name="T49" fmla="*/ 725 h 743"/>
                <a:gd name="T50" fmla="*/ 1505 w 3876"/>
                <a:gd name="T51" fmla="*/ 712 h 743"/>
                <a:gd name="T52" fmla="*/ 1386 w 3876"/>
                <a:gd name="T53" fmla="*/ 700 h 743"/>
                <a:gd name="T54" fmla="*/ 1275 w 3876"/>
                <a:gd name="T55" fmla="*/ 674 h 743"/>
                <a:gd name="T56" fmla="*/ 1152 w 3876"/>
                <a:gd name="T57" fmla="*/ 648 h 743"/>
                <a:gd name="T58" fmla="*/ 1050 w 3876"/>
                <a:gd name="T59" fmla="*/ 619 h 743"/>
                <a:gd name="T60" fmla="*/ 942 w 3876"/>
                <a:gd name="T61" fmla="*/ 586 h 743"/>
                <a:gd name="T62" fmla="*/ 836 w 3876"/>
                <a:gd name="T63" fmla="*/ 551 h 743"/>
                <a:gd name="T64" fmla="*/ 734 w 3876"/>
                <a:gd name="T65" fmla="*/ 509 h 743"/>
                <a:gd name="T66" fmla="*/ 631 w 3876"/>
                <a:gd name="T67" fmla="*/ 461 h 743"/>
                <a:gd name="T68" fmla="*/ 529 w 3876"/>
                <a:gd name="T69" fmla="*/ 410 h 743"/>
                <a:gd name="T70" fmla="*/ 439 w 3876"/>
                <a:gd name="T71" fmla="*/ 359 h 743"/>
                <a:gd name="T72" fmla="*/ 354 w 3876"/>
                <a:gd name="T73" fmla="*/ 311 h 743"/>
                <a:gd name="T74" fmla="*/ 290 w 3876"/>
                <a:gd name="T75" fmla="*/ 269 h 743"/>
                <a:gd name="T76" fmla="*/ 238 w 3876"/>
                <a:gd name="T77" fmla="*/ 231 h 743"/>
                <a:gd name="T78" fmla="*/ 179 w 3876"/>
                <a:gd name="T79" fmla="*/ 180 h 743"/>
                <a:gd name="T80" fmla="*/ 110 w 3876"/>
                <a:gd name="T81" fmla="*/ 128 h 743"/>
                <a:gd name="T82" fmla="*/ 64 w 3876"/>
                <a:gd name="T83" fmla="*/ 77 h 743"/>
                <a:gd name="T84" fmla="*/ 0 w 3876"/>
                <a:gd name="T85" fmla="*/ 4 h 7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76"/>
                <a:gd name="T130" fmla="*/ 0 h 743"/>
                <a:gd name="T131" fmla="*/ 3876 w 3876"/>
                <a:gd name="T132" fmla="*/ 743 h 7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76" h="743">
                  <a:moveTo>
                    <a:pt x="3876" y="0"/>
                  </a:moveTo>
                  <a:lnTo>
                    <a:pt x="3812" y="77"/>
                  </a:lnTo>
                  <a:lnTo>
                    <a:pt x="3761" y="128"/>
                  </a:lnTo>
                  <a:lnTo>
                    <a:pt x="3697" y="176"/>
                  </a:lnTo>
                  <a:lnTo>
                    <a:pt x="3637" y="231"/>
                  </a:lnTo>
                  <a:lnTo>
                    <a:pt x="3582" y="269"/>
                  </a:lnTo>
                  <a:lnTo>
                    <a:pt x="3518" y="311"/>
                  </a:lnTo>
                  <a:lnTo>
                    <a:pt x="3441" y="359"/>
                  </a:lnTo>
                  <a:lnTo>
                    <a:pt x="3348" y="410"/>
                  </a:lnTo>
                  <a:lnTo>
                    <a:pt x="3245" y="461"/>
                  </a:lnTo>
                  <a:lnTo>
                    <a:pt x="3143" y="509"/>
                  </a:lnTo>
                  <a:lnTo>
                    <a:pt x="3041" y="551"/>
                  </a:lnTo>
                  <a:lnTo>
                    <a:pt x="2938" y="586"/>
                  </a:lnTo>
                  <a:lnTo>
                    <a:pt x="2832" y="619"/>
                  </a:lnTo>
                  <a:lnTo>
                    <a:pt x="2721" y="648"/>
                  </a:lnTo>
                  <a:lnTo>
                    <a:pt x="2606" y="674"/>
                  </a:lnTo>
                  <a:lnTo>
                    <a:pt x="2487" y="700"/>
                  </a:lnTo>
                  <a:lnTo>
                    <a:pt x="2371" y="712"/>
                  </a:lnTo>
                  <a:lnTo>
                    <a:pt x="2251" y="725"/>
                  </a:lnTo>
                  <a:lnTo>
                    <a:pt x="2132" y="734"/>
                  </a:lnTo>
                  <a:lnTo>
                    <a:pt x="2017" y="734"/>
                  </a:lnTo>
                  <a:lnTo>
                    <a:pt x="1940" y="743"/>
                  </a:lnTo>
                  <a:lnTo>
                    <a:pt x="1860" y="743"/>
                  </a:lnTo>
                  <a:lnTo>
                    <a:pt x="1744" y="734"/>
                  </a:lnTo>
                  <a:lnTo>
                    <a:pt x="1624" y="725"/>
                  </a:lnTo>
                  <a:lnTo>
                    <a:pt x="1505" y="712"/>
                  </a:lnTo>
                  <a:lnTo>
                    <a:pt x="1386" y="700"/>
                  </a:lnTo>
                  <a:lnTo>
                    <a:pt x="1275" y="674"/>
                  </a:lnTo>
                  <a:lnTo>
                    <a:pt x="1152" y="648"/>
                  </a:lnTo>
                  <a:lnTo>
                    <a:pt x="1050" y="619"/>
                  </a:lnTo>
                  <a:lnTo>
                    <a:pt x="942" y="586"/>
                  </a:lnTo>
                  <a:lnTo>
                    <a:pt x="836" y="551"/>
                  </a:lnTo>
                  <a:lnTo>
                    <a:pt x="734" y="509"/>
                  </a:lnTo>
                  <a:lnTo>
                    <a:pt x="631" y="461"/>
                  </a:lnTo>
                  <a:lnTo>
                    <a:pt x="529" y="410"/>
                  </a:lnTo>
                  <a:lnTo>
                    <a:pt x="439" y="359"/>
                  </a:lnTo>
                  <a:lnTo>
                    <a:pt x="354" y="311"/>
                  </a:lnTo>
                  <a:lnTo>
                    <a:pt x="290" y="269"/>
                  </a:lnTo>
                  <a:lnTo>
                    <a:pt x="238" y="231"/>
                  </a:lnTo>
                  <a:lnTo>
                    <a:pt x="179" y="180"/>
                  </a:lnTo>
                  <a:lnTo>
                    <a:pt x="110" y="128"/>
                  </a:lnTo>
                  <a:lnTo>
                    <a:pt x="64" y="77"/>
                  </a:lnTo>
                  <a:lnTo>
                    <a:pt x="0" y="4"/>
                  </a:lnTo>
                </a:path>
              </a:pathLst>
            </a:custGeom>
            <a:noFill/>
            <a:ln w="3175">
              <a:solidFill>
                <a:schemeClr val="accent2"/>
              </a:solidFill>
              <a:prstDash val="sysDot"/>
              <a:round/>
              <a:headEnd/>
              <a:tailEnd/>
            </a:ln>
          </p:spPr>
          <p:txBody>
            <a:bodyPr/>
            <a:lstStyle/>
            <a:p>
              <a:endParaRPr lang="de-DE"/>
            </a:p>
          </p:txBody>
        </p:sp>
        <p:sp>
          <p:nvSpPr>
            <p:cNvPr id="7235" name="Freeform 72"/>
            <p:cNvSpPr>
              <a:spLocks/>
            </p:cNvSpPr>
            <p:nvPr/>
          </p:nvSpPr>
          <p:spPr bwMode="gray">
            <a:xfrm>
              <a:off x="1137" y="2171"/>
              <a:ext cx="3965" cy="927"/>
            </a:xfrm>
            <a:custGeom>
              <a:avLst/>
              <a:gdLst>
                <a:gd name="T0" fmla="*/ 3965 w 3965"/>
                <a:gd name="T1" fmla="*/ 9 h 927"/>
                <a:gd name="T2" fmla="*/ 3910 w 3965"/>
                <a:gd name="T3" fmla="*/ 95 h 927"/>
                <a:gd name="T4" fmla="*/ 3855 w 3965"/>
                <a:gd name="T5" fmla="*/ 163 h 927"/>
                <a:gd name="T6" fmla="*/ 3795 w 3965"/>
                <a:gd name="T7" fmla="*/ 231 h 927"/>
                <a:gd name="T8" fmla="*/ 3735 w 3965"/>
                <a:gd name="T9" fmla="*/ 295 h 927"/>
                <a:gd name="T10" fmla="*/ 3671 w 3965"/>
                <a:gd name="T11" fmla="*/ 359 h 927"/>
                <a:gd name="T12" fmla="*/ 3603 w 3965"/>
                <a:gd name="T13" fmla="*/ 415 h 927"/>
                <a:gd name="T14" fmla="*/ 3530 w 3965"/>
                <a:gd name="T15" fmla="*/ 470 h 927"/>
                <a:gd name="T16" fmla="*/ 3459 w 3965"/>
                <a:gd name="T17" fmla="*/ 522 h 927"/>
                <a:gd name="T18" fmla="*/ 3382 w 3965"/>
                <a:gd name="T19" fmla="*/ 569 h 927"/>
                <a:gd name="T20" fmla="*/ 3309 w 3965"/>
                <a:gd name="T21" fmla="*/ 615 h 927"/>
                <a:gd name="T22" fmla="*/ 3232 w 3965"/>
                <a:gd name="T23" fmla="*/ 650 h 927"/>
                <a:gd name="T24" fmla="*/ 3130 w 3965"/>
                <a:gd name="T25" fmla="*/ 697 h 927"/>
                <a:gd name="T26" fmla="*/ 3028 w 3965"/>
                <a:gd name="T27" fmla="*/ 739 h 927"/>
                <a:gd name="T28" fmla="*/ 2925 w 3965"/>
                <a:gd name="T29" fmla="*/ 778 h 927"/>
                <a:gd name="T30" fmla="*/ 2819 w 3965"/>
                <a:gd name="T31" fmla="*/ 812 h 927"/>
                <a:gd name="T32" fmla="*/ 2713 w 3965"/>
                <a:gd name="T33" fmla="*/ 842 h 927"/>
                <a:gd name="T34" fmla="*/ 2601 w 3965"/>
                <a:gd name="T35" fmla="*/ 867 h 927"/>
                <a:gd name="T36" fmla="*/ 2495 w 3965"/>
                <a:gd name="T37" fmla="*/ 884 h 927"/>
                <a:gd name="T38" fmla="*/ 2388 w 3965"/>
                <a:gd name="T39" fmla="*/ 906 h 927"/>
                <a:gd name="T40" fmla="*/ 2278 w 3965"/>
                <a:gd name="T41" fmla="*/ 919 h 927"/>
                <a:gd name="T42" fmla="*/ 2166 w 3965"/>
                <a:gd name="T43" fmla="*/ 922 h 927"/>
                <a:gd name="T44" fmla="*/ 2055 w 3965"/>
                <a:gd name="T45" fmla="*/ 927 h 927"/>
                <a:gd name="T46" fmla="*/ 1804 w 3965"/>
                <a:gd name="T47" fmla="*/ 927 h 927"/>
                <a:gd name="T48" fmla="*/ 1693 w 3965"/>
                <a:gd name="T49" fmla="*/ 919 h 927"/>
                <a:gd name="T50" fmla="*/ 1582 w 3965"/>
                <a:gd name="T51" fmla="*/ 906 h 927"/>
                <a:gd name="T52" fmla="*/ 1475 w 3965"/>
                <a:gd name="T53" fmla="*/ 889 h 927"/>
                <a:gd name="T54" fmla="*/ 1364 w 3965"/>
                <a:gd name="T55" fmla="*/ 867 h 927"/>
                <a:gd name="T56" fmla="*/ 1258 w 3965"/>
                <a:gd name="T57" fmla="*/ 842 h 927"/>
                <a:gd name="T58" fmla="*/ 1152 w 3965"/>
                <a:gd name="T59" fmla="*/ 812 h 927"/>
                <a:gd name="T60" fmla="*/ 1045 w 3965"/>
                <a:gd name="T61" fmla="*/ 778 h 927"/>
                <a:gd name="T62" fmla="*/ 943 w 3965"/>
                <a:gd name="T63" fmla="*/ 739 h 927"/>
                <a:gd name="T64" fmla="*/ 841 w 3965"/>
                <a:gd name="T65" fmla="*/ 701 h 927"/>
                <a:gd name="T66" fmla="*/ 738 w 3965"/>
                <a:gd name="T67" fmla="*/ 650 h 927"/>
                <a:gd name="T68" fmla="*/ 662 w 3965"/>
                <a:gd name="T69" fmla="*/ 615 h 927"/>
                <a:gd name="T70" fmla="*/ 589 w 3965"/>
                <a:gd name="T71" fmla="*/ 569 h 927"/>
                <a:gd name="T72" fmla="*/ 508 w 3965"/>
                <a:gd name="T73" fmla="*/ 522 h 927"/>
                <a:gd name="T74" fmla="*/ 439 w 3965"/>
                <a:gd name="T75" fmla="*/ 470 h 927"/>
                <a:gd name="T76" fmla="*/ 367 w 3965"/>
                <a:gd name="T77" fmla="*/ 419 h 927"/>
                <a:gd name="T78" fmla="*/ 298 w 3965"/>
                <a:gd name="T79" fmla="*/ 359 h 927"/>
                <a:gd name="T80" fmla="*/ 234 w 3965"/>
                <a:gd name="T81" fmla="*/ 295 h 927"/>
                <a:gd name="T82" fmla="*/ 175 w 3965"/>
                <a:gd name="T83" fmla="*/ 231 h 927"/>
                <a:gd name="T84" fmla="*/ 115 w 3965"/>
                <a:gd name="T85" fmla="*/ 163 h 927"/>
                <a:gd name="T86" fmla="*/ 60 w 3965"/>
                <a:gd name="T87" fmla="*/ 95 h 927"/>
                <a:gd name="T88" fmla="*/ 0 w 3965"/>
                <a:gd name="T89" fmla="*/ 0 h 9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65"/>
                <a:gd name="T136" fmla="*/ 0 h 927"/>
                <a:gd name="T137" fmla="*/ 3965 w 3965"/>
                <a:gd name="T138" fmla="*/ 927 h 9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65" h="927">
                  <a:moveTo>
                    <a:pt x="3965" y="9"/>
                  </a:moveTo>
                  <a:lnTo>
                    <a:pt x="3910" y="95"/>
                  </a:lnTo>
                  <a:lnTo>
                    <a:pt x="3855" y="163"/>
                  </a:lnTo>
                  <a:lnTo>
                    <a:pt x="3795" y="231"/>
                  </a:lnTo>
                  <a:lnTo>
                    <a:pt x="3735" y="295"/>
                  </a:lnTo>
                  <a:lnTo>
                    <a:pt x="3671" y="359"/>
                  </a:lnTo>
                  <a:lnTo>
                    <a:pt x="3603" y="415"/>
                  </a:lnTo>
                  <a:lnTo>
                    <a:pt x="3530" y="470"/>
                  </a:lnTo>
                  <a:lnTo>
                    <a:pt x="3459" y="522"/>
                  </a:lnTo>
                  <a:lnTo>
                    <a:pt x="3382" y="569"/>
                  </a:lnTo>
                  <a:lnTo>
                    <a:pt x="3309" y="615"/>
                  </a:lnTo>
                  <a:lnTo>
                    <a:pt x="3232" y="650"/>
                  </a:lnTo>
                  <a:lnTo>
                    <a:pt x="3130" y="697"/>
                  </a:lnTo>
                  <a:lnTo>
                    <a:pt x="3028" y="739"/>
                  </a:lnTo>
                  <a:lnTo>
                    <a:pt x="2925" y="778"/>
                  </a:lnTo>
                  <a:lnTo>
                    <a:pt x="2819" y="812"/>
                  </a:lnTo>
                  <a:lnTo>
                    <a:pt x="2713" y="842"/>
                  </a:lnTo>
                  <a:lnTo>
                    <a:pt x="2601" y="867"/>
                  </a:lnTo>
                  <a:lnTo>
                    <a:pt x="2495" y="884"/>
                  </a:lnTo>
                  <a:lnTo>
                    <a:pt x="2388" y="906"/>
                  </a:lnTo>
                  <a:lnTo>
                    <a:pt x="2278" y="919"/>
                  </a:lnTo>
                  <a:lnTo>
                    <a:pt x="2166" y="922"/>
                  </a:lnTo>
                  <a:lnTo>
                    <a:pt x="2055" y="927"/>
                  </a:lnTo>
                  <a:lnTo>
                    <a:pt x="1804" y="927"/>
                  </a:lnTo>
                  <a:lnTo>
                    <a:pt x="1693" y="919"/>
                  </a:lnTo>
                  <a:lnTo>
                    <a:pt x="1582" y="906"/>
                  </a:lnTo>
                  <a:lnTo>
                    <a:pt x="1475" y="889"/>
                  </a:lnTo>
                  <a:lnTo>
                    <a:pt x="1364" y="867"/>
                  </a:lnTo>
                  <a:lnTo>
                    <a:pt x="1258" y="842"/>
                  </a:lnTo>
                  <a:lnTo>
                    <a:pt x="1152" y="812"/>
                  </a:lnTo>
                  <a:lnTo>
                    <a:pt x="1045" y="778"/>
                  </a:lnTo>
                  <a:lnTo>
                    <a:pt x="943" y="739"/>
                  </a:lnTo>
                  <a:lnTo>
                    <a:pt x="841" y="701"/>
                  </a:lnTo>
                  <a:lnTo>
                    <a:pt x="738" y="650"/>
                  </a:lnTo>
                  <a:lnTo>
                    <a:pt x="662" y="615"/>
                  </a:lnTo>
                  <a:lnTo>
                    <a:pt x="589" y="569"/>
                  </a:lnTo>
                  <a:lnTo>
                    <a:pt x="508" y="522"/>
                  </a:lnTo>
                  <a:lnTo>
                    <a:pt x="439" y="470"/>
                  </a:lnTo>
                  <a:lnTo>
                    <a:pt x="367" y="419"/>
                  </a:lnTo>
                  <a:lnTo>
                    <a:pt x="298" y="359"/>
                  </a:lnTo>
                  <a:lnTo>
                    <a:pt x="234" y="295"/>
                  </a:lnTo>
                  <a:lnTo>
                    <a:pt x="175" y="231"/>
                  </a:lnTo>
                  <a:lnTo>
                    <a:pt x="115" y="163"/>
                  </a:lnTo>
                  <a:lnTo>
                    <a:pt x="60" y="95"/>
                  </a:lnTo>
                  <a:lnTo>
                    <a:pt x="0" y="0"/>
                  </a:lnTo>
                </a:path>
              </a:pathLst>
            </a:custGeom>
            <a:noFill/>
            <a:ln w="3175">
              <a:solidFill>
                <a:schemeClr val="accent2"/>
              </a:solidFill>
              <a:prstDash val="sysDot"/>
              <a:round/>
              <a:headEnd/>
              <a:tailEnd/>
            </a:ln>
          </p:spPr>
          <p:txBody>
            <a:bodyPr/>
            <a:lstStyle/>
            <a:p>
              <a:endParaRPr lang="de-DE"/>
            </a:p>
          </p:txBody>
        </p:sp>
        <p:sp>
          <p:nvSpPr>
            <p:cNvPr id="7236" name="Freeform 73"/>
            <p:cNvSpPr>
              <a:spLocks/>
            </p:cNvSpPr>
            <p:nvPr/>
          </p:nvSpPr>
          <p:spPr bwMode="gray">
            <a:xfrm>
              <a:off x="1188" y="1741"/>
              <a:ext cx="3868" cy="1135"/>
            </a:xfrm>
            <a:custGeom>
              <a:avLst/>
              <a:gdLst>
                <a:gd name="T0" fmla="*/ 3868 w 3868"/>
                <a:gd name="T1" fmla="*/ 13 h 1135"/>
                <a:gd name="T2" fmla="*/ 3834 w 3868"/>
                <a:gd name="T3" fmla="*/ 115 h 1135"/>
                <a:gd name="T4" fmla="*/ 3795 w 3868"/>
                <a:gd name="T5" fmla="*/ 187 h 1135"/>
                <a:gd name="T6" fmla="*/ 3757 w 3868"/>
                <a:gd name="T7" fmla="*/ 256 h 1135"/>
                <a:gd name="T8" fmla="*/ 3715 w 3868"/>
                <a:gd name="T9" fmla="*/ 324 h 1135"/>
                <a:gd name="T10" fmla="*/ 3667 w 3868"/>
                <a:gd name="T11" fmla="*/ 388 h 1135"/>
                <a:gd name="T12" fmla="*/ 3620 w 3868"/>
                <a:gd name="T13" fmla="*/ 452 h 1135"/>
                <a:gd name="T14" fmla="*/ 3565 w 3868"/>
                <a:gd name="T15" fmla="*/ 512 h 1135"/>
                <a:gd name="T16" fmla="*/ 3510 w 3868"/>
                <a:gd name="T17" fmla="*/ 567 h 1135"/>
                <a:gd name="T18" fmla="*/ 3437 w 3868"/>
                <a:gd name="T19" fmla="*/ 631 h 1135"/>
                <a:gd name="T20" fmla="*/ 3357 w 3868"/>
                <a:gd name="T21" fmla="*/ 692 h 1135"/>
                <a:gd name="T22" fmla="*/ 3280 w 3868"/>
                <a:gd name="T23" fmla="*/ 747 h 1135"/>
                <a:gd name="T24" fmla="*/ 3194 w 3868"/>
                <a:gd name="T25" fmla="*/ 802 h 1135"/>
                <a:gd name="T26" fmla="*/ 3110 w 3868"/>
                <a:gd name="T27" fmla="*/ 849 h 1135"/>
                <a:gd name="T28" fmla="*/ 3024 w 3868"/>
                <a:gd name="T29" fmla="*/ 896 h 1135"/>
                <a:gd name="T30" fmla="*/ 2934 w 3868"/>
                <a:gd name="T31" fmla="*/ 939 h 1135"/>
                <a:gd name="T32" fmla="*/ 2858 w 3868"/>
                <a:gd name="T33" fmla="*/ 973 h 1135"/>
                <a:gd name="T34" fmla="*/ 2755 w 3868"/>
                <a:gd name="T35" fmla="*/ 1007 h 1135"/>
                <a:gd name="T36" fmla="*/ 2649 w 3868"/>
                <a:gd name="T37" fmla="*/ 1037 h 1135"/>
                <a:gd name="T38" fmla="*/ 2541 w 3868"/>
                <a:gd name="T39" fmla="*/ 1067 h 1135"/>
                <a:gd name="T40" fmla="*/ 2439 w 3868"/>
                <a:gd name="T41" fmla="*/ 1089 h 1135"/>
                <a:gd name="T42" fmla="*/ 2329 w 3868"/>
                <a:gd name="T43" fmla="*/ 1105 h 1135"/>
                <a:gd name="T44" fmla="*/ 2218 w 3868"/>
                <a:gd name="T45" fmla="*/ 1118 h 1135"/>
                <a:gd name="T46" fmla="*/ 2170 w 3868"/>
                <a:gd name="T47" fmla="*/ 1122 h 1135"/>
                <a:gd name="T48" fmla="*/ 2112 w 3868"/>
                <a:gd name="T49" fmla="*/ 1131 h 1135"/>
                <a:gd name="T50" fmla="*/ 2000 w 3868"/>
                <a:gd name="T51" fmla="*/ 1135 h 1135"/>
                <a:gd name="T52" fmla="*/ 1863 w 3868"/>
                <a:gd name="T53" fmla="*/ 1135 h 1135"/>
                <a:gd name="T54" fmla="*/ 1757 w 3868"/>
                <a:gd name="T55" fmla="*/ 1131 h 1135"/>
                <a:gd name="T56" fmla="*/ 1646 w 3868"/>
                <a:gd name="T57" fmla="*/ 1122 h 1135"/>
                <a:gd name="T58" fmla="*/ 1540 w 3868"/>
                <a:gd name="T59" fmla="*/ 1105 h 1135"/>
                <a:gd name="T60" fmla="*/ 1433 w 3868"/>
                <a:gd name="T61" fmla="*/ 1089 h 1135"/>
                <a:gd name="T62" fmla="*/ 1322 w 3868"/>
                <a:gd name="T63" fmla="*/ 1067 h 1135"/>
                <a:gd name="T64" fmla="*/ 1220 w 3868"/>
                <a:gd name="T65" fmla="*/ 1037 h 1135"/>
                <a:gd name="T66" fmla="*/ 1113 w 3868"/>
                <a:gd name="T67" fmla="*/ 1007 h 1135"/>
                <a:gd name="T68" fmla="*/ 1011 w 3868"/>
                <a:gd name="T69" fmla="*/ 973 h 1135"/>
                <a:gd name="T70" fmla="*/ 930 w 3868"/>
                <a:gd name="T71" fmla="*/ 939 h 1135"/>
                <a:gd name="T72" fmla="*/ 845 w 3868"/>
                <a:gd name="T73" fmla="*/ 896 h 1135"/>
                <a:gd name="T74" fmla="*/ 759 w 3868"/>
                <a:gd name="T75" fmla="*/ 853 h 1135"/>
                <a:gd name="T76" fmla="*/ 675 w 3868"/>
                <a:gd name="T77" fmla="*/ 802 h 1135"/>
                <a:gd name="T78" fmla="*/ 589 w 3868"/>
                <a:gd name="T79" fmla="*/ 747 h 1135"/>
                <a:gd name="T80" fmla="*/ 512 w 3868"/>
                <a:gd name="T81" fmla="*/ 692 h 1135"/>
                <a:gd name="T82" fmla="*/ 435 w 3868"/>
                <a:gd name="T83" fmla="*/ 631 h 1135"/>
                <a:gd name="T84" fmla="*/ 358 w 3868"/>
                <a:gd name="T85" fmla="*/ 567 h 1135"/>
                <a:gd name="T86" fmla="*/ 298 w 3868"/>
                <a:gd name="T87" fmla="*/ 512 h 1135"/>
                <a:gd name="T88" fmla="*/ 247 w 3868"/>
                <a:gd name="T89" fmla="*/ 452 h 1135"/>
                <a:gd name="T90" fmla="*/ 201 w 3868"/>
                <a:gd name="T91" fmla="*/ 388 h 1135"/>
                <a:gd name="T92" fmla="*/ 150 w 3868"/>
                <a:gd name="T93" fmla="*/ 324 h 1135"/>
                <a:gd name="T94" fmla="*/ 106 w 3868"/>
                <a:gd name="T95" fmla="*/ 256 h 1135"/>
                <a:gd name="T96" fmla="*/ 73 w 3868"/>
                <a:gd name="T97" fmla="*/ 187 h 1135"/>
                <a:gd name="T98" fmla="*/ 39 w 3868"/>
                <a:gd name="T99" fmla="*/ 115 h 1135"/>
                <a:gd name="T100" fmla="*/ 9 w 3868"/>
                <a:gd name="T101" fmla="*/ 46 h 1135"/>
                <a:gd name="T102" fmla="*/ 0 w 3868"/>
                <a:gd name="T103" fmla="*/ 0 h 1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68"/>
                <a:gd name="T157" fmla="*/ 0 h 1135"/>
                <a:gd name="T158" fmla="*/ 3868 w 3868"/>
                <a:gd name="T159" fmla="*/ 1135 h 1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68" h="1135">
                  <a:moveTo>
                    <a:pt x="3868" y="13"/>
                  </a:moveTo>
                  <a:lnTo>
                    <a:pt x="3834" y="115"/>
                  </a:lnTo>
                  <a:lnTo>
                    <a:pt x="3795" y="187"/>
                  </a:lnTo>
                  <a:lnTo>
                    <a:pt x="3757" y="256"/>
                  </a:lnTo>
                  <a:lnTo>
                    <a:pt x="3715" y="324"/>
                  </a:lnTo>
                  <a:lnTo>
                    <a:pt x="3667" y="388"/>
                  </a:lnTo>
                  <a:lnTo>
                    <a:pt x="3620" y="452"/>
                  </a:lnTo>
                  <a:lnTo>
                    <a:pt x="3565" y="512"/>
                  </a:lnTo>
                  <a:lnTo>
                    <a:pt x="3510" y="567"/>
                  </a:lnTo>
                  <a:lnTo>
                    <a:pt x="3437" y="631"/>
                  </a:lnTo>
                  <a:lnTo>
                    <a:pt x="3357" y="692"/>
                  </a:lnTo>
                  <a:lnTo>
                    <a:pt x="3280" y="747"/>
                  </a:lnTo>
                  <a:lnTo>
                    <a:pt x="3194" y="802"/>
                  </a:lnTo>
                  <a:lnTo>
                    <a:pt x="3110" y="849"/>
                  </a:lnTo>
                  <a:lnTo>
                    <a:pt x="3024" y="896"/>
                  </a:lnTo>
                  <a:lnTo>
                    <a:pt x="2934" y="939"/>
                  </a:lnTo>
                  <a:lnTo>
                    <a:pt x="2858" y="973"/>
                  </a:lnTo>
                  <a:lnTo>
                    <a:pt x="2755" y="1007"/>
                  </a:lnTo>
                  <a:lnTo>
                    <a:pt x="2649" y="1037"/>
                  </a:lnTo>
                  <a:lnTo>
                    <a:pt x="2541" y="1067"/>
                  </a:lnTo>
                  <a:lnTo>
                    <a:pt x="2439" y="1089"/>
                  </a:lnTo>
                  <a:lnTo>
                    <a:pt x="2329" y="1105"/>
                  </a:lnTo>
                  <a:lnTo>
                    <a:pt x="2218" y="1118"/>
                  </a:lnTo>
                  <a:lnTo>
                    <a:pt x="2170" y="1122"/>
                  </a:lnTo>
                  <a:lnTo>
                    <a:pt x="2112" y="1131"/>
                  </a:lnTo>
                  <a:lnTo>
                    <a:pt x="2000" y="1135"/>
                  </a:lnTo>
                  <a:lnTo>
                    <a:pt x="1863" y="1135"/>
                  </a:lnTo>
                  <a:lnTo>
                    <a:pt x="1757" y="1131"/>
                  </a:lnTo>
                  <a:lnTo>
                    <a:pt x="1646" y="1122"/>
                  </a:lnTo>
                  <a:lnTo>
                    <a:pt x="1540" y="1105"/>
                  </a:lnTo>
                  <a:lnTo>
                    <a:pt x="1433" y="1089"/>
                  </a:lnTo>
                  <a:lnTo>
                    <a:pt x="1322" y="1067"/>
                  </a:lnTo>
                  <a:lnTo>
                    <a:pt x="1220" y="1037"/>
                  </a:lnTo>
                  <a:lnTo>
                    <a:pt x="1113" y="1007"/>
                  </a:lnTo>
                  <a:lnTo>
                    <a:pt x="1011" y="973"/>
                  </a:lnTo>
                  <a:lnTo>
                    <a:pt x="930" y="939"/>
                  </a:lnTo>
                  <a:lnTo>
                    <a:pt x="845" y="896"/>
                  </a:lnTo>
                  <a:lnTo>
                    <a:pt x="759" y="853"/>
                  </a:lnTo>
                  <a:lnTo>
                    <a:pt x="675" y="802"/>
                  </a:lnTo>
                  <a:lnTo>
                    <a:pt x="589" y="747"/>
                  </a:lnTo>
                  <a:lnTo>
                    <a:pt x="512" y="692"/>
                  </a:lnTo>
                  <a:lnTo>
                    <a:pt x="435" y="631"/>
                  </a:lnTo>
                  <a:lnTo>
                    <a:pt x="358" y="567"/>
                  </a:lnTo>
                  <a:lnTo>
                    <a:pt x="298" y="512"/>
                  </a:lnTo>
                  <a:lnTo>
                    <a:pt x="247" y="452"/>
                  </a:lnTo>
                  <a:lnTo>
                    <a:pt x="201" y="388"/>
                  </a:lnTo>
                  <a:lnTo>
                    <a:pt x="150" y="324"/>
                  </a:lnTo>
                  <a:lnTo>
                    <a:pt x="106" y="256"/>
                  </a:lnTo>
                  <a:lnTo>
                    <a:pt x="73" y="187"/>
                  </a:lnTo>
                  <a:lnTo>
                    <a:pt x="39" y="115"/>
                  </a:lnTo>
                  <a:lnTo>
                    <a:pt x="9" y="46"/>
                  </a:lnTo>
                  <a:lnTo>
                    <a:pt x="0" y="0"/>
                  </a:lnTo>
                </a:path>
              </a:pathLst>
            </a:custGeom>
            <a:noFill/>
            <a:ln w="3175">
              <a:solidFill>
                <a:schemeClr val="accent2"/>
              </a:solidFill>
              <a:prstDash val="sysDot"/>
              <a:round/>
              <a:headEnd/>
              <a:tailEnd/>
            </a:ln>
          </p:spPr>
          <p:txBody>
            <a:bodyPr/>
            <a:lstStyle/>
            <a:p>
              <a:endParaRPr lang="de-DE"/>
            </a:p>
          </p:txBody>
        </p:sp>
        <p:sp>
          <p:nvSpPr>
            <p:cNvPr id="7237" name="Freeform 74"/>
            <p:cNvSpPr>
              <a:spLocks/>
            </p:cNvSpPr>
            <p:nvPr/>
          </p:nvSpPr>
          <p:spPr bwMode="gray">
            <a:xfrm>
              <a:off x="1333" y="1318"/>
              <a:ext cx="3583" cy="1319"/>
            </a:xfrm>
            <a:custGeom>
              <a:avLst/>
              <a:gdLst>
                <a:gd name="T0" fmla="*/ 3583 w 3583"/>
                <a:gd name="T1" fmla="*/ 0 h 1319"/>
                <a:gd name="T2" fmla="*/ 3574 w 3583"/>
                <a:gd name="T3" fmla="*/ 103 h 1319"/>
                <a:gd name="T4" fmla="*/ 3565 w 3583"/>
                <a:gd name="T5" fmla="*/ 171 h 1319"/>
                <a:gd name="T6" fmla="*/ 3548 w 3583"/>
                <a:gd name="T7" fmla="*/ 235 h 1319"/>
                <a:gd name="T8" fmla="*/ 3526 w 3583"/>
                <a:gd name="T9" fmla="*/ 308 h 1319"/>
                <a:gd name="T10" fmla="*/ 3501 w 3583"/>
                <a:gd name="T11" fmla="*/ 372 h 1319"/>
                <a:gd name="T12" fmla="*/ 3475 w 3583"/>
                <a:gd name="T13" fmla="*/ 436 h 1319"/>
                <a:gd name="T14" fmla="*/ 3442 w 3583"/>
                <a:gd name="T15" fmla="*/ 500 h 1319"/>
                <a:gd name="T16" fmla="*/ 3407 w 3583"/>
                <a:gd name="T17" fmla="*/ 555 h 1319"/>
                <a:gd name="T18" fmla="*/ 3365 w 3583"/>
                <a:gd name="T19" fmla="*/ 615 h 1319"/>
                <a:gd name="T20" fmla="*/ 3352 w 3583"/>
                <a:gd name="T21" fmla="*/ 636 h 1319"/>
                <a:gd name="T22" fmla="*/ 3305 w 3583"/>
                <a:gd name="T23" fmla="*/ 696 h 1319"/>
                <a:gd name="T24" fmla="*/ 3254 w 3583"/>
                <a:gd name="T25" fmla="*/ 756 h 1319"/>
                <a:gd name="T26" fmla="*/ 3199 w 3583"/>
                <a:gd name="T27" fmla="*/ 815 h 1319"/>
                <a:gd name="T28" fmla="*/ 3142 w 3583"/>
                <a:gd name="T29" fmla="*/ 866 h 1319"/>
                <a:gd name="T30" fmla="*/ 3084 w 3583"/>
                <a:gd name="T31" fmla="*/ 917 h 1319"/>
                <a:gd name="T32" fmla="*/ 3020 w 3583"/>
                <a:gd name="T33" fmla="*/ 965 h 1319"/>
                <a:gd name="T34" fmla="*/ 2952 w 3583"/>
                <a:gd name="T35" fmla="*/ 1007 h 1319"/>
                <a:gd name="T36" fmla="*/ 2888 w 3583"/>
                <a:gd name="T37" fmla="*/ 1045 h 1319"/>
                <a:gd name="T38" fmla="*/ 2815 w 3583"/>
                <a:gd name="T39" fmla="*/ 1080 h 1319"/>
                <a:gd name="T40" fmla="*/ 2747 w 3583"/>
                <a:gd name="T41" fmla="*/ 1115 h 1319"/>
                <a:gd name="T42" fmla="*/ 2657 w 3583"/>
                <a:gd name="T43" fmla="*/ 1153 h 1319"/>
                <a:gd name="T44" fmla="*/ 2568 w 3583"/>
                <a:gd name="T45" fmla="*/ 1191 h 1319"/>
                <a:gd name="T46" fmla="*/ 2478 w 3583"/>
                <a:gd name="T47" fmla="*/ 1221 h 1319"/>
                <a:gd name="T48" fmla="*/ 2389 w 3583"/>
                <a:gd name="T49" fmla="*/ 1243 h 1319"/>
                <a:gd name="T50" fmla="*/ 2290 w 3583"/>
                <a:gd name="T51" fmla="*/ 1272 h 1319"/>
                <a:gd name="T52" fmla="*/ 2197 w 3583"/>
                <a:gd name="T53" fmla="*/ 1285 h 1319"/>
                <a:gd name="T54" fmla="*/ 2102 w 3583"/>
                <a:gd name="T55" fmla="*/ 1298 h 1319"/>
                <a:gd name="T56" fmla="*/ 2000 w 3583"/>
                <a:gd name="T57" fmla="*/ 1310 h 1319"/>
                <a:gd name="T58" fmla="*/ 1910 w 3583"/>
                <a:gd name="T59" fmla="*/ 1319 h 1319"/>
                <a:gd name="T60" fmla="*/ 1667 w 3583"/>
                <a:gd name="T61" fmla="*/ 1319 h 1319"/>
                <a:gd name="T62" fmla="*/ 1574 w 3583"/>
                <a:gd name="T63" fmla="*/ 1314 h 1319"/>
                <a:gd name="T64" fmla="*/ 1475 w 3583"/>
                <a:gd name="T65" fmla="*/ 1298 h 1319"/>
                <a:gd name="T66" fmla="*/ 1378 w 3583"/>
                <a:gd name="T67" fmla="*/ 1285 h 1319"/>
                <a:gd name="T68" fmla="*/ 1288 w 3583"/>
                <a:gd name="T69" fmla="*/ 1272 h 1319"/>
                <a:gd name="T70" fmla="*/ 1190 w 3583"/>
                <a:gd name="T71" fmla="*/ 1243 h 1319"/>
                <a:gd name="T72" fmla="*/ 1100 w 3583"/>
                <a:gd name="T73" fmla="*/ 1221 h 1319"/>
                <a:gd name="T74" fmla="*/ 1011 w 3583"/>
                <a:gd name="T75" fmla="*/ 1191 h 1319"/>
                <a:gd name="T76" fmla="*/ 917 w 3583"/>
                <a:gd name="T77" fmla="*/ 1153 h 1319"/>
                <a:gd name="T78" fmla="*/ 837 w 3583"/>
                <a:gd name="T79" fmla="*/ 1115 h 1319"/>
                <a:gd name="T80" fmla="*/ 764 w 3583"/>
                <a:gd name="T81" fmla="*/ 1080 h 1319"/>
                <a:gd name="T82" fmla="*/ 691 w 3583"/>
                <a:gd name="T83" fmla="*/ 1045 h 1319"/>
                <a:gd name="T84" fmla="*/ 623 w 3583"/>
                <a:gd name="T85" fmla="*/ 1007 h 1319"/>
                <a:gd name="T86" fmla="*/ 559 w 3583"/>
                <a:gd name="T87" fmla="*/ 965 h 1319"/>
                <a:gd name="T88" fmla="*/ 495 w 3583"/>
                <a:gd name="T89" fmla="*/ 917 h 1319"/>
                <a:gd name="T90" fmla="*/ 440 w 3583"/>
                <a:gd name="T91" fmla="*/ 866 h 1319"/>
                <a:gd name="T92" fmla="*/ 380 w 3583"/>
                <a:gd name="T93" fmla="*/ 815 h 1319"/>
                <a:gd name="T94" fmla="*/ 325 w 3583"/>
                <a:gd name="T95" fmla="*/ 756 h 1319"/>
                <a:gd name="T96" fmla="*/ 268 w 3583"/>
                <a:gd name="T97" fmla="*/ 696 h 1319"/>
                <a:gd name="T98" fmla="*/ 226 w 3583"/>
                <a:gd name="T99" fmla="*/ 636 h 1319"/>
                <a:gd name="T100" fmla="*/ 205 w 3583"/>
                <a:gd name="T101" fmla="*/ 615 h 1319"/>
                <a:gd name="T102" fmla="*/ 171 w 3583"/>
                <a:gd name="T103" fmla="*/ 559 h 1319"/>
                <a:gd name="T104" fmla="*/ 137 w 3583"/>
                <a:gd name="T105" fmla="*/ 500 h 1319"/>
                <a:gd name="T106" fmla="*/ 102 w 3583"/>
                <a:gd name="T107" fmla="*/ 436 h 1319"/>
                <a:gd name="T108" fmla="*/ 73 w 3583"/>
                <a:gd name="T109" fmla="*/ 372 h 1319"/>
                <a:gd name="T110" fmla="*/ 47 w 3583"/>
                <a:gd name="T111" fmla="*/ 308 h 1319"/>
                <a:gd name="T112" fmla="*/ 30 w 3583"/>
                <a:gd name="T113" fmla="*/ 238 h 1319"/>
                <a:gd name="T114" fmla="*/ 13 w 3583"/>
                <a:gd name="T115" fmla="*/ 171 h 1319"/>
                <a:gd name="T116" fmla="*/ 5 w 3583"/>
                <a:gd name="T117" fmla="*/ 103 h 1319"/>
                <a:gd name="T118" fmla="*/ 0 w 3583"/>
                <a:gd name="T119" fmla="*/ 0 h 13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83"/>
                <a:gd name="T181" fmla="*/ 0 h 1319"/>
                <a:gd name="T182" fmla="*/ 3583 w 3583"/>
                <a:gd name="T183" fmla="*/ 1319 h 13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83" h="1319">
                  <a:moveTo>
                    <a:pt x="3583" y="0"/>
                  </a:moveTo>
                  <a:lnTo>
                    <a:pt x="3574" y="103"/>
                  </a:lnTo>
                  <a:lnTo>
                    <a:pt x="3565" y="171"/>
                  </a:lnTo>
                  <a:lnTo>
                    <a:pt x="3548" y="235"/>
                  </a:lnTo>
                  <a:lnTo>
                    <a:pt x="3526" y="308"/>
                  </a:lnTo>
                  <a:lnTo>
                    <a:pt x="3501" y="372"/>
                  </a:lnTo>
                  <a:lnTo>
                    <a:pt x="3475" y="436"/>
                  </a:lnTo>
                  <a:lnTo>
                    <a:pt x="3442" y="500"/>
                  </a:lnTo>
                  <a:lnTo>
                    <a:pt x="3407" y="555"/>
                  </a:lnTo>
                  <a:lnTo>
                    <a:pt x="3365" y="615"/>
                  </a:lnTo>
                  <a:lnTo>
                    <a:pt x="3352" y="636"/>
                  </a:lnTo>
                  <a:lnTo>
                    <a:pt x="3305" y="696"/>
                  </a:lnTo>
                  <a:lnTo>
                    <a:pt x="3254" y="756"/>
                  </a:lnTo>
                  <a:lnTo>
                    <a:pt x="3199" y="815"/>
                  </a:lnTo>
                  <a:lnTo>
                    <a:pt x="3142" y="866"/>
                  </a:lnTo>
                  <a:lnTo>
                    <a:pt x="3084" y="917"/>
                  </a:lnTo>
                  <a:lnTo>
                    <a:pt x="3020" y="965"/>
                  </a:lnTo>
                  <a:lnTo>
                    <a:pt x="2952" y="1007"/>
                  </a:lnTo>
                  <a:lnTo>
                    <a:pt x="2888" y="1045"/>
                  </a:lnTo>
                  <a:lnTo>
                    <a:pt x="2815" y="1080"/>
                  </a:lnTo>
                  <a:lnTo>
                    <a:pt x="2747" y="1115"/>
                  </a:lnTo>
                  <a:lnTo>
                    <a:pt x="2657" y="1153"/>
                  </a:lnTo>
                  <a:lnTo>
                    <a:pt x="2568" y="1191"/>
                  </a:lnTo>
                  <a:lnTo>
                    <a:pt x="2478" y="1221"/>
                  </a:lnTo>
                  <a:lnTo>
                    <a:pt x="2389" y="1243"/>
                  </a:lnTo>
                  <a:lnTo>
                    <a:pt x="2290" y="1272"/>
                  </a:lnTo>
                  <a:lnTo>
                    <a:pt x="2197" y="1285"/>
                  </a:lnTo>
                  <a:lnTo>
                    <a:pt x="2102" y="1298"/>
                  </a:lnTo>
                  <a:lnTo>
                    <a:pt x="2000" y="1310"/>
                  </a:lnTo>
                  <a:lnTo>
                    <a:pt x="1910" y="1319"/>
                  </a:lnTo>
                  <a:lnTo>
                    <a:pt x="1667" y="1319"/>
                  </a:lnTo>
                  <a:lnTo>
                    <a:pt x="1574" y="1314"/>
                  </a:lnTo>
                  <a:lnTo>
                    <a:pt x="1475" y="1298"/>
                  </a:lnTo>
                  <a:lnTo>
                    <a:pt x="1378" y="1285"/>
                  </a:lnTo>
                  <a:lnTo>
                    <a:pt x="1288" y="1272"/>
                  </a:lnTo>
                  <a:lnTo>
                    <a:pt x="1190" y="1243"/>
                  </a:lnTo>
                  <a:lnTo>
                    <a:pt x="1100" y="1221"/>
                  </a:lnTo>
                  <a:lnTo>
                    <a:pt x="1011" y="1191"/>
                  </a:lnTo>
                  <a:lnTo>
                    <a:pt x="917" y="1153"/>
                  </a:lnTo>
                  <a:lnTo>
                    <a:pt x="837" y="1115"/>
                  </a:lnTo>
                  <a:lnTo>
                    <a:pt x="764" y="1080"/>
                  </a:lnTo>
                  <a:lnTo>
                    <a:pt x="691" y="1045"/>
                  </a:lnTo>
                  <a:lnTo>
                    <a:pt x="623" y="1007"/>
                  </a:lnTo>
                  <a:lnTo>
                    <a:pt x="559" y="965"/>
                  </a:lnTo>
                  <a:lnTo>
                    <a:pt x="495" y="917"/>
                  </a:lnTo>
                  <a:lnTo>
                    <a:pt x="440" y="866"/>
                  </a:lnTo>
                  <a:lnTo>
                    <a:pt x="380" y="815"/>
                  </a:lnTo>
                  <a:lnTo>
                    <a:pt x="325" y="756"/>
                  </a:lnTo>
                  <a:lnTo>
                    <a:pt x="268" y="696"/>
                  </a:lnTo>
                  <a:lnTo>
                    <a:pt x="226" y="636"/>
                  </a:lnTo>
                  <a:lnTo>
                    <a:pt x="205" y="615"/>
                  </a:lnTo>
                  <a:lnTo>
                    <a:pt x="171" y="559"/>
                  </a:lnTo>
                  <a:lnTo>
                    <a:pt x="137" y="500"/>
                  </a:lnTo>
                  <a:lnTo>
                    <a:pt x="102" y="436"/>
                  </a:lnTo>
                  <a:lnTo>
                    <a:pt x="73" y="372"/>
                  </a:lnTo>
                  <a:lnTo>
                    <a:pt x="47" y="308"/>
                  </a:lnTo>
                  <a:lnTo>
                    <a:pt x="30" y="238"/>
                  </a:lnTo>
                  <a:lnTo>
                    <a:pt x="13" y="171"/>
                  </a:lnTo>
                  <a:lnTo>
                    <a:pt x="5" y="103"/>
                  </a:lnTo>
                  <a:lnTo>
                    <a:pt x="0" y="0"/>
                  </a:lnTo>
                </a:path>
              </a:pathLst>
            </a:custGeom>
            <a:noFill/>
            <a:ln w="3175">
              <a:solidFill>
                <a:schemeClr val="accent2"/>
              </a:solidFill>
              <a:prstDash val="sysDot"/>
              <a:round/>
              <a:headEnd/>
              <a:tailEnd/>
            </a:ln>
          </p:spPr>
          <p:txBody>
            <a:bodyPr/>
            <a:lstStyle/>
            <a:p>
              <a:endParaRPr lang="de-DE"/>
            </a:p>
          </p:txBody>
        </p:sp>
        <p:sp>
          <p:nvSpPr>
            <p:cNvPr id="7238" name="Freeform 75"/>
            <p:cNvSpPr>
              <a:spLocks/>
            </p:cNvSpPr>
            <p:nvPr/>
          </p:nvSpPr>
          <p:spPr bwMode="gray">
            <a:xfrm>
              <a:off x="1538" y="921"/>
              <a:ext cx="3160" cy="1490"/>
            </a:xfrm>
            <a:custGeom>
              <a:avLst/>
              <a:gdLst>
                <a:gd name="T0" fmla="*/ 3126 w 3160"/>
                <a:gd name="T1" fmla="*/ 4 h 1490"/>
                <a:gd name="T2" fmla="*/ 3134 w 3160"/>
                <a:gd name="T3" fmla="*/ 30 h 1490"/>
                <a:gd name="T4" fmla="*/ 3151 w 3160"/>
                <a:gd name="T5" fmla="*/ 107 h 1490"/>
                <a:gd name="T6" fmla="*/ 3155 w 3160"/>
                <a:gd name="T7" fmla="*/ 189 h 1490"/>
                <a:gd name="T8" fmla="*/ 3160 w 3160"/>
                <a:gd name="T9" fmla="*/ 265 h 1490"/>
                <a:gd name="T10" fmla="*/ 3155 w 3160"/>
                <a:gd name="T11" fmla="*/ 342 h 1490"/>
                <a:gd name="T12" fmla="*/ 3147 w 3160"/>
                <a:gd name="T13" fmla="*/ 418 h 1490"/>
                <a:gd name="T14" fmla="*/ 3129 w 3160"/>
                <a:gd name="T15" fmla="*/ 491 h 1490"/>
                <a:gd name="T16" fmla="*/ 3109 w 3160"/>
                <a:gd name="T17" fmla="*/ 568 h 1490"/>
                <a:gd name="T18" fmla="*/ 3083 w 3160"/>
                <a:gd name="T19" fmla="*/ 641 h 1490"/>
                <a:gd name="T20" fmla="*/ 3049 w 3160"/>
                <a:gd name="T21" fmla="*/ 712 h 1490"/>
                <a:gd name="T22" fmla="*/ 3019 w 3160"/>
                <a:gd name="T23" fmla="*/ 769 h 1490"/>
                <a:gd name="T24" fmla="*/ 2968 w 3160"/>
                <a:gd name="T25" fmla="*/ 840 h 1490"/>
                <a:gd name="T26" fmla="*/ 2917 w 3160"/>
                <a:gd name="T27" fmla="*/ 917 h 1490"/>
                <a:gd name="T28" fmla="*/ 2853 w 3160"/>
                <a:gd name="T29" fmla="*/ 986 h 1490"/>
                <a:gd name="T30" fmla="*/ 2793 w 3160"/>
                <a:gd name="T31" fmla="*/ 1050 h 1490"/>
                <a:gd name="T32" fmla="*/ 2725 w 3160"/>
                <a:gd name="T33" fmla="*/ 1109 h 1490"/>
                <a:gd name="T34" fmla="*/ 2652 w 3160"/>
                <a:gd name="T35" fmla="*/ 1170 h 1490"/>
                <a:gd name="T36" fmla="*/ 2575 w 3160"/>
                <a:gd name="T37" fmla="*/ 1221 h 1490"/>
                <a:gd name="T38" fmla="*/ 2499 w 3160"/>
                <a:gd name="T39" fmla="*/ 1263 h 1490"/>
                <a:gd name="T40" fmla="*/ 2418 w 3160"/>
                <a:gd name="T41" fmla="*/ 1307 h 1490"/>
                <a:gd name="T42" fmla="*/ 2299 w 3160"/>
                <a:gd name="T43" fmla="*/ 1358 h 1490"/>
                <a:gd name="T44" fmla="*/ 2191 w 3160"/>
                <a:gd name="T45" fmla="*/ 1391 h 1490"/>
                <a:gd name="T46" fmla="*/ 2089 w 3160"/>
                <a:gd name="T47" fmla="*/ 1422 h 1490"/>
                <a:gd name="T48" fmla="*/ 1983 w 3160"/>
                <a:gd name="T49" fmla="*/ 1447 h 1490"/>
                <a:gd name="T50" fmla="*/ 1872 w 3160"/>
                <a:gd name="T51" fmla="*/ 1468 h 1490"/>
                <a:gd name="T52" fmla="*/ 1762 w 3160"/>
                <a:gd name="T53" fmla="*/ 1477 h 1490"/>
                <a:gd name="T54" fmla="*/ 1586 w 3160"/>
                <a:gd name="T55" fmla="*/ 1490 h 1490"/>
                <a:gd name="T56" fmla="*/ 1407 w 3160"/>
                <a:gd name="T57" fmla="*/ 1481 h 1490"/>
                <a:gd name="T58" fmla="*/ 1296 w 3160"/>
                <a:gd name="T59" fmla="*/ 1468 h 1490"/>
                <a:gd name="T60" fmla="*/ 1190 w 3160"/>
                <a:gd name="T61" fmla="*/ 1447 h 1490"/>
                <a:gd name="T62" fmla="*/ 1078 w 3160"/>
                <a:gd name="T63" fmla="*/ 1422 h 1490"/>
                <a:gd name="T64" fmla="*/ 976 w 3160"/>
                <a:gd name="T65" fmla="*/ 1391 h 1490"/>
                <a:gd name="T66" fmla="*/ 870 w 3160"/>
                <a:gd name="T67" fmla="*/ 1358 h 1490"/>
                <a:gd name="T68" fmla="*/ 751 w 3160"/>
                <a:gd name="T69" fmla="*/ 1307 h 1490"/>
                <a:gd name="T70" fmla="*/ 670 w 3160"/>
                <a:gd name="T71" fmla="*/ 1263 h 1490"/>
                <a:gd name="T72" fmla="*/ 593 w 3160"/>
                <a:gd name="T73" fmla="*/ 1221 h 1490"/>
                <a:gd name="T74" fmla="*/ 516 w 3160"/>
                <a:gd name="T75" fmla="*/ 1170 h 1490"/>
                <a:gd name="T76" fmla="*/ 444 w 3160"/>
                <a:gd name="T77" fmla="*/ 1114 h 1490"/>
                <a:gd name="T78" fmla="*/ 376 w 3160"/>
                <a:gd name="T79" fmla="*/ 1050 h 1490"/>
                <a:gd name="T80" fmla="*/ 312 w 3160"/>
                <a:gd name="T81" fmla="*/ 986 h 1490"/>
                <a:gd name="T82" fmla="*/ 255 w 3160"/>
                <a:gd name="T83" fmla="*/ 917 h 1490"/>
                <a:gd name="T84" fmla="*/ 200 w 3160"/>
                <a:gd name="T85" fmla="*/ 846 h 1490"/>
                <a:gd name="T86" fmla="*/ 149 w 3160"/>
                <a:gd name="T87" fmla="*/ 769 h 1490"/>
                <a:gd name="T88" fmla="*/ 120 w 3160"/>
                <a:gd name="T89" fmla="*/ 712 h 1490"/>
                <a:gd name="T90" fmla="*/ 85 w 3160"/>
                <a:gd name="T91" fmla="*/ 641 h 1490"/>
                <a:gd name="T92" fmla="*/ 56 w 3160"/>
                <a:gd name="T93" fmla="*/ 568 h 1490"/>
                <a:gd name="T94" fmla="*/ 34 w 3160"/>
                <a:gd name="T95" fmla="*/ 495 h 1490"/>
                <a:gd name="T96" fmla="*/ 21 w 3160"/>
                <a:gd name="T97" fmla="*/ 418 h 1490"/>
                <a:gd name="T98" fmla="*/ 12 w 3160"/>
                <a:gd name="T99" fmla="*/ 342 h 1490"/>
                <a:gd name="T100" fmla="*/ 0 w 3160"/>
                <a:gd name="T101" fmla="*/ 265 h 1490"/>
                <a:gd name="T102" fmla="*/ 8 w 3160"/>
                <a:gd name="T103" fmla="*/ 189 h 1490"/>
                <a:gd name="T104" fmla="*/ 21 w 3160"/>
                <a:gd name="T105" fmla="*/ 107 h 1490"/>
                <a:gd name="T106" fmla="*/ 34 w 3160"/>
                <a:gd name="T107" fmla="*/ 35 h 1490"/>
                <a:gd name="T108" fmla="*/ 43 w 3160"/>
                <a:gd name="T109" fmla="*/ 0 h 14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60"/>
                <a:gd name="T166" fmla="*/ 0 h 1490"/>
                <a:gd name="T167" fmla="*/ 3160 w 3160"/>
                <a:gd name="T168" fmla="*/ 1490 h 149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60" h="1490">
                  <a:moveTo>
                    <a:pt x="3126" y="4"/>
                  </a:moveTo>
                  <a:lnTo>
                    <a:pt x="3134" y="30"/>
                  </a:lnTo>
                  <a:lnTo>
                    <a:pt x="3151" y="107"/>
                  </a:lnTo>
                  <a:lnTo>
                    <a:pt x="3155" y="189"/>
                  </a:lnTo>
                  <a:lnTo>
                    <a:pt x="3160" y="265"/>
                  </a:lnTo>
                  <a:lnTo>
                    <a:pt x="3155" y="342"/>
                  </a:lnTo>
                  <a:lnTo>
                    <a:pt x="3147" y="418"/>
                  </a:lnTo>
                  <a:lnTo>
                    <a:pt x="3129" y="491"/>
                  </a:lnTo>
                  <a:lnTo>
                    <a:pt x="3109" y="568"/>
                  </a:lnTo>
                  <a:lnTo>
                    <a:pt x="3083" y="641"/>
                  </a:lnTo>
                  <a:lnTo>
                    <a:pt x="3049" y="712"/>
                  </a:lnTo>
                  <a:lnTo>
                    <a:pt x="3019" y="769"/>
                  </a:lnTo>
                  <a:lnTo>
                    <a:pt x="2968" y="840"/>
                  </a:lnTo>
                  <a:lnTo>
                    <a:pt x="2917" y="917"/>
                  </a:lnTo>
                  <a:lnTo>
                    <a:pt x="2853" y="986"/>
                  </a:lnTo>
                  <a:lnTo>
                    <a:pt x="2793" y="1050"/>
                  </a:lnTo>
                  <a:lnTo>
                    <a:pt x="2725" y="1109"/>
                  </a:lnTo>
                  <a:lnTo>
                    <a:pt x="2652" y="1170"/>
                  </a:lnTo>
                  <a:lnTo>
                    <a:pt x="2575" y="1221"/>
                  </a:lnTo>
                  <a:lnTo>
                    <a:pt x="2499" y="1263"/>
                  </a:lnTo>
                  <a:lnTo>
                    <a:pt x="2418" y="1307"/>
                  </a:lnTo>
                  <a:lnTo>
                    <a:pt x="2299" y="1358"/>
                  </a:lnTo>
                  <a:lnTo>
                    <a:pt x="2191" y="1391"/>
                  </a:lnTo>
                  <a:lnTo>
                    <a:pt x="2089" y="1422"/>
                  </a:lnTo>
                  <a:lnTo>
                    <a:pt x="1983" y="1447"/>
                  </a:lnTo>
                  <a:lnTo>
                    <a:pt x="1872" y="1468"/>
                  </a:lnTo>
                  <a:lnTo>
                    <a:pt x="1762" y="1477"/>
                  </a:lnTo>
                  <a:lnTo>
                    <a:pt x="1586" y="1490"/>
                  </a:lnTo>
                  <a:lnTo>
                    <a:pt x="1407" y="1481"/>
                  </a:lnTo>
                  <a:lnTo>
                    <a:pt x="1296" y="1468"/>
                  </a:lnTo>
                  <a:lnTo>
                    <a:pt x="1190" y="1447"/>
                  </a:lnTo>
                  <a:lnTo>
                    <a:pt x="1078" y="1422"/>
                  </a:lnTo>
                  <a:lnTo>
                    <a:pt x="976" y="1391"/>
                  </a:lnTo>
                  <a:lnTo>
                    <a:pt x="870" y="1358"/>
                  </a:lnTo>
                  <a:lnTo>
                    <a:pt x="751" y="1307"/>
                  </a:lnTo>
                  <a:lnTo>
                    <a:pt x="670" y="1263"/>
                  </a:lnTo>
                  <a:lnTo>
                    <a:pt x="593" y="1221"/>
                  </a:lnTo>
                  <a:lnTo>
                    <a:pt x="516" y="1170"/>
                  </a:lnTo>
                  <a:lnTo>
                    <a:pt x="444" y="1114"/>
                  </a:lnTo>
                  <a:lnTo>
                    <a:pt x="376" y="1050"/>
                  </a:lnTo>
                  <a:lnTo>
                    <a:pt x="312" y="986"/>
                  </a:lnTo>
                  <a:lnTo>
                    <a:pt x="255" y="917"/>
                  </a:lnTo>
                  <a:lnTo>
                    <a:pt x="200" y="846"/>
                  </a:lnTo>
                  <a:lnTo>
                    <a:pt x="149" y="769"/>
                  </a:lnTo>
                  <a:lnTo>
                    <a:pt x="120" y="712"/>
                  </a:lnTo>
                  <a:lnTo>
                    <a:pt x="85" y="641"/>
                  </a:lnTo>
                  <a:lnTo>
                    <a:pt x="56" y="568"/>
                  </a:lnTo>
                  <a:lnTo>
                    <a:pt x="34" y="495"/>
                  </a:lnTo>
                  <a:lnTo>
                    <a:pt x="21" y="418"/>
                  </a:lnTo>
                  <a:lnTo>
                    <a:pt x="12" y="342"/>
                  </a:lnTo>
                  <a:lnTo>
                    <a:pt x="0" y="265"/>
                  </a:lnTo>
                  <a:lnTo>
                    <a:pt x="8" y="189"/>
                  </a:lnTo>
                  <a:lnTo>
                    <a:pt x="21" y="107"/>
                  </a:lnTo>
                  <a:lnTo>
                    <a:pt x="34" y="35"/>
                  </a:lnTo>
                  <a:lnTo>
                    <a:pt x="43" y="0"/>
                  </a:lnTo>
                </a:path>
              </a:pathLst>
            </a:custGeom>
            <a:noFill/>
            <a:ln w="3175">
              <a:solidFill>
                <a:schemeClr val="accent2"/>
              </a:solidFill>
              <a:prstDash val="sysDot"/>
              <a:round/>
              <a:headEnd/>
              <a:tailEnd/>
            </a:ln>
          </p:spPr>
          <p:txBody>
            <a:bodyPr/>
            <a:lstStyle/>
            <a:p>
              <a:endParaRPr lang="de-DE"/>
            </a:p>
          </p:txBody>
        </p:sp>
        <p:sp>
          <p:nvSpPr>
            <p:cNvPr id="7239" name="Freeform 76"/>
            <p:cNvSpPr>
              <a:spLocks/>
            </p:cNvSpPr>
            <p:nvPr/>
          </p:nvSpPr>
          <p:spPr bwMode="gray">
            <a:xfrm>
              <a:off x="1793" y="499"/>
              <a:ext cx="2662" cy="1665"/>
            </a:xfrm>
            <a:custGeom>
              <a:avLst/>
              <a:gdLst>
                <a:gd name="T0" fmla="*/ 2492 w 2662"/>
                <a:gd name="T1" fmla="*/ 93 h 1665"/>
                <a:gd name="T2" fmla="*/ 2560 w 2662"/>
                <a:gd name="T3" fmla="*/ 208 h 1665"/>
                <a:gd name="T4" fmla="*/ 2611 w 2662"/>
                <a:gd name="T5" fmla="*/ 333 h 1665"/>
                <a:gd name="T6" fmla="*/ 2644 w 2662"/>
                <a:gd name="T7" fmla="*/ 461 h 1665"/>
                <a:gd name="T8" fmla="*/ 2662 w 2662"/>
                <a:gd name="T9" fmla="*/ 614 h 1665"/>
                <a:gd name="T10" fmla="*/ 2653 w 2662"/>
                <a:gd name="T11" fmla="*/ 742 h 1665"/>
                <a:gd name="T12" fmla="*/ 2627 w 2662"/>
                <a:gd name="T13" fmla="*/ 865 h 1665"/>
                <a:gd name="T14" fmla="*/ 2580 w 2662"/>
                <a:gd name="T15" fmla="*/ 986 h 1665"/>
                <a:gd name="T16" fmla="*/ 2525 w 2662"/>
                <a:gd name="T17" fmla="*/ 1083 h 1665"/>
                <a:gd name="T18" fmla="*/ 2441 w 2662"/>
                <a:gd name="T19" fmla="*/ 1198 h 1665"/>
                <a:gd name="T20" fmla="*/ 2333 w 2662"/>
                <a:gd name="T21" fmla="*/ 1306 h 1665"/>
                <a:gd name="T22" fmla="*/ 2223 w 2662"/>
                <a:gd name="T23" fmla="*/ 1403 h 1665"/>
                <a:gd name="T24" fmla="*/ 2082 w 2662"/>
                <a:gd name="T25" fmla="*/ 1489 h 1665"/>
                <a:gd name="T26" fmla="*/ 1916 w 2662"/>
                <a:gd name="T27" fmla="*/ 1557 h 1665"/>
                <a:gd name="T28" fmla="*/ 1750 w 2662"/>
                <a:gd name="T29" fmla="*/ 1613 h 1665"/>
                <a:gd name="T30" fmla="*/ 1570 w 2662"/>
                <a:gd name="T31" fmla="*/ 1652 h 1665"/>
                <a:gd name="T32" fmla="*/ 1395 w 2662"/>
                <a:gd name="T33" fmla="*/ 1665 h 1665"/>
                <a:gd name="T34" fmla="*/ 1174 w 2662"/>
                <a:gd name="T35" fmla="*/ 1659 h 1665"/>
                <a:gd name="T36" fmla="*/ 999 w 2662"/>
                <a:gd name="T37" fmla="*/ 1634 h 1665"/>
                <a:gd name="T38" fmla="*/ 823 w 2662"/>
                <a:gd name="T39" fmla="*/ 1592 h 1665"/>
                <a:gd name="T40" fmla="*/ 657 w 2662"/>
                <a:gd name="T41" fmla="*/ 1528 h 1665"/>
                <a:gd name="T42" fmla="*/ 496 w 2662"/>
                <a:gd name="T43" fmla="*/ 1442 h 1665"/>
                <a:gd name="T44" fmla="*/ 377 w 2662"/>
                <a:gd name="T45" fmla="*/ 1357 h 1665"/>
                <a:gd name="T46" fmla="*/ 269 w 2662"/>
                <a:gd name="T47" fmla="*/ 1259 h 1665"/>
                <a:gd name="T48" fmla="*/ 172 w 2662"/>
                <a:gd name="T49" fmla="*/ 1139 h 1665"/>
                <a:gd name="T50" fmla="*/ 90 w 2662"/>
                <a:gd name="T51" fmla="*/ 1019 h 1665"/>
                <a:gd name="T52" fmla="*/ 52 w 2662"/>
                <a:gd name="T53" fmla="*/ 926 h 1665"/>
                <a:gd name="T54" fmla="*/ 18 w 2662"/>
                <a:gd name="T55" fmla="*/ 806 h 1665"/>
                <a:gd name="T56" fmla="*/ 0 w 2662"/>
                <a:gd name="T57" fmla="*/ 678 h 1665"/>
                <a:gd name="T58" fmla="*/ 13 w 2662"/>
                <a:gd name="T59" fmla="*/ 461 h 1665"/>
                <a:gd name="T60" fmla="*/ 48 w 2662"/>
                <a:gd name="T61" fmla="*/ 333 h 1665"/>
                <a:gd name="T62" fmla="*/ 99 w 2662"/>
                <a:gd name="T63" fmla="*/ 208 h 1665"/>
                <a:gd name="T64" fmla="*/ 167 w 2662"/>
                <a:gd name="T65" fmla="*/ 93 h 1665"/>
                <a:gd name="T66" fmla="*/ 240 w 2662"/>
                <a:gd name="T67" fmla="*/ 0 h 16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62"/>
                <a:gd name="T103" fmla="*/ 0 h 1665"/>
                <a:gd name="T104" fmla="*/ 2662 w 2662"/>
                <a:gd name="T105" fmla="*/ 1665 h 16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62" h="1665">
                  <a:moveTo>
                    <a:pt x="2457" y="42"/>
                  </a:moveTo>
                  <a:lnTo>
                    <a:pt x="2492" y="93"/>
                  </a:lnTo>
                  <a:lnTo>
                    <a:pt x="2525" y="149"/>
                  </a:lnTo>
                  <a:lnTo>
                    <a:pt x="2560" y="208"/>
                  </a:lnTo>
                  <a:lnTo>
                    <a:pt x="2589" y="269"/>
                  </a:lnTo>
                  <a:lnTo>
                    <a:pt x="2611" y="333"/>
                  </a:lnTo>
                  <a:lnTo>
                    <a:pt x="2631" y="397"/>
                  </a:lnTo>
                  <a:lnTo>
                    <a:pt x="2644" y="461"/>
                  </a:lnTo>
                  <a:lnTo>
                    <a:pt x="2657" y="550"/>
                  </a:lnTo>
                  <a:lnTo>
                    <a:pt x="2662" y="614"/>
                  </a:lnTo>
                  <a:lnTo>
                    <a:pt x="2662" y="678"/>
                  </a:lnTo>
                  <a:lnTo>
                    <a:pt x="2653" y="742"/>
                  </a:lnTo>
                  <a:lnTo>
                    <a:pt x="2640" y="806"/>
                  </a:lnTo>
                  <a:lnTo>
                    <a:pt x="2627" y="865"/>
                  </a:lnTo>
                  <a:lnTo>
                    <a:pt x="2606" y="926"/>
                  </a:lnTo>
                  <a:lnTo>
                    <a:pt x="2580" y="986"/>
                  </a:lnTo>
                  <a:lnTo>
                    <a:pt x="2563" y="1019"/>
                  </a:lnTo>
                  <a:lnTo>
                    <a:pt x="2525" y="1083"/>
                  </a:lnTo>
                  <a:lnTo>
                    <a:pt x="2483" y="1139"/>
                  </a:lnTo>
                  <a:lnTo>
                    <a:pt x="2441" y="1198"/>
                  </a:lnTo>
                  <a:lnTo>
                    <a:pt x="2389" y="1255"/>
                  </a:lnTo>
                  <a:lnTo>
                    <a:pt x="2333" y="1306"/>
                  </a:lnTo>
                  <a:lnTo>
                    <a:pt x="2278" y="1357"/>
                  </a:lnTo>
                  <a:lnTo>
                    <a:pt x="2223" y="1403"/>
                  </a:lnTo>
                  <a:lnTo>
                    <a:pt x="2159" y="1442"/>
                  </a:lnTo>
                  <a:lnTo>
                    <a:pt x="2082" y="1489"/>
                  </a:lnTo>
                  <a:lnTo>
                    <a:pt x="2000" y="1528"/>
                  </a:lnTo>
                  <a:lnTo>
                    <a:pt x="1916" y="1557"/>
                  </a:lnTo>
                  <a:lnTo>
                    <a:pt x="1834" y="1588"/>
                  </a:lnTo>
                  <a:lnTo>
                    <a:pt x="1750" y="1613"/>
                  </a:lnTo>
                  <a:lnTo>
                    <a:pt x="1660" y="1634"/>
                  </a:lnTo>
                  <a:lnTo>
                    <a:pt x="1570" y="1652"/>
                  </a:lnTo>
                  <a:lnTo>
                    <a:pt x="1485" y="1659"/>
                  </a:lnTo>
                  <a:lnTo>
                    <a:pt x="1395" y="1665"/>
                  </a:lnTo>
                  <a:lnTo>
                    <a:pt x="1263" y="1665"/>
                  </a:lnTo>
                  <a:lnTo>
                    <a:pt x="1174" y="1659"/>
                  </a:lnTo>
                  <a:lnTo>
                    <a:pt x="1084" y="1652"/>
                  </a:lnTo>
                  <a:lnTo>
                    <a:pt x="999" y="1634"/>
                  </a:lnTo>
                  <a:lnTo>
                    <a:pt x="909" y="1613"/>
                  </a:lnTo>
                  <a:lnTo>
                    <a:pt x="823" y="1592"/>
                  </a:lnTo>
                  <a:lnTo>
                    <a:pt x="739" y="1562"/>
                  </a:lnTo>
                  <a:lnTo>
                    <a:pt x="657" y="1528"/>
                  </a:lnTo>
                  <a:lnTo>
                    <a:pt x="576" y="1489"/>
                  </a:lnTo>
                  <a:lnTo>
                    <a:pt x="496" y="1442"/>
                  </a:lnTo>
                  <a:lnTo>
                    <a:pt x="435" y="1403"/>
                  </a:lnTo>
                  <a:lnTo>
                    <a:pt x="377" y="1357"/>
                  </a:lnTo>
                  <a:lnTo>
                    <a:pt x="320" y="1310"/>
                  </a:lnTo>
                  <a:lnTo>
                    <a:pt x="269" y="1259"/>
                  </a:lnTo>
                  <a:lnTo>
                    <a:pt x="218" y="1198"/>
                  </a:lnTo>
                  <a:lnTo>
                    <a:pt x="172" y="1139"/>
                  </a:lnTo>
                  <a:lnTo>
                    <a:pt x="134" y="1083"/>
                  </a:lnTo>
                  <a:lnTo>
                    <a:pt x="90" y="1019"/>
                  </a:lnTo>
                  <a:lnTo>
                    <a:pt x="77" y="986"/>
                  </a:lnTo>
                  <a:lnTo>
                    <a:pt x="52" y="926"/>
                  </a:lnTo>
                  <a:lnTo>
                    <a:pt x="31" y="865"/>
                  </a:lnTo>
                  <a:lnTo>
                    <a:pt x="18" y="806"/>
                  </a:lnTo>
                  <a:lnTo>
                    <a:pt x="6" y="742"/>
                  </a:lnTo>
                  <a:lnTo>
                    <a:pt x="0" y="678"/>
                  </a:lnTo>
                  <a:lnTo>
                    <a:pt x="0" y="554"/>
                  </a:lnTo>
                  <a:lnTo>
                    <a:pt x="13" y="461"/>
                  </a:lnTo>
                  <a:lnTo>
                    <a:pt x="26" y="397"/>
                  </a:lnTo>
                  <a:lnTo>
                    <a:pt x="48" y="333"/>
                  </a:lnTo>
                  <a:lnTo>
                    <a:pt x="70" y="269"/>
                  </a:lnTo>
                  <a:lnTo>
                    <a:pt x="99" y="208"/>
                  </a:lnTo>
                  <a:lnTo>
                    <a:pt x="128" y="149"/>
                  </a:lnTo>
                  <a:lnTo>
                    <a:pt x="167" y="93"/>
                  </a:lnTo>
                  <a:lnTo>
                    <a:pt x="205" y="42"/>
                  </a:lnTo>
                  <a:lnTo>
                    <a:pt x="240" y="0"/>
                  </a:lnTo>
                </a:path>
              </a:pathLst>
            </a:custGeom>
            <a:noFill/>
            <a:ln w="3175">
              <a:solidFill>
                <a:schemeClr val="accent2"/>
              </a:solidFill>
              <a:prstDash val="sysDot"/>
              <a:round/>
              <a:headEnd/>
              <a:tailEnd/>
            </a:ln>
          </p:spPr>
          <p:txBody>
            <a:bodyPr/>
            <a:lstStyle/>
            <a:p>
              <a:endParaRPr lang="de-DE"/>
            </a:p>
          </p:txBody>
        </p:sp>
        <p:sp>
          <p:nvSpPr>
            <p:cNvPr id="7240" name="Freeform 77"/>
            <p:cNvSpPr>
              <a:spLocks/>
            </p:cNvSpPr>
            <p:nvPr/>
          </p:nvSpPr>
          <p:spPr bwMode="gray">
            <a:xfrm>
              <a:off x="2046" y="191"/>
              <a:ext cx="2153" cy="1733"/>
            </a:xfrm>
            <a:custGeom>
              <a:avLst/>
              <a:gdLst>
                <a:gd name="T0" fmla="*/ 1177 w 2153"/>
                <a:gd name="T1" fmla="*/ 9 h 1733"/>
                <a:gd name="T2" fmla="*/ 1338 w 2153"/>
                <a:gd name="T3" fmla="*/ 30 h 1733"/>
                <a:gd name="T4" fmla="*/ 1492 w 2153"/>
                <a:gd name="T5" fmla="*/ 73 h 1733"/>
                <a:gd name="T6" fmla="*/ 1645 w 2153"/>
                <a:gd name="T7" fmla="*/ 128 h 1733"/>
                <a:gd name="T8" fmla="*/ 1773 w 2153"/>
                <a:gd name="T9" fmla="*/ 209 h 1733"/>
                <a:gd name="T10" fmla="*/ 1939 w 2153"/>
                <a:gd name="T11" fmla="*/ 363 h 1733"/>
                <a:gd name="T12" fmla="*/ 2029 w 2153"/>
                <a:gd name="T13" fmla="*/ 478 h 1733"/>
                <a:gd name="T14" fmla="*/ 2093 w 2153"/>
                <a:gd name="T15" fmla="*/ 580 h 1733"/>
                <a:gd name="T16" fmla="*/ 2131 w 2153"/>
                <a:gd name="T17" fmla="*/ 692 h 1733"/>
                <a:gd name="T18" fmla="*/ 2153 w 2153"/>
                <a:gd name="T19" fmla="*/ 807 h 1733"/>
                <a:gd name="T20" fmla="*/ 2144 w 2153"/>
                <a:gd name="T21" fmla="*/ 983 h 1733"/>
                <a:gd name="T22" fmla="*/ 2119 w 2153"/>
                <a:gd name="T23" fmla="*/ 1097 h 1733"/>
                <a:gd name="T24" fmla="*/ 2093 w 2153"/>
                <a:gd name="T25" fmla="*/ 1170 h 1733"/>
                <a:gd name="T26" fmla="*/ 2034 w 2153"/>
                <a:gd name="T27" fmla="*/ 1276 h 1733"/>
                <a:gd name="T28" fmla="*/ 1957 w 2153"/>
                <a:gd name="T29" fmla="*/ 1378 h 1733"/>
                <a:gd name="T30" fmla="*/ 1863 w 2153"/>
                <a:gd name="T31" fmla="*/ 1468 h 1733"/>
                <a:gd name="T32" fmla="*/ 1756 w 2153"/>
                <a:gd name="T33" fmla="*/ 1541 h 1733"/>
                <a:gd name="T34" fmla="*/ 1676 w 2153"/>
                <a:gd name="T35" fmla="*/ 1583 h 1733"/>
                <a:gd name="T36" fmla="*/ 1539 w 2153"/>
                <a:gd name="T37" fmla="*/ 1647 h 1733"/>
                <a:gd name="T38" fmla="*/ 1402 w 2153"/>
                <a:gd name="T39" fmla="*/ 1695 h 1733"/>
                <a:gd name="T40" fmla="*/ 1254 w 2153"/>
                <a:gd name="T41" fmla="*/ 1724 h 1733"/>
                <a:gd name="T42" fmla="*/ 1053 w 2153"/>
                <a:gd name="T43" fmla="*/ 1733 h 1733"/>
                <a:gd name="T44" fmla="*/ 899 w 2153"/>
                <a:gd name="T45" fmla="*/ 1724 h 1733"/>
                <a:gd name="T46" fmla="*/ 749 w 2153"/>
                <a:gd name="T47" fmla="*/ 1695 h 1733"/>
                <a:gd name="T48" fmla="*/ 609 w 2153"/>
                <a:gd name="T49" fmla="*/ 1647 h 1733"/>
                <a:gd name="T50" fmla="*/ 477 w 2153"/>
                <a:gd name="T51" fmla="*/ 1583 h 1733"/>
                <a:gd name="T52" fmla="*/ 391 w 2153"/>
                <a:gd name="T53" fmla="*/ 1541 h 1733"/>
                <a:gd name="T54" fmla="*/ 290 w 2153"/>
                <a:gd name="T55" fmla="*/ 1468 h 1733"/>
                <a:gd name="T56" fmla="*/ 200 w 2153"/>
                <a:gd name="T57" fmla="*/ 1383 h 1733"/>
                <a:gd name="T58" fmla="*/ 124 w 2153"/>
                <a:gd name="T59" fmla="*/ 1281 h 1733"/>
                <a:gd name="T60" fmla="*/ 60 w 2153"/>
                <a:gd name="T61" fmla="*/ 1170 h 1733"/>
                <a:gd name="T62" fmla="*/ 34 w 2153"/>
                <a:gd name="T63" fmla="*/ 1097 h 1733"/>
                <a:gd name="T64" fmla="*/ 3 w 2153"/>
                <a:gd name="T65" fmla="*/ 986 h 1733"/>
                <a:gd name="T66" fmla="*/ 0 w 2153"/>
                <a:gd name="T67" fmla="*/ 807 h 1733"/>
                <a:gd name="T68" fmla="*/ 21 w 2153"/>
                <a:gd name="T69" fmla="*/ 692 h 1733"/>
                <a:gd name="T70" fmla="*/ 60 w 2153"/>
                <a:gd name="T71" fmla="*/ 580 h 1733"/>
                <a:gd name="T72" fmla="*/ 124 w 2153"/>
                <a:gd name="T73" fmla="*/ 478 h 1733"/>
                <a:gd name="T74" fmla="*/ 213 w 2153"/>
                <a:gd name="T75" fmla="*/ 363 h 1733"/>
                <a:gd name="T76" fmla="*/ 319 w 2153"/>
                <a:gd name="T77" fmla="*/ 256 h 1733"/>
                <a:gd name="T78" fmla="*/ 438 w 2153"/>
                <a:gd name="T79" fmla="*/ 167 h 1733"/>
                <a:gd name="T80" fmla="*/ 583 w 2153"/>
                <a:gd name="T81" fmla="*/ 99 h 1733"/>
                <a:gd name="T82" fmla="*/ 737 w 2153"/>
                <a:gd name="T83" fmla="*/ 51 h 1733"/>
                <a:gd name="T84" fmla="*/ 895 w 2153"/>
                <a:gd name="T85" fmla="*/ 17 h 1733"/>
                <a:gd name="T86" fmla="*/ 1074 w 2153"/>
                <a:gd name="T87" fmla="*/ 0 h 17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3"/>
                <a:gd name="T133" fmla="*/ 0 h 1733"/>
                <a:gd name="T134" fmla="*/ 2153 w 2153"/>
                <a:gd name="T135" fmla="*/ 1733 h 17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3" h="1733">
                  <a:moveTo>
                    <a:pt x="1074" y="0"/>
                  </a:moveTo>
                  <a:lnTo>
                    <a:pt x="1177" y="9"/>
                  </a:lnTo>
                  <a:lnTo>
                    <a:pt x="1257" y="17"/>
                  </a:lnTo>
                  <a:lnTo>
                    <a:pt x="1338" y="30"/>
                  </a:lnTo>
                  <a:lnTo>
                    <a:pt x="1415" y="48"/>
                  </a:lnTo>
                  <a:lnTo>
                    <a:pt x="1492" y="73"/>
                  </a:lnTo>
                  <a:lnTo>
                    <a:pt x="1568" y="99"/>
                  </a:lnTo>
                  <a:lnTo>
                    <a:pt x="1645" y="128"/>
                  </a:lnTo>
                  <a:lnTo>
                    <a:pt x="1714" y="167"/>
                  </a:lnTo>
                  <a:lnTo>
                    <a:pt x="1773" y="209"/>
                  </a:lnTo>
                  <a:lnTo>
                    <a:pt x="1833" y="256"/>
                  </a:lnTo>
                  <a:lnTo>
                    <a:pt x="1939" y="363"/>
                  </a:lnTo>
                  <a:lnTo>
                    <a:pt x="1987" y="419"/>
                  </a:lnTo>
                  <a:lnTo>
                    <a:pt x="2029" y="478"/>
                  </a:lnTo>
                  <a:lnTo>
                    <a:pt x="2072" y="542"/>
                  </a:lnTo>
                  <a:lnTo>
                    <a:pt x="2093" y="580"/>
                  </a:lnTo>
                  <a:lnTo>
                    <a:pt x="2115" y="632"/>
                  </a:lnTo>
                  <a:lnTo>
                    <a:pt x="2131" y="692"/>
                  </a:lnTo>
                  <a:lnTo>
                    <a:pt x="2144" y="747"/>
                  </a:lnTo>
                  <a:lnTo>
                    <a:pt x="2153" y="807"/>
                  </a:lnTo>
                  <a:lnTo>
                    <a:pt x="2153" y="926"/>
                  </a:lnTo>
                  <a:lnTo>
                    <a:pt x="2144" y="983"/>
                  </a:lnTo>
                  <a:lnTo>
                    <a:pt x="2136" y="1041"/>
                  </a:lnTo>
                  <a:lnTo>
                    <a:pt x="2119" y="1097"/>
                  </a:lnTo>
                  <a:lnTo>
                    <a:pt x="2102" y="1153"/>
                  </a:lnTo>
                  <a:lnTo>
                    <a:pt x="2093" y="1170"/>
                  </a:lnTo>
                  <a:lnTo>
                    <a:pt x="2063" y="1225"/>
                  </a:lnTo>
                  <a:lnTo>
                    <a:pt x="2034" y="1276"/>
                  </a:lnTo>
                  <a:lnTo>
                    <a:pt x="1996" y="1332"/>
                  </a:lnTo>
                  <a:lnTo>
                    <a:pt x="1957" y="1378"/>
                  </a:lnTo>
                  <a:lnTo>
                    <a:pt x="1910" y="1426"/>
                  </a:lnTo>
                  <a:lnTo>
                    <a:pt x="1863" y="1468"/>
                  </a:lnTo>
                  <a:lnTo>
                    <a:pt x="1811" y="1506"/>
                  </a:lnTo>
                  <a:lnTo>
                    <a:pt x="1756" y="1541"/>
                  </a:lnTo>
                  <a:lnTo>
                    <a:pt x="1701" y="1570"/>
                  </a:lnTo>
                  <a:lnTo>
                    <a:pt x="1676" y="1583"/>
                  </a:lnTo>
                  <a:lnTo>
                    <a:pt x="1607" y="1618"/>
                  </a:lnTo>
                  <a:lnTo>
                    <a:pt x="1539" y="1647"/>
                  </a:lnTo>
                  <a:lnTo>
                    <a:pt x="1471" y="1673"/>
                  </a:lnTo>
                  <a:lnTo>
                    <a:pt x="1402" y="1695"/>
                  </a:lnTo>
                  <a:lnTo>
                    <a:pt x="1325" y="1711"/>
                  </a:lnTo>
                  <a:lnTo>
                    <a:pt x="1254" y="1724"/>
                  </a:lnTo>
                  <a:lnTo>
                    <a:pt x="1177" y="1729"/>
                  </a:lnTo>
                  <a:lnTo>
                    <a:pt x="1053" y="1733"/>
                  </a:lnTo>
                  <a:lnTo>
                    <a:pt x="976" y="1729"/>
                  </a:lnTo>
                  <a:lnTo>
                    <a:pt x="899" y="1724"/>
                  </a:lnTo>
                  <a:lnTo>
                    <a:pt x="831" y="1711"/>
                  </a:lnTo>
                  <a:lnTo>
                    <a:pt x="749" y="1695"/>
                  </a:lnTo>
                  <a:lnTo>
                    <a:pt x="682" y="1673"/>
                  </a:lnTo>
                  <a:lnTo>
                    <a:pt x="609" y="1647"/>
                  </a:lnTo>
                  <a:lnTo>
                    <a:pt x="541" y="1618"/>
                  </a:lnTo>
                  <a:lnTo>
                    <a:pt x="477" y="1583"/>
                  </a:lnTo>
                  <a:lnTo>
                    <a:pt x="451" y="1570"/>
                  </a:lnTo>
                  <a:lnTo>
                    <a:pt x="391" y="1541"/>
                  </a:lnTo>
                  <a:lnTo>
                    <a:pt x="341" y="1506"/>
                  </a:lnTo>
                  <a:lnTo>
                    <a:pt x="290" y="1468"/>
                  </a:lnTo>
                  <a:lnTo>
                    <a:pt x="243" y="1426"/>
                  </a:lnTo>
                  <a:lnTo>
                    <a:pt x="200" y="1383"/>
                  </a:lnTo>
                  <a:lnTo>
                    <a:pt x="157" y="1332"/>
                  </a:lnTo>
                  <a:lnTo>
                    <a:pt x="124" y="1281"/>
                  </a:lnTo>
                  <a:lnTo>
                    <a:pt x="85" y="1225"/>
                  </a:lnTo>
                  <a:lnTo>
                    <a:pt x="60" y="1170"/>
                  </a:lnTo>
                  <a:lnTo>
                    <a:pt x="51" y="1157"/>
                  </a:lnTo>
                  <a:lnTo>
                    <a:pt x="34" y="1097"/>
                  </a:lnTo>
                  <a:lnTo>
                    <a:pt x="16" y="1041"/>
                  </a:lnTo>
                  <a:lnTo>
                    <a:pt x="3" y="986"/>
                  </a:lnTo>
                  <a:lnTo>
                    <a:pt x="0" y="926"/>
                  </a:lnTo>
                  <a:lnTo>
                    <a:pt x="0" y="807"/>
                  </a:lnTo>
                  <a:lnTo>
                    <a:pt x="8" y="747"/>
                  </a:lnTo>
                  <a:lnTo>
                    <a:pt x="21" y="692"/>
                  </a:lnTo>
                  <a:lnTo>
                    <a:pt x="38" y="637"/>
                  </a:lnTo>
                  <a:lnTo>
                    <a:pt x="60" y="580"/>
                  </a:lnTo>
                  <a:lnTo>
                    <a:pt x="80" y="542"/>
                  </a:lnTo>
                  <a:lnTo>
                    <a:pt x="124" y="478"/>
                  </a:lnTo>
                  <a:lnTo>
                    <a:pt x="166" y="419"/>
                  </a:lnTo>
                  <a:lnTo>
                    <a:pt x="213" y="363"/>
                  </a:lnTo>
                  <a:lnTo>
                    <a:pt x="264" y="308"/>
                  </a:lnTo>
                  <a:lnTo>
                    <a:pt x="319" y="256"/>
                  </a:lnTo>
                  <a:lnTo>
                    <a:pt x="378" y="209"/>
                  </a:lnTo>
                  <a:lnTo>
                    <a:pt x="438" y="167"/>
                  </a:lnTo>
                  <a:lnTo>
                    <a:pt x="506" y="128"/>
                  </a:lnTo>
                  <a:lnTo>
                    <a:pt x="583" y="99"/>
                  </a:lnTo>
                  <a:lnTo>
                    <a:pt x="660" y="73"/>
                  </a:lnTo>
                  <a:lnTo>
                    <a:pt x="737" y="51"/>
                  </a:lnTo>
                  <a:lnTo>
                    <a:pt x="813" y="30"/>
                  </a:lnTo>
                  <a:lnTo>
                    <a:pt x="895" y="17"/>
                  </a:lnTo>
                  <a:lnTo>
                    <a:pt x="976" y="9"/>
                  </a:lnTo>
                  <a:lnTo>
                    <a:pt x="1074" y="0"/>
                  </a:lnTo>
                </a:path>
              </a:pathLst>
            </a:custGeom>
            <a:noFill/>
            <a:ln w="3175">
              <a:solidFill>
                <a:schemeClr val="accent2"/>
              </a:solidFill>
              <a:prstDash val="sysDot"/>
              <a:round/>
              <a:headEnd/>
              <a:tailEnd/>
            </a:ln>
          </p:spPr>
          <p:txBody>
            <a:bodyPr/>
            <a:lstStyle/>
            <a:p>
              <a:endParaRPr lang="de-DE"/>
            </a:p>
          </p:txBody>
        </p:sp>
        <p:sp>
          <p:nvSpPr>
            <p:cNvPr id="7241" name="Freeform 78"/>
            <p:cNvSpPr>
              <a:spLocks/>
            </p:cNvSpPr>
            <p:nvPr/>
          </p:nvSpPr>
          <p:spPr bwMode="gray">
            <a:xfrm>
              <a:off x="2310" y="380"/>
              <a:ext cx="1624" cy="1297"/>
            </a:xfrm>
            <a:custGeom>
              <a:avLst/>
              <a:gdLst>
                <a:gd name="T0" fmla="*/ 891 w 1624"/>
                <a:gd name="T1" fmla="*/ 0 h 1297"/>
                <a:gd name="T2" fmla="*/ 1019 w 1624"/>
                <a:gd name="T3" fmla="*/ 20 h 1297"/>
                <a:gd name="T4" fmla="*/ 1147 w 1624"/>
                <a:gd name="T5" fmla="*/ 58 h 1297"/>
                <a:gd name="T6" fmla="*/ 1266 w 1624"/>
                <a:gd name="T7" fmla="*/ 115 h 1297"/>
                <a:gd name="T8" fmla="*/ 1377 w 1624"/>
                <a:gd name="T9" fmla="*/ 183 h 1297"/>
                <a:gd name="T10" fmla="*/ 1437 w 1624"/>
                <a:gd name="T11" fmla="*/ 238 h 1297"/>
                <a:gd name="T12" fmla="*/ 1509 w 1624"/>
                <a:gd name="T13" fmla="*/ 320 h 1297"/>
                <a:gd name="T14" fmla="*/ 1569 w 1624"/>
                <a:gd name="T15" fmla="*/ 417 h 1297"/>
                <a:gd name="T16" fmla="*/ 1611 w 1624"/>
                <a:gd name="T17" fmla="*/ 519 h 1297"/>
                <a:gd name="T18" fmla="*/ 1624 w 1624"/>
                <a:gd name="T19" fmla="*/ 622 h 1297"/>
                <a:gd name="T20" fmla="*/ 1617 w 1624"/>
                <a:gd name="T21" fmla="*/ 724 h 1297"/>
                <a:gd name="T22" fmla="*/ 1591 w 1624"/>
                <a:gd name="T23" fmla="*/ 827 h 1297"/>
                <a:gd name="T24" fmla="*/ 1553 w 1624"/>
                <a:gd name="T25" fmla="*/ 917 h 1297"/>
                <a:gd name="T26" fmla="*/ 1492 w 1624"/>
                <a:gd name="T27" fmla="*/ 1002 h 1297"/>
                <a:gd name="T28" fmla="*/ 1419 w 1624"/>
                <a:gd name="T29" fmla="*/ 1074 h 1297"/>
                <a:gd name="T30" fmla="*/ 1317 w 1624"/>
                <a:gd name="T31" fmla="*/ 1156 h 1297"/>
                <a:gd name="T32" fmla="*/ 1202 w 1624"/>
                <a:gd name="T33" fmla="*/ 1215 h 1297"/>
                <a:gd name="T34" fmla="*/ 1083 w 1624"/>
                <a:gd name="T35" fmla="*/ 1262 h 1297"/>
                <a:gd name="T36" fmla="*/ 955 w 1624"/>
                <a:gd name="T37" fmla="*/ 1288 h 1297"/>
                <a:gd name="T38" fmla="*/ 810 w 1624"/>
                <a:gd name="T39" fmla="*/ 1297 h 1297"/>
                <a:gd name="T40" fmla="*/ 664 w 1624"/>
                <a:gd name="T41" fmla="*/ 1288 h 1297"/>
                <a:gd name="T42" fmla="*/ 542 w 1624"/>
                <a:gd name="T43" fmla="*/ 1262 h 1297"/>
                <a:gd name="T44" fmla="*/ 418 w 1624"/>
                <a:gd name="T45" fmla="*/ 1215 h 1297"/>
                <a:gd name="T46" fmla="*/ 306 w 1624"/>
                <a:gd name="T47" fmla="*/ 1156 h 1297"/>
                <a:gd name="T48" fmla="*/ 204 w 1624"/>
                <a:gd name="T49" fmla="*/ 1079 h 1297"/>
                <a:gd name="T50" fmla="*/ 98 w 1624"/>
                <a:gd name="T51" fmla="*/ 959 h 1297"/>
                <a:gd name="T52" fmla="*/ 46 w 1624"/>
                <a:gd name="T53" fmla="*/ 874 h 1297"/>
                <a:gd name="T54" fmla="*/ 17 w 1624"/>
                <a:gd name="T55" fmla="*/ 776 h 1297"/>
                <a:gd name="T56" fmla="*/ 0 w 1624"/>
                <a:gd name="T57" fmla="*/ 673 h 1297"/>
                <a:gd name="T58" fmla="*/ 4 w 1624"/>
                <a:gd name="T59" fmla="*/ 571 h 1297"/>
                <a:gd name="T60" fmla="*/ 34 w 1624"/>
                <a:gd name="T61" fmla="*/ 468 h 1297"/>
                <a:gd name="T62" fmla="*/ 85 w 1624"/>
                <a:gd name="T63" fmla="*/ 366 h 1297"/>
                <a:gd name="T64" fmla="*/ 149 w 1624"/>
                <a:gd name="T65" fmla="*/ 276 h 1297"/>
                <a:gd name="T66" fmla="*/ 229 w 1624"/>
                <a:gd name="T67" fmla="*/ 199 h 1297"/>
                <a:gd name="T68" fmla="*/ 302 w 1624"/>
                <a:gd name="T69" fmla="*/ 148 h 1297"/>
                <a:gd name="T70" fmla="*/ 418 w 1624"/>
                <a:gd name="T71" fmla="*/ 84 h 1297"/>
                <a:gd name="T72" fmla="*/ 542 w 1624"/>
                <a:gd name="T73" fmla="*/ 38 h 1297"/>
                <a:gd name="T74" fmla="*/ 670 w 1624"/>
                <a:gd name="T75" fmla="*/ 7 h 1297"/>
                <a:gd name="T76" fmla="*/ 810 w 1624"/>
                <a:gd name="T77" fmla="*/ 0 h 12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4"/>
                <a:gd name="T118" fmla="*/ 0 h 1297"/>
                <a:gd name="T119" fmla="*/ 1624 w 1624"/>
                <a:gd name="T120" fmla="*/ 1297 h 12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4" h="1297">
                  <a:moveTo>
                    <a:pt x="814" y="0"/>
                  </a:moveTo>
                  <a:lnTo>
                    <a:pt x="891" y="0"/>
                  </a:lnTo>
                  <a:lnTo>
                    <a:pt x="955" y="7"/>
                  </a:lnTo>
                  <a:lnTo>
                    <a:pt x="1019" y="20"/>
                  </a:lnTo>
                  <a:lnTo>
                    <a:pt x="1083" y="38"/>
                  </a:lnTo>
                  <a:lnTo>
                    <a:pt x="1147" y="58"/>
                  </a:lnTo>
                  <a:lnTo>
                    <a:pt x="1207" y="84"/>
                  </a:lnTo>
                  <a:lnTo>
                    <a:pt x="1266" y="115"/>
                  </a:lnTo>
                  <a:lnTo>
                    <a:pt x="1322" y="148"/>
                  </a:lnTo>
                  <a:lnTo>
                    <a:pt x="1377" y="183"/>
                  </a:lnTo>
                  <a:lnTo>
                    <a:pt x="1394" y="199"/>
                  </a:lnTo>
                  <a:lnTo>
                    <a:pt x="1437" y="238"/>
                  </a:lnTo>
                  <a:lnTo>
                    <a:pt x="1476" y="276"/>
                  </a:lnTo>
                  <a:lnTo>
                    <a:pt x="1509" y="320"/>
                  </a:lnTo>
                  <a:lnTo>
                    <a:pt x="1544" y="366"/>
                  </a:lnTo>
                  <a:lnTo>
                    <a:pt x="1569" y="417"/>
                  </a:lnTo>
                  <a:lnTo>
                    <a:pt x="1591" y="464"/>
                  </a:lnTo>
                  <a:lnTo>
                    <a:pt x="1611" y="519"/>
                  </a:lnTo>
                  <a:lnTo>
                    <a:pt x="1620" y="571"/>
                  </a:lnTo>
                  <a:lnTo>
                    <a:pt x="1624" y="622"/>
                  </a:lnTo>
                  <a:lnTo>
                    <a:pt x="1620" y="673"/>
                  </a:lnTo>
                  <a:lnTo>
                    <a:pt x="1617" y="724"/>
                  </a:lnTo>
                  <a:lnTo>
                    <a:pt x="1608" y="776"/>
                  </a:lnTo>
                  <a:lnTo>
                    <a:pt x="1591" y="827"/>
                  </a:lnTo>
                  <a:lnTo>
                    <a:pt x="1578" y="870"/>
                  </a:lnTo>
                  <a:lnTo>
                    <a:pt x="1553" y="917"/>
                  </a:lnTo>
                  <a:lnTo>
                    <a:pt x="1527" y="959"/>
                  </a:lnTo>
                  <a:lnTo>
                    <a:pt x="1492" y="1002"/>
                  </a:lnTo>
                  <a:lnTo>
                    <a:pt x="1467" y="1032"/>
                  </a:lnTo>
                  <a:lnTo>
                    <a:pt x="1419" y="1074"/>
                  </a:lnTo>
                  <a:lnTo>
                    <a:pt x="1368" y="1118"/>
                  </a:lnTo>
                  <a:lnTo>
                    <a:pt x="1317" y="1156"/>
                  </a:lnTo>
                  <a:lnTo>
                    <a:pt x="1262" y="1189"/>
                  </a:lnTo>
                  <a:lnTo>
                    <a:pt x="1202" y="1215"/>
                  </a:lnTo>
                  <a:lnTo>
                    <a:pt x="1143" y="1241"/>
                  </a:lnTo>
                  <a:lnTo>
                    <a:pt x="1083" y="1262"/>
                  </a:lnTo>
                  <a:lnTo>
                    <a:pt x="1019" y="1279"/>
                  </a:lnTo>
                  <a:lnTo>
                    <a:pt x="955" y="1288"/>
                  </a:lnTo>
                  <a:lnTo>
                    <a:pt x="891" y="1292"/>
                  </a:lnTo>
                  <a:lnTo>
                    <a:pt x="810" y="1297"/>
                  </a:lnTo>
                  <a:lnTo>
                    <a:pt x="728" y="1297"/>
                  </a:lnTo>
                  <a:lnTo>
                    <a:pt x="664" y="1288"/>
                  </a:lnTo>
                  <a:lnTo>
                    <a:pt x="601" y="1279"/>
                  </a:lnTo>
                  <a:lnTo>
                    <a:pt x="542" y="1262"/>
                  </a:lnTo>
                  <a:lnTo>
                    <a:pt x="482" y="1246"/>
                  </a:lnTo>
                  <a:lnTo>
                    <a:pt x="418" y="1215"/>
                  </a:lnTo>
                  <a:lnTo>
                    <a:pt x="363" y="1189"/>
                  </a:lnTo>
                  <a:lnTo>
                    <a:pt x="306" y="1156"/>
                  </a:lnTo>
                  <a:lnTo>
                    <a:pt x="255" y="1118"/>
                  </a:lnTo>
                  <a:lnTo>
                    <a:pt x="204" y="1079"/>
                  </a:lnTo>
                  <a:lnTo>
                    <a:pt x="127" y="1002"/>
                  </a:lnTo>
                  <a:lnTo>
                    <a:pt x="98" y="959"/>
                  </a:lnTo>
                  <a:lnTo>
                    <a:pt x="72" y="917"/>
                  </a:lnTo>
                  <a:lnTo>
                    <a:pt x="46" y="874"/>
                  </a:lnTo>
                  <a:lnTo>
                    <a:pt x="30" y="827"/>
                  </a:lnTo>
                  <a:lnTo>
                    <a:pt x="17" y="776"/>
                  </a:lnTo>
                  <a:lnTo>
                    <a:pt x="4" y="724"/>
                  </a:lnTo>
                  <a:lnTo>
                    <a:pt x="0" y="673"/>
                  </a:lnTo>
                  <a:lnTo>
                    <a:pt x="0" y="622"/>
                  </a:lnTo>
                  <a:lnTo>
                    <a:pt x="4" y="571"/>
                  </a:lnTo>
                  <a:lnTo>
                    <a:pt x="13" y="525"/>
                  </a:lnTo>
                  <a:lnTo>
                    <a:pt x="34" y="468"/>
                  </a:lnTo>
                  <a:lnTo>
                    <a:pt x="55" y="417"/>
                  </a:lnTo>
                  <a:lnTo>
                    <a:pt x="85" y="366"/>
                  </a:lnTo>
                  <a:lnTo>
                    <a:pt x="110" y="324"/>
                  </a:lnTo>
                  <a:lnTo>
                    <a:pt x="149" y="276"/>
                  </a:lnTo>
                  <a:lnTo>
                    <a:pt x="187" y="238"/>
                  </a:lnTo>
                  <a:lnTo>
                    <a:pt x="229" y="199"/>
                  </a:lnTo>
                  <a:lnTo>
                    <a:pt x="247" y="186"/>
                  </a:lnTo>
                  <a:lnTo>
                    <a:pt x="302" y="148"/>
                  </a:lnTo>
                  <a:lnTo>
                    <a:pt x="357" y="115"/>
                  </a:lnTo>
                  <a:lnTo>
                    <a:pt x="418" y="84"/>
                  </a:lnTo>
                  <a:lnTo>
                    <a:pt x="482" y="58"/>
                  </a:lnTo>
                  <a:lnTo>
                    <a:pt x="542" y="38"/>
                  </a:lnTo>
                  <a:lnTo>
                    <a:pt x="606" y="20"/>
                  </a:lnTo>
                  <a:lnTo>
                    <a:pt x="670" y="7"/>
                  </a:lnTo>
                  <a:lnTo>
                    <a:pt x="734" y="3"/>
                  </a:lnTo>
                  <a:lnTo>
                    <a:pt x="810" y="0"/>
                  </a:lnTo>
                </a:path>
              </a:pathLst>
            </a:custGeom>
            <a:noFill/>
            <a:ln w="3175">
              <a:solidFill>
                <a:schemeClr val="accent2"/>
              </a:solidFill>
              <a:prstDash val="sysDot"/>
              <a:round/>
              <a:headEnd/>
              <a:tailEnd/>
            </a:ln>
          </p:spPr>
          <p:txBody>
            <a:bodyPr/>
            <a:lstStyle/>
            <a:p>
              <a:endParaRPr lang="de-DE"/>
            </a:p>
          </p:txBody>
        </p:sp>
        <p:sp>
          <p:nvSpPr>
            <p:cNvPr id="7242" name="Freeform 79"/>
            <p:cNvSpPr>
              <a:spLocks/>
            </p:cNvSpPr>
            <p:nvPr/>
          </p:nvSpPr>
          <p:spPr bwMode="gray">
            <a:xfrm>
              <a:off x="2565" y="579"/>
              <a:ext cx="1109" cy="846"/>
            </a:xfrm>
            <a:custGeom>
              <a:avLst/>
              <a:gdLst>
                <a:gd name="T0" fmla="*/ 559 w 1109"/>
                <a:gd name="T1" fmla="*/ 0 h 846"/>
                <a:gd name="T2" fmla="*/ 619 w 1109"/>
                <a:gd name="T3" fmla="*/ 0 h 846"/>
                <a:gd name="T4" fmla="*/ 671 w 1109"/>
                <a:gd name="T5" fmla="*/ 5 h 846"/>
                <a:gd name="T6" fmla="*/ 722 w 1109"/>
                <a:gd name="T7" fmla="*/ 13 h 846"/>
                <a:gd name="T8" fmla="*/ 773 w 1109"/>
                <a:gd name="T9" fmla="*/ 31 h 846"/>
                <a:gd name="T10" fmla="*/ 819 w 1109"/>
                <a:gd name="T11" fmla="*/ 48 h 846"/>
                <a:gd name="T12" fmla="*/ 870 w 1109"/>
                <a:gd name="T13" fmla="*/ 69 h 846"/>
                <a:gd name="T14" fmla="*/ 914 w 1109"/>
                <a:gd name="T15" fmla="*/ 95 h 846"/>
                <a:gd name="T16" fmla="*/ 956 w 1109"/>
                <a:gd name="T17" fmla="*/ 125 h 846"/>
                <a:gd name="T18" fmla="*/ 978 w 1109"/>
                <a:gd name="T19" fmla="*/ 141 h 846"/>
                <a:gd name="T20" fmla="*/ 1007 w 1109"/>
                <a:gd name="T21" fmla="*/ 176 h 846"/>
                <a:gd name="T22" fmla="*/ 1033 w 1109"/>
                <a:gd name="T23" fmla="*/ 214 h 846"/>
                <a:gd name="T24" fmla="*/ 1062 w 1109"/>
                <a:gd name="T25" fmla="*/ 253 h 846"/>
                <a:gd name="T26" fmla="*/ 1080 w 1109"/>
                <a:gd name="T27" fmla="*/ 295 h 846"/>
                <a:gd name="T28" fmla="*/ 1097 w 1109"/>
                <a:gd name="T29" fmla="*/ 342 h 846"/>
                <a:gd name="T30" fmla="*/ 1109 w 1109"/>
                <a:gd name="T31" fmla="*/ 385 h 846"/>
                <a:gd name="T32" fmla="*/ 1109 w 1109"/>
                <a:gd name="T33" fmla="*/ 470 h 846"/>
                <a:gd name="T34" fmla="*/ 1106 w 1109"/>
                <a:gd name="T35" fmla="*/ 509 h 846"/>
                <a:gd name="T36" fmla="*/ 1097 w 1109"/>
                <a:gd name="T37" fmla="*/ 543 h 846"/>
                <a:gd name="T38" fmla="*/ 1080 w 1109"/>
                <a:gd name="T39" fmla="*/ 577 h 846"/>
                <a:gd name="T40" fmla="*/ 1062 w 1109"/>
                <a:gd name="T41" fmla="*/ 615 h 846"/>
                <a:gd name="T42" fmla="*/ 1042 w 1109"/>
                <a:gd name="T43" fmla="*/ 646 h 846"/>
                <a:gd name="T44" fmla="*/ 1011 w 1109"/>
                <a:gd name="T45" fmla="*/ 671 h 846"/>
                <a:gd name="T46" fmla="*/ 990 w 1109"/>
                <a:gd name="T47" fmla="*/ 692 h 846"/>
                <a:gd name="T48" fmla="*/ 947 w 1109"/>
                <a:gd name="T49" fmla="*/ 726 h 846"/>
                <a:gd name="T50" fmla="*/ 901 w 1109"/>
                <a:gd name="T51" fmla="*/ 756 h 846"/>
                <a:gd name="T52" fmla="*/ 850 w 1109"/>
                <a:gd name="T53" fmla="*/ 782 h 846"/>
                <a:gd name="T54" fmla="*/ 802 w 1109"/>
                <a:gd name="T55" fmla="*/ 803 h 846"/>
                <a:gd name="T56" fmla="*/ 747 w 1109"/>
                <a:gd name="T57" fmla="*/ 820 h 846"/>
                <a:gd name="T58" fmla="*/ 687 w 1109"/>
                <a:gd name="T59" fmla="*/ 833 h 846"/>
                <a:gd name="T60" fmla="*/ 640 w 1109"/>
                <a:gd name="T61" fmla="*/ 846 h 846"/>
                <a:gd name="T62" fmla="*/ 473 w 1109"/>
                <a:gd name="T63" fmla="*/ 846 h 846"/>
                <a:gd name="T64" fmla="*/ 427 w 1109"/>
                <a:gd name="T65" fmla="*/ 833 h 846"/>
                <a:gd name="T66" fmla="*/ 367 w 1109"/>
                <a:gd name="T67" fmla="*/ 820 h 846"/>
                <a:gd name="T68" fmla="*/ 312 w 1109"/>
                <a:gd name="T69" fmla="*/ 803 h 846"/>
                <a:gd name="T70" fmla="*/ 261 w 1109"/>
                <a:gd name="T71" fmla="*/ 782 h 846"/>
                <a:gd name="T72" fmla="*/ 214 w 1109"/>
                <a:gd name="T73" fmla="*/ 756 h 846"/>
                <a:gd name="T74" fmla="*/ 166 w 1109"/>
                <a:gd name="T75" fmla="*/ 726 h 846"/>
                <a:gd name="T76" fmla="*/ 124 w 1109"/>
                <a:gd name="T77" fmla="*/ 692 h 846"/>
                <a:gd name="T78" fmla="*/ 77 w 1109"/>
                <a:gd name="T79" fmla="*/ 646 h 846"/>
                <a:gd name="T80" fmla="*/ 51 w 1109"/>
                <a:gd name="T81" fmla="*/ 615 h 846"/>
                <a:gd name="T82" fmla="*/ 35 w 1109"/>
                <a:gd name="T83" fmla="*/ 582 h 846"/>
                <a:gd name="T84" fmla="*/ 22 w 1109"/>
                <a:gd name="T85" fmla="*/ 543 h 846"/>
                <a:gd name="T86" fmla="*/ 9 w 1109"/>
                <a:gd name="T87" fmla="*/ 509 h 846"/>
                <a:gd name="T88" fmla="*/ 0 w 1109"/>
                <a:gd name="T89" fmla="*/ 470 h 846"/>
                <a:gd name="T90" fmla="*/ 0 w 1109"/>
                <a:gd name="T91" fmla="*/ 432 h 846"/>
                <a:gd name="T92" fmla="*/ 5 w 1109"/>
                <a:gd name="T93" fmla="*/ 385 h 846"/>
                <a:gd name="T94" fmla="*/ 18 w 1109"/>
                <a:gd name="T95" fmla="*/ 342 h 846"/>
                <a:gd name="T96" fmla="*/ 35 w 1109"/>
                <a:gd name="T97" fmla="*/ 300 h 846"/>
                <a:gd name="T98" fmla="*/ 56 w 1109"/>
                <a:gd name="T99" fmla="*/ 256 h 846"/>
                <a:gd name="T100" fmla="*/ 77 w 1109"/>
                <a:gd name="T101" fmla="*/ 218 h 846"/>
                <a:gd name="T102" fmla="*/ 108 w 1109"/>
                <a:gd name="T103" fmla="*/ 176 h 846"/>
                <a:gd name="T104" fmla="*/ 141 w 1109"/>
                <a:gd name="T105" fmla="*/ 146 h 846"/>
                <a:gd name="T106" fmla="*/ 159 w 1109"/>
                <a:gd name="T107" fmla="*/ 128 h 846"/>
                <a:gd name="T108" fmla="*/ 201 w 1109"/>
                <a:gd name="T109" fmla="*/ 95 h 846"/>
                <a:gd name="T110" fmla="*/ 243 w 1109"/>
                <a:gd name="T111" fmla="*/ 69 h 846"/>
                <a:gd name="T112" fmla="*/ 290 w 1109"/>
                <a:gd name="T113" fmla="*/ 48 h 846"/>
                <a:gd name="T114" fmla="*/ 342 w 1109"/>
                <a:gd name="T115" fmla="*/ 31 h 846"/>
                <a:gd name="T116" fmla="*/ 393 w 1109"/>
                <a:gd name="T117" fmla="*/ 13 h 846"/>
                <a:gd name="T118" fmla="*/ 444 w 1109"/>
                <a:gd name="T119" fmla="*/ 5 h 846"/>
                <a:gd name="T120" fmla="*/ 495 w 1109"/>
                <a:gd name="T121" fmla="*/ 0 h 846"/>
                <a:gd name="T122" fmla="*/ 555 w 1109"/>
                <a:gd name="T123" fmla="*/ 0 h 8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09"/>
                <a:gd name="T187" fmla="*/ 0 h 846"/>
                <a:gd name="T188" fmla="*/ 1109 w 1109"/>
                <a:gd name="T189" fmla="*/ 846 h 8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09" h="846">
                  <a:moveTo>
                    <a:pt x="559" y="0"/>
                  </a:moveTo>
                  <a:lnTo>
                    <a:pt x="619" y="0"/>
                  </a:lnTo>
                  <a:lnTo>
                    <a:pt x="671" y="5"/>
                  </a:lnTo>
                  <a:lnTo>
                    <a:pt x="722" y="13"/>
                  </a:lnTo>
                  <a:lnTo>
                    <a:pt x="773" y="31"/>
                  </a:lnTo>
                  <a:lnTo>
                    <a:pt x="819" y="48"/>
                  </a:lnTo>
                  <a:lnTo>
                    <a:pt x="870" y="69"/>
                  </a:lnTo>
                  <a:lnTo>
                    <a:pt x="914" y="95"/>
                  </a:lnTo>
                  <a:lnTo>
                    <a:pt x="956" y="125"/>
                  </a:lnTo>
                  <a:lnTo>
                    <a:pt x="978" y="141"/>
                  </a:lnTo>
                  <a:lnTo>
                    <a:pt x="1007" y="176"/>
                  </a:lnTo>
                  <a:lnTo>
                    <a:pt x="1033" y="214"/>
                  </a:lnTo>
                  <a:lnTo>
                    <a:pt x="1062" y="253"/>
                  </a:lnTo>
                  <a:lnTo>
                    <a:pt x="1080" y="295"/>
                  </a:lnTo>
                  <a:lnTo>
                    <a:pt x="1097" y="342"/>
                  </a:lnTo>
                  <a:lnTo>
                    <a:pt x="1109" y="385"/>
                  </a:lnTo>
                  <a:lnTo>
                    <a:pt x="1109" y="470"/>
                  </a:lnTo>
                  <a:lnTo>
                    <a:pt x="1106" y="509"/>
                  </a:lnTo>
                  <a:lnTo>
                    <a:pt x="1097" y="543"/>
                  </a:lnTo>
                  <a:lnTo>
                    <a:pt x="1080" y="577"/>
                  </a:lnTo>
                  <a:lnTo>
                    <a:pt x="1062" y="615"/>
                  </a:lnTo>
                  <a:lnTo>
                    <a:pt x="1042" y="646"/>
                  </a:lnTo>
                  <a:lnTo>
                    <a:pt x="1011" y="671"/>
                  </a:lnTo>
                  <a:lnTo>
                    <a:pt x="990" y="692"/>
                  </a:lnTo>
                  <a:lnTo>
                    <a:pt x="947" y="726"/>
                  </a:lnTo>
                  <a:lnTo>
                    <a:pt x="901" y="756"/>
                  </a:lnTo>
                  <a:lnTo>
                    <a:pt x="850" y="782"/>
                  </a:lnTo>
                  <a:lnTo>
                    <a:pt x="802" y="803"/>
                  </a:lnTo>
                  <a:lnTo>
                    <a:pt x="747" y="820"/>
                  </a:lnTo>
                  <a:lnTo>
                    <a:pt x="687" y="833"/>
                  </a:lnTo>
                  <a:lnTo>
                    <a:pt x="640" y="846"/>
                  </a:lnTo>
                  <a:lnTo>
                    <a:pt x="473" y="846"/>
                  </a:lnTo>
                  <a:lnTo>
                    <a:pt x="427" y="833"/>
                  </a:lnTo>
                  <a:lnTo>
                    <a:pt x="367" y="820"/>
                  </a:lnTo>
                  <a:lnTo>
                    <a:pt x="312" y="803"/>
                  </a:lnTo>
                  <a:lnTo>
                    <a:pt x="261" y="782"/>
                  </a:lnTo>
                  <a:lnTo>
                    <a:pt x="214" y="756"/>
                  </a:lnTo>
                  <a:lnTo>
                    <a:pt x="166" y="726"/>
                  </a:lnTo>
                  <a:lnTo>
                    <a:pt x="124" y="692"/>
                  </a:lnTo>
                  <a:lnTo>
                    <a:pt x="77" y="646"/>
                  </a:lnTo>
                  <a:lnTo>
                    <a:pt x="51" y="615"/>
                  </a:lnTo>
                  <a:lnTo>
                    <a:pt x="35" y="582"/>
                  </a:lnTo>
                  <a:lnTo>
                    <a:pt x="22" y="543"/>
                  </a:lnTo>
                  <a:lnTo>
                    <a:pt x="9" y="509"/>
                  </a:lnTo>
                  <a:lnTo>
                    <a:pt x="0" y="470"/>
                  </a:lnTo>
                  <a:lnTo>
                    <a:pt x="0" y="432"/>
                  </a:lnTo>
                  <a:lnTo>
                    <a:pt x="5" y="385"/>
                  </a:lnTo>
                  <a:lnTo>
                    <a:pt x="18" y="342"/>
                  </a:lnTo>
                  <a:lnTo>
                    <a:pt x="35" y="300"/>
                  </a:lnTo>
                  <a:lnTo>
                    <a:pt x="56" y="256"/>
                  </a:lnTo>
                  <a:lnTo>
                    <a:pt x="77" y="218"/>
                  </a:lnTo>
                  <a:lnTo>
                    <a:pt x="108" y="176"/>
                  </a:lnTo>
                  <a:lnTo>
                    <a:pt x="141" y="146"/>
                  </a:lnTo>
                  <a:lnTo>
                    <a:pt x="159" y="128"/>
                  </a:lnTo>
                  <a:lnTo>
                    <a:pt x="201" y="95"/>
                  </a:lnTo>
                  <a:lnTo>
                    <a:pt x="243" y="69"/>
                  </a:lnTo>
                  <a:lnTo>
                    <a:pt x="290" y="48"/>
                  </a:lnTo>
                  <a:lnTo>
                    <a:pt x="342" y="31"/>
                  </a:lnTo>
                  <a:lnTo>
                    <a:pt x="393" y="13"/>
                  </a:lnTo>
                  <a:lnTo>
                    <a:pt x="444" y="5"/>
                  </a:lnTo>
                  <a:lnTo>
                    <a:pt x="495" y="0"/>
                  </a:lnTo>
                  <a:lnTo>
                    <a:pt x="555" y="0"/>
                  </a:lnTo>
                </a:path>
              </a:pathLst>
            </a:custGeom>
            <a:noFill/>
            <a:ln w="3175">
              <a:solidFill>
                <a:schemeClr val="accent2"/>
              </a:solidFill>
              <a:prstDash val="sysDot"/>
              <a:round/>
              <a:headEnd/>
              <a:tailEnd/>
            </a:ln>
          </p:spPr>
          <p:txBody>
            <a:bodyPr/>
            <a:lstStyle/>
            <a:p>
              <a:endParaRPr lang="de-DE"/>
            </a:p>
          </p:txBody>
        </p:sp>
        <p:sp>
          <p:nvSpPr>
            <p:cNvPr id="7243" name="Freeform 80"/>
            <p:cNvSpPr>
              <a:spLocks/>
            </p:cNvSpPr>
            <p:nvPr/>
          </p:nvSpPr>
          <p:spPr bwMode="gray">
            <a:xfrm>
              <a:off x="2839" y="777"/>
              <a:ext cx="563" cy="430"/>
            </a:xfrm>
            <a:custGeom>
              <a:avLst/>
              <a:gdLst>
                <a:gd name="T0" fmla="*/ 285 w 563"/>
                <a:gd name="T1" fmla="*/ 0 h 430"/>
                <a:gd name="T2" fmla="*/ 336 w 563"/>
                <a:gd name="T3" fmla="*/ 0 h 430"/>
                <a:gd name="T4" fmla="*/ 391 w 563"/>
                <a:gd name="T5" fmla="*/ 12 h 430"/>
                <a:gd name="T6" fmla="*/ 455 w 563"/>
                <a:gd name="T7" fmla="*/ 42 h 430"/>
                <a:gd name="T8" fmla="*/ 507 w 563"/>
                <a:gd name="T9" fmla="*/ 84 h 430"/>
                <a:gd name="T10" fmla="*/ 537 w 563"/>
                <a:gd name="T11" fmla="*/ 128 h 430"/>
                <a:gd name="T12" fmla="*/ 558 w 563"/>
                <a:gd name="T13" fmla="*/ 174 h 430"/>
                <a:gd name="T14" fmla="*/ 563 w 563"/>
                <a:gd name="T15" fmla="*/ 225 h 430"/>
                <a:gd name="T16" fmla="*/ 558 w 563"/>
                <a:gd name="T17" fmla="*/ 281 h 430"/>
                <a:gd name="T18" fmla="*/ 532 w 563"/>
                <a:gd name="T19" fmla="*/ 333 h 430"/>
                <a:gd name="T20" fmla="*/ 481 w 563"/>
                <a:gd name="T21" fmla="*/ 379 h 430"/>
                <a:gd name="T22" fmla="*/ 413 w 563"/>
                <a:gd name="T23" fmla="*/ 409 h 430"/>
                <a:gd name="T24" fmla="*/ 349 w 563"/>
                <a:gd name="T25" fmla="*/ 426 h 430"/>
                <a:gd name="T26" fmla="*/ 285 w 563"/>
                <a:gd name="T27" fmla="*/ 430 h 430"/>
                <a:gd name="T28" fmla="*/ 221 w 563"/>
                <a:gd name="T29" fmla="*/ 430 h 430"/>
                <a:gd name="T30" fmla="*/ 153 w 563"/>
                <a:gd name="T31" fmla="*/ 409 h 430"/>
                <a:gd name="T32" fmla="*/ 84 w 563"/>
                <a:gd name="T33" fmla="*/ 379 h 430"/>
                <a:gd name="T34" fmla="*/ 38 w 563"/>
                <a:gd name="T35" fmla="*/ 333 h 430"/>
                <a:gd name="T36" fmla="*/ 8 w 563"/>
                <a:gd name="T37" fmla="*/ 281 h 430"/>
                <a:gd name="T38" fmla="*/ 0 w 563"/>
                <a:gd name="T39" fmla="*/ 225 h 430"/>
                <a:gd name="T40" fmla="*/ 8 w 563"/>
                <a:gd name="T41" fmla="*/ 174 h 430"/>
                <a:gd name="T42" fmla="*/ 29 w 563"/>
                <a:gd name="T43" fmla="*/ 131 h 430"/>
                <a:gd name="T44" fmla="*/ 59 w 563"/>
                <a:gd name="T45" fmla="*/ 84 h 430"/>
                <a:gd name="T46" fmla="*/ 115 w 563"/>
                <a:gd name="T47" fmla="*/ 42 h 430"/>
                <a:gd name="T48" fmla="*/ 174 w 563"/>
                <a:gd name="T49" fmla="*/ 12 h 430"/>
                <a:gd name="T50" fmla="*/ 225 w 563"/>
                <a:gd name="T51" fmla="*/ 3 h 430"/>
                <a:gd name="T52" fmla="*/ 285 w 563"/>
                <a:gd name="T53" fmla="*/ 0 h 4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3"/>
                <a:gd name="T82" fmla="*/ 0 h 430"/>
                <a:gd name="T83" fmla="*/ 563 w 563"/>
                <a:gd name="T84" fmla="*/ 430 h 4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3" h="430">
                  <a:moveTo>
                    <a:pt x="285" y="0"/>
                  </a:moveTo>
                  <a:lnTo>
                    <a:pt x="336" y="0"/>
                  </a:lnTo>
                  <a:lnTo>
                    <a:pt x="391" y="12"/>
                  </a:lnTo>
                  <a:lnTo>
                    <a:pt x="455" y="42"/>
                  </a:lnTo>
                  <a:lnTo>
                    <a:pt x="507" y="84"/>
                  </a:lnTo>
                  <a:lnTo>
                    <a:pt x="537" y="128"/>
                  </a:lnTo>
                  <a:lnTo>
                    <a:pt x="558" y="174"/>
                  </a:lnTo>
                  <a:lnTo>
                    <a:pt x="563" y="225"/>
                  </a:lnTo>
                  <a:lnTo>
                    <a:pt x="558" y="281"/>
                  </a:lnTo>
                  <a:lnTo>
                    <a:pt x="532" y="333"/>
                  </a:lnTo>
                  <a:lnTo>
                    <a:pt x="481" y="379"/>
                  </a:lnTo>
                  <a:lnTo>
                    <a:pt x="413" y="409"/>
                  </a:lnTo>
                  <a:lnTo>
                    <a:pt x="349" y="426"/>
                  </a:lnTo>
                  <a:lnTo>
                    <a:pt x="285" y="430"/>
                  </a:lnTo>
                  <a:lnTo>
                    <a:pt x="221" y="430"/>
                  </a:lnTo>
                  <a:lnTo>
                    <a:pt x="153" y="409"/>
                  </a:lnTo>
                  <a:lnTo>
                    <a:pt x="84" y="379"/>
                  </a:lnTo>
                  <a:lnTo>
                    <a:pt x="38" y="333"/>
                  </a:lnTo>
                  <a:lnTo>
                    <a:pt x="8" y="281"/>
                  </a:lnTo>
                  <a:lnTo>
                    <a:pt x="0" y="225"/>
                  </a:lnTo>
                  <a:lnTo>
                    <a:pt x="8" y="174"/>
                  </a:lnTo>
                  <a:lnTo>
                    <a:pt x="29" y="131"/>
                  </a:lnTo>
                  <a:lnTo>
                    <a:pt x="59" y="84"/>
                  </a:lnTo>
                  <a:lnTo>
                    <a:pt x="115" y="42"/>
                  </a:lnTo>
                  <a:lnTo>
                    <a:pt x="174" y="12"/>
                  </a:lnTo>
                  <a:lnTo>
                    <a:pt x="225" y="3"/>
                  </a:lnTo>
                  <a:lnTo>
                    <a:pt x="285" y="0"/>
                  </a:lnTo>
                </a:path>
              </a:pathLst>
            </a:custGeom>
            <a:noFill/>
            <a:ln w="3175">
              <a:solidFill>
                <a:schemeClr val="accent2"/>
              </a:solidFill>
              <a:prstDash val="sysDot"/>
              <a:round/>
              <a:headEnd/>
              <a:tailEnd/>
            </a:ln>
          </p:spPr>
          <p:txBody>
            <a:bodyPr/>
            <a:lstStyle/>
            <a:p>
              <a:endParaRPr lang="de-DE"/>
            </a:p>
          </p:txBody>
        </p:sp>
        <p:sp>
          <p:nvSpPr>
            <p:cNvPr id="7244" name="Freeform 81"/>
            <p:cNvSpPr>
              <a:spLocks/>
            </p:cNvSpPr>
            <p:nvPr/>
          </p:nvSpPr>
          <p:spPr bwMode="gray">
            <a:xfrm>
              <a:off x="3422" y="319"/>
              <a:ext cx="410" cy="324"/>
            </a:xfrm>
            <a:custGeom>
              <a:avLst/>
              <a:gdLst>
                <a:gd name="T0" fmla="*/ 0 w 410"/>
                <a:gd name="T1" fmla="*/ 324 h 324"/>
                <a:gd name="T2" fmla="*/ 77 w 410"/>
                <a:gd name="T3" fmla="*/ 247 h 324"/>
                <a:gd name="T4" fmla="*/ 124 w 410"/>
                <a:gd name="T5" fmla="*/ 209 h 324"/>
                <a:gd name="T6" fmla="*/ 176 w 410"/>
                <a:gd name="T7" fmla="*/ 167 h 324"/>
                <a:gd name="T8" fmla="*/ 227 w 410"/>
                <a:gd name="T9" fmla="*/ 125 h 324"/>
                <a:gd name="T10" fmla="*/ 282 w 410"/>
                <a:gd name="T11" fmla="*/ 86 h 324"/>
                <a:gd name="T12" fmla="*/ 333 w 410"/>
                <a:gd name="T13" fmla="*/ 52 h 324"/>
                <a:gd name="T14" fmla="*/ 393 w 410"/>
                <a:gd name="T15" fmla="*/ 13 h 324"/>
                <a:gd name="T16" fmla="*/ 410 w 410"/>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0"/>
                <a:gd name="T28" fmla="*/ 0 h 324"/>
                <a:gd name="T29" fmla="*/ 410 w 410"/>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0" h="324">
                  <a:moveTo>
                    <a:pt x="0" y="324"/>
                  </a:moveTo>
                  <a:lnTo>
                    <a:pt x="77" y="247"/>
                  </a:lnTo>
                  <a:lnTo>
                    <a:pt x="124" y="209"/>
                  </a:lnTo>
                  <a:lnTo>
                    <a:pt x="176" y="167"/>
                  </a:lnTo>
                  <a:lnTo>
                    <a:pt x="227" y="125"/>
                  </a:lnTo>
                  <a:lnTo>
                    <a:pt x="282" y="86"/>
                  </a:lnTo>
                  <a:lnTo>
                    <a:pt x="333" y="52"/>
                  </a:lnTo>
                  <a:lnTo>
                    <a:pt x="393" y="13"/>
                  </a:lnTo>
                  <a:lnTo>
                    <a:pt x="410" y="0"/>
                  </a:lnTo>
                </a:path>
              </a:pathLst>
            </a:custGeom>
            <a:noFill/>
            <a:ln w="3175">
              <a:solidFill>
                <a:schemeClr val="accent2"/>
              </a:solidFill>
              <a:prstDash val="sysDot"/>
              <a:round/>
              <a:headEnd/>
              <a:tailEnd/>
            </a:ln>
          </p:spPr>
          <p:txBody>
            <a:bodyPr/>
            <a:lstStyle/>
            <a:p>
              <a:endParaRPr lang="de-DE"/>
            </a:p>
          </p:txBody>
        </p:sp>
      </p:grpSp>
      <p:sp>
        <p:nvSpPr>
          <p:cNvPr id="7171" name="Rectangle 17"/>
          <p:cNvSpPr>
            <a:spLocks noChangeArrowheads="1"/>
          </p:cNvSpPr>
          <p:nvPr/>
        </p:nvSpPr>
        <p:spPr bwMode="gray">
          <a:xfrm>
            <a:off x="0" y="790575"/>
            <a:ext cx="8323263" cy="1120775"/>
          </a:xfrm>
          <a:prstGeom prst="rect">
            <a:avLst/>
          </a:prstGeom>
          <a:solidFill>
            <a:srgbClr val="DDE4EF"/>
          </a:solidFill>
          <a:ln w="9525">
            <a:noFill/>
            <a:miter lim="800000"/>
            <a:headEnd/>
            <a:tailEnd/>
          </a:ln>
        </p:spPr>
        <p:txBody>
          <a:bodyPr wrap="none" anchor="ctr"/>
          <a:lstStyle/>
          <a:p>
            <a:pPr algn="r"/>
            <a:endParaRPr lang="de-DE" sz="1800">
              <a:latin typeface="Times" charset="0"/>
            </a:endParaRPr>
          </a:p>
        </p:txBody>
      </p:sp>
      <p:sp>
        <p:nvSpPr>
          <p:cNvPr id="7172" name="Rectangle 17"/>
          <p:cNvSpPr>
            <a:spLocks noChangeArrowheads="1"/>
          </p:cNvSpPr>
          <p:nvPr/>
        </p:nvSpPr>
        <p:spPr bwMode="gray">
          <a:xfrm>
            <a:off x="1835150" y="0"/>
            <a:ext cx="2832100" cy="684213"/>
          </a:xfrm>
          <a:prstGeom prst="rect">
            <a:avLst/>
          </a:prstGeom>
          <a:solidFill>
            <a:srgbClr val="6D91BC"/>
          </a:solidFill>
          <a:ln w="9525">
            <a:noFill/>
            <a:miter lim="800000"/>
            <a:headEnd/>
            <a:tailEnd/>
          </a:ln>
        </p:spPr>
        <p:txBody>
          <a:bodyPr wrap="none" anchor="ctr"/>
          <a:lstStyle/>
          <a:p>
            <a:pPr algn="r"/>
            <a:endParaRPr lang="de-DE" sz="1800">
              <a:latin typeface="Times" charset="0"/>
            </a:endParaRPr>
          </a:p>
        </p:txBody>
      </p:sp>
      <p:sp>
        <p:nvSpPr>
          <p:cNvPr id="7173" name="Rectangle 162"/>
          <p:cNvSpPr>
            <a:spLocks noGrp="1" noChangeArrowheads="1"/>
          </p:cNvSpPr>
          <p:nvPr>
            <p:ph type="title"/>
          </p:nvPr>
        </p:nvSpPr>
        <p:spPr>
          <a:xfrm>
            <a:off x="361950" y="800100"/>
            <a:ext cx="8439150" cy="1225550"/>
          </a:xfrm>
        </p:spPr>
        <p:txBody>
          <a:bodyPr/>
          <a:lstStyle/>
          <a:p>
            <a:r>
              <a:rPr lang="de-DE" dirty="0" smtClean="0"/>
              <a:t>Knowledgeable Network of Local Partners</a:t>
            </a:r>
          </a:p>
        </p:txBody>
      </p:sp>
      <p:grpSp>
        <p:nvGrpSpPr>
          <p:cNvPr id="3" name="Group 266"/>
          <p:cNvGrpSpPr>
            <a:grpSpLocks/>
          </p:cNvGrpSpPr>
          <p:nvPr/>
        </p:nvGrpSpPr>
        <p:grpSpPr bwMode="auto">
          <a:xfrm>
            <a:off x="-114300" y="2322513"/>
            <a:ext cx="4973638" cy="769937"/>
            <a:chOff x="-72" y="1463"/>
            <a:chExt cx="3133" cy="485"/>
          </a:xfrm>
        </p:grpSpPr>
        <p:sp>
          <p:nvSpPr>
            <p:cNvPr id="7191" name="Rectangle 258"/>
            <p:cNvSpPr>
              <a:spLocks noChangeArrowheads="1"/>
            </p:cNvSpPr>
            <p:nvPr/>
          </p:nvSpPr>
          <p:spPr bwMode="gray">
            <a:xfrm>
              <a:off x="0" y="1463"/>
              <a:ext cx="3061" cy="485"/>
            </a:xfrm>
            <a:prstGeom prst="rect">
              <a:avLst/>
            </a:prstGeom>
            <a:solidFill>
              <a:srgbClr val="00538D">
                <a:alpha val="85097"/>
              </a:srgbClr>
            </a:solidFill>
            <a:ln w="9525" algn="ctr">
              <a:noFill/>
              <a:miter lim="800000"/>
              <a:headEnd/>
              <a:tailEnd/>
            </a:ln>
          </p:spPr>
          <p:txBody>
            <a:bodyPr wrap="none" anchor="ctr"/>
            <a:lstStyle/>
            <a:p>
              <a:endParaRPr lang="de-DE"/>
            </a:p>
          </p:txBody>
        </p:sp>
        <p:sp>
          <p:nvSpPr>
            <p:cNvPr id="7192" name="Rectangle 254"/>
            <p:cNvSpPr>
              <a:spLocks noChangeArrowheads="1"/>
            </p:cNvSpPr>
            <p:nvPr/>
          </p:nvSpPr>
          <p:spPr bwMode="gray">
            <a:xfrm>
              <a:off x="-72" y="1574"/>
              <a:ext cx="2866" cy="263"/>
            </a:xfrm>
            <a:prstGeom prst="rect">
              <a:avLst/>
            </a:prstGeom>
            <a:noFill/>
            <a:ln w="76200" algn="ctr">
              <a:noFill/>
              <a:miter lim="800000"/>
              <a:headEnd/>
              <a:tailEnd/>
            </a:ln>
          </p:spPr>
          <p:txBody>
            <a:bodyPr tIns="54000" rIns="90000" bIns="54000" anchor="ctr">
              <a:spAutoFit/>
            </a:bodyPr>
            <a:lstStyle/>
            <a:p>
              <a:pPr marL="361950" indent="-361950" algn="l">
                <a:buFont typeface="Wingdings 3" pitchFamily="18" charset="2"/>
                <a:buChar char="u"/>
              </a:pPr>
              <a:r>
                <a:rPr lang="de-DE" dirty="0" smtClean="0">
                  <a:solidFill>
                    <a:schemeClr val="bg1"/>
                  </a:solidFill>
                </a:rPr>
                <a:t>Ranko S.A. Partner para Argentina</a:t>
              </a:r>
              <a:endParaRPr lang="de-DE" dirty="0">
                <a:solidFill>
                  <a:schemeClr val="bg1"/>
                </a:solidFill>
              </a:endParaRPr>
            </a:p>
          </p:txBody>
        </p:sp>
      </p:grpSp>
      <p:grpSp>
        <p:nvGrpSpPr>
          <p:cNvPr id="4" name="Group 264"/>
          <p:cNvGrpSpPr>
            <a:grpSpLocks/>
          </p:cNvGrpSpPr>
          <p:nvPr/>
        </p:nvGrpSpPr>
        <p:grpSpPr bwMode="auto">
          <a:xfrm>
            <a:off x="-114300" y="4235450"/>
            <a:ext cx="4973638" cy="728663"/>
            <a:chOff x="-72" y="2660"/>
            <a:chExt cx="3133" cy="623"/>
          </a:xfrm>
        </p:grpSpPr>
        <p:sp>
          <p:nvSpPr>
            <p:cNvPr id="7189" name="Rectangle 260"/>
            <p:cNvSpPr>
              <a:spLocks noChangeArrowheads="1"/>
            </p:cNvSpPr>
            <p:nvPr/>
          </p:nvSpPr>
          <p:spPr bwMode="gray">
            <a:xfrm>
              <a:off x="0" y="2660"/>
              <a:ext cx="3061" cy="623"/>
            </a:xfrm>
            <a:prstGeom prst="rect">
              <a:avLst/>
            </a:prstGeom>
            <a:solidFill>
              <a:srgbClr val="00538D">
                <a:alpha val="85097"/>
              </a:srgbClr>
            </a:solidFill>
            <a:ln w="9525" algn="ctr">
              <a:noFill/>
              <a:miter lim="800000"/>
              <a:headEnd/>
              <a:tailEnd/>
            </a:ln>
          </p:spPr>
          <p:txBody>
            <a:bodyPr wrap="none" anchor="ctr"/>
            <a:lstStyle/>
            <a:p>
              <a:endParaRPr lang="de-DE"/>
            </a:p>
          </p:txBody>
        </p:sp>
        <p:sp>
          <p:nvSpPr>
            <p:cNvPr id="7190" name="Rectangle 255"/>
            <p:cNvSpPr>
              <a:spLocks noChangeArrowheads="1"/>
            </p:cNvSpPr>
            <p:nvPr/>
          </p:nvSpPr>
          <p:spPr bwMode="gray">
            <a:xfrm>
              <a:off x="-72" y="2794"/>
              <a:ext cx="3096" cy="356"/>
            </a:xfrm>
            <a:prstGeom prst="rect">
              <a:avLst/>
            </a:prstGeom>
            <a:noFill/>
            <a:ln w="76200" algn="ctr">
              <a:noFill/>
              <a:miter lim="800000"/>
              <a:headEnd/>
              <a:tailEnd/>
            </a:ln>
          </p:spPr>
          <p:txBody>
            <a:bodyPr wrap="square" tIns="54000" rIns="90000" bIns="54000" anchor="ctr">
              <a:spAutoFit/>
            </a:bodyPr>
            <a:lstStyle/>
            <a:p>
              <a:pPr marL="361950" indent="-361950" algn="l">
                <a:buFont typeface="Wingdings 3" pitchFamily="18" charset="2"/>
                <a:buChar char="u"/>
              </a:pPr>
              <a:r>
                <a:rPr lang="de-DE" dirty="0" smtClean="0">
                  <a:solidFill>
                    <a:schemeClr val="bg1"/>
                  </a:solidFill>
                </a:rPr>
                <a:t>Aliados tecnológicos y certificaciones</a:t>
              </a:r>
              <a:endParaRPr lang="de-DE" dirty="0">
                <a:solidFill>
                  <a:schemeClr val="bg1"/>
                </a:solidFill>
              </a:endParaRPr>
            </a:p>
          </p:txBody>
        </p:sp>
      </p:grpSp>
      <p:grpSp>
        <p:nvGrpSpPr>
          <p:cNvPr id="5" name="Group 265"/>
          <p:cNvGrpSpPr>
            <a:grpSpLocks/>
          </p:cNvGrpSpPr>
          <p:nvPr/>
        </p:nvGrpSpPr>
        <p:grpSpPr bwMode="auto">
          <a:xfrm>
            <a:off x="-114300" y="3138490"/>
            <a:ext cx="4973638" cy="1031875"/>
            <a:chOff x="-72" y="1977"/>
            <a:chExt cx="3133" cy="650"/>
          </a:xfrm>
        </p:grpSpPr>
        <p:sp>
          <p:nvSpPr>
            <p:cNvPr id="7187" name="Rectangle 259"/>
            <p:cNvSpPr>
              <a:spLocks noChangeArrowheads="1"/>
            </p:cNvSpPr>
            <p:nvPr/>
          </p:nvSpPr>
          <p:spPr bwMode="gray">
            <a:xfrm>
              <a:off x="0" y="1992"/>
              <a:ext cx="3061" cy="623"/>
            </a:xfrm>
            <a:prstGeom prst="rect">
              <a:avLst/>
            </a:prstGeom>
            <a:solidFill>
              <a:srgbClr val="00538D">
                <a:alpha val="85097"/>
              </a:srgbClr>
            </a:solidFill>
            <a:ln w="9525" algn="ctr">
              <a:noFill/>
              <a:miter lim="800000"/>
              <a:headEnd/>
              <a:tailEnd/>
            </a:ln>
          </p:spPr>
          <p:txBody>
            <a:bodyPr wrap="none" anchor="ctr"/>
            <a:lstStyle/>
            <a:p>
              <a:endParaRPr lang="de-DE"/>
            </a:p>
          </p:txBody>
        </p:sp>
        <p:sp>
          <p:nvSpPr>
            <p:cNvPr id="7188" name="Rectangle 256"/>
            <p:cNvSpPr>
              <a:spLocks noChangeArrowheads="1"/>
            </p:cNvSpPr>
            <p:nvPr/>
          </p:nvSpPr>
          <p:spPr bwMode="gray">
            <a:xfrm>
              <a:off x="-72" y="1977"/>
              <a:ext cx="3133" cy="650"/>
            </a:xfrm>
            <a:prstGeom prst="rect">
              <a:avLst/>
            </a:prstGeom>
            <a:noFill/>
            <a:ln w="76200" algn="ctr">
              <a:noFill/>
              <a:miter lim="800000"/>
              <a:headEnd/>
              <a:tailEnd/>
            </a:ln>
          </p:spPr>
          <p:txBody>
            <a:bodyPr tIns="54000" rIns="90000" bIns="54000" anchor="ctr">
              <a:spAutoFit/>
            </a:bodyPr>
            <a:lstStyle/>
            <a:p>
              <a:pPr marL="361950" indent="-361950" algn="l">
                <a:buFont typeface="Wingdings 3" pitchFamily="18" charset="2"/>
                <a:buChar char="u"/>
              </a:pPr>
              <a:r>
                <a:rPr lang="de-DE" dirty="0" smtClean="0">
                  <a:solidFill>
                    <a:schemeClr val="bg1"/>
                  </a:solidFill>
                </a:rPr>
                <a:t>Más de 400 Partners Autorizados que empleando a más de 1,000 expertos certificados</a:t>
              </a:r>
              <a:endParaRPr lang="de-DE" dirty="0">
                <a:solidFill>
                  <a:schemeClr val="bg1"/>
                </a:solidFill>
              </a:endParaRPr>
            </a:p>
          </p:txBody>
        </p:sp>
      </p:grpSp>
      <p:pic>
        <p:nvPicPr>
          <p:cNvPr id="717122" name="Picture 322" descr="SAP"/>
          <p:cNvPicPr>
            <a:picLocks noChangeAspect="1" noChangeArrowheads="1"/>
          </p:cNvPicPr>
          <p:nvPr/>
        </p:nvPicPr>
        <p:blipFill>
          <a:blip r:embed="rId3" cstate="print"/>
          <a:srcRect/>
          <a:stretch>
            <a:fillRect/>
          </a:stretch>
        </p:blipFill>
        <p:spPr bwMode="auto">
          <a:xfrm>
            <a:off x="4984750" y="2124075"/>
            <a:ext cx="3027363" cy="500063"/>
          </a:xfrm>
          <a:prstGeom prst="rect">
            <a:avLst/>
          </a:prstGeom>
          <a:noFill/>
          <a:ln w="9525">
            <a:noFill/>
            <a:miter lim="800000"/>
            <a:headEnd/>
            <a:tailEnd/>
          </a:ln>
        </p:spPr>
      </p:pic>
      <p:pic>
        <p:nvPicPr>
          <p:cNvPr id="717123" name="Picture 323" descr="microsoft"/>
          <p:cNvPicPr>
            <a:picLocks noChangeAspect="1" noChangeArrowheads="1"/>
          </p:cNvPicPr>
          <p:nvPr/>
        </p:nvPicPr>
        <p:blipFill>
          <a:blip r:embed="rId4" cstate="print"/>
          <a:srcRect/>
          <a:stretch>
            <a:fillRect/>
          </a:stretch>
        </p:blipFill>
        <p:spPr bwMode="auto">
          <a:xfrm>
            <a:off x="217488" y="5341938"/>
            <a:ext cx="3592512" cy="703262"/>
          </a:xfrm>
          <a:prstGeom prst="rect">
            <a:avLst/>
          </a:prstGeom>
          <a:noFill/>
          <a:ln w="9525">
            <a:noFill/>
            <a:miter lim="800000"/>
            <a:headEnd/>
            <a:tailEnd/>
          </a:ln>
        </p:spPr>
      </p:pic>
      <p:pic>
        <p:nvPicPr>
          <p:cNvPr id="717124" name="Picture 324" descr="emc"/>
          <p:cNvPicPr>
            <a:picLocks noChangeAspect="1" noChangeArrowheads="1"/>
          </p:cNvPicPr>
          <p:nvPr/>
        </p:nvPicPr>
        <p:blipFill>
          <a:blip r:embed="rId5" cstate="print"/>
          <a:srcRect l="-5338" t="1747" r="7584"/>
          <a:stretch>
            <a:fillRect/>
          </a:stretch>
        </p:blipFill>
        <p:spPr bwMode="auto">
          <a:xfrm>
            <a:off x="7821613" y="4516438"/>
            <a:ext cx="552450" cy="803275"/>
          </a:xfrm>
          <a:prstGeom prst="rect">
            <a:avLst/>
          </a:prstGeom>
          <a:noFill/>
          <a:ln w="9525">
            <a:noFill/>
            <a:miter lim="800000"/>
            <a:headEnd/>
            <a:tailEnd/>
          </a:ln>
        </p:spPr>
      </p:pic>
      <p:pic>
        <p:nvPicPr>
          <p:cNvPr id="717127" name="Picture 327" descr="netapp_logo"/>
          <p:cNvPicPr>
            <a:picLocks noChangeAspect="1" noChangeArrowheads="1"/>
          </p:cNvPicPr>
          <p:nvPr/>
        </p:nvPicPr>
        <p:blipFill>
          <a:blip r:embed="rId6" cstate="print"/>
          <a:srcRect/>
          <a:stretch>
            <a:fillRect/>
          </a:stretch>
        </p:blipFill>
        <p:spPr bwMode="auto">
          <a:xfrm>
            <a:off x="7046913" y="6026150"/>
            <a:ext cx="984250" cy="628650"/>
          </a:xfrm>
          <a:prstGeom prst="rect">
            <a:avLst/>
          </a:prstGeom>
          <a:noFill/>
          <a:ln w="9525">
            <a:noFill/>
            <a:miter lim="800000"/>
            <a:headEnd/>
            <a:tailEnd/>
          </a:ln>
        </p:spPr>
      </p:pic>
      <p:pic>
        <p:nvPicPr>
          <p:cNvPr id="717128" name="Picture 328"/>
          <p:cNvPicPr>
            <a:picLocks noChangeAspect="1" noChangeArrowheads="1"/>
          </p:cNvPicPr>
          <p:nvPr/>
        </p:nvPicPr>
        <p:blipFill>
          <a:blip r:embed="rId7" cstate="print"/>
          <a:srcRect l="12817" t="57434" r="16338" b="32739"/>
          <a:stretch>
            <a:fillRect/>
          </a:stretch>
        </p:blipFill>
        <p:spPr bwMode="gray">
          <a:xfrm>
            <a:off x="974725" y="6418263"/>
            <a:ext cx="1768475" cy="250825"/>
          </a:xfrm>
          <a:prstGeom prst="rect">
            <a:avLst/>
          </a:prstGeom>
          <a:noFill/>
          <a:ln w="9525" algn="ctr">
            <a:noFill/>
            <a:miter lim="800000"/>
            <a:headEnd/>
            <a:tailEnd/>
          </a:ln>
        </p:spPr>
      </p:pic>
      <p:pic>
        <p:nvPicPr>
          <p:cNvPr id="717129" name="Picture 329"/>
          <p:cNvPicPr>
            <a:picLocks noChangeAspect="1" noChangeArrowheads="1"/>
          </p:cNvPicPr>
          <p:nvPr/>
        </p:nvPicPr>
        <p:blipFill>
          <a:blip r:embed="rId8" cstate="print"/>
          <a:srcRect l="6067" t="51031" r="12199" b="36897"/>
          <a:stretch>
            <a:fillRect/>
          </a:stretch>
        </p:blipFill>
        <p:spPr bwMode="gray">
          <a:xfrm>
            <a:off x="5811838" y="5521325"/>
            <a:ext cx="1328737" cy="303213"/>
          </a:xfrm>
          <a:prstGeom prst="rect">
            <a:avLst/>
          </a:prstGeom>
          <a:noFill/>
          <a:ln w="9525" algn="ctr">
            <a:noFill/>
            <a:miter lim="800000"/>
            <a:headEnd/>
            <a:tailEnd/>
          </a:ln>
        </p:spPr>
      </p:pic>
      <p:pic>
        <p:nvPicPr>
          <p:cNvPr id="717130" name="Picture 330"/>
          <p:cNvPicPr>
            <a:picLocks noChangeAspect="1" noChangeArrowheads="1"/>
          </p:cNvPicPr>
          <p:nvPr/>
        </p:nvPicPr>
        <p:blipFill>
          <a:blip r:embed="rId9" cstate="print"/>
          <a:srcRect l="8070" t="6076" r="2986" b="4756"/>
          <a:stretch>
            <a:fillRect/>
          </a:stretch>
        </p:blipFill>
        <p:spPr bwMode="gray">
          <a:xfrm>
            <a:off x="5103813" y="3900488"/>
            <a:ext cx="1935162" cy="1219200"/>
          </a:xfrm>
          <a:prstGeom prst="rect">
            <a:avLst/>
          </a:prstGeom>
          <a:noFill/>
          <a:ln w="9525" algn="ctr">
            <a:noFill/>
            <a:miter lim="800000"/>
            <a:headEnd/>
            <a:tailEnd/>
          </a:ln>
        </p:spPr>
      </p:pic>
      <p:pic>
        <p:nvPicPr>
          <p:cNvPr id="717131" name="Picture 331" descr="Logo FDA 2"/>
          <p:cNvPicPr>
            <a:picLocks noChangeAspect="1" noChangeArrowheads="1"/>
          </p:cNvPicPr>
          <p:nvPr/>
        </p:nvPicPr>
        <p:blipFill>
          <a:blip r:embed="rId10" cstate="print"/>
          <a:srcRect r="14493" b="5759"/>
          <a:stretch>
            <a:fillRect/>
          </a:stretch>
        </p:blipFill>
        <p:spPr bwMode="auto">
          <a:xfrm>
            <a:off x="6651625" y="3079750"/>
            <a:ext cx="2028825" cy="625475"/>
          </a:xfrm>
          <a:prstGeom prst="rect">
            <a:avLst/>
          </a:prstGeom>
          <a:noFill/>
          <a:ln w="9525">
            <a:noFill/>
            <a:miter lim="800000"/>
            <a:headEnd/>
            <a:tailEnd/>
          </a:ln>
        </p:spPr>
      </p:pic>
      <p:pic>
        <p:nvPicPr>
          <p:cNvPr id="717133" name="Picture 333" descr="Logo_English_Herstellererklärung Kopie"/>
          <p:cNvPicPr>
            <a:picLocks noChangeAspect="1" noChangeArrowheads="1"/>
          </p:cNvPicPr>
          <p:nvPr/>
        </p:nvPicPr>
        <p:blipFill>
          <a:blip r:embed="rId11" cstate="print"/>
          <a:srcRect/>
          <a:stretch>
            <a:fillRect/>
          </a:stretch>
        </p:blipFill>
        <p:spPr bwMode="auto">
          <a:xfrm>
            <a:off x="4098925" y="6088063"/>
            <a:ext cx="1533525" cy="482600"/>
          </a:xfrm>
          <a:prstGeom prst="rect">
            <a:avLst/>
          </a:prstGeom>
          <a:noFill/>
          <a:ln w="9525">
            <a:noFill/>
            <a:miter lim="800000"/>
            <a:headEnd/>
            <a:tailEnd/>
          </a:ln>
        </p:spPr>
      </p:pic>
      <p:sp>
        <p:nvSpPr>
          <p:cNvPr id="7186" name="Rectangle 334"/>
          <p:cNvSpPr>
            <a:spLocks noChangeArrowheads="1"/>
          </p:cNvSpPr>
          <p:nvPr/>
        </p:nvSpPr>
        <p:spPr bwMode="gray">
          <a:xfrm>
            <a:off x="5457825" y="3990975"/>
            <a:ext cx="158750" cy="160338"/>
          </a:xfrm>
          <a:prstGeom prst="rect">
            <a:avLst/>
          </a:prstGeom>
          <a:solidFill>
            <a:schemeClr val="bg1"/>
          </a:solidFill>
          <a:ln w="9525" algn="ctr">
            <a:noFill/>
            <a:miter lim="800000"/>
            <a:headEnd/>
            <a:tailEnd/>
          </a:ln>
        </p:spPr>
        <p:txBody>
          <a:bodyPr wrap="none" anchor="ctr"/>
          <a:lstStyle/>
          <a:p>
            <a:endParaRPr lang="de-DE"/>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4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400"/>
                                        <p:tgtEl>
                                          <p:spTgt spid="4"/>
                                        </p:tgtEl>
                                      </p:cBhvr>
                                    </p:animEffect>
                                  </p:childTnLst>
                                </p:cTn>
                              </p:par>
                            </p:childTnLst>
                          </p:cTn>
                        </p:par>
                        <p:par>
                          <p:cTn id="14" fill="hold">
                            <p:stCondLst>
                              <p:cond delay="400"/>
                            </p:stCondLst>
                            <p:childTnLst>
                              <p:par>
                                <p:cTn id="15" presetID="1" presetClass="entr" presetSubtype="0" fill="hold" nodeType="afterEffect">
                                  <p:stCondLst>
                                    <p:cond delay="0"/>
                                  </p:stCondLst>
                                  <p:childTnLst>
                                    <p:set>
                                      <p:cBhvr>
                                        <p:cTn id="16" dur="1" fill="hold">
                                          <p:stCondLst>
                                            <p:cond delay="0"/>
                                          </p:stCondLst>
                                        </p:cTn>
                                        <p:tgtEl>
                                          <p:spTgt spid="717123"/>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717122"/>
                                        </p:tgtEl>
                                        <p:attrNameLst>
                                          <p:attrName>style.visibility</p:attrName>
                                        </p:attrNameLst>
                                      </p:cBhvr>
                                      <p:to>
                                        <p:strVal val="visible"/>
                                      </p:to>
                                    </p:set>
                                  </p:childTnLst>
                                </p:cTn>
                              </p:par>
                            </p:childTnLst>
                          </p:cTn>
                        </p:par>
                        <p:par>
                          <p:cTn id="19" fill="hold">
                            <p:stCondLst>
                              <p:cond delay="900"/>
                            </p:stCondLst>
                            <p:childTnLst>
                              <p:par>
                                <p:cTn id="20" presetID="1" presetClass="entr" presetSubtype="0" fill="hold" nodeType="afterEffect">
                                  <p:stCondLst>
                                    <p:cond delay="400"/>
                                  </p:stCondLst>
                                  <p:childTnLst>
                                    <p:set>
                                      <p:cBhvr>
                                        <p:cTn id="21" dur="1" fill="hold">
                                          <p:stCondLst>
                                            <p:cond delay="0"/>
                                          </p:stCondLst>
                                        </p:cTn>
                                        <p:tgtEl>
                                          <p:spTgt spid="717128"/>
                                        </p:tgtEl>
                                        <p:attrNameLst>
                                          <p:attrName>style.visibility</p:attrName>
                                        </p:attrNameLst>
                                      </p:cBhvr>
                                      <p:to>
                                        <p:strVal val="visible"/>
                                      </p:to>
                                    </p:set>
                                  </p:childTnLst>
                                </p:cTn>
                              </p:par>
                            </p:childTnLst>
                          </p:cTn>
                        </p:par>
                        <p:par>
                          <p:cTn id="22" fill="hold">
                            <p:stCondLst>
                              <p:cond delay="1300"/>
                            </p:stCondLst>
                            <p:childTnLst>
                              <p:par>
                                <p:cTn id="23" presetID="1" presetClass="entr" presetSubtype="0" fill="hold" nodeType="afterEffect">
                                  <p:stCondLst>
                                    <p:cond delay="200"/>
                                  </p:stCondLst>
                                  <p:childTnLst>
                                    <p:set>
                                      <p:cBhvr>
                                        <p:cTn id="24" dur="1" fill="hold">
                                          <p:stCondLst>
                                            <p:cond delay="0"/>
                                          </p:stCondLst>
                                        </p:cTn>
                                        <p:tgtEl>
                                          <p:spTgt spid="717130"/>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800"/>
                                  </p:stCondLst>
                                  <p:childTnLst>
                                    <p:set>
                                      <p:cBhvr>
                                        <p:cTn id="27" dur="1" fill="hold">
                                          <p:stCondLst>
                                            <p:cond delay="0"/>
                                          </p:stCondLst>
                                        </p:cTn>
                                        <p:tgtEl>
                                          <p:spTgt spid="717131"/>
                                        </p:tgtEl>
                                        <p:attrNameLst>
                                          <p:attrName>style.visibility</p:attrName>
                                        </p:attrNameLst>
                                      </p:cBhvr>
                                      <p:to>
                                        <p:strVal val="visible"/>
                                      </p:to>
                                    </p:set>
                                  </p:childTnLst>
                                </p:cTn>
                              </p:par>
                            </p:childTnLst>
                          </p:cTn>
                        </p:par>
                        <p:par>
                          <p:cTn id="28" fill="hold">
                            <p:stCondLst>
                              <p:cond delay="2300"/>
                            </p:stCondLst>
                            <p:childTnLst>
                              <p:par>
                                <p:cTn id="29" presetID="1" presetClass="entr" presetSubtype="0" fill="hold" nodeType="afterEffect">
                                  <p:stCondLst>
                                    <p:cond delay="700"/>
                                  </p:stCondLst>
                                  <p:childTnLst>
                                    <p:set>
                                      <p:cBhvr>
                                        <p:cTn id="30" dur="1" fill="hold">
                                          <p:stCondLst>
                                            <p:cond delay="0"/>
                                          </p:stCondLst>
                                        </p:cTn>
                                        <p:tgtEl>
                                          <p:spTgt spid="717124"/>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100"/>
                                  </p:stCondLst>
                                  <p:childTnLst>
                                    <p:set>
                                      <p:cBhvr>
                                        <p:cTn id="33" dur="1" fill="hold">
                                          <p:stCondLst>
                                            <p:cond delay="0"/>
                                          </p:stCondLst>
                                        </p:cTn>
                                        <p:tgtEl>
                                          <p:spTgt spid="717133"/>
                                        </p:tgtEl>
                                        <p:attrNameLst>
                                          <p:attrName>style.visibility</p:attrName>
                                        </p:attrNameLst>
                                      </p:cBhvr>
                                      <p:to>
                                        <p:strVal val="visible"/>
                                      </p:to>
                                    </p:set>
                                  </p:childTnLst>
                                </p:cTn>
                              </p:par>
                            </p:childTnLst>
                          </p:cTn>
                        </p:par>
                        <p:par>
                          <p:cTn id="34" fill="hold">
                            <p:stCondLst>
                              <p:cond delay="3100"/>
                            </p:stCondLst>
                            <p:childTnLst>
                              <p:par>
                                <p:cTn id="35" presetID="1" presetClass="entr" presetSubtype="0" fill="hold" nodeType="afterEffect">
                                  <p:stCondLst>
                                    <p:cond delay="600"/>
                                  </p:stCondLst>
                                  <p:childTnLst>
                                    <p:set>
                                      <p:cBhvr>
                                        <p:cTn id="36" dur="1" fill="hold">
                                          <p:stCondLst>
                                            <p:cond delay="0"/>
                                          </p:stCondLst>
                                        </p:cTn>
                                        <p:tgtEl>
                                          <p:spTgt spid="717129"/>
                                        </p:tgtEl>
                                        <p:attrNameLst>
                                          <p:attrName>style.visibility</p:attrName>
                                        </p:attrNameLst>
                                      </p:cBhvr>
                                      <p:to>
                                        <p:strVal val="visible"/>
                                      </p:to>
                                    </p:set>
                                  </p:childTnLst>
                                </p:cTn>
                              </p:par>
                            </p:childTnLst>
                          </p:cTn>
                        </p:par>
                        <p:par>
                          <p:cTn id="37" fill="hold">
                            <p:stCondLst>
                              <p:cond delay="3700"/>
                            </p:stCondLst>
                            <p:childTnLst>
                              <p:par>
                                <p:cTn id="38" presetID="1" presetClass="entr" presetSubtype="0" fill="hold" nodeType="afterEffect">
                                  <p:stCondLst>
                                    <p:cond delay="200"/>
                                  </p:stCondLst>
                                  <p:childTnLst>
                                    <p:set>
                                      <p:cBhvr>
                                        <p:cTn id="39" dur="1" fill="hold">
                                          <p:stCondLst>
                                            <p:cond delay="0"/>
                                          </p:stCondLst>
                                        </p:cTn>
                                        <p:tgtEl>
                                          <p:spTgt spid="717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ChangeArrowheads="1"/>
          </p:cNvSpPr>
          <p:nvPr/>
        </p:nvSpPr>
        <p:spPr bwMode="gray">
          <a:xfrm>
            <a:off x="1290638" y="6099175"/>
            <a:ext cx="3205162" cy="403225"/>
          </a:xfrm>
          <a:prstGeom prst="rect">
            <a:avLst/>
          </a:prstGeom>
          <a:solidFill>
            <a:srgbClr val="00538D"/>
          </a:solidFill>
          <a:ln w="9525">
            <a:noFill/>
            <a:miter lim="800000"/>
            <a:headEnd/>
            <a:tailEnd/>
          </a:ln>
        </p:spPr>
        <p:txBody>
          <a:bodyPr wrap="none" anchor="ctr"/>
          <a:lstStyle/>
          <a:p>
            <a:endParaRPr lang="de-DE"/>
          </a:p>
        </p:txBody>
      </p:sp>
      <p:sp>
        <p:nvSpPr>
          <p:cNvPr id="723972" name="Arc 4"/>
          <p:cNvSpPr>
            <a:spLocks/>
          </p:cNvSpPr>
          <p:nvPr/>
        </p:nvSpPr>
        <p:spPr bwMode="gray">
          <a:xfrm>
            <a:off x="4797425" y="2971800"/>
            <a:ext cx="2800350" cy="1671638"/>
          </a:xfrm>
          <a:custGeom>
            <a:avLst/>
            <a:gdLst>
              <a:gd name="T0" fmla="*/ 0 w 21996"/>
              <a:gd name="T1" fmla="*/ 2147483647 h 21600"/>
              <a:gd name="T2" fmla="*/ 2147483647 w 21996"/>
              <a:gd name="T3" fmla="*/ 2147483647 h 21600"/>
              <a:gd name="T4" fmla="*/ 2147483647 w 21996"/>
              <a:gd name="T5" fmla="*/ 2147483647 h 21600"/>
              <a:gd name="T6" fmla="*/ 0 60000 65536"/>
              <a:gd name="T7" fmla="*/ 0 60000 65536"/>
              <a:gd name="T8" fmla="*/ 0 60000 65536"/>
              <a:gd name="T9" fmla="*/ 0 w 21996"/>
              <a:gd name="T10" fmla="*/ 0 h 21600"/>
              <a:gd name="T11" fmla="*/ 21996 w 21996"/>
              <a:gd name="T12" fmla="*/ 21600 h 21600"/>
            </a:gdLst>
            <a:ahLst/>
            <a:cxnLst>
              <a:cxn ang="T6">
                <a:pos x="T0" y="T1"/>
              </a:cxn>
              <a:cxn ang="T7">
                <a:pos x="T2" y="T3"/>
              </a:cxn>
              <a:cxn ang="T8">
                <a:pos x="T4" y="T5"/>
              </a:cxn>
            </a:cxnLst>
            <a:rect l="T9" t="T10" r="T11" b="T12"/>
            <a:pathLst>
              <a:path w="21996" h="21600" fill="none" extrusionOk="0">
                <a:moveTo>
                  <a:pt x="-1" y="3"/>
                </a:moveTo>
                <a:cubicBezTo>
                  <a:pt x="132" y="1"/>
                  <a:pt x="264" y="-1"/>
                  <a:pt x="397" y="0"/>
                </a:cubicBezTo>
                <a:cubicBezTo>
                  <a:pt x="12237" y="0"/>
                  <a:pt x="21870" y="9532"/>
                  <a:pt x="21995" y="21372"/>
                </a:cubicBezTo>
              </a:path>
              <a:path w="21996" h="21600" stroke="0" extrusionOk="0">
                <a:moveTo>
                  <a:pt x="-1" y="3"/>
                </a:moveTo>
                <a:cubicBezTo>
                  <a:pt x="132" y="1"/>
                  <a:pt x="264" y="-1"/>
                  <a:pt x="397" y="0"/>
                </a:cubicBezTo>
                <a:cubicBezTo>
                  <a:pt x="12237" y="0"/>
                  <a:pt x="21870" y="9532"/>
                  <a:pt x="21995" y="21372"/>
                </a:cubicBezTo>
                <a:lnTo>
                  <a:pt x="397" y="21600"/>
                </a:lnTo>
                <a:close/>
              </a:path>
            </a:pathLst>
          </a:custGeom>
          <a:noFill/>
          <a:ln w="76200">
            <a:solidFill>
              <a:schemeClr val="folHlink"/>
            </a:solidFill>
            <a:round/>
            <a:headEnd/>
            <a:tailEnd/>
          </a:ln>
        </p:spPr>
        <p:txBody>
          <a:bodyPr wrap="none" anchor="ctr"/>
          <a:lstStyle/>
          <a:p>
            <a:endParaRPr lang="de-DE"/>
          </a:p>
        </p:txBody>
      </p:sp>
      <p:sp>
        <p:nvSpPr>
          <p:cNvPr id="723973" name="Arc 5"/>
          <p:cNvSpPr>
            <a:spLocks/>
          </p:cNvSpPr>
          <p:nvPr/>
        </p:nvSpPr>
        <p:spPr bwMode="gray">
          <a:xfrm>
            <a:off x="2132013" y="3001963"/>
            <a:ext cx="2716212" cy="1641475"/>
          </a:xfrm>
          <a:custGeom>
            <a:avLst/>
            <a:gdLst>
              <a:gd name="T0" fmla="*/ 0 w 21338"/>
              <a:gd name="T1" fmla="*/ 2147483647 h 21215"/>
              <a:gd name="T2" fmla="*/ 2147483647 w 21338"/>
              <a:gd name="T3" fmla="*/ 0 h 21215"/>
              <a:gd name="T4" fmla="*/ 2147483647 w 21338"/>
              <a:gd name="T5" fmla="*/ 2147483647 h 21215"/>
              <a:gd name="T6" fmla="*/ 0 60000 65536"/>
              <a:gd name="T7" fmla="*/ 0 60000 65536"/>
              <a:gd name="T8" fmla="*/ 0 60000 65536"/>
              <a:gd name="T9" fmla="*/ 0 w 21338"/>
              <a:gd name="T10" fmla="*/ 0 h 21215"/>
              <a:gd name="T11" fmla="*/ 21338 w 21338"/>
              <a:gd name="T12" fmla="*/ 21215 h 21215"/>
            </a:gdLst>
            <a:ahLst/>
            <a:cxnLst>
              <a:cxn ang="T6">
                <a:pos x="T0" y="T1"/>
              </a:cxn>
              <a:cxn ang="T7">
                <a:pos x="T2" y="T3"/>
              </a:cxn>
              <a:cxn ang="T8">
                <a:pos x="T4" y="T5"/>
              </a:cxn>
            </a:cxnLst>
            <a:rect l="T9" t="T10" r="T11" b="T12"/>
            <a:pathLst>
              <a:path w="21338" h="21215" fill="none" extrusionOk="0">
                <a:moveTo>
                  <a:pt x="-1" y="17863"/>
                </a:moveTo>
                <a:cubicBezTo>
                  <a:pt x="1413" y="8861"/>
                  <a:pt x="8325" y="1714"/>
                  <a:pt x="17276" y="0"/>
                </a:cubicBezTo>
              </a:path>
              <a:path w="21338" h="21215" stroke="0" extrusionOk="0">
                <a:moveTo>
                  <a:pt x="-1" y="17863"/>
                </a:moveTo>
                <a:cubicBezTo>
                  <a:pt x="1413" y="8861"/>
                  <a:pt x="8325" y="1714"/>
                  <a:pt x="17276" y="0"/>
                </a:cubicBezTo>
                <a:lnTo>
                  <a:pt x="21338" y="21215"/>
                </a:lnTo>
                <a:close/>
              </a:path>
            </a:pathLst>
          </a:custGeom>
          <a:noFill/>
          <a:ln w="76200">
            <a:solidFill>
              <a:schemeClr val="folHlink"/>
            </a:solidFill>
            <a:round/>
            <a:headEnd/>
            <a:tailEnd/>
          </a:ln>
        </p:spPr>
        <p:txBody>
          <a:bodyPr wrap="none" anchor="ctr"/>
          <a:lstStyle/>
          <a:p>
            <a:endParaRPr lang="de-DE"/>
          </a:p>
        </p:txBody>
      </p:sp>
      <p:sp>
        <p:nvSpPr>
          <p:cNvPr id="8197" name="Rectangle 6"/>
          <p:cNvSpPr>
            <a:spLocks noGrp="1" noChangeArrowheads="1"/>
          </p:cNvSpPr>
          <p:nvPr>
            <p:ph type="title"/>
          </p:nvPr>
        </p:nvSpPr>
        <p:spPr/>
        <p:txBody>
          <a:bodyPr/>
          <a:lstStyle/>
          <a:p>
            <a:r>
              <a:rPr lang="de-DE" dirty="0" smtClean="0"/>
              <a:t>Flexible y escalable</a:t>
            </a:r>
          </a:p>
        </p:txBody>
      </p:sp>
      <p:pic>
        <p:nvPicPr>
          <p:cNvPr id="723976" name="Picture 8" descr="j0226828"/>
          <p:cNvPicPr>
            <a:picLocks noChangeAspect="1" noChangeArrowheads="1"/>
          </p:cNvPicPr>
          <p:nvPr/>
        </p:nvPicPr>
        <p:blipFill>
          <a:blip r:embed="rId3" cstate="print">
            <a:lum bright="18000" contrast="-36000"/>
            <a:grayscl/>
          </a:blip>
          <a:srcRect/>
          <a:stretch>
            <a:fillRect/>
          </a:stretch>
        </p:blipFill>
        <p:spPr bwMode="gray">
          <a:xfrm>
            <a:off x="692150" y="3644900"/>
            <a:ext cx="2078038" cy="1716088"/>
          </a:xfrm>
          <a:prstGeom prst="rect">
            <a:avLst/>
          </a:prstGeom>
          <a:noFill/>
          <a:ln w="9525">
            <a:noFill/>
            <a:miter lim="800000"/>
            <a:headEnd/>
            <a:tailEnd/>
          </a:ln>
        </p:spPr>
      </p:pic>
      <p:sp>
        <p:nvSpPr>
          <p:cNvPr id="723977" name="Text Box 9"/>
          <p:cNvSpPr txBox="1">
            <a:spLocks noChangeArrowheads="1"/>
          </p:cNvSpPr>
          <p:nvPr/>
        </p:nvSpPr>
        <p:spPr bwMode="gray">
          <a:xfrm>
            <a:off x="581025" y="5394325"/>
            <a:ext cx="3085140" cy="400110"/>
          </a:xfrm>
          <a:prstGeom prst="rect">
            <a:avLst/>
          </a:prstGeom>
          <a:noFill/>
          <a:ln w="9525">
            <a:noFill/>
            <a:miter lim="800000"/>
            <a:headEnd/>
            <a:tailEnd/>
          </a:ln>
        </p:spPr>
        <p:txBody>
          <a:bodyPr wrap="none">
            <a:spAutoFit/>
          </a:bodyPr>
          <a:lstStyle/>
          <a:p>
            <a:pPr algn="l"/>
            <a:r>
              <a:rPr lang="de-DE" dirty="0"/>
              <a:t>… </a:t>
            </a:r>
            <a:r>
              <a:rPr lang="de-DE" dirty="0" smtClean="0"/>
              <a:t>Todo tipo de Industrias</a:t>
            </a:r>
            <a:endParaRPr lang="de-DE" dirty="0"/>
          </a:p>
        </p:txBody>
      </p:sp>
      <p:sp>
        <p:nvSpPr>
          <p:cNvPr id="723978" name="Text Box 10"/>
          <p:cNvSpPr txBox="1">
            <a:spLocks noChangeArrowheads="1"/>
          </p:cNvSpPr>
          <p:nvPr/>
        </p:nvSpPr>
        <p:spPr bwMode="gray">
          <a:xfrm>
            <a:off x="5133975" y="2190750"/>
            <a:ext cx="3281668" cy="877163"/>
          </a:xfrm>
          <a:prstGeom prst="rect">
            <a:avLst/>
          </a:prstGeom>
          <a:noFill/>
          <a:ln w="9525">
            <a:noFill/>
            <a:miter lim="800000"/>
            <a:headEnd/>
            <a:tailEnd/>
          </a:ln>
        </p:spPr>
        <p:txBody>
          <a:bodyPr wrap="none">
            <a:spAutoFit/>
          </a:bodyPr>
          <a:lstStyle/>
          <a:p>
            <a:pPr marL="395288" indent="-395288" algn="l"/>
            <a:r>
              <a:rPr lang="de-DE" sz="1700" dirty="0"/>
              <a:t>… </a:t>
            </a:r>
            <a:r>
              <a:rPr lang="de-DE" sz="1700" dirty="0" smtClean="0"/>
              <a:t>Corporaciones, Instituciones </a:t>
            </a:r>
            <a:r>
              <a:rPr lang="de-DE" sz="1700" dirty="0"/>
              <a:t/>
            </a:r>
            <a:br>
              <a:rPr lang="de-DE" sz="1700" dirty="0"/>
            </a:br>
            <a:r>
              <a:rPr lang="de-DE" sz="1700" dirty="0" smtClean="0"/>
              <a:t>y Gobierno</a:t>
            </a:r>
            <a:r>
              <a:rPr lang="de-DE" sz="1700" dirty="0"/>
              <a:t/>
            </a:r>
            <a:br>
              <a:rPr lang="de-DE" sz="1700" dirty="0"/>
            </a:br>
            <a:endParaRPr lang="de-DE" sz="1700" dirty="0"/>
          </a:p>
        </p:txBody>
      </p:sp>
      <p:sp>
        <p:nvSpPr>
          <p:cNvPr id="723979" name="AutoShape 11"/>
          <p:cNvSpPr>
            <a:spLocks noChangeArrowheads="1"/>
          </p:cNvSpPr>
          <p:nvPr/>
        </p:nvSpPr>
        <p:spPr bwMode="gray">
          <a:xfrm>
            <a:off x="485775" y="2452688"/>
            <a:ext cx="1444625" cy="400110"/>
          </a:xfrm>
          <a:prstGeom prst="homePlate">
            <a:avLst>
              <a:gd name="adj" fmla="val 36145"/>
            </a:avLst>
          </a:prstGeom>
          <a:solidFill>
            <a:srgbClr val="00538D"/>
          </a:solidFill>
          <a:ln w="9525">
            <a:noFill/>
            <a:miter lim="800000"/>
            <a:headEnd/>
            <a:tailEnd/>
          </a:ln>
        </p:spPr>
        <p:txBody>
          <a:bodyPr wrap="square">
            <a:spAutoFit/>
          </a:bodyPr>
          <a:lstStyle/>
          <a:p>
            <a:pPr marL="395288" indent="-395288" algn="l"/>
            <a:r>
              <a:rPr lang="de-DE" dirty="0" smtClean="0">
                <a:solidFill>
                  <a:schemeClr val="bg1"/>
                </a:solidFill>
              </a:rPr>
              <a:t>Para </a:t>
            </a:r>
            <a:r>
              <a:rPr lang="de-DE" dirty="0">
                <a:solidFill>
                  <a:schemeClr val="bg1"/>
                </a:solidFill>
              </a:rPr>
              <a:t>…</a:t>
            </a:r>
          </a:p>
        </p:txBody>
      </p:sp>
      <p:sp>
        <p:nvSpPr>
          <p:cNvPr id="723980" name="Text Box 12"/>
          <p:cNvSpPr txBox="1">
            <a:spLocks noChangeArrowheads="1"/>
          </p:cNvSpPr>
          <p:nvPr/>
        </p:nvSpPr>
        <p:spPr bwMode="gray">
          <a:xfrm>
            <a:off x="1198443" y="6091238"/>
            <a:ext cx="3262432" cy="400110"/>
          </a:xfrm>
          <a:prstGeom prst="rect">
            <a:avLst/>
          </a:prstGeom>
          <a:noFill/>
          <a:ln w="9525">
            <a:noFill/>
            <a:miter lim="800000"/>
            <a:headEnd/>
            <a:tailEnd/>
          </a:ln>
        </p:spPr>
        <p:txBody>
          <a:bodyPr wrap="none">
            <a:spAutoFit/>
          </a:bodyPr>
          <a:lstStyle/>
          <a:p>
            <a:pPr marL="395288" indent="-395288" algn="r"/>
            <a:r>
              <a:rPr lang="de-DE" dirty="0">
                <a:solidFill>
                  <a:schemeClr val="bg1"/>
                </a:solidFill>
              </a:rPr>
              <a:t>… </a:t>
            </a:r>
            <a:r>
              <a:rPr lang="de-DE" dirty="0" smtClean="0">
                <a:solidFill>
                  <a:schemeClr val="bg1"/>
                </a:solidFill>
              </a:rPr>
              <a:t>Cualquier departamento</a:t>
            </a:r>
            <a:endParaRPr lang="de-DE" dirty="0">
              <a:solidFill>
                <a:schemeClr val="bg1"/>
              </a:solidFill>
            </a:endParaRPr>
          </a:p>
        </p:txBody>
      </p:sp>
      <p:sp>
        <p:nvSpPr>
          <p:cNvPr id="723981" name="Arc 13"/>
          <p:cNvSpPr>
            <a:spLocks/>
          </p:cNvSpPr>
          <p:nvPr/>
        </p:nvSpPr>
        <p:spPr bwMode="gray">
          <a:xfrm>
            <a:off x="4641850" y="4559300"/>
            <a:ext cx="2955925" cy="1754188"/>
          </a:xfrm>
          <a:custGeom>
            <a:avLst/>
            <a:gdLst>
              <a:gd name="T0" fmla="*/ 2147483647 w 23218"/>
              <a:gd name="T1" fmla="*/ 0 h 22665"/>
              <a:gd name="T2" fmla="*/ 0 w 23218"/>
              <a:gd name="T3" fmla="*/ 2147483647 h 22665"/>
              <a:gd name="T4" fmla="*/ 2147483647 w 23218"/>
              <a:gd name="T5" fmla="*/ 2147483647 h 22665"/>
              <a:gd name="T6" fmla="*/ 0 60000 65536"/>
              <a:gd name="T7" fmla="*/ 0 60000 65536"/>
              <a:gd name="T8" fmla="*/ 0 60000 65536"/>
              <a:gd name="T9" fmla="*/ 0 w 23218"/>
              <a:gd name="T10" fmla="*/ 0 h 22665"/>
              <a:gd name="T11" fmla="*/ 23218 w 23218"/>
              <a:gd name="T12" fmla="*/ 22665 h 22665"/>
            </a:gdLst>
            <a:ahLst/>
            <a:cxnLst>
              <a:cxn ang="T6">
                <a:pos x="T0" y="T1"/>
              </a:cxn>
              <a:cxn ang="T7">
                <a:pos x="T2" y="T3"/>
              </a:cxn>
              <a:cxn ang="T8">
                <a:pos x="T4" y="T5"/>
              </a:cxn>
            </a:cxnLst>
            <a:rect l="T9" t="T10" r="T11" b="T12"/>
            <a:pathLst>
              <a:path w="23218" h="22665" fill="none" extrusionOk="0">
                <a:moveTo>
                  <a:pt x="23191" y="0"/>
                </a:moveTo>
                <a:cubicBezTo>
                  <a:pt x="23209" y="354"/>
                  <a:pt x="23218" y="709"/>
                  <a:pt x="23218" y="1065"/>
                </a:cubicBezTo>
                <a:cubicBezTo>
                  <a:pt x="23218" y="12994"/>
                  <a:pt x="13547" y="22665"/>
                  <a:pt x="1618" y="22665"/>
                </a:cubicBezTo>
                <a:cubicBezTo>
                  <a:pt x="1078" y="22665"/>
                  <a:pt x="538" y="22644"/>
                  <a:pt x="-1" y="22604"/>
                </a:cubicBezTo>
              </a:path>
              <a:path w="23218" h="22665" stroke="0" extrusionOk="0">
                <a:moveTo>
                  <a:pt x="23191" y="0"/>
                </a:moveTo>
                <a:cubicBezTo>
                  <a:pt x="23209" y="354"/>
                  <a:pt x="23218" y="709"/>
                  <a:pt x="23218" y="1065"/>
                </a:cubicBezTo>
                <a:cubicBezTo>
                  <a:pt x="23218" y="12994"/>
                  <a:pt x="13547" y="22665"/>
                  <a:pt x="1618" y="22665"/>
                </a:cubicBezTo>
                <a:cubicBezTo>
                  <a:pt x="1078" y="22665"/>
                  <a:pt x="538" y="22644"/>
                  <a:pt x="-1" y="22604"/>
                </a:cubicBezTo>
                <a:lnTo>
                  <a:pt x="1618" y="1065"/>
                </a:lnTo>
                <a:close/>
              </a:path>
            </a:pathLst>
          </a:custGeom>
          <a:noFill/>
          <a:ln w="76200">
            <a:solidFill>
              <a:schemeClr val="folHlink"/>
            </a:solidFill>
            <a:round/>
            <a:headEnd/>
            <a:tailEnd type="arrow" w="med" len="med"/>
          </a:ln>
        </p:spPr>
        <p:txBody>
          <a:bodyPr wrap="none" anchor="ctr"/>
          <a:lstStyle/>
          <a:p>
            <a:endParaRPr lang="de-DE"/>
          </a:p>
        </p:txBody>
      </p:sp>
      <p:grpSp>
        <p:nvGrpSpPr>
          <p:cNvPr id="2" name="Group 39"/>
          <p:cNvGrpSpPr>
            <a:grpSpLocks/>
          </p:cNvGrpSpPr>
          <p:nvPr/>
        </p:nvGrpSpPr>
        <p:grpSpPr bwMode="auto">
          <a:xfrm>
            <a:off x="3376613" y="1844675"/>
            <a:ext cx="2057400" cy="2798763"/>
            <a:chOff x="2008" y="1413"/>
            <a:chExt cx="1305" cy="1637"/>
          </a:xfrm>
        </p:grpSpPr>
        <p:grpSp>
          <p:nvGrpSpPr>
            <p:cNvPr id="8215" name="Group 38"/>
            <p:cNvGrpSpPr>
              <a:grpSpLocks/>
            </p:cNvGrpSpPr>
            <p:nvPr/>
          </p:nvGrpSpPr>
          <p:grpSpPr bwMode="auto">
            <a:xfrm>
              <a:off x="2008" y="1413"/>
              <a:ext cx="1305" cy="1533"/>
              <a:chOff x="2008" y="1413"/>
              <a:chExt cx="1305" cy="1533"/>
            </a:xfrm>
          </p:grpSpPr>
          <p:pic>
            <p:nvPicPr>
              <p:cNvPr id="8219" name="Picture 27" descr="j0202648"/>
              <p:cNvPicPr>
                <a:picLocks noChangeAspect="1" noChangeArrowheads="1"/>
              </p:cNvPicPr>
              <p:nvPr/>
            </p:nvPicPr>
            <p:blipFill>
              <a:blip r:embed="rId4" cstate="print">
                <a:lum bright="42000" contrast="-16000"/>
                <a:grayscl/>
              </a:blip>
              <a:srcRect l="19765" r="3941" b="16969"/>
              <a:stretch>
                <a:fillRect/>
              </a:stretch>
            </p:blipFill>
            <p:spPr bwMode="gray">
              <a:xfrm>
                <a:off x="2008" y="1413"/>
                <a:ext cx="1305" cy="1533"/>
              </a:xfrm>
              <a:prstGeom prst="rect">
                <a:avLst/>
              </a:prstGeom>
              <a:noFill/>
              <a:ln w="9525">
                <a:noFill/>
                <a:miter lim="800000"/>
                <a:headEnd/>
                <a:tailEnd/>
              </a:ln>
            </p:spPr>
          </p:pic>
          <p:pic>
            <p:nvPicPr>
              <p:cNvPr id="8220" name="Picture 28" descr="j0202648"/>
              <p:cNvPicPr>
                <a:picLocks noChangeAspect="1" noChangeArrowheads="1"/>
              </p:cNvPicPr>
              <p:nvPr/>
            </p:nvPicPr>
            <p:blipFill>
              <a:blip r:embed="rId4" cstate="print">
                <a:lum bright="42000" contrast="-16000"/>
                <a:grayscl/>
              </a:blip>
              <a:srcRect l="19942" t="23326" r="61647" b="62939"/>
              <a:stretch>
                <a:fillRect/>
              </a:stretch>
            </p:blipFill>
            <p:spPr bwMode="gray">
              <a:xfrm>
                <a:off x="2010" y="2381"/>
                <a:ext cx="313" cy="254"/>
              </a:xfrm>
              <a:prstGeom prst="rect">
                <a:avLst/>
              </a:prstGeom>
              <a:noFill/>
              <a:ln w="9525">
                <a:noFill/>
                <a:miter lim="800000"/>
                <a:headEnd/>
                <a:tailEnd/>
              </a:ln>
            </p:spPr>
          </p:pic>
        </p:grpSp>
        <p:pic>
          <p:nvPicPr>
            <p:cNvPr id="8216" name="Picture 29" descr="j0202648"/>
            <p:cNvPicPr>
              <a:picLocks noChangeAspect="1" noChangeArrowheads="1"/>
            </p:cNvPicPr>
            <p:nvPr/>
          </p:nvPicPr>
          <p:blipFill>
            <a:blip r:embed="rId4" cstate="print">
              <a:lum bright="42000" contrast="-16000"/>
              <a:grayscl/>
            </a:blip>
            <a:srcRect l="19765" t="23326" r="61647" b="62939"/>
            <a:stretch>
              <a:fillRect/>
            </a:stretch>
          </p:blipFill>
          <p:spPr bwMode="gray">
            <a:xfrm>
              <a:off x="2010" y="2627"/>
              <a:ext cx="316" cy="322"/>
            </a:xfrm>
            <a:prstGeom prst="rect">
              <a:avLst/>
            </a:prstGeom>
            <a:noFill/>
            <a:ln w="9525">
              <a:noFill/>
              <a:miter lim="800000"/>
              <a:headEnd/>
              <a:tailEnd/>
            </a:ln>
          </p:spPr>
        </p:pic>
        <p:sp>
          <p:nvSpPr>
            <p:cNvPr id="8217" name="Rectangle 30"/>
            <p:cNvSpPr>
              <a:spLocks noChangeArrowheads="1"/>
            </p:cNvSpPr>
            <p:nvPr/>
          </p:nvSpPr>
          <p:spPr bwMode="gray">
            <a:xfrm>
              <a:off x="2324" y="2165"/>
              <a:ext cx="228" cy="824"/>
            </a:xfrm>
            <a:prstGeom prst="rect">
              <a:avLst/>
            </a:prstGeom>
            <a:solidFill>
              <a:schemeClr val="bg1"/>
            </a:solidFill>
            <a:ln w="76200" algn="ctr">
              <a:noFill/>
              <a:miter lim="800000"/>
              <a:headEnd/>
              <a:tailEnd/>
            </a:ln>
          </p:spPr>
          <p:txBody>
            <a:bodyPr wrap="none" anchor="ctr"/>
            <a:lstStyle/>
            <a:p>
              <a:endParaRPr lang="de-DE"/>
            </a:p>
          </p:txBody>
        </p:sp>
        <p:pic>
          <p:nvPicPr>
            <p:cNvPr id="8218" name="Picture 31" descr="j0202648"/>
            <p:cNvPicPr>
              <a:picLocks noChangeAspect="1" noChangeArrowheads="1"/>
            </p:cNvPicPr>
            <p:nvPr/>
          </p:nvPicPr>
          <p:blipFill>
            <a:blip r:embed="rId4" cstate="print">
              <a:lum bright="42000" contrast="-16000"/>
              <a:grayscl/>
            </a:blip>
            <a:srcRect l="50647" t="5449" r="8353" b="36378"/>
            <a:stretch>
              <a:fillRect/>
            </a:stretch>
          </p:blipFill>
          <p:spPr bwMode="gray">
            <a:xfrm flipH="1">
              <a:off x="2230" y="1976"/>
              <a:ext cx="697" cy="1074"/>
            </a:xfrm>
            <a:prstGeom prst="rect">
              <a:avLst/>
            </a:prstGeom>
            <a:noFill/>
            <a:ln w="9525">
              <a:noFill/>
              <a:miter lim="800000"/>
              <a:headEnd/>
              <a:tailEnd/>
            </a:ln>
          </p:spPr>
        </p:pic>
      </p:grpSp>
      <p:grpSp>
        <p:nvGrpSpPr>
          <p:cNvPr id="4" name="Group 32"/>
          <p:cNvGrpSpPr>
            <a:grpSpLocks/>
          </p:cNvGrpSpPr>
          <p:nvPr/>
        </p:nvGrpSpPr>
        <p:grpSpPr bwMode="auto">
          <a:xfrm>
            <a:off x="5768975" y="4106863"/>
            <a:ext cx="2365375" cy="1227137"/>
            <a:chOff x="3349" y="3415"/>
            <a:chExt cx="1203" cy="617"/>
          </a:xfrm>
        </p:grpSpPr>
        <p:pic>
          <p:nvPicPr>
            <p:cNvPr id="8212" name="Picture 33" descr="j0202648"/>
            <p:cNvPicPr>
              <a:picLocks noChangeAspect="1" noChangeArrowheads="1"/>
            </p:cNvPicPr>
            <p:nvPr/>
          </p:nvPicPr>
          <p:blipFill>
            <a:blip r:embed="rId4" cstate="print">
              <a:lum bright="42000" contrast="-16000"/>
              <a:grayscl/>
            </a:blip>
            <a:srcRect l="56242" t="83119" r="9059" b="3186"/>
            <a:stretch>
              <a:fillRect/>
            </a:stretch>
          </p:blipFill>
          <p:spPr bwMode="gray">
            <a:xfrm>
              <a:off x="4078" y="3832"/>
              <a:ext cx="474" cy="194"/>
            </a:xfrm>
            <a:prstGeom prst="rect">
              <a:avLst/>
            </a:prstGeom>
            <a:noFill/>
            <a:ln w="9525">
              <a:noFill/>
              <a:miter lim="800000"/>
              <a:headEnd/>
              <a:tailEnd/>
            </a:ln>
          </p:spPr>
        </p:pic>
        <p:pic>
          <p:nvPicPr>
            <p:cNvPr id="8213" name="Picture 34" descr="j0202648"/>
            <p:cNvPicPr>
              <a:picLocks noChangeAspect="1" noChangeArrowheads="1"/>
            </p:cNvPicPr>
            <p:nvPr/>
          </p:nvPicPr>
          <p:blipFill>
            <a:blip r:embed="rId4" cstate="print">
              <a:lum bright="42000" contrast="-16000"/>
              <a:grayscl/>
            </a:blip>
            <a:srcRect l="24840" t="72107" r="38705" b="2762"/>
            <a:stretch>
              <a:fillRect/>
            </a:stretch>
          </p:blipFill>
          <p:spPr bwMode="gray">
            <a:xfrm>
              <a:off x="3646" y="3676"/>
              <a:ext cx="498" cy="356"/>
            </a:xfrm>
            <a:prstGeom prst="rect">
              <a:avLst/>
            </a:prstGeom>
            <a:noFill/>
            <a:ln w="9525">
              <a:noFill/>
              <a:miter lim="800000"/>
              <a:headEnd/>
              <a:tailEnd/>
            </a:ln>
          </p:spPr>
        </p:pic>
        <p:pic>
          <p:nvPicPr>
            <p:cNvPr id="8214" name="Picture 35" descr="j0202648"/>
            <p:cNvPicPr>
              <a:picLocks noChangeAspect="1" noChangeArrowheads="1"/>
            </p:cNvPicPr>
            <p:nvPr/>
          </p:nvPicPr>
          <p:blipFill>
            <a:blip r:embed="rId4" cstate="print">
              <a:lum bright="42000" contrast="-16000"/>
              <a:grayscl/>
            </a:blip>
            <a:srcRect l="3099" t="53893" r="59569" b="18434"/>
            <a:stretch>
              <a:fillRect/>
            </a:stretch>
          </p:blipFill>
          <p:spPr bwMode="gray">
            <a:xfrm>
              <a:off x="3349" y="3415"/>
              <a:ext cx="510" cy="392"/>
            </a:xfrm>
            <a:prstGeom prst="rect">
              <a:avLst/>
            </a:prstGeom>
            <a:noFill/>
            <a:ln w="9525">
              <a:noFill/>
              <a:miter lim="800000"/>
              <a:headEnd/>
              <a:tailEnd/>
            </a:ln>
          </p:spPr>
        </p:pic>
      </p:grpSp>
      <p:grpSp>
        <p:nvGrpSpPr>
          <p:cNvPr id="5" name="Group 37"/>
          <p:cNvGrpSpPr>
            <a:grpSpLocks/>
          </p:cNvGrpSpPr>
          <p:nvPr/>
        </p:nvGrpSpPr>
        <p:grpSpPr bwMode="auto">
          <a:xfrm>
            <a:off x="3771900" y="4929195"/>
            <a:ext cx="3643313" cy="708026"/>
            <a:chOff x="2471" y="3206"/>
            <a:chExt cx="2209" cy="446"/>
          </a:xfrm>
        </p:grpSpPr>
        <p:sp>
          <p:nvSpPr>
            <p:cNvPr id="8210" name="Rectangle 36"/>
            <p:cNvSpPr>
              <a:spLocks noChangeArrowheads="1"/>
            </p:cNvSpPr>
            <p:nvPr/>
          </p:nvSpPr>
          <p:spPr bwMode="gray">
            <a:xfrm>
              <a:off x="4285" y="3439"/>
              <a:ext cx="395" cy="185"/>
            </a:xfrm>
            <a:prstGeom prst="rect">
              <a:avLst/>
            </a:prstGeom>
            <a:noFill/>
            <a:ln w="76200" algn="ctr">
              <a:noFill/>
              <a:miter lim="800000"/>
              <a:headEnd/>
              <a:tailEnd/>
            </a:ln>
          </p:spPr>
          <p:txBody>
            <a:bodyPr wrap="none" anchor="ctr"/>
            <a:lstStyle/>
            <a:p>
              <a:endParaRPr lang="de-DE"/>
            </a:p>
          </p:txBody>
        </p:sp>
        <p:sp>
          <p:nvSpPr>
            <p:cNvPr id="8211" name="Text Box 14"/>
            <p:cNvSpPr txBox="1">
              <a:spLocks noChangeArrowheads="1"/>
            </p:cNvSpPr>
            <p:nvPr/>
          </p:nvSpPr>
          <p:spPr bwMode="gray">
            <a:xfrm>
              <a:off x="2471" y="3206"/>
              <a:ext cx="1640" cy="446"/>
            </a:xfrm>
            <a:prstGeom prst="rect">
              <a:avLst/>
            </a:prstGeom>
            <a:noFill/>
            <a:ln w="9525">
              <a:noFill/>
              <a:miter lim="800000"/>
              <a:headEnd/>
              <a:tailEnd/>
            </a:ln>
          </p:spPr>
          <p:txBody>
            <a:bodyPr wrap="square">
              <a:spAutoFit/>
            </a:bodyPr>
            <a:lstStyle/>
            <a:p>
              <a:pPr marL="361950" indent="-361950" algn="l"/>
              <a:r>
                <a:rPr lang="de-DE" dirty="0"/>
                <a:t>… </a:t>
              </a:r>
              <a:r>
                <a:rPr lang="de-DE" dirty="0" smtClean="0"/>
                <a:t>Pymes y medianas empresas</a:t>
              </a:r>
              <a:endParaRPr lang="de-DE" dirty="0"/>
            </a:p>
          </p:txBody>
        </p:sp>
      </p:grpSp>
      <p:sp>
        <p:nvSpPr>
          <p:cNvPr id="8207" name="Rectangle 40"/>
          <p:cNvSpPr>
            <a:spLocks noChangeArrowheads="1"/>
          </p:cNvSpPr>
          <p:nvPr/>
        </p:nvSpPr>
        <p:spPr bwMode="gray">
          <a:xfrm>
            <a:off x="5595938" y="3852863"/>
            <a:ext cx="881062" cy="166687"/>
          </a:xfrm>
          <a:prstGeom prst="rect">
            <a:avLst/>
          </a:prstGeom>
          <a:solidFill>
            <a:schemeClr val="bg1"/>
          </a:solidFill>
          <a:ln w="9525" algn="ctr">
            <a:noFill/>
            <a:miter lim="800000"/>
            <a:headEnd/>
            <a:tailEnd/>
          </a:ln>
        </p:spPr>
        <p:txBody>
          <a:bodyPr wrap="none" anchor="ctr"/>
          <a:lstStyle/>
          <a:p>
            <a:endParaRPr lang="de-DE"/>
          </a:p>
        </p:txBody>
      </p:sp>
      <p:sp>
        <p:nvSpPr>
          <p:cNvPr id="8208" name="Rectangle 41"/>
          <p:cNvSpPr>
            <a:spLocks noChangeArrowheads="1"/>
          </p:cNvSpPr>
          <p:nvPr/>
        </p:nvSpPr>
        <p:spPr bwMode="gray">
          <a:xfrm>
            <a:off x="5843588" y="3944938"/>
            <a:ext cx="969962" cy="300037"/>
          </a:xfrm>
          <a:prstGeom prst="rect">
            <a:avLst/>
          </a:prstGeom>
          <a:solidFill>
            <a:schemeClr val="bg1"/>
          </a:solidFill>
          <a:ln w="9525" algn="ctr">
            <a:noFill/>
            <a:miter lim="800000"/>
            <a:headEnd/>
            <a:tailEnd/>
          </a:ln>
        </p:spPr>
        <p:txBody>
          <a:bodyPr wrap="none" anchor="ctr"/>
          <a:lstStyle/>
          <a:p>
            <a:endParaRPr lang="de-DE"/>
          </a:p>
        </p:txBody>
      </p:sp>
      <p:sp>
        <p:nvSpPr>
          <p:cNvPr id="8209" name="Rectangle 42"/>
          <p:cNvSpPr>
            <a:spLocks noChangeArrowheads="1"/>
          </p:cNvSpPr>
          <p:nvPr/>
        </p:nvSpPr>
        <p:spPr bwMode="gray">
          <a:xfrm>
            <a:off x="3744913" y="2906713"/>
            <a:ext cx="104775" cy="288925"/>
          </a:xfrm>
          <a:prstGeom prst="rect">
            <a:avLst/>
          </a:prstGeom>
          <a:noFill/>
          <a:ln w="9525" algn="ctr">
            <a:noFill/>
            <a:miter lim="800000"/>
            <a:headEnd/>
            <a:tailEnd/>
          </a:ln>
        </p:spPr>
        <p:txBody>
          <a:bodyPr wrap="none" anchor="ctr"/>
          <a:lstStyle/>
          <a:p>
            <a:endParaRPr lang="de-DE"/>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23979"/>
                                        </p:tgtEl>
                                        <p:attrNameLst>
                                          <p:attrName>style.visibility</p:attrName>
                                        </p:attrNameLst>
                                      </p:cBhvr>
                                      <p:to>
                                        <p:strVal val="visible"/>
                                      </p:to>
                                    </p:set>
                                    <p:animEffect transition="in" filter="wipe(left)">
                                      <p:cBhvr>
                                        <p:cTn id="7" dur="500"/>
                                        <p:tgtEl>
                                          <p:spTgt spid="7239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3976"/>
                                        </p:tgtEl>
                                        <p:attrNameLst>
                                          <p:attrName>style.visibility</p:attrName>
                                        </p:attrNameLst>
                                      </p:cBhvr>
                                      <p:to>
                                        <p:strVal val="visible"/>
                                      </p:to>
                                    </p:set>
                                    <p:animEffect transition="in" filter="fade">
                                      <p:cBhvr>
                                        <p:cTn id="11" dur="300"/>
                                        <p:tgtEl>
                                          <p:spTgt spid="723976"/>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723977"/>
                                        </p:tgtEl>
                                        <p:attrNameLst>
                                          <p:attrName>style.visibility</p:attrName>
                                        </p:attrNameLst>
                                      </p:cBhvr>
                                      <p:to>
                                        <p:strVal val="visible"/>
                                      </p:to>
                                    </p:set>
                                    <p:anim calcmode="lin" valueType="num">
                                      <p:cBhvr>
                                        <p:cTn id="14" dur="300" fill="hold"/>
                                        <p:tgtEl>
                                          <p:spTgt spid="723977"/>
                                        </p:tgtEl>
                                        <p:attrNameLst>
                                          <p:attrName>ppt_w</p:attrName>
                                        </p:attrNameLst>
                                      </p:cBhvr>
                                      <p:tavLst>
                                        <p:tav tm="0">
                                          <p:val>
                                            <p:strVal val="#ppt_w*0.70"/>
                                          </p:val>
                                        </p:tav>
                                        <p:tav tm="100000">
                                          <p:val>
                                            <p:strVal val="#ppt_w"/>
                                          </p:val>
                                        </p:tav>
                                      </p:tavLst>
                                    </p:anim>
                                    <p:anim calcmode="lin" valueType="num">
                                      <p:cBhvr>
                                        <p:cTn id="15" dur="300" fill="hold"/>
                                        <p:tgtEl>
                                          <p:spTgt spid="723977"/>
                                        </p:tgtEl>
                                        <p:attrNameLst>
                                          <p:attrName>ppt_h</p:attrName>
                                        </p:attrNameLst>
                                      </p:cBhvr>
                                      <p:tavLst>
                                        <p:tav tm="0">
                                          <p:val>
                                            <p:strVal val="#ppt_h"/>
                                          </p:val>
                                        </p:tav>
                                        <p:tav tm="100000">
                                          <p:val>
                                            <p:strVal val="#ppt_h"/>
                                          </p:val>
                                        </p:tav>
                                      </p:tavLst>
                                    </p:anim>
                                    <p:animEffect transition="in" filter="fade">
                                      <p:cBhvr>
                                        <p:cTn id="16" dur="300"/>
                                        <p:tgtEl>
                                          <p:spTgt spid="723977"/>
                                        </p:tgtEl>
                                      </p:cBhvr>
                                    </p:animEffect>
                                  </p:childTnLst>
                                </p:cTn>
                              </p:par>
                            </p:childTnLst>
                          </p:cTn>
                        </p:par>
                        <p:par>
                          <p:cTn id="17" fill="hold">
                            <p:stCondLst>
                              <p:cond delay="800"/>
                            </p:stCondLst>
                            <p:childTnLst>
                              <p:par>
                                <p:cTn id="18" presetID="10" presetClass="entr" presetSubtype="0" fill="hold" nodeType="after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
                                        <p:tgtEl>
                                          <p:spTgt spid="2"/>
                                        </p:tgtEl>
                                      </p:cBhvr>
                                    </p:animEffect>
                                  </p:childTnLst>
                                </p:cTn>
                              </p:par>
                              <p:par>
                                <p:cTn id="21" presetID="55" presetClass="entr" presetSubtype="0" fill="hold" grpId="0" nodeType="withEffect">
                                  <p:stCondLst>
                                    <p:cond delay="300"/>
                                  </p:stCondLst>
                                  <p:childTnLst>
                                    <p:set>
                                      <p:cBhvr>
                                        <p:cTn id="22" dur="1" fill="hold">
                                          <p:stCondLst>
                                            <p:cond delay="0"/>
                                          </p:stCondLst>
                                        </p:cTn>
                                        <p:tgtEl>
                                          <p:spTgt spid="723978"/>
                                        </p:tgtEl>
                                        <p:attrNameLst>
                                          <p:attrName>style.visibility</p:attrName>
                                        </p:attrNameLst>
                                      </p:cBhvr>
                                      <p:to>
                                        <p:strVal val="visible"/>
                                      </p:to>
                                    </p:set>
                                    <p:anim calcmode="lin" valueType="num">
                                      <p:cBhvr>
                                        <p:cTn id="23" dur="500" fill="hold"/>
                                        <p:tgtEl>
                                          <p:spTgt spid="723978"/>
                                        </p:tgtEl>
                                        <p:attrNameLst>
                                          <p:attrName>ppt_w</p:attrName>
                                        </p:attrNameLst>
                                      </p:cBhvr>
                                      <p:tavLst>
                                        <p:tav tm="0">
                                          <p:val>
                                            <p:strVal val="#ppt_w*0.70"/>
                                          </p:val>
                                        </p:tav>
                                        <p:tav tm="100000">
                                          <p:val>
                                            <p:strVal val="#ppt_w"/>
                                          </p:val>
                                        </p:tav>
                                      </p:tavLst>
                                    </p:anim>
                                    <p:anim calcmode="lin" valueType="num">
                                      <p:cBhvr>
                                        <p:cTn id="24" dur="500" fill="hold"/>
                                        <p:tgtEl>
                                          <p:spTgt spid="723978"/>
                                        </p:tgtEl>
                                        <p:attrNameLst>
                                          <p:attrName>ppt_h</p:attrName>
                                        </p:attrNameLst>
                                      </p:cBhvr>
                                      <p:tavLst>
                                        <p:tav tm="0">
                                          <p:val>
                                            <p:strVal val="#ppt_h"/>
                                          </p:val>
                                        </p:tav>
                                        <p:tav tm="100000">
                                          <p:val>
                                            <p:strVal val="#ppt_h"/>
                                          </p:val>
                                        </p:tav>
                                      </p:tavLst>
                                    </p:anim>
                                    <p:animEffect transition="in" filter="fade">
                                      <p:cBhvr>
                                        <p:cTn id="25" dur="500"/>
                                        <p:tgtEl>
                                          <p:spTgt spid="723978"/>
                                        </p:tgtEl>
                                      </p:cBhvr>
                                    </p:animEffect>
                                  </p:childTnLst>
                                </p:cTn>
                              </p:par>
                            </p:childTnLst>
                          </p:cTn>
                        </p:par>
                        <p:par>
                          <p:cTn id="26" fill="hold">
                            <p:stCondLst>
                              <p:cond delay="1600"/>
                            </p:stCondLst>
                            <p:childTnLst>
                              <p:par>
                                <p:cTn id="27" presetID="10" presetClass="entr" presetSubtype="0" fill="hold" nodeType="afterEffect">
                                  <p:stCondLst>
                                    <p:cond delay="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
                                        <p:tgtEl>
                                          <p:spTgt spid="4"/>
                                        </p:tgtEl>
                                      </p:cBhvr>
                                    </p:animEffect>
                                  </p:childTnLst>
                                </p:cTn>
                              </p:par>
                              <p:par>
                                <p:cTn id="30" presetID="55" presetClass="entr" presetSubtype="0" fill="hold" nodeType="withEffect">
                                  <p:stCondLst>
                                    <p:cond delay="30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strVal val="#ppt_w*0.7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animEffect transition="in" filter="fade">
                                      <p:cBhvr>
                                        <p:cTn id="34" dur="500"/>
                                        <p:tgtEl>
                                          <p:spTgt spid="5"/>
                                        </p:tgtEl>
                                      </p:cBhvr>
                                    </p:animEffect>
                                  </p:childTnLst>
                                </p:cTn>
                              </p:par>
                            </p:childTnLst>
                          </p:cTn>
                        </p:par>
                        <p:par>
                          <p:cTn id="35" fill="hold">
                            <p:stCondLst>
                              <p:cond delay="2400"/>
                            </p:stCondLst>
                            <p:childTnLst>
                              <p:par>
                                <p:cTn id="36" presetID="18" presetClass="entr" presetSubtype="3" fill="hold" grpId="0" nodeType="afterEffect">
                                  <p:stCondLst>
                                    <p:cond delay="0"/>
                                  </p:stCondLst>
                                  <p:childTnLst>
                                    <p:set>
                                      <p:cBhvr>
                                        <p:cTn id="37" dur="1" fill="hold">
                                          <p:stCondLst>
                                            <p:cond delay="0"/>
                                          </p:stCondLst>
                                        </p:cTn>
                                        <p:tgtEl>
                                          <p:spTgt spid="723973"/>
                                        </p:tgtEl>
                                        <p:attrNameLst>
                                          <p:attrName>style.visibility</p:attrName>
                                        </p:attrNameLst>
                                      </p:cBhvr>
                                      <p:to>
                                        <p:strVal val="visible"/>
                                      </p:to>
                                    </p:set>
                                    <p:animEffect transition="in" filter="strips(upRight)">
                                      <p:cBhvr>
                                        <p:cTn id="38" dur="200"/>
                                        <p:tgtEl>
                                          <p:spTgt spid="723973"/>
                                        </p:tgtEl>
                                      </p:cBhvr>
                                    </p:animEffect>
                                  </p:childTnLst>
                                </p:cTn>
                              </p:par>
                            </p:childTnLst>
                          </p:cTn>
                        </p:par>
                        <p:par>
                          <p:cTn id="39" fill="hold">
                            <p:stCondLst>
                              <p:cond delay="2600"/>
                            </p:stCondLst>
                            <p:childTnLst>
                              <p:par>
                                <p:cTn id="40" presetID="18" presetClass="entr" presetSubtype="6" fill="hold" grpId="0" nodeType="afterEffect">
                                  <p:stCondLst>
                                    <p:cond delay="0"/>
                                  </p:stCondLst>
                                  <p:childTnLst>
                                    <p:set>
                                      <p:cBhvr>
                                        <p:cTn id="41" dur="1" fill="hold">
                                          <p:stCondLst>
                                            <p:cond delay="0"/>
                                          </p:stCondLst>
                                        </p:cTn>
                                        <p:tgtEl>
                                          <p:spTgt spid="723972"/>
                                        </p:tgtEl>
                                        <p:attrNameLst>
                                          <p:attrName>style.visibility</p:attrName>
                                        </p:attrNameLst>
                                      </p:cBhvr>
                                      <p:to>
                                        <p:strVal val="visible"/>
                                      </p:to>
                                    </p:set>
                                    <p:animEffect transition="in" filter="strips(downRight)">
                                      <p:cBhvr>
                                        <p:cTn id="42" dur="200"/>
                                        <p:tgtEl>
                                          <p:spTgt spid="723972"/>
                                        </p:tgtEl>
                                      </p:cBhvr>
                                    </p:animEffect>
                                  </p:childTnLst>
                                </p:cTn>
                              </p:par>
                            </p:childTnLst>
                          </p:cTn>
                        </p:par>
                        <p:par>
                          <p:cTn id="43" fill="hold">
                            <p:stCondLst>
                              <p:cond delay="2800"/>
                            </p:stCondLst>
                            <p:childTnLst>
                              <p:par>
                                <p:cTn id="44" presetID="22" presetClass="entr" presetSubtype="1" fill="hold" grpId="0" nodeType="afterEffect">
                                  <p:stCondLst>
                                    <p:cond delay="0"/>
                                  </p:stCondLst>
                                  <p:childTnLst>
                                    <p:set>
                                      <p:cBhvr>
                                        <p:cTn id="45" dur="1" fill="hold">
                                          <p:stCondLst>
                                            <p:cond delay="0"/>
                                          </p:stCondLst>
                                        </p:cTn>
                                        <p:tgtEl>
                                          <p:spTgt spid="723981"/>
                                        </p:tgtEl>
                                        <p:attrNameLst>
                                          <p:attrName>style.visibility</p:attrName>
                                        </p:attrNameLst>
                                      </p:cBhvr>
                                      <p:to>
                                        <p:strVal val="visible"/>
                                      </p:to>
                                    </p:set>
                                    <p:animEffect transition="in" filter="wipe(up)">
                                      <p:cBhvr>
                                        <p:cTn id="46" dur="300"/>
                                        <p:tgtEl>
                                          <p:spTgt spid="723981"/>
                                        </p:tgtEl>
                                      </p:cBhvr>
                                    </p:animEffect>
                                  </p:childTnLst>
                                </p:cTn>
                              </p:par>
                            </p:childTnLst>
                          </p:cTn>
                        </p:par>
                        <p:par>
                          <p:cTn id="47" fill="hold">
                            <p:stCondLst>
                              <p:cond delay="3100"/>
                            </p:stCondLst>
                            <p:childTnLst>
                              <p:par>
                                <p:cTn id="48" presetID="1" presetClass="entr" presetSubtype="0" fill="hold" grpId="0" nodeType="afterEffect">
                                  <p:stCondLst>
                                    <p:cond delay="0"/>
                                  </p:stCondLst>
                                  <p:childTnLst>
                                    <p:set>
                                      <p:cBhvr>
                                        <p:cTn id="49" dur="1" fill="hold">
                                          <p:stCondLst>
                                            <p:cond delay="0"/>
                                          </p:stCondLst>
                                        </p:cTn>
                                        <p:tgtEl>
                                          <p:spTgt spid="723980"/>
                                        </p:tgtEl>
                                        <p:attrNameLst>
                                          <p:attrName>style.visibility</p:attrName>
                                        </p:attrNameLst>
                                      </p:cBhvr>
                                      <p:to>
                                        <p:strVal val="visible"/>
                                      </p:to>
                                    </p:set>
                                  </p:childTnLst>
                                </p:cTn>
                              </p:par>
                            </p:childTnLst>
                          </p:cTn>
                        </p:par>
                        <p:par>
                          <p:cTn id="50" fill="hold">
                            <p:stCondLst>
                              <p:cond delay="3100"/>
                            </p:stCondLst>
                            <p:childTnLst>
                              <p:par>
                                <p:cTn id="51" presetID="22" presetClass="entr" presetSubtype="2" fill="hold" grpId="0" nodeType="afterEffect">
                                  <p:stCondLst>
                                    <p:cond delay="0"/>
                                  </p:stCondLst>
                                  <p:childTnLst>
                                    <p:set>
                                      <p:cBhvr>
                                        <p:cTn id="52" dur="1" fill="hold">
                                          <p:stCondLst>
                                            <p:cond delay="0"/>
                                          </p:stCondLst>
                                        </p:cTn>
                                        <p:tgtEl>
                                          <p:spTgt spid="723970"/>
                                        </p:tgtEl>
                                        <p:attrNameLst>
                                          <p:attrName>style.visibility</p:attrName>
                                        </p:attrNameLst>
                                      </p:cBhvr>
                                      <p:to>
                                        <p:strVal val="visible"/>
                                      </p:to>
                                    </p:set>
                                    <p:animEffect transition="in" filter="wipe(right)">
                                      <p:cBhvr>
                                        <p:cTn id="53" dur="500"/>
                                        <p:tgtEl>
                                          <p:spTgt spid="72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0" grpId="0" animBg="1"/>
      <p:bldP spid="723972" grpId="0" animBg="1"/>
      <p:bldP spid="723973" grpId="0" animBg="1"/>
      <p:bldP spid="723977" grpId="0"/>
      <p:bldP spid="723978" grpId="0"/>
      <p:bldP spid="723979" grpId="0" animBg="1"/>
      <p:bldP spid="723980" grpId="0"/>
      <p:bldP spid="7239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963863" y="2057400"/>
            <a:ext cx="5511800" cy="4800600"/>
          </a:xfrm>
          <a:prstGeom prst="rect">
            <a:avLst/>
          </a:prstGeom>
          <a:noFill/>
          <a:ln w="9525">
            <a:noFill/>
            <a:miter lim="800000"/>
            <a:headEnd/>
            <a:tailEnd/>
          </a:ln>
        </p:spPr>
      </p:pic>
      <p:sp>
        <p:nvSpPr>
          <p:cNvPr id="10243" name="Rectangle 3"/>
          <p:cNvSpPr>
            <a:spLocks noGrp="1" noChangeArrowheads="1"/>
          </p:cNvSpPr>
          <p:nvPr>
            <p:ph type="title"/>
          </p:nvPr>
        </p:nvSpPr>
        <p:spPr/>
        <p:txBody>
          <a:bodyPr/>
          <a:lstStyle/>
          <a:p>
            <a:r>
              <a:rPr lang="en-US" dirty="0" smtClean="0"/>
              <a:t>Tan </a:t>
            </a:r>
            <a:r>
              <a:rPr lang="en-US" dirty="0" err="1" smtClean="0"/>
              <a:t>fácil</a:t>
            </a:r>
            <a:r>
              <a:rPr lang="en-US" dirty="0" smtClean="0"/>
              <a:t> </a:t>
            </a:r>
            <a:r>
              <a:rPr lang="en-US" dirty="0" err="1" smtClean="0"/>
              <a:t>como</a:t>
            </a:r>
            <a:r>
              <a:rPr lang="en-US" dirty="0" smtClean="0"/>
              <a:t> 1, 2, 3…</a:t>
            </a:r>
            <a:r>
              <a:rPr lang="de-DE" dirty="0" smtClean="0"/>
              <a:t> </a:t>
            </a:r>
          </a:p>
        </p:txBody>
      </p:sp>
      <p:sp>
        <p:nvSpPr>
          <p:cNvPr id="793604" name="Rectangle 4"/>
          <p:cNvSpPr>
            <a:spLocks noChangeArrowheads="1"/>
          </p:cNvSpPr>
          <p:nvPr/>
        </p:nvSpPr>
        <p:spPr bwMode="gray">
          <a:xfrm>
            <a:off x="2947988" y="2055813"/>
            <a:ext cx="3511550" cy="4802187"/>
          </a:xfrm>
          <a:prstGeom prst="rect">
            <a:avLst/>
          </a:prstGeom>
          <a:gradFill rotWithShape="1">
            <a:gsLst>
              <a:gs pos="0">
                <a:schemeClr val="bg1">
                  <a:gamma/>
                  <a:tint val="0"/>
                  <a:invGamma/>
                </a:schemeClr>
              </a:gs>
              <a:gs pos="100000">
                <a:schemeClr val="bg1">
                  <a:alpha val="0"/>
                </a:schemeClr>
              </a:gs>
            </a:gsLst>
            <a:lin ang="0" scaled="1"/>
          </a:gradFill>
          <a:ln w="9525" algn="ctr">
            <a:noFill/>
            <a:miter lim="800000"/>
            <a:headEnd/>
            <a:tailEnd/>
          </a:ln>
          <a:effectLst/>
        </p:spPr>
        <p:txBody>
          <a:bodyPr wrap="none" anchor="ctr"/>
          <a:lstStyle/>
          <a:p>
            <a:pPr>
              <a:defRPr/>
            </a:pPr>
            <a:endParaRPr lang="de-DE"/>
          </a:p>
        </p:txBody>
      </p:sp>
      <p:sp>
        <p:nvSpPr>
          <p:cNvPr id="793605" name="Rectangle 5"/>
          <p:cNvSpPr>
            <a:spLocks noChangeArrowheads="1"/>
          </p:cNvSpPr>
          <p:nvPr/>
        </p:nvSpPr>
        <p:spPr bwMode="gray">
          <a:xfrm>
            <a:off x="339725" y="2828925"/>
            <a:ext cx="6670675" cy="784830"/>
          </a:xfrm>
          <a:prstGeom prst="rect">
            <a:avLst/>
          </a:prstGeom>
          <a:noFill/>
          <a:ln w="9525">
            <a:noFill/>
            <a:miter lim="800000"/>
            <a:headEnd/>
            <a:tailEnd/>
          </a:ln>
        </p:spPr>
        <p:txBody>
          <a:bodyPr wrap="square">
            <a:spAutoFit/>
          </a:bodyPr>
          <a:lstStyle/>
          <a:p>
            <a:pPr marL="361950" indent="-361950" algn="l" eaLnBrk="1" hangingPunct="1">
              <a:spcAft>
                <a:spcPts val="600"/>
              </a:spcAft>
              <a:buClr>
                <a:srgbClr val="00538D"/>
              </a:buClr>
              <a:buFont typeface="Wingdings" pitchFamily="2" charset="2"/>
              <a:buChar char="n"/>
            </a:pPr>
            <a:r>
              <a:rPr lang="de-DE" dirty="0" smtClean="0"/>
              <a:t>Fácil de instalar, configurar</a:t>
            </a:r>
          </a:p>
          <a:p>
            <a:pPr marL="361950" indent="-361950" algn="l" eaLnBrk="1" hangingPunct="1">
              <a:spcAft>
                <a:spcPts val="600"/>
              </a:spcAft>
              <a:buClr>
                <a:srgbClr val="00538D"/>
              </a:buClr>
            </a:pPr>
            <a:r>
              <a:rPr lang="de-DE" dirty="0" smtClean="0"/>
              <a:t>e integrar</a:t>
            </a:r>
            <a:endParaRPr lang="de-DE" dirty="0"/>
          </a:p>
        </p:txBody>
      </p:sp>
      <p:sp>
        <p:nvSpPr>
          <p:cNvPr id="793606" name="Rectangle 6"/>
          <p:cNvSpPr>
            <a:spLocks noChangeArrowheads="1"/>
          </p:cNvSpPr>
          <p:nvPr/>
        </p:nvSpPr>
        <p:spPr bwMode="gray">
          <a:xfrm>
            <a:off x="339725" y="3857625"/>
            <a:ext cx="4181475" cy="400110"/>
          </a:xfrm>
          <a:prstGeom prst="rect">
            <a:avLst/>
          </a:prstGeom>
          <a:noFill/>
          <a:ln w="9525">
            <a:noFill/>
            <a:miter lim="800000"/>
            <a:headEnd/>
            <a:tailEnd/>
          </a:ln>
        </p:spPr>
        <p:txBody>
          <a:bodyPr wrap="square">
            <a:spAutoFit/>
          </a:bodyPr>
          <a:lstStyle/>
          <a:p>
            <a:pPr marL="361950" indent="-361950" algn="l" eaLnBrk="1" hangingPunct="1">
              <a:spcAft>
                <a:spcPts val="600"/>
              </a:spcAft>
              <a:buClr>
                <a:srgbClr val="00538D"/>
              </a:buClr>
              <a:buFont typeface="Wingdings" pitchFamily="2" charset="2"/>
              <a:buChar char="n"/>
            </a:pPr>
            <a:r>
              <a:rPr lang="de-DE" dirty="0" smtClean="0"/>
              <a:t>Fácilidad para la administración</a:t>
            </a:r>
            <a:endParaRPr lang="de-DE" dirty="0"/>
          </a:p>
        </p:txBody>
      </p:sp>
      <p:sp>
        <p:nvSpPr>
          <p:cNvPr id="793607" name="Rectangle 7"/>
          <p:cNvSpPr>
            <a:spLocks noChangeArrowheads="1"/>
          </p:cNvSpPr>
          <p:nvPr/>
        </p:nvSpPr>
        <p:spPr bwMode="gray">
          <a:xfrm>
            <a:off x="349250" y="4887913"/>
            <a:ext cx="3457575" cy="707886"/>
          </a:xfrm>
          <a:prstGeom prst="rect">
            <a:avLst/>
          </a:prstGeom>
          <a:noFill/>
          <a:ln w="9525">
            <a:noFill/>
            <a:miter lim="800000"/>
            <a:headEnd/>
            <a:tailEnd/>
          </a:ln>
        </p:spPr>
        <p:txBody>
          <a:bodyPr>
            <a:spAutoFit/>
          </a:bodyPr>
          <a:lstStyle/>
          <a:p>
            <a:pPr marL="361950" indent="-361950" algn="l" eaLnBrk="1" hangingPunct="1">
              <a:spcAft>
                <a:spcPts val="600"/>
              </a:spcAft>
              <a:buClr>
                <a:srgbClr val="00538D"/>
              </a:buClr>
              <a:buFont typeface="Wingdings" pitchFamily="2" charset="2"/>
              <a:buChar char="n"/>
            </a:pPr>
            <a:r>
              <a:rPr lang="de-DE" dirty="0" smtClean="0"/>
              <a:t>Mínimo entrenamiento de usuarios</a:t>
            </a:r>
            <a:endParaRPr lang="de-DE" dirty="0"/>
          </a:p>
        </p:txBody>
      </p:sp>
      <p:grpSp>
        <p:nvGrpSpPr>
          <p:cNvPr id="2" name="Group 8"/>
          <p:cNvGrpSpPr>
            <a:grpSpLocks/>
          </p:cNvGrpSpPr>
          <p:nvPr/>
        </p:nvGrpSpPr>
        <p:grpSpPr bwMode="auto">
          <a:xfrm>
            <a:off x="0" y="6148388"/>
            <a:ext cx="9142413" cy="723900"/>
            <a:chOff x="0" y="3809"/>
            <a:chExt cx="5759" cy="511"/>
          </a:xfrm>
        </p:grpSpPr>
        <p:sp>
          <p:nvSpPr>
            <p:cNvPr id="10250" name="Rectangle 9"/>
            <p:cNvSpPr>
              <a:spLocks noChangeArrowheads="1"/>
            </p:cNvSpPr>
            <p:nvPr/>
          </p:nvSpPr>
          <p:spPr bwMode="auto">
            <a:xfrm>
              <a:off x="0" y="3809"/>
              <a:ext cx="5759" cy="511"/>
            </a:xfrm>
            <a:prstGeom prst="rect">
              <a:avLst/>
            </a:prstGeom>
            <a:solidFill>
              <a:srgbClr val="00538D">
                <a:alpha val="79999"/>
              </a:srgbClr>
            </a:solidFill>
            <a:ln w="9525">
              <a:noFill/>
              <a:miter lim="800000"/>
              <a:headEnd/>
              <a:tailEnd/>
            </a:ln>
          </p:spPr>
          <p:txBody>
            <a:bodyPr wrap="none" anchor="ctr"/>
            <a:lstStyle/>
            <a:p>
              <a:endParaRPr lang="de-DE"/>
            </a:p>
          </p:txBody>
        </p:sp>
        <p:sp>
          <p:nvSpPr>
            <p:cNvPr id="10251" name="Rectangle 10"/>
            <p:cNvSpPr>
              <a:spLocks noChangeArrowheads="1"/>
            </p:cNvSpPr>
            <p:nvPr/>
          </p:nvSpPr>
          <p:spPr bwMode="gray">
            <a:xfrm>
              <a:off x="229" y="3836"/>
              <a:ext cx="5103" cy="280"/>
            </a:xfrm>
            <a:prstGeom prst="rect">
              <a:avLst/>
            </a:prstGeom>
            <a:noFill/>
            <a:ln w="9525">
              <a:noFill/>
              <a:miter lim="800000"/>
              <a:headEnd/>
              <a:tailEnd/>
            </a:ln>
          </p:spPr>
          <p:txBody>
            <a:bodyPr>
              <a:spAutoFit/>
            </a:bodyPr>
            <a:lstStyle/>
            <a:p>
              <a:pPr marL="414338" indent="-414338" algn="l">
                <a:buClr>
                  <a:schemeClr val="bg1"/>
                </a:buClr>
                <a:buFont typeface="Arial" charset="0"/>
                <a:buChar char="►"/>
              </a:pPr>
              <a:r>
                <a:rPr lang="de-DE" dirty="0" smtClean="0">
                  <a:solidFill>
                    <a:schemeClr val="bg1"/>
                  </a:solidFill>
                </a:rPr>
                <a:t>Resultado: bajo costo de TCO</a:t>
              </a:r>
              <a:endParaRPr lang="de-DE" dirty="0">
                <a:solidFill>
                  <a:schemeClr val="bg1"/>
                </a:solidFill>
              </a:endParaRPr>
            </a:p>
          </p:txBody>
        </p:sp>
      </p:grpSp>
      <p:sp>
        <p:nvSpPr>
          <p:cNvPr id="10249" name="Rectangle 11"/>
          <p:cNvSpPr>
            <a:spLocks noChangeArrowheads="1"/>
          </p:cNvSpPr>
          <p:nvPr/>
        </p:nvSpPr>
        <p:spPr bwMode="gray">
          <a:xfrm>
            <a:off x="0" y="3429000"/>
            <a:ext cx="9144000" cy="0"/>
          </a:xfrm>
          <a:prstGeom prst="rect">
            <a:avLst/>
          </a:prstGeom>
          <a:noFill/>
          <a:ln w="9525" algn="ctr">
            <a:noFill/>
            <a:miter lim="800000"/>
            <a:headEnd/>
            <a:tailEnd/>
          </a:ln>
        </p:spPr>
        <p:txBody>
          <a:bodyPr wrap="none" lIns="899829" tIns="899829" rIns="899829" anchor="ctr">
            <a:spAutoFit/>
          </a:bodyPr>
          <a:lstStyle/>
          <a:p>
            <a:pPr algn="r"/>
            <a:endParaRPr lang="de-DE" sz="1800">
              <a:latin typeface="Times"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93605"/>
                                        </p:tgtEl>
                                        <p:attrNameLst>
                                          <p:attrName>style.visibility</p:attrName>
                                        </p:attrNameLst>
                                      </p:cBhvr>
                                      <p:to>
                                        <p:strVal val="visible"/>
                                      </p:to>
                                    </p:set>
                                    <p:animEffect transition="in" filter="wipe(left)">
                                      <p:cBhvr>
                                        <p:cTn id="10" dur="400"/>
                                        <p:tgtEl>
                                          <p:spTgt spid="79360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93606"/>
                                        </p:tgtEl>
                                        <p:attrNameLst>
                                          <p:attrName>style.visibility</p:attrName>
                                        </p:attrNameLst>
                                      </p:cBhvr>
                                      <p:to>
                                        <p:strVal val="visible"/>
                                      </p:to>
                                    </p:set>
                                    <p:animEffect transition="in" filter="wipe(left)">
                                      <p:cBhvr>
                                        <p:cTn id="13" dur="400"/>
                                        <p:tgtEl>
                                          <p:spTgt spid="79360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93607"/>
                                        </p:tgtEl>
                                        <p:attrNameLst>
                                          <p:attrName>style.visibility</p:attrName>
                                        </p:attrNameLst>
                                      </p:cBhvr>
                                      <p:to>
                                        <p:strVal val="visible"/>
                                      </p:to>
                                    </p:set>
                                    <p:animEffect transition="in" filter="wipe(left)">
                                      <p:cBhvr>
                                        <p:cTn id="16" dur="400"/>
                                        <p:tgtEl>
                                          <p:spTgt spid="79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05" grpId="0"/>
      <p:bldP spid="793606" grpId="0"/>
      <p:bldP spid="7936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Stock_000000172052Medium"/>
          <p:cNvPicPr>
            <a:picLocks noChangeAspect="1" noChangeArrowheads="1"/>
          </p:cNvPicPr>
          <p:nvPr/>
        </p:nvPicPr>
        <p:blipFill>
          <a:blip r:embed="rId3" cstate="print"/>
          <a:srcRect/>
          <a:stretch>
            <a:fillRect/>
          </a:stretch>
        </p:blipFill>
        <p:spPr bwMode="gray">
          <a:xfrm>
            <a:off x="0" y="2047875"/>
            <a:ext cx="8461375" cy="4810125"/>
          </a:xfrm>
          <a:prstGeom prst="rect">
            <a:avLst/>
          </a:prstGeom>
          <a:noFill/>
          <a:ln w="9525">
            <a:noFill/>
            <a:miter lim="800000"/>
            <a:headEnd/>
            <a:tailEnd/>
          </a:ln>
        </p:spPr>
      </p:pic>
      <p:pic>
        <p:nvPicPr>
          <p:cNvPr id="783363" name="Picture 3" descr="bild-seite 7 Kopie"/>
          <p:cNvPicPr>
            <a:picLocks noChangeAspect="1" noChangeArrowheads="1"/>
          </p:cNvPicPr>
          <p:nvPr/>
        </p:nvPicPr>
        <p:blipFill>
          <a:blip r:embed="rId4" cstate="print"/>
          <a:srcRect/>
          <a:stretch>
            <a:fillRect/>
          </a:stretch>
        </p:blipFill>
        <p:spPr bwMode="auto">
          <a:xfrm>
            <a:off x="0" y="2047875"/>
            <a:ext cx="8461375" cy="4810125"/>
          </a:xfrm>
          <a:prstGeom prst="rect">
            <a:avLst/>
          </a:prstGeom>
          <a:noFill/>
          <a:ln w="9525">
            <a:noFill/>
            <a:miter lim="800000"/>
            <a:headEnd/>
            <a:tailEnd/>
          </a:ln>
        </p:spPr>
      </p:pic>
      <p:sp>
        <p:nvSpPr>
          <p:cNvPr id="11268" name="Rectangle 4"/>
          <p:cNvSpPr>
            <a:spLocks noGrp="1" noChangeArrowheads="1"/>
          </p:cNvSpPr>
          <p:nvPr>
            <p:ph type="title"/>
          </p:nvPr>
        </p:nvSpPr>
        <p:spPr/>
        <p:txBody>
          <a:bodyPr/>
          <a:lstStyle/>
          <a:p>
            <a:r>
              <a:rPr lang="de-DE" sz="2300" dirty="0" smtClean="0"/>
              <a:t>Porqué necesitamos del concepto Document Management ?</a:t>
            </a:r>
            <a:endParaRPr lang="de-DE" sz="2300" dirty="0" smtClean="0"/>
          </a:p>
        </p:txBody>
      </p:sp>
      <p:sp>
        <p:nvSpPr>
          <p:cNvPr id="783365" name="Rectangle 2"/>
          <p:cNvSpPr>
            <a:spLocks noChangeArrowheads="1"/>
          </p:cNvSpPr>
          <p:nvPr/>
        </p:nvSpPr>
        <p:spPr bwMode="gray">
          <a:xfrm>
            <a:off x="1631951" y="2700338"/>
            <a:ext cx="3829050" cy="2462213"/>
          </a:xfrm>
          <a:prstGeom prst="rect">
            <a:avLst/>
          </a:prstGeom>
          <a:noFill/>
          <a:ln w="9525">
            <a:noFill/>
            <a:miter lim="800000"/>
            <a:headEnd/>
            <a:tailEnd/>
          </a:ln>
        </p:spPr>
        <p:txBody>
          <a:bodyPr wrap="square">
            <a:spAutoFit/>
          </a:bodyPr>
          <a:lstStyle/>
          <a:p>
            <a:pPr algn="l" eaLnBrk="1" hangingPunct="1">
              <a:lnSpc>
                <a:spcPct val="110000"/>
              </a:lnSpc>
              <a:buClr>
                <a:srgbClr val="00538D"/>
              </a:buClr>
              <a:buFont typeface="Wingdings" pitchFamily="2" charset="2"/>
              <a:buNone/>
            </a:pPr>
            <a:r>
              <a:rPr lang="es-CO" dirty="0" smtClean="0"/>
              <a:t>Los trabajadores dentro de las compañías emplean el 50% de su tiempo buscando información, dejando solamente el 50% del tiempo restante para utilizar la información que han encontrado</a:t>
            </a:r>
            <a:endParaRPr lang="de-DE" dirty="0"/>
          </a:p>
        </p:txBody>
      </p:sp>
      <p:sp>
        <p:nvSpPr>
          <p:cNvPr id="783366" name="Text Box 6"/>
          <p:cNvSpPr txBox="1">
            <a:spLocks noChangeArrowheads="1"/>
          </p:cNvSpPr>
          <p:nvPr/>
        </p:nvSpPr>
        <p:spPr bwMode="gray">
          <a:xfrm>
            <a:off x="1651000" y="4987925"/>
            <a:ext cx="1517650" cy="366713"/>
          </a:xfrm>
          <a:prstGeom prst="rect">
            <a:avLst/>
          </a:prstGeom>
          <a:noFill/>
          <a:ln w="9525">
            <a:noFill/>
            <a:miter lim="800000"/>
            <a:headEnd/>
            <a:tailEnd/>
          </a:ln>
        </p:spPr>
        <p:txBody>
          <a:bodyPr wrap="none">
            <a:spAutoFit/>
          </a:bodyPr>
          <a:lstStyle/>
          <a:p>
            <a:pPr algn="l"/>
            <a:r>
              <a:rPr lang="de-DE" sz="1000" i="1"/>
              <a:t>Source: Reuters Study</a:t>
            </a:r>
            <a:r>
              <a:rPr lang="de-DE" sz="1800"/>
              <a:t> </a:t>
            </a:r>
          </a:p>
        </p:txBody>
      </p:sp>
      <p:grpSp>
        <p:nvGrpSpPr>
          <p:cNvPr id="2" name="Group 7"/>
          <p:cNvGrpSpPr>
            <a:grpSpLocks/>
          </p:cNvGrpSpPr>
          <p:nvPr/>
        </p:nvGrpSpPr>
        <p:grpSpPr bwMode="auto">
          <a:xfrm>
            <a:off x="857250" y="2616200"/>
            <a:ext cx="679450" cy="750888"/>
            <a:chOff x="306" y="1471"/>
            <a:chExt cx="428" cy="473"/>
          </a:xfrm>
        </p:grpSpPr>
        <p:sp>
          <p:nvSpPr>
            <p:cNvPr id="11275" name="AutoShape 8"/>
            <p:cNvSpPr>
              <a:spLocks noChangeArrowheads="1"/>
            </p:cNvSpPr>
            <p:nvPr/>
          </p:nvSpPr>
          <p:spPr bwMode="gray">
            <a:xfrm>
              <a:off x="306" y="1471"/>
              <a:ext cx="260" cy="473"/>
            </a:xfrm>
            <a:prstGeom prst="chevron">
              <a:avLst>
                <a:gd name="adj" fmla="val 54296"/>
              </a:avLst>
            </a:prstGeom>
            <a:solidFill>
              <a:srgbClr val="00538D"/>
            </a:solidFill>
            <a:ln w="9525">
              <a:noFill/>
              <a:miter lim="800000"/>
              <a:headEnd/>
              <a:tailEnd/>
            </a:ln>
          </p:spPr>
          <p:txBody>
            <a:bodyPr wrap="none" anchor="ctr"/>
            <a:lstStyle/>
            <a:p>
              <a:endParaRPr lang="de-DE"/>
            </a:p>
          </p:txBody>
        </p:sp>
        <p:sp>
          <p:nvSpPr>
            <p:cNvPr id="11276" name="AutoShape 9"/>
            <p:cNvSpPr>
              <a:spLocks noChangeArrowheads="1"/>
            </p:cNvSpPr>
            <p:nvPr/>
          </p:nvSpPr>
          <p:spPr bwMode="gray">
            <a:xfrm>
              <a:off x="474" y="1471"/>
              <a:ext cx="260" cy="473"/>
            </a:xfrm>
            <a:prstGeom prst="chevron">
              <a:avLst>
                <a:gd name="adj" fmla="val 54296"/>
              </a:avLst>
            </a:prstGeom>
            <a:solidFill>
              <a:srgbClr val="00538D"/>
            </a:solidFill>
            <a:ln w="9525">
              <a:noFill/>
              <a:miter lim="800000"/>
              <a:headEnd/>
              <a:tailEnd/>
            </a:ln>
          </p:spPr>
          <p:txBody>
            <a:bodyPr wrap="none" anchor="ctr"/>
            <a:lstStyle/>
            <a:p>
              <a:endParaRPr lang="de-DE"/>
            </a:p>
          </p:txBody>
        </p:sp>
      </p:grpSp>
      <p:grpSp>
        <p:nvGrpSpPr>
          <p:cNvPr id="3" name="Group 10"/>
          <p:cNvGrpSpPr>
            <a:grpSpLocks/>
          </p:cNvGrpSpPr>
          <p:nvPr/>
        </p:nvGrpSpPr>
        <p:grpSpPr bwMode="auto">
          <a:xfrm>
            <a:off x="5226050" y="4237038"/>
            <a:ext cx="679450" cy="750887"/>
            <a:chOff x="2867" y="2963"/>
            <a:chExt cx="428" cy="473"/>
          </a:xfrm>
        </p:grpSpPr>
        <p:sp>
          <p:nvSpPr>
            <p:cNvPr id="11273" name="AutoShape 11"/>
            <p:cNvSpPr>
              <a:spLocks noChangeArrowheads="1"/>
            </p:cNvSpPr>
            <p:nvPr/>
          </p:nvSpPr>
          <p:spPr bwMode="gray">
            <a:xfrm flipH="1">
              <a:off x="3035" y="2963"/>
              <a:ext cx="260" cy="473"/>
            </a:xfrm>
            <a:prstGeom prst="chevron">
              <a:avLst>
                <a:gd name="adj" fmla="val 54296"/>
              </a:avLst>
            </a:prstGeom>
            <a:solidFill>
              <a:srgbClr val="00538D"/>
            </a:solidFill>
            <a:ln w="9525">
              <a:noFill/>
              <a:miter lim="800000"/>
              <a:headEnd/>
              <a:tailEnd/>
            </a:ln>
          </p:spPr>
          <p:txBody>
            <a:bodyPr wrap="none" anchor="ctr"/>
            <a:lstStyle/>
            <a:p>
              <a:endParaRPr lang="de-DE"/>
            </a:p>
          </p:txBody>
        </p:sp>
        <p:sp>
          <p:nvSpPr>
            <p:cNvPr id="11274" name="AutoShape 12"/>
            <p:cNvSpPr>
              <a:spLocks noChangeArrowheads="1"/>
            </p:cNvSpPr>
            <p:nvPr/>
          </p:nvSpPr>
          <p:spPr bwMode="gray">
            <a:xfrm flipH="1">
              <a:off x="2867" y="2963"/>
              <a:ext cx="260" cy="473"/>
            </a:xfrm>
            <a:prstGeom prst="chevron">
              <a:avLst>
                <a:gd name="adj" fmla="val 54296"/>
              </a:avLst>
            </a:prstGeom>
            <a:solidFill>
              <a:srgbClr val="00538D"/>
            </a:solidFill>
            <a:ln w="9525">
              <a:noFill/>
              <a:miter lim="800000"/>
              <a:headEnd/>
              <a:tailEnd/>
            </a:ln>
          </p:spPr>
          <p:txBody>
            <a:bodyPr wrap="none" anchor="ctr"/>
            <a:lstStyle/>
            <a:p>
              <a:endParaRPr lang="de-DE"/>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83363"/>
                                        </p:tgtEl>
                                        <p:attrNameLst>
                                          <p:attrName>style.visibility</p:attrName>
                                        </p:attrNameLst>
                                      </p:cBhvr>
                                      <p:to>
                                        <p:strVal val="visible"/>
                                      </p:to>
                                    </p:set>
                                    <p:anim calcmode="lin" valueType="num">
                                      <p:cBhvr>
                                        <p:cTn id="7" dur="500" fill="hold"/>
                                        <p:tgtEl>
                                          <p:spTgt spid="783363"/>
                                        </p:tgtEl>
                                        <p:attrNameLst>
                                          <p:attrName>ppt_w</p:attrName>
                                        </p:attrNameLst>
                                      </p:cBhvr>
                                      <p:tavLst>
                                        <p:tav tm="0">
                                          <p:val>
                                            <p:strVal val="#ppt_w*0.70"/>
                                          </p:val>
                                        </p:tav>
                                        <p:tav tm="100000">
                                          <p:val>
                                            <p:strVal val="#ppt_w"/>
                                          </p:val>
                                        </p:tav>
                                      </p:tavLst>
                                    </p:anim>
                                    <p:anim calcmode="lin" valueType="num">
                                      <p:cBhvr>
                                        <p:cTn id="8" dur="500" fill="hold"/>
                                        <p:tgtEl>
                                          <p:spTgt spid="783363"/>
                                        </p:tgtEl>
                                        <p:attrNameLst>
                                          <p:attrName>ppt_h</p:attrName>
                                        </p:attrNameLst>
                                      </p:cBhvr>
                                      <p:tavLst>
                                        <p:tav tm="0">
                                          <p:val>
                                            <p:strVal val="#ppt_h"/>
                                          </p:val>
                                        </p:tav>
                                        <p:tav tm="100000">
                                          <p:val>
                                            <p:strVal val="#ppt_h"/>
                                          </p:val>
                                        </p:tav>
                                      </p:tavLst>
                                    </p:anim>
                                    <p:animEffect transition="in" filter="fade">
                                      <p:cBhvr>
                                        <p:cTn id="9" dur="500"/>
                                        <p:tgtEl>
                                          <p:spTgt spid="783363"/>
                                        </p:tgtEl>
                                      </p:cBhvr>
                                    </p:animEffect>
                                  </p:childTnLst>
                                </p:cTn>
                              </p:par>
                            </p:childTnLst>
                          </p:cTn>
                        </p:par>
                        <p:par>
                          <p:cTn id="10" fill="hold">
                            <p:stCondLst>
                              <p:cond delay="500"/>
                            </p:stCondLst>
                            <p:childTnLst>
                              <p:par>
                                <p:cTn id="11" presetID="22" presetClass="entr" presetSubtype="8" fill="hold" nodeType="afterEffect">
                                  <p:stCondLst>
                                    <p:cond delay="1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300"/>
                                        <p:tgtEl>
                                          <p:spTgt spid="2"/>
                                        </p:tgtEl>
                                      </p:cBhvr>
                                    </p:animEffect>
                                  </p:childTnLst>
                                </p:cTn>
                              </p:par>
                            </p:childTnLst>
                          </p:cTn>
                        </p:par>
                        <p:par>
                          <p:cTn id="14" fill="hold">
                            <p:stCondLst>
                              <p:cond delay="900"/>
                            </p:stCondLst>
                            <p:childTnLst>
                              <p:par>
                                <p:cTn id="15" presetID="27" presetClass="entr" presetSubtype="0" fill="hold" grpId="0" nodeType="afterEffect">
                                  <p:stCondLst>
                                    <p:cond delay="0"/>
                                  </p:stCondLst>
                                  <p:iterate type="lt">
                                    <p:tmPct val="7770"/>
                                  </p:iterate>
                                  <p:childTnLst>
                                    <p:set>
                                      <p:cBhvr>
                                        <p:cTn id="16" dur="1" fill="hold">
                                          <p:stCondLst>
                                            <p:cond delay="0"/>
                                          </p:stCondLst>
                                        </p:cTn>
                                        <p:tgtEl>
                                          <p:spTgt spid="783365"/>
                                        </p:tgtEl>
                                        <p:attrNameLst>
                                          <p:attrName>style.visibility</p:attrName>
                                        </p:attrNameLst>
                                      </p:cBhvr>
                                      <p:to>
                                        <p:strVal val="visible"/>
                                      </p:to>
                                    </p:set>
                                    <p:anim calcmode="discrete" valueType="clr">
                                      <p:cBhvr override="childStyle">
                                        <p:cTn id="17" dur="80"/>
                                        <p:tgtEl>
                                          <p:spTgt spid="78336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83365"/>
                                        </p:tgtEl>
                                        <p:attrNameLst>
                                          <p:attrName>fillcolor</p:attrName>
                                        </p:attrNameLst>
                                      </p:cBhvr>
                                      <p:tavLst>
                                        <p:tav tm="0">
                                          <p:val>
                                            <p:clrVal>
                                              <a:schemeClr val="accent2"/>
                                            </p:clrVal>
                                          </p:val>
                                        </p:tav>
                                        <p:tav tm="50000">
                                          <p:val>
                                            <p:clrVal>
                                              <a:schemeClr val="hlink"/>
                                            </p:clrVal>
                                          </p:val>
                                        </p:tav>
                                      </p:tavLst>
                                    </p:anim>
                                    <p:set>
                                      <p:cBhvr>
                                        <p:cTn id="19" dur="80"/>
                                        <p:tgtEl>
                                          <p:spTgt spid="783365"/>
                                        </p:tgtEl>
                                        <p:attrNameLst>
                                          <p:attrName>fill.type</p:attrName>
                                        </p:attrNameLst>
                                      </p:cBhvr>
                                      <p:to>
                                        <p:strVal val="solid"/>
                                      </p:to>
                                    </p:set>
                                  </p:childTnLst>
                                </p:cTn>
                              </p:par>
                            </p:childTnLst>
                          </p:cTn>
                        </p:par>
                        <p:par>
                          <p:cTn id="20" fill="hold">
                            <p:stCondLst>
                              <p:cond delay="1943"/>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300"/>
                                        <p:tgtEl>
                                          <p:spTgt spid="3"/>
                                        </p:tgtEl>
                                      </p:cBhvr>
                                    </p:animEffect>
                                  </p:childTnLst>
                                </p:cTn>
                              </p:par>
                            </p:childTnLst>
                          </p:cTn>
                        </p:par>
                        <p:par>
                          <p:cTn id="24" fill="hold">
                            <p:stCondLst>
                              <p:cond delay="2243"/>
                            </p:stCondLst>
                            <p:childTnLst>
                              <p:par>
                                <p:cTn id="25" presetID="55" presetClass="entr" presetSubtype="0" fill="hold" grpId="0" nodeType="afterEffect">
                                  <p:stCondLst>
                                    <p:cond delay="0"/>
                                  </p:stCondLst>
                                  <p:childTnLst>
                                    <p:set>
                                      <p:cBhvr>
                                        <p:cTn id="26" dur="1" fill="hold">
                                          <p:stCondLst>
                                            <p:cond delay="0"/>
                                          </p:stCondLst>
                                        </p:cTn>
                                        <p:tgtEl>
                                          <p:spTgt spid="783366"/>
                                        </p:tgtEl>
                                        <p:attrNameLst>
                                          <p:attrName>style.visibility</p:attrName>
                                        </p:attrNameLst>
                                      </p:cBhvr>
                                      <p:to>
                                        <p:strVal val="visible"/>
                                      </p:to>
                                    </p:set>
                                    <p:anim calcmode="lin" valueType="num">
                                      <p:cBhvr>
                                        <p:cTn id="27" dur="1000" fill="hold"/>
                                        <p:tgtEl>
                                          <p:spTgt spid="783366"/>
                                        </p:tgtEl>
                                        <p:attrNameLst>
                                          <p:attrName>ppt_w</p:attrName>
                                        </p:attrNameLst>
                                      </p:cBhvr>
                                      <p:tavLst>
                                        <p:tav tm="0">
                                          <p:val>
                                            <p:strVal val="#ppt_w*0.70"/>
                                          </p:val>
                                        </p:tav>
                                        <p:tav tm="100000">
                                          <p:val>
                                            <p:strVal val="#ppt_w"/>
                                          </p:val>
                                        </p:tav>
                                      </p:tavLst>
                                    </p:anim>
                                    <p:anim calcmode="lin" valueType="num">
                                      <p:cBhvr>
                                        <p:cTn id="28" dur="1000" fill="hold"/>
                                        <p:tgtEl>
                                          <p:spTgt spid="783366"/>
                                        </p:tgtEl>
                                        <p:attrNameLst>
                                          <p:attrName>ppt_h</p:attrName>
                                        </p:attrNameLst>
                                      </p:cBhvr>
                                      <p:tavLst>
                                        <p:tav tm="0">
                                          <p:val>
                                            <p:strVal val="#ppt_h"/>
                                          </p:val>
                                        </p:tav>
                                        <p:tav tm="100000">
                                          <p:val>
                                            <p:strVal val="#ppt_h"/>
                                          </p:val>
                                        </p:tav>
                                      </p:tavLst>
                                    </p:anim>
                                    <p:animEffect transition="in" filter="fade">
                                      <p:cBhvr>
                                        <p:cTn id="29" dur="1000"/>
                                        <p:tgtEl>
                                          <p:spTgt spid="78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5" grpId="0"/>
      <p:bldP spid="7833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5175"/>
            <a:ext cx="8229600" cy="1143000"/>
          </a:xfrm>
        </p:spPr>
        <p:txBody>
          <a:bodyPr/>
          <a:lstStyle/>
          <a:p>
            <a:r>
              <a:rPr lang="de-DE" b="1" dirty="0" smtClean="0">
                <a:solidFill>
                  <a:srgbClr val="ED1651"/>
                </a:solidFill>
              </a:rPr>
              <a:t>Problema: Islas de información</a:t>
            </a:r>
            <a:r>
              <a:rPr lang="de-DE" dirty="0" smtClean="0"/>
              <a:t> </a:t>
            </a:r>
            <a:br>
              <a:rPr lang="de-DE" dirty="0" smtClean="0"/>
            </a:br>
            <a:r>
              <a:rPr lang="de-DE" dirty="0" smtClean="0"/>
              <a:t>1 Proceso – 4 Búsquedas</a:t>
            </a:r>
          </a:p>
        </p:txBody>
      </p:sp>
      <p:sp>
        <p:nvSpPr>
          <p:cNvPr id="12291" name="Rectangle 3"/>
          <p:cNvSpPr>
            <a:spLocks noChangeArrowheads="1"/>
          </p:cNvSpPr>
          <p:nvPr/>
        </p:nvSpPr>
        <p:spPr bwMode="gray">
          <a:xfrm>
            <a:off x="7796213" y="3756025"/>
            <a:ext cx="204787" cy="196850"/>
          </a:xfrm>
          <a:prstGeom prst="rect">
            <a:avLst/>
          </a:prstGeom>
          <a:solidFill>
            <a:schemeClr val="bg1"/>
          </a:solidFill>
          <a:ln w="9525" algn="ctr">
            <a:noFill/>
            <a:miter lim="800000"/>
            <a:headEnd/>
            <a:tailEnd/>
          </a:ln>
        </p:spPr>
        <p:txBody>
          <a:bodyPr wrap="none" anchor="ctr"/>
          <a:lstStyle/>
          <a:p>
            <a:endParaRPr lang="de-DE"/>
          </a:p>
        </p:txBody>
      </p:sp>
      <p:sp>
        <p:nvSpPr>
          <p:cNvPr id="12292" name="Rectangle 4"/>
          <p:cNvSpPr>
            <a:spLocks noChangeArrowheads="1"/>
          </p:cNvSpPr>
          <p:nvPr/>
        </p:nvSpPr>
        <p:spPr bwMode="gray">
          <a:xfrm>
            <a:off x="7085013" y="3649663"/>
            <a:ext cx="204787" cy="196850"/>
          </a:xfrm>
          <a:prstGeom prst="rect">
            <a:avLst/>
          </a:prstGeom>
          <a:solidFill>
            <a:schemeClr val="bg1"/>
          </a:solidFill>
          <a:ln w="9525" algn="ctr">
            <a:noFill/>
            <a:miter lim="800000"/>
            <a:headEnd/>
            <a:tailEnd/>
          </a:ln>
        </p:spPr>
        <p:txBody>
          <a:bodyPr wrap="none" anchor="ctr"/>
          <a:lstStyle/>
          <a:p>
            <a:endParaRPr lang="de-DE"/>
          </a:p>
        </p:txBody>
      </p:sp>
      <p:pic>
        <p:nvPicPr>
          <p:cNvPr id="12293" name="Picture 5"/>
          <p:cNvPicPr>
            <a:picLocks noChangeAspect="1" noChangeArrowheads="1"/>
          </p:cNvPicPr>
          <p:nvPr/>
        </p:nvPicPr>
        <p:blipFill>
          <a:blip r:embed="rId3" cstate="print"/>
          <a:srcRect/>
          <a:stretch>
            <a:fillRect/>
          </a:stretch>
        </p:blipFill>
        <p:spPr bwMode="auto">
          <a:xfrm>
            <a:off x="6210300" y="2143125"/>
            <a:ext cx="2160588" cy="1882775"/>
          </a:xfrm>
          <a:prstGeom prst="rect">
            <a:avLst/>
          </a:prstGeom>
          <a:noFill/>
          <a:ln w="28575">
            <a:solidFill>
              <a:schemeClr val="tx2"/>
            </a:solidFill>
            <a:miter lim="800000"/>
            <a:headEnd/>
            <a:tailEnd/>
          </a:ln>
        </p:spPr>
      </p:pic>
      <p:pic>
        <p:nvPicPr>
          <p:cNvPr id="12294" name="Picture 6" descr="j0202077"/>
          <p:cNvPicPr>
            <a:picLocks noChangeAspect="1" noChangeArrowheads="1"/>
          </p:cNvPicPr>
          <p:nvPr/>
        </p:nvPicPr>
        <p:blipFill>
          <a:blip r:embed="rId4" cstate="print"/>
          <a:srcRect/>
          <a:stretch>
            <a:fillRect/>
          </a:stretch>
        </p:blipFill>
        <p:spPr bwMode="auto">
          <a:xfrm>
            <a:off x="101600" y="2163763"/>
            <a:ext cx="2160588" cy="1727200"/>
          </a:xfrm>
          <a:prstGeom prst="rect">
            <a:avLst/>
          </a:prstGeom>
          <a:noFill/>
          <a:ln w="28575">
            <a:solidFill>
              <a:schemeClr val="tx2"/>
            </a:solidFill>
            <a:miter lim="800000"/>
            <a:headEnd/>
            <a:tailEnd/>
          </a:ln>
        </p:spPr>
      </p:pic>
      <p:sp>
        <p:nvSpPr>
          <p:cNvPr id="779276" name="Line 12"/>
          <p:cNvSpPr>
            <a:spLocks noChangeShapeType="1"/>
          </p:cNvSpPr>
          <p:nvPr/>
        </p:nvSpPr>
        <p:spPr bwMode="auto">
          <a:xfrm flipH="1">
            <a:off x="2333625" y="4941888"/>
            <a:ext cx="942975" cy="565150"/>
          </a:xfrm>
          <a:prstGeom prst="line">
            <a:avLst/>
          </a:prstGeom>
          <a:noFill/>
          <a:ln w="57150">
            <a:solidFill>
              <a:srgbClr val="ED1651"/>
            </a:solidFill>
            <a:prstDash val="sysDot"/>
            <a:round/>
            <a:headEnd/>
            <a:tailEnd type="stealth" w="lg" len="med"/>
          </a:ln>
        </p:spPr>
        <p:txBody>
          <a:bodyPr wrap="none"/>
          <a:lstStyle/>
          <a:p>
            <a:endParaRPr lang="es-AR"/>
          </a:p>
        </p:txBody>
      </p:sp>
      <p:sp>
        <p:nvSpPr>
          <p:cNvPr id="779277" name="Line 13"/>
          <p:cNvSpPr>
            <a:spLocks noChangeShapeType="1"/>
          </p:cNvSpPr>
          <p:nvPr/>
        </p:nvSpPr>
        <p:spPr bwMode="auto">
          <a:xfrm flipV="1">
            <a:off x="5148263" y="2908300"/>
            <a:ext cx="979487" cy="520700"/>
          </a:xfrm>
          <a:prstGeom prst="line">
            <a:avLst/>
          </a:prstGeom>
          <a:noFill/>
          <a:ln w="57150">
            <a:solidFill>
              <a:srgbClr val="ED1651"/>
            </a:solidFill>
            <a:prstDash val="sysDot"/>
            <a:round/>
            <a:headEnd/>
            <a:tailEnd type="stealth" w="lg" len="med"/>
          </a:ln>
        </p:spPr>
        <p:txBody>
          <a:bodyPr wrap="none"/>
          <a:lstStyle/>
          <a:p>
            <a:endParaRPr lang="es-AR"/>
          </a:p>
        </p:txBody>
      </p:sp>
      <p:sp>
        <p:nvSpPr>
          <p:cNvPr id="779278" name="Line 14"/>
          <p:cNvSpPr>
            <a:spLocks noChangeShapeType="1"/>
          </p:cNvSpPr>
          <p:nvPr/>
        </p:nvSpPr>
        <p:spPr bwMode="auto">
          <a:xfrm>
            <a:off x="5076825" y="4941888"/>
            <a:ext cx="1031875" cy="655637"/>
          </a:xfrm>
          <a:prstGeom prst="line">
            <a:avLst/>
          </a:prstGeom>
          <a:noFill/>
          <a:ln w="57150">
            <a:solidFill>
              <a:srgbClr val="ED1651"/>
            </a:solidFill>
            <a:prstDash val="sysDot"/>
            <a:round/>
            <a:headEnd/>
            <a:tailEnd type="stealth" w="lg" len="med"/>
          </a:ln>
        </p:spPr>
        <p:txBody>
          <a:bodyPr wrap="none"/>
          <a:lstStyle/>
          <a:p>
            <a:endParaRPr lang="es-AR"/>
          </a:p>
        </p:txBody>
      </p:sp>
      <p:pic>
        <p:nvPicPr>
          <p:cNvPr id="12299" name="Picture 15"/>
          <p:cNvPicPr>
            <a:picLocks noChangeAspect="1" noChangeArrowheads="1"/>
          </p:cNvPicPr>
          <p:nvPr/>
        </p:nvPicPr>
        <p:blipFill>
          <a:blip r:embed="rId5" cstate="print"/>
          <a:srcRect/>
          <a:stretch>
            <a:fillRect/>
          </a:stretch>
        </p:blipFill>
        <p:spPr bwMode="auto">
          <a:xfrm>
            <a:off x="4305300" y="2963863"/>
            <a:ext cx="950913" cy="1368425"/>
          </a:xfrm>
          <a:prstGeom prst="rect">
            <a:avLst/>
          </a:prstGeom>
          <a:noFill/>
          <a:ln w="3175">
            <a:solidFill>
              <a:schemeClr val="tx2"/>
            </a:solidFill>
            <a:miter lim="800000"/>
            <a:headEnd/>
            <a:tailEnd/>
          </a:ln>
        </p:spPr>
      </p:pic>
      <p:sp>
        <p:nvSpPr>
          <p:cNvPr id="779280" name="Line 16"/>
          <p:cNvSpPr>
            <a:spLocks noChangeShapeType="1"/>
          </p:cNvSpPr>
          <p:nvPr/>
        </p:nvSpPr>
        <p:spPr bwMode="auto">
          <a:xfrm flipH="1" flipV="1">
            <a:off x="2297113" y="2925763"/>
            <a:ext cx="979487" cy="503237"/>
          </a:xfrm>
          <a:prstGeom prst="line">
            <a:avLst/>
          </a:prstGeom>
          <a:noFill/>
          <a:ln w="57150">
            <a:solidFill>
              <a:srgbClr val="ED1651"/>
            </a:solidFill>
            <a:prstDash val="sysDot"/>
            <a:round/>
            <a:headEnd/>
            <a:tailEnd type="stealth" w="lg" len="med"/>
          </a:ln>
        </p:spPr>
        <p:txBody>
          <a:bodyPr wrap="none"/>
          <a:lstStyle/>
          <a:p>
            <a:endParaRPr lang="es-AR"/>
          </a:p>
        </p:txBody>
      </p:sp>
      <p:grpSp>
        <p:nvGrpSpPr>
          <p:cNvPr id="12301" name="Group 17"/>
          <p:cNvGrpSpPr>
            <a:grpSpLocks/>
          </p:cNvGrpSpPr>
          <p:nvPr/>
        </p:nvGrpSpPr>
        <p:grpSpPr bwMode="auto">
          <a:xfrm>
            <a:off x="4333875" y="4565650"/>
            <a:ext cx="935038" cy="874713"/>
            <a:chOff x="2699" y="2069"/>
            <a:chExt cx="589" cy="551"/>
          </a:xfrm>
        </p:grpSpPr>
        <p:pic>
          <p:nvPicPr>
            <p:cNvPr id="12309" name="Picture 18"/>
            <p:cNvPicPr>
              <a:picLocks noChangeAspect="1" noChangeArrowheads="1"/>
            </p:cNvPicPr>
            <p:nvPr/>
          </p:nvPicPr>
          <p:blipFill>
            <a:blip r:embed="rId6" cstate="print"/>
            <a:srcRect t="-9109" r="13510"/>
            <a:stretch>
              <a:fillRect/>
            </a:stretch>
          </p:blipFill>
          <p:spPr bwMode="auto">
            <a:xfrm>
              <a:off x="2699" y="2069"/>
              <a:ext cx="589" cy="551"/>
            </a:xfrm>
            <a:prstGeom prst="rect">
              <a:avLst/>
            </a:prstGeom>
            <a:noFill/>
            <a:ln w="3175">
              <a:solidFill>
                <a:schemeClr val="tx2"/>
              </a:solidFill>
              <a:miter lim="800000"/>
              <a:headEnd/>
              <a:tailEnd/>
            </a:ln>
          </p:spPr>
        </p:pic>
        <p:pic>
          <p:nvPicPr>
            <p:cNvPr id="12310" name="Picture 19" descr="email_clipart_envelope"/>
            <p:cNvPicPr>
              <a:picLocks noChangeAspect="1" noChangeArrowheads="1"/>
            </p:cNvPicPr>
            <p:nvPr/>
          </p:nvPicPr>
          <p:blipFill>
            <a:blip r:embed="rId7" cstate="print"/>
            <a:srcRect/>
            <a:stretch>
              <a:fillRect/>
            </a:stretch>
          </p:blipFill>
          <p:spPr bwMode="auto">
            <a:xfrm>
              <a:off x="2744" y="2121"/>
              <a:ext cx="136" cy="84"/>
            </a:xfrm>
            <a:prstGeom prst="rect">
              <a:avLst/>
            </a:prstGeom>
            <a:solidFill>
              <a:srgbClr val="FFFF99"/>
            </a:solidFill>
            <a:ln w="9525">
              <a:noFill/>
              <a:miter lim="800000"/>
              <a:headEnd/>
              <a:tailEnd/>
            </a:ln>
          </p:spPr>
        </p:pic>
        <p:sp>
          <p:nvSpPr>
            <p:cNvPr id="12311" name="Rectangle 20"/>
            <p:cNvSpPr>
              <a:spLocks noChangeArrowheads="1"/>
            </p:cNvSpPr>
            <p:nvPr/>
          </p:nvSpPr>
          <p:spPr bwMode="gray">
            <a:xfrm>
              <a:off x="3061" y="2069"/>
              <a:ext cx="227" cy="91"/>
            </a:xfrm>
            <a:prstGeom prst="rect">
              <a:avLst/>
            </a:prstGeom>
            <a:noFill/>
            <a:ln w="9525">
              <a:noFill/>
              <a:miter lim="800000"/>
              <a:headEnd/>
              <a:tailEnd/>
            </a:ln>
          </p:spPr>
          <p:txBody>
            <a:bodyPr anchor="ctr"/>
            <a:lstStyle/>
            <a:p>
              <a:pPr algn="l">
                <a:lnSpc>
                  <a:spcPts val="3400"/>
                </a:lnSpc>
              </a:pPr>
              <a:r>
                <a:rPr lang="de-DE" sz="1000" b="1"/>
                <a:t>@</a:t>
              </a:r>
              <a:endParaRPr lang="de-DE" sz="1000" b="1">
                <a:solidFill>
                  <a:schemeClr val="tx2"/>
                </a:solidFill>
              </a:endParaRPr>
            </a:p>
          </p:txBody>
        </p:sp>
      </p:grpSp>
      <p:pic>
        <p:nvPicPr>
          <p:cNvPr id="12302" name="Picture 21"/>
          <p:cNvPicPr>
            <a:picLocks noChangeAspect="1" noChangeArrowheads="1"/>
          </p:cNvPicPr>
          <p:nvPr/>
        </p:nvPicPr>
        <p:blipFill>
          <a:blip r:embed="rId8" cstate="print"/>
          <a:srcRect l="27760" t="25871" r="46837" b="34854"/>
          <a:stretch>
            <a:fillRect/>
          </a:stretch>
        </p:blipFill>
        <p:spPr bwMode="gray">
          <a:xfrm>
            <a:off x="3205163" y="4221163"/>
            <a:ext cx="1016000" cy="1223962"/>
          </a:xfrm>
          <a:prstGeom prst="rect">
            <a:avLst/>
          </a:prstGeom>
          <a:noFill/>
          <a:ln w="3175" algn="ctr">
            <a:solidFill>
              <a:schemeClr val="tx2"/>
            </a:solidFill>
            <a:miter lim="800000"/>
            <a:headEnd/>
            <a:tailEnd/>
          </a:ln>
        </p:spPr>
      </p:pic>
      <p:grpSp>
        <p:nvGrpSpPr>
          <p:cNvPr id="12303" name="Group 22"/>
          <p:cNvGrpSpPr>
            <a:grpSpLocks/>
          </p:cNvGrpSpPr>
          <p:nvPr/>
        </p:nvGrpSpPr>
        <p:grpSpPr bwMode="auto">
          <a:xfrm>
            <a:off x="6194425" y="5002213"/>
            <a:ext cx="2195513" cy="1798637"/>
            <a:chOff x="3969" y="1298"/>
            <a:chExt cx="1346" cy="1133"/>
          </a:xfrm>
        </p:grpSpPr>
        <p:sp>
          <p:nvSpPr>
            <p:cNvPr id="12305" name="Rectangle 23"/>
            <p:cNvSpPr>
              <a:spLocks noChangeArrowheads="1"/>
            </p:cNvSpPr>
            <p:nvPr/>
          </p:nvSpPr>
          <p:spPr bwMode="gray">
            <a:xfrm>
              <a:off x="3969" y="1298"/>
              <a:ext cx="1346" cy="1133"/>
            </a:xfrm>
            <a:prstGeom prst="rect">
              <a:avLst/>
            </a:prstGeom>
            <a:solidFill>
              <a:schemeClr val="bg1"/>
            </a:solidFill>
            <a:ln w="28575" algn="ctr">
              <a:solidFill>
                <a:schemeClr val="tx2"/>
              </a:solidFill>
              <a:miter lim="800000"/>
              <a:headEnd/>
              <a:tailEnd/>
            </a:ln>
          </p:spPr>
          <p:txBody>
            <a:bodyPr wrap="none" anchor="ctr"/>
            <a:lstStyle/>
            <a:p>
              <a:pPr eaLnBrk="1" hangingPunct="1"/>
              <a:endParaRPr lang="de-DE" sz="1800"/>
            </a:p>
          </p:txBody>
        </p:sp>
        <p:pic>
          <p:nvPicPr>
            <p:cNvPr id="12306" name="Picture 24" descr="B00004W2KD"/>
            <p:cNvPicPr>
              <a:picLocks noChangeAspect="1" noChangeArrowheads="1"/>
            </p:cNvPicPr>
            <p:nvPr/>
          </p:nvPicPr>
          <p:blipFill>
            <a:blip r:embed="rId9" cstate="print"/>
            <a:srcRect/>
            <a:stretch>
              <a:fillRect/>
            </a:stretch>
          </p:blipFill>
          <p:spPr bwMode="auto">
            <a:xfrm>
              <a:off x="4785" y="1434"/>
              <a:ext cx="450" cy="582"/>
            </a:xfrm>
            <a:prstGeom prst="rect">
              <a:avLst/>
            </a:prstGeom>
            <a:noFill/>
            <a:ln w="9525">
              <a:solidFill>
                <a:schemeClr val="tx2"/>
              </a:solidFill>
              <a:miter lim="800000"/>
              <a:headEnd/>
              <a:tailEnd/>
            </a:ln>
          </p:spPr>
        </p:pic>
        <p:pic>
          <p:nvPicPr>
            <p:cNvPr id="12307" name="Picture 25" descr="exch_enterprise"/>
            <p:cNvPicPr>
              <a:picLocks noChangeAspect="1" noChangeArrowheads="1"/>
            </p:cNvPicPr>
            <p:nvPr/>
          </p:nvPicPr>
          <p:blipFill>
            <a:blip r:embed="rId10" cstate="print"/>
            <a:srcRect/>
            <a:stretch>
              <a:fillRect/>
            </a:stretch>
          </p:blipFill>
          <p:spPr bwMode="auto">
            <a:xfrm>
              <a:off x="4059" y="1434"/>
              <a:ext cx="480" cy="607"/>
            </a:xfrm>
            <a:prstGeom prst="rect">
              <a:avLst/>
            </a:prstGeom>
            <a:noFill/>
            <a:ln w="9525">
              <a:solidFill>
                <a:schemeClr val="tx2"/>
              </a:solidFill>
              <a:miter lim="800000"/>
              <a:headEnd/>
              <a:tailEnd/>
            </a:ln>
          </p:spPr>
        </p:pic>
        <p:pic>
          <p:nvPicPr>
            <p:cNvPr id="12308" name="Picture 26" descr="B0000C0XNH"/>
            <p:cNvPicPr>
              <a:picLocks noChangeAspect="1" noChangeArrowheads="1"/>
            </p:cNvPicPr>
            <p:nvPr/>
          </p:nvPicPr>
          <p:blipFill>
            <a:blip r:embed="rId11" cstate="print"/>
            <a:srcRect/>
            <a:stretch>
              <a:fillRect/>
            </a:stretch>
          </p:blipFill>
          <p:spPr bwMode="auto">
            <a:xfrm>
              <a:off x="4422" y="1706"/>
              <a:ext cx="477" cy="612"/>
            </a:xfrm>
            <a:prstGeom prst="rect">
              <a:avLst/>
            </a:prstGeom>
            <a:noFill/>
            <a:ln w="9525">
              <a:solidFill>
                <a:schemeClr val="tx2"/>
              </a:solidFill>
              <a:miter lim="800000"/>
              <a:headEnd/>
              <a:tailEnd/>
            </a:ln>
          </p:spPr>
        </p:pic>
      </p:grpSp>
      <p:pic>
        <p:nvPicPr>
          <p:cNvPr id="12304" name="Picture 27" descr="Gefalteterbrief"/>
          <p:cNvPicPr>
            <a:picLocks noChangeAspect="1" noChangeArrowheads="1"/>
          </p:cNvPicPr>
          <p:nvPr/>
        </p:nvPicPr>
        <p:blipFill>
          <a:blip r:embed="rId12" cstate="print"/>
          <a:srcRect/>
          <a:stretch>
            <a:fillRect/>
          </a:stretch>
        </p:blipFill>
        <p:spPr bwMode="auto">
          <a:xfrm>
            <a:off x="3146425" y="2941638"/>
            <a:ext cx="1128713" cy="1173162"/>
          </a:xfrm>
          <a:prstGeom prst="rect">
            <a:avLst/>
          </a:prstGeom>
          <a:noFill/>
          <a:ln w="9525">
            <a:noFill/>
            <a:miter lim="800000"/>
            <a:headEnd/>
            <a:tailEnd/>
          </a:ln>
        </p:spPr>
      </p:pic>
      <p:pic>
        <p:nvPicPr>
          <p:cNvPr id="12317" name="Picture 29" descr="Logo PowerPoint Seite 9"/>
          <p:cNvPicPr>
            <a:picLocks noChangeAspect="1" noChangeArrowheads="1"/>
          </p:cNvPicPr>
          <p:nvPr/>
        </p:nvPicPr>
        <p:blipFill>
          <a:blip r:embed="rId13" cstate="print"/>
          <a:srcRect/>
          <a:stretch>
            <a:fillRect/>
          </a:stretch>
        </p:blipFill>
        <p:spPr bwMode="auto">
          <a:xfrm>
            <a:off x="0" y="4864100"/>
            <a:ext cx="2319338" cy="19939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79280"/>
                                        </p:tgtEl>
                                        <p:attrNameLst>
                                          <p:attrName>style.visibility</p:attrName>
                                        </p:attrNameLst>
                                      </p:cBhvr>
                                      <p:to>
                                        <p:strVal val="visible"/>
                                      </p:to>
                                    </p:set>
                                    <p:animEffect transition="in" filter="wipe(right)">
                                      <p:cBhvr>
                                        <p:cTn id="7" dur="400"/>
                                        <p:tgtEl>
                                          <p:spTgt spid="779280"/>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779277"/>
                                        </p:tgtEl>
                                        <p:attrNameLst>
                                          <p:attrName>style.visibility</p:attrName>
                                        </p:attrNameLst>
                                      </p:cBhvr>
                                      <p:to>
                                        <p:strVal val="visible"/>
                                      </p:to>
                                    </p:set>
                                    <p:animEffect transition="in" filter="wipe(left)">
                                      <p:cBhvr>
                                        <p:cTn id="11" dur="400"/>
                                        <p:tgtEl>
                                          <p:spTgt spid="779277"/>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779278"/>
                                        </p:tgtEl>
                                        <p:attrNameLst>
                                          <p:attrName>style.visibility</p:attrName>
                                        </p:attrNameLst>
                                      </p:cBhvr>
                                      <p:to>
                                        <p:strVal val="visible"/>
                                      </p:to>
                                    </p:set>
                                    <p:animEffect transition="in" filter="wipe(left)">
                                      <p:cBhvr>
                                        <p:cTn id="15" dur="400"/>
                                        <p:tgtEl>
                                          <p:spTgt spid="779278"/>
                                        </p:tgtEl>
                                      </p:cBhvr>
                                    </p:animEffect>
                                  </p:childTnLst>
                                </p:cTn>
                              </p:par>
                            </p:childTnLst>
                          </p:cTn>
                        </p:par>
                        <p:par>
                          <p:cTn id="16" fill="hold">
                            <p:stCondLst>
                              <p:cond delay="1200"/>
                            </p:stCondLst>
                            <p:childTnLst>
                              <p:par>
                                <p:cTn id="17" presetID="22" presetClass="entr" presetSubtype="2" fill="hold" grpId="0" nodeType="afterEffect">
                                  <p:stCondLst>
                                    <p:cond delay="0"/>
                                  </p:stCondLst>
                                  <p:childTnLst>
                                    <p:set>
                                      <p:cBhvr>
                                        <p:cTn id="18" dur="1" fill="hold">
                                          <p:stCondLst>
                                            <p:cond delay="0"/>
                                          </p:stCondLst>
                                        </p:cTn>
                                        <p:tgtEl>
                                          <p:spTgt spid="779276"/>
                                        </p:tgtEl>
                                        <p:attrNameLst>
                                          <p:attrName>style.visibility</p:attrName>
                                        </p:attrNameLst>
                                      </p:cBhvr>
                                      <p:to>
                                        <p:strVal val="visible"/>
                                      </p:to>
                                    </p:set>
                                    <p:animEffect transition="in" filter="wipe(right)">
                                      <p:cBhvr>
                                        <p:cTn id="19" dur="400"/>
                                        <p:tgtEl>
                                          <p:spTgt spid="779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76" grpId="0" animBg="1"/>
      <p:bldP spid="779277" grpId="0" animBg="1"/>
      <p:bldP spid="779278" grpId="0" animBg="1"/>
      <p:bldP spid="779280" grpId="0" animBg="1"/>
    </p:bldLst>
  </p:timing>
</p:sld>
</file>

<file path=ppt/theme/theme1.xml><?xml version="1.0" encoding="utf-8"?>
<a:theme xmlns:a="http://schemas.openxmlformats.org/drawingml/2006/main" name="1_blank">
  <a:themeElements>
    <a:clrScheme name="1_blank 1">
      <a:dk1>
        <a:srgbClr val="3C3C3C"/>
      </a:dk1>
      <a:lt1>
        <a:srgbClr val="FFFFFF"/>
      </a:lt1>
      <a:dk2>
        <a:srgbClr val="00538D"/>
      </a:dk2>
      <a:lt2>
        <a:srgbClr val="FCBC86"/>
      </a:lt2>
      <a:accent1>
        <a:srgbClr val="BBC9E0"/>
      </a:accent1>
      <a:accent2>
        <a:srgbClr val="6D91BC"/>
      </a:accent2>
      <a:accent3>
        <a:srgbClr val="FFFFFF"/>
      </a:accent3>
      <a:accent4>
        <a:srgbClr val="323232"/>
      </a:accent4>
      <a:accent5>
        <a:srgbClr val="DAE1ED"/>
      </a:accent5>
      <a:accent6>
        <a:srgbClr val="6283AA"/>
      </a:accent6>
      <a:hlink>
        <a:srgbClr val="F58220"/>
      </a:hlink>
      <a:folHlink>
        <a:srgbClr val="72BF44"/>
      </a:folHlink>
    </a:clrScheme>
    <a:fontScheme name="1_blank">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3C3C3C"/>
        </a:dk1>
        <a:lt1>
          <a:srgbClr val="FFFFFF"/>
        </a:lt1>
        <a:dk2>
          <a:srgbClr val="00538D"/>
        </a:dk2>
        <a:lt2>
          <a:srgbClr val="FCBC86"/>
        </a:lt2>
        <a:accent1>
          <a:srgbClr val="BBC9E0"/>
        </a:accent1>
        <a:accent2>
          <a:srgbClr val="6D91BC"/>
        </a:accent2>
        <a:accent3>
          <a:srgbClr val="FFFFFF"/>
        </a:accent3>
        <a:accent4>
          <a:srgbClr val="323232"/>
        </a:accent4>
        <a:accent5>
          <a:srgbClr val="DAE1ED"/>
        </a:accent5>
        <a:accent6>
          <a:srgbClr val="6283AA"/>
        </a:accent6>
        <a:hlink>
          <a:srgbClr val="F58220"/>
        </a:hlink>
        <a:folHlink>
          <a:srgbClr val="72BF4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DOCUWARE PPT</Template>
  <TotalTime>7095</TotalTime>
  <Words>1045</Words>
  <Application>Microsoft Office PowerPoint</Application>
  <PresentationFormat>Presentación en pantalla (4:3)</PresentationFormat>
  <Paragraphs>92</Paragraphs>
  <Slides>17</Slides>
  <Notes>16</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17</vt:i4>
      </vt:variant>
    </vt:vector>
  </HeadingPairs>
  <TitlesOfParts>
    <vt:vector size="25" baseType="lpstr">
      <vt:lpstr>Arial</vt:lpstr>
      <vt:lpstr>Times</vt:lpstr>
      <vt:lpstr>Wingdings</vt:lpstr>
      <vt:lpstr>ＭＳ Ｐゴシック</vt:lpstr>
      <vt:lpstr>Wingdings 3</vt:lpstr>
      <vt:lpstr>Times New Roman</vt:lpstr>
      <vt:lpstr>1_blank</vt:lpstr>
      <vt:lpstr>Image</vt:lpstr>
      <vt:lpstr>Gestión documental electrónica</vt:lpstr>
      <vt:lpstr>Presentación de PowerPoint</vt:lpstr>
      <vt:lpstr>DocuWare Group  Pioneer and Technology Leader</vt:lpstr>
      <vt:lpstr>The DocuWare Group Worldwide</vt:lpstr>
      <vt:lpstr>Knowledgeable Network of Local Partners</vt:lpstr>
      <vt:lpstr>Flexible y escalable</vt:lpstr>
      <vt:lpstr>Tan fácil como 1, 2, 3… </vt:lpstr>
      <vt:lpstr>Porqué necesitamos del concepto Document Management ?</vt:lpstr>
      <vt:lpstr>Problema: Islas de información  1 Proceso – 4 Búsquedas</vt:lpstr>
      <vt:lpstr>Solución:  1 Almacenamiento central para TODOS los tipos de Documentos</vt:lpstr>
      <vt:lpstr>Beneficio:  Visión general del proceso</vt:lpstr>
      <vt:lpstr>Ventajas:  Procesos y flujos documentales</vt:lpstr>
      <vt:lpstr>World-wide Access</vt:lpstr>
      <vt:lpstr>CONNECT to Toshiba</vt:lpstr>
      <vt:lpstr>CONNECT to Toshiba</vt:lpstr>
      <vt:lpstr>CONNECT to SharePoint</vt:lpstr>
      <vt:lpstr>Principales Clientes de DocuWare</vt:lpstr>
    </vt:vector>
  </TitlesOfParts>
  <Company>DocuWare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Standard  for Document Management</dc:title>
  <dc:creator>Max Ertl</dc:creator>
  <cp:lastModifiedBy>Moreda, Leonardo</cp:lastModifiedBy>
  <cp:revision>687</cp:revision>
  <cp:lastPrinted>1601-01-01T00:00:00Z</cp:lastPrinted>
  <dcterms:created xsi:type="dcterms:W3CDTF">2003-01-28T07:46:53Z</dcterms:created>
  <dcterms:modified xsi:type="dcterms:W3CDTF">2013-11-07T10:51:44Z</dcterms:modified>
</cp:coreProperties>
</file>