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58" r:id="rId4"/>
    <p:sldId id="259" r:id="rId5"/>
    <p:sldId id="273" r:id="rId6"/>
    <p:sldId id="261" r:id="rId7"/>
    <p:sldId id="262" r:id="rId8"/>
    <p:sldId id="278" r:id="rId9"/>
    <p:sldId id="260" r:id="rId10"/>
    <p:sldId id="263" r:id="rId11"/>
    <p:sldId id="276" r:id="rId12"/>
    <p:sldId id="275" r:id="rId13"/>
    <p:sldId id="277" r:id="rId14"/>
    <p:sldId id="264" r:id="rId15"/>
    <p:sldId id="279" r:id="rId16"/>
    <p:sldId id="282" r:id="rId17"/>
    <p:sldId id="281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19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3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0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73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81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95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64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6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0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5228-F125-4C4E-B74F-09A71974295A}" type="datetimeFigureOut">
              <a:rPr lang="es-ES" smtClean="0"/>
              <a:t>05/11/2013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F3F9-BF57-4D3E-8CEA-C92679B3F4C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5.jpe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4839" y="1628800"/>
            <a:ext cx="7344816" cy="1296144"/>
          </a:xfrm>
        </p:spPr>
        <p:txBody>
          <a:bodyPr/>
          <a:lstStyle/>
          <a:p>
            <a:r>
              <a:rPr lang="es-ES" dirty="0" smtClean="0"/>
              <a:t>Seguridad Perimetral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5472608" cy="792088"/>
          </a:xfrm>
        </p:spPr>
        <p:txBody>
          <a:bodyPr/>
          <a:lstStyle/>
          <a:p>
            <a:r>
              <a:rPr lang="es-ES" dirty="0" smtClean="0"/>
              <a:t>Desafíos de TI en la Empresa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3863330" cy="2171659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39552" y="5186518"/>
            <a:ext cx="533505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/>
              <a:t>A/P </a:t>
            </a:r>
            <a:r>
              <a:rPr lang="es-ES" sz="2000" dirty="0" err="1" smtClean="0"/>
              <a:t>Michello</a:t>
            </a:r>
            <a:r>
              <a:rPr lang="es-ES" sz="2000" dirty="0" smtClean="0"/>
              <a:t> </a:t>
            </a:r>
            <a:r>
              <a:rPr lang="es-ES" sz="2000" dirty="0" err="1" smtClean="0"/>
              <a:t>Breventano</a:t>
            </a:r>
            <a:r>
              <a:rPr lang="es-ES" sz="2000" dirty="0" smtClean="0"/>
              <a:t> – </a:t>
            </a:r>
            <a:r>
              <a:rPr lang="es-ES" sz="2000" dirty="0" err="1" smtClean="0"/>
              <a:t>Ing.Tec</a:t>
            </a:r>
            <a:r>
              <a:rPr lang="es-ES" sz="2000" dirty="0" smtClean="0"/>
              <a:t>. Pablo </a:t>
            </a:r>
            <a:r>
              <a:rPr lang="es-ES" sz="2000" dirty="0" err="1" smtClean="0"/>
              <a:t>Rattin</a:t>
            </a:r>
            <a:endParaRPr lang="es-ES" sz="2000" dirty="0" smtClean="0"/>
          </a:p>
          <a:p>
            <a:r>
              <a:rPr lang="es-ES" sz="2000" b="1" dirty="0" smtClean="0"/>
              <a:t>AICO- CTM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1547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43808" y="340439"/>
            <a:ext cx="39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Soluciones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4839" y="20608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SL sobre plataforma x86</a:t>
            </a:r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98" y="1837883"/>
            <a:ext cx="910743" cy="82794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292487" y="2619664"/>
            <a:ext cx="81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IPCOP</a:t>
            </a:r>
            <a:endParaRPr lang="es-ES" sz="12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90601" y="33140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Enterprise – </a:t>
            </a:r>
            <a:r>
              <a:rPr lang="es-ES" dirty="0" err="1" smtClean="0"/>
              <a:t>ASIC’s</a:t>
            </a:r>
            <a:r>
              <a:rPr lang="es-ES" dirty="0" smtClean="0"/>
              <a:t> Net </a:t>
            </a:r>
            <a:r>
              <a:rPr lang="es-ES" dirty="0" err="1" smtClean="0"/>
              <a:t>Processors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30767" y="276175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Basados en GNU/Linux - </a:t>
            </a:r>
            <a:r>
              <a:rPr lang="es-ES" dirty="0" err="1" smtClean="0"/>
              <a:t>FreeBSD</a:t>
            </a:r>
            <a:endParaRPr lang="es-ES" dirty="0"/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5" y="3944117"/>
            <a:ext cx="1391208" cy="722358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3882585"/>
            <a:ext cx="1187623" cy="751552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53981"/>
            <a:ext cx="711523" cy="711523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1" y="4797152"/>
            <a:ext cx="1272122" cy="575121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79" y="4749032"/>
            <a:ext cx="1452099" cy="33568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2" y="1484382"/>
            <a:ext cx="4122523" cy="439289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43" y="2075910"/>
            <a:ext cx="1449336" cy="4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00714" y="403848"/>
            <a:ext cx="317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Topologia</a:t>
            </a:r>
            <a:r>
              <a:rPr lang="es-ES" sz="2800" dirty="0" smtClean="0">
                <a:solidFill>
                  <a:schemeClr val="bg1"/>
                </a:solidFill>
              </a:rPr>
              <a:t>  SOHO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4890277" cy="403107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96136" y="1772814"/>
            <a:ext cx="272795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DMZ</a:t>
            </a:r>
          </a:p>
          <a:p>
            <a:pPr algn="ctr"/>
            <a:r>
              <a:rPr lang="es-ES" b="1" dirty="0" smtClean="0"/>
              <a:t>ZONA DESMILITARIZADA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772814"/>
            <a:ext cx="272795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LAN</a:t>
            </a:r>
          </a:p>
          <a:p>
            <a:pPr algn="ctr"/>
            <a:r>
              <a:rPr lang="es-ES" b="1" dirty="0" smtClean="0"/>
              <a:t>RED PROTEGIDA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940152" y="4653136"/>
            <a:ext cx="272795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WAN</a:t>
            </a:r>
          </a:p>
          <a:p>
            <a:pPr algn="ctr"/>
            <a:r>
              <a:rPr lang="es-ES" b="1" dirty="0" smtClean="0"/>
              <a:t>RED PUBLICA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" y="4507379"/>
            <a:ext cx="22095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47864" y="30456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Topologia</a:t>
            </a:r>
            <a:r>
              <a:rPr lang="es-ES" sz="2800" dirty="0" smtClean="0">
                <a:solidFill>
                  <a:schemeClr val="bg1"/>
                </a:solidFill>
              </a:rPr>
              <a:t> Enterprise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524875" cy="492442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290783" y="2987454"/>
            <a:ext cx="158417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DMZ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99592" y="5517651"/>
            <a:ext cx="158417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LAN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955559" y="5517651"/>
            <a:ext cx="158417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570870" y="2802788"/>
            <a:ext cx="85013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7610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75856" y="34043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Topologia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Cluster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00" y="2132856"/>
            <a:ext cx="5594567" cy="302433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796136" y="1772814"/>
            <a:ext cx="272795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DMZ</a:t>
            </a:r>
          </a:p>
          <a:p>
            <a:pPr algn="ctr"/>
            <a:r>
              <a:rPr lang="es-ES" b="1" dirty="0" smtClean="0"/>
              <a:t>ZONA DESMILITARIZADA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7898" y="1768103"/>
            <a:ext cx="272795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LAN</a:t>
            </a:r>
          </a:p>
          <a:p>
            <a:pPr algn="ctr"/>
            <a:r>
              <a:rPr lang="es-ES" b="1" dirty="0" smtClean="0"/>
              <a:t>RED PROTEGIDA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03421" y="5286599"/>
            <a:ext cx="272795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WAN</a:t>
            </a:r>
          </a:p>
          <a:p>
            <a:pPr algn="ctr"/>
            <a:r>
              <a:rPr lang="es-ES" b="1" dirty="0" smtClean="0"/>
              <a:t>RED PUBLICA</a:t>
            </a:r>
          </a:p>
        </p:txBody>
      </p:sp>
    </p:spTree>
    <p:extLst>
      <p:ext uri="{BB962C8B-B14F-4D97-AF65-F5344CB8AC3E}">
        <p14:creationId xmlns:p14="http://schemas.microsoft.com/office/powerpoint/2010/main" val="8410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436139"/>
            <a:ext cx="39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 Firewall  </a:t>
            </a:r>
            <a:r>
              <a:rPr lang="es-ES" sz="2800" dirty="0" err="1" smtClean="0">
                <a:solidFill>
                  <a:schemeClr val="bg1"/>
                </a:solidFill>
              </a:rPr>
              <a:t>Features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44817" y="1268759"/>
            <a:ext cx="794693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SOHO</a:t>
            </a:r>
            <a:endParaRPr lang="es-E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 Aplicar reglas sobre los paquetes que salen, entran y atraviesan el dispositivo basados en IP, Puerto y Protocolo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err="1" smtClean="0"/>
              <a:t>Logs</a:t>
            </a:r>
            <a:endParaRPr lang="es-ES" b="1" dirty="0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736513" y="2632094"/>
            <a:ext cx="7955238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Antivirus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Filtrado Web (</a:t>
            </a:r>
            <a:r>
              <a:rPr lang="es-ES" b="1" dirty="0" err="1" smtClean="0"/>
              <a:t>Blacklist</a:t>
            </a:r>
            <a:r>
              <a:rPr lang="es-E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IPS (</a:t>
            </a:r>
            <a:r>
              <a:rPr lang="es-ES" b="1" dirty="0" err="1" smtClean="0"/>
              <a:t>Prevencion</a:t>
            </a:r>
            <a:r>
              <a:rPr lang="es-ES" b="1" dirty="0" smtClean="0"/>
              <a:t> de Intrusiones)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err="1" smtClean="0"/>
              <a:t>Antispam</a:t>
            </a:r>
            <a:endParaRPr lang="es-E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App </a:t>
            </a:r>
            <a:r>
              <a:rPr lang="es-ES" b="1" dirty="0" err="1" smtClean="0"/>
              <a:t>cTRL</a:t>
            </a:r>
            <a:endParaRPr lang="es-E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DLP (Data </a:t>
            </a:r>
            <a:r>
              <a:rPr lang="es-ES" b="1" dirty="0" err="1" smtClean="0"/>
              <a:t>Loss</a:t>
            </a:r>
            <a:r>
              <a:rPr lang="es-ES" b="1" dirty="0" smtClean="0"/>
              <a:t> </a:t>
            </a:r>
            <a:r>
              <a:rPr lang="es-ES" b="1" dirty="0" err="1" smtClean="0"/>
              <a:t>Prevention</a:t>
            </a:r>
            <a:r>
              <a:rPr lang="es-ES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err="1" smtClean="0"/>
              <a:t>Traffic</a:t>
            </a:r>
            <a:r>
              <a:rPr lang="es-ES" b="1" dirty="0" smtClean="0"/>
              <a:t> </a:t>
            </a:r>
            <a:r>
              <a:rPr lang="es-ES" b="1" dirty="0" err="1" smtClean="0"/>
              <a:t>Shaping</a:t>
            </a:r>
            <a:r>
              <a:rPr lang="es-ES" b="1" dirty="0" smtClean="0"/>
              <a:t> ( Control de Ancho de Banda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SSL </a:t>
            </a:r>
            <a:r>
              <a:rPr lang="es-ES" b="1" dirty="0" err="1" smtClean="0"/>
              <a:t>Insp</a:t>
            </a:r>
            <a:endParaRPr lang="es-E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Balance de Carga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VPN (</a:t>
            </a:r>
            <a:r>
              <a:rPr lang="es-ES" b="1" dirty="0" err="1" smtClean="0"/>
              <a:t>Ipsec</a:t>
            </a:r>
            <a:r>
              <a:rPr lang="es-ES" b="1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/>
              <a:t>VPN SSL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3044342"/>
            <a:ext cx="381642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UTM- </a:t>
            </a:r>
            <a:r>
              <a:rPr lang="es-ES" b="1" dirty="0" err="1"/>
              <a:t>Unified</a:t>
            </a:r>
            <a:r>
              <a:rPr lang="es-ES" b="1" dirty="0"/>
              <a:t> </a:t>
            </a:r>
            <a:r>
              <a:rPr lang="es-ES" b="1" dirty="0" err="1"/>
              <a:t>Threat</a:t>
            </a:r>
            <a:r>
              <a:rPr lang="es-ES" b="1" dirty="0"/>
              <a:t> </a:t>
            </a:r>
            <a:r>
              <a:rPr lang="es-ES" b="1" dirty="0" smtClean="0"/>
              <a:t>Management</a:t>
            </a:r>
          </a:p>
          <a:p>
            <a:r>
              <a:rPr lang="es-ES" b="1" dirty="0" err="1" smtClean="0"/>
              <a:t>Filrado</a:t>
            </a:r>
            <a:r>
              <a:rPr lang="es-ES" b="1" dirty="0" smtClean="0"/>
              <a:t> a nivel de capa de </a:t>
            </a:r>
            <a:r>
              <a:rPr lang="es-ES" b="1" dirty="0" err="1" smtClean="0"/>
              <a:t>aplicacion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5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93132" y="403848"/>
            <a:ext cx="39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Acceso Remoto - VPN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4282"/>
            <a:ext cx="7987260" cy="43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93132" y="403848"/>
            <a:ext cx="395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Acceso Remoto - VPN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325245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</a:rPr>
              <a:t>GRACIAS POR SU ATENCION!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87" y="1541064"/>
            <a:ext cx="955269" cy="919446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411760" y="40004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Impacto  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7" y="2831385"/>
            <a:ext cx="1938688" cy="5234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81" y="3395076"/>
            <a:ext cx="1526282" cy="152628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42" y="5040576"/>
            <a:ext cx="1146350" cy="85865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145290" y="1616067"/>
            <a:ext cx="2543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Financiera</a:t>
            </a:r>
            <a:endParaRPr lang="es-ES" sz="4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131840" y="2779708"/>
            <a:ext cx="3454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Disponibilidad</a:t>
            </a:r>
            <a:endParaRPr lang="es-ES" sz="4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87077" y="3861047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Usabilidad</a:t>
            </a:r>
            <a:endParaRPr lang="es-ES" sz="4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40925" y="5085184"/>
            <a:ext cx="2352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Legalidad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524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403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Conocer la Organización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62" y="2187354"/>
            <a:ext cx="4032448" cy="298138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34794" y="2276872"/>
            <a:ext cx="546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N</a:t>
            </a:r>
            <a:r>
              <a:rPr lang="es-ES" sz="2400" b="1" dirty="0" smtClean="0"/>
              <a:t>ecesidades de seguridad en el sector </a:t>
            </a:r>
            <a:endParaRPr lang="es-ES" sz="2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5669" y="1725689"/>
            <a:ext cx="4052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Sector, procesos de negocio</a:t>
            </a:r>
            <a:endParaRPr lang="es-ES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34794" y="3356992"/>
            <a:ext cx="525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Requerimientos Legales Obligatorios </a:t>
            </a:r>
            <a:endParaRPr lang="es-ES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4794" y="2780928"/>
            <a:ext cx="422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Acreditaciones en Seguridad </a:t>
            </a:r>
            <a:endParaRPr lang="es-ES" sz="2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99057" y="4653135"/>
            <a:ext cx="626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Ubicación </a:t>
            </a:r>
            <a:r>
              <a:rPr lang="es-ES" sz="2400" b="1" dirty="0" err="1" smtClean="0"/>
              <a:t>Geografica</a:t>
            </a:r>
            <a:r>
              <a:rPr lang="es-ES" sz="2400" b="1" dirty="0" smtClean="0"/>
              <a:t> de Usuarios/Sucursales</a:t>
            </a:r>
            <a:endParaRPr lang="es-ES" sz="2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0811" y="5186382"/>
            <a:ext cx="415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Diseño de la red Corporativa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0811" y="4005064"/>
            <a:ext cx="458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/>
              <a:t>Identificar la información critica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99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3240157" cy="215470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42456" y="403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Asegurar la Infraestructura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34703" y="1412776"/>
            <a:ext cx="5960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Proteccion</a:t>
            </a:r>
            <a:r>
              <a:rPr lang="en-US" sz="2000" b="1" dirty="0" smtClean="0"/>
              <a:t> de la Red </a:t>
            </a:r>
            <a:r>
              <a:rPr lang="en-US" sz="2000" b="1" dirty="0" err="1" smtClean="0"/>
              <a:t>perimetral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Proteccion</a:t>
            </a:r>
            <a:r>
              <a:rPr lang="en-US" sz="2000" b="1" dirty="0" smtClean="0"/>
              <a:t> de la red </a:t>
            </a:r>
            <a:r>
              <a:rPr lang="en-US" sz="2000" b="1" dirty="0" err="1" smtClean="0"/>
              <a:t>Interna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Monitor y </a:t>
            </a:r>
            <a:r>
              <a:rPr lang="en-US" sz="2000" b="1" dirty="0" err="1" smtClean="0"/>
              <a:t>Prevencion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Intrusiones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Configuraciones</a:t>
            </a:r>
            <a:r>
              <a:rPr lang="en-US" sz="2000" b="1" dirty="0" smtClean="0"/>
              <a:t> de Host y </a:t>
            </a:r>
            <a:r>
              <a:rPr lang="en-US" sz="2000" b="1" dirty="0" err="1" smtClean="0"/>
              <a:t>Servidores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Proteccion</a:t>
            </a:r>
            <a:r>
              <a:rPr lang="en-US" sz="2000" b="1" dirty="0" smtClean="0"/>
              <a:t> contra </a:t>
            </a:r>
            <a:r>
              <a:rPr lang="en-US" sz="2000" b="1" dirty="0" err="1" smtClean="0"/>
              <a:t>codigo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malicioso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Capacidad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Respuesta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Incidentes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Politicas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Seguridad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Procedimientos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Concientizacion</a:t>
            </a:r>
            <a:r>
              <a:rPr lang="en-US" sz="2000" b="1" dirty="0" smtClean="0"/>
              <a:t> del Personal y </a:t>
            </a:r>
            <a:r>
              <a:rPr lang="en-US" sz="2000" b="1" dirty="0" err="1" smtClean="0"/>
              <a:t>Capacitacion</a:t>
            </a:r>
            <a:endParaRPr lang="en-US" sz="20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Seguridad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Fisica</a:t>
            </a:r>
            <a:endParaRPr lang="en-US" sz="2000" b="1" dirty="0" smtClean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537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42456" y="403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Asegurar la Infraestructura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42520" y="1484784"/>
            <a:ext cx="6552726" cy="172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Proteccion</a:t>
            </a:r>
            <a:r>
              <a:rPr lang="en-US" sz="2800" b="1" dirty="0" smtClean="0">
                <a:solidFill>
                  <a:schemeClr val="bg1"/>
                </a:solidFill>
              </a:rPr>
              <a:t> de la Red </a:t>
            </a:r>
            <a:r>
              <a:rPr lang="en-US" sz="2800" b="1" dirty="0" err="1" smtClean="0">
                <a:solidFill>
                  <a:schemeClr val="bg1"/>
                </a:solidFill>
              </a:rPr>
              <a:t>perimetral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Monitor y </a:t>
            </a:r>
            <a:r>
              <a:rPr lang="en-US" sz="2800" b="1" dirty="0" err="1" smtClean="0">
                <a:solidFill>
                  <a:schemeClr val="bg1"/>
                </a:solidFill>
              </a:rPr>
              <a:t>Prevencion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Intrusiones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bg1"/>
                </a:solidFill>
              </a:rPr>
              <a:t>Politicas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Seguridad</a:t>
            </a:r>
            <a:r>
              <a:rPr lang="en-US" sz="2800" b="1" dirty="0" smtClean="0">
                <a:solidFill>
                  <a:schemeClr val="bg1"/>
                </a:solidFill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</a:rPr>
              <a:t>Procedimientos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6992"/>
            <a:ext cx="5907360" cy="23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73152" y="403848"/>
            <a:ext cx="359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</a:rPr>
              <a:t>Analisis</a:t>
            </a:r>
            <a:r>
              <a:rPr lang="es-ES" sz="2800" dirty="0" smtClean="0">
                <a:solidFill>
                  <a:schemeClr val="bg1"/>
                </a:solidFill>
              </a:rPr>
              <a:t> de Impacto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1611" y="2121534"/>
            <a:ext cx="266726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Red </a:t>
            </a:r>
            <a:r>
              <a:rPr lang="en-US" sz="2800" b="1" dirty="0" err="1" smtClean="0"/>
              <a:t>indisponible</a:t>
            </a:r>
            <a:endParaRPr lang="en-US" sz="2800" b="1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2505029" y="3687858"/>
            <a:ext cx="328744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/>
              <a:t>Brecha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Seguridad</a:t>
            </a:r>
            <a:endParaRPr lang="es-ES" sz="2800" dirty="0"/>
          </a:p>
        </p:txBody>
      </p:sp>
      <p:sp>
        <p:nvSpPr>
          <p:cNvPr id="11" name="10 Rectángulo"/>
          <p:cNvSpPr/>
          <p:nvPr/>
        </p:nvSpPr>
        <p:spPr>
          <a:xfrm>
            <a:off x="2505029" y="2924944"/>
            <a:ext cx="2256787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/>
              <a:t>Reputacion</a:t>
            </a:r>
            <a:endParaRPr lang="en-US" sz="28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2477865" y="4485719"/>
            <a:ext cx="18062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/>
              <a:t>Legales</a:t>
            </a:r>
            <a:endParaRPr lang="en-US" sz="2800" dirty="0" smtClean="0"/>
          </a:p>
        </p:txBody>
      </p:sp>
      <p:sp>
        <p:nvSpPr>
          <p:cNvPr id="15" name="14 Elipse"/>
          <p:cNvSpPr/>
          <p:nvPr/>
        </p:nvSpPr>
        <p:spPr>
          <a:xfrm>
            <a:off x="228823" y="2872100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COSTOS</a:t>
            </a:r>
            <a:endParaRPr lang="es-ES" sz="2400" b="1" dirty="0"/>
          </a:p>
        </p:txBody>
      </p:sp>
      <p:sp>
        <p:nvSpPr>
          <p:cNvPr id="16" name="15 Flecha derecha"/>
          <p:cNvSpPr/>
          <p:nvPr/>
        </p:nvSpPr>
        <p:spPr>
          <a:xfrm rot="19664083">
            <a:off x="2115126" y="307854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9135120">
            <a:off x="1747858" y="2459782"/>
            <a:ext cx="79003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2343052">
            <a:off x="2096900" y="375262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161380"/>
            <a:ext cx="3198215" cy="500392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69" y="6354959"/>
            <a:ext cx="705421" cy="216852"/>
          </a:xfrm>
          <a:prstGeom prst="rect">
            <a:avLst/>
          </a:prstGeom>
        </p:spPr>
      </p:pic>
      <p:sp>
        <p:nvSpPr>
          <p:cNvPr id="21" name="20 Flecha derecha"/>
          <p:cNvSpPr/>
          <p:nvPr/>
        </p:nvSpPr>
        <p:spPr>
          <a:xfrm rot="2965878">
            <a:off x="1603773" y="4265154"/>
            <a:ext cx="93059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42456" y="403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Servicios de “</a:t>
            </a:r>
            <a:r>
              <a:rPr lang="es-ES" sz="2800" dirty="0" err="1" smtClean="0">
                <a:solidFill>
                  <a:schemeClr val="bg1"/>
                </a:solidFill>
              </a:rPr>
              <a:t>Backbone</a:t>
            </a:r>
            <a:r>
              <a:rPr lang="es-ES" sz="2800" dirty="0" smtClean="0">
                <a:solidFill>
                  <a:schemeClr val="bg1"/>
                </a:solidFill>
              </a:rPr>
              <a:t>”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1325379"/>
            <a:ext cx="2520280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Servicios</a:t>
            </a:r>
            <a:endParaRPr lang="en-US" sz="2400" b="1" dirty="0" smtClean="0"/>
          </a:p>
          <a:p>
            <a:pPr algn="ctr"/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Dominio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Correo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BDD’s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Web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32473"/>
            <a:ext cx="4102987" cy="2492896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228184" y="1340768"/>
            <a:ext cx="2782752" cy="21544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/>
              <a:t>Dispositivos</a:t>
            </a:r>
            <a:r>
              <a:rPr lang="en-US" sz="2400" b="1" dirty="0" smtClean="0"/>
              <a:t> de Red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Firewalls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Routers/</a:t>
            </a:r>
            <a:r>
              <a:rPr lang="en-US" b="1" dirty="0" err="1" smtClean="0"/>
              <a:t>Switchs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17" name="16 Rectángulo"/>
          <p:cNvSpPr/>
          <p:nvPr/>
        </p:nvSpPr>
        <p:spPr>
          <a:xfrm>
            <a:off x="3131840" y="1340768"/>
            <a:ext cx="2880320" cy="2400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Aplicaciones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Sistemas</a:t>
            </a:r>
            <a:r>
              <a:rPr lang="en-US" b="1" dirty="0" smtClean="0"/>
              <a:t> </a:t>
            </a:r>
            <a:r>
              <a:rPr lang="en-US" b="1" dirty="0" err="1" smtClean="0"/>
              <a:t>Operativos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Aplicaciones</a:t>
            </a:r>
            <a:r>
              <a:rPr lang="en-US" b="1" dirty="0" smtClean="0"/>
              <a:t> de </a:t>
            </a:r>
            <a:r>
              <a:rPr lang="en-US" b="1" dirty="0" err="1" smtClean="0"/>
              <a:t>Seguridad</a:t>
            </a:r>
            <a:r>
              <a:rPr lang="en-US" b="1" dirty="0" smtClean="0"/>
              <a:t> (antivirus, antispyware, IDS/IPS,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Software </a:t>
            </a:r>
            <a:r>
              <a:rPr lang="en-US" b="1" dirty="0" err="1" smtClean="0"/>
              <a:t>Corporativo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228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42456" y="4038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Flujos de </a:t>
            </a:r>
            <a:r>
              <a:rPr lang="es-ES" sz="2800" dirty="0" err="1" smtClean="0">
                <a:solidFill>
                  <a:schemeClr val="bg1"/>
                </a:solidFill>
              </a:rPr>
              <a:t>Informacion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139952" y="130013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 smtClean="0"/>
              <a:t>Analizar</a:t>
            </a:r>
            <a:r>
              <a:rPr lang="en-US" b="1" dirty="0" smtClean="0"/>
              <a:t> </a:t>
            </a:r>
            <a:r>
              <a:rPr lang="en-US" b="1" dirty="0" err="1" smtClean="0"/>
              <a:t>flujo</a:t>
            </a:r>
            <a:r>
              <a:rPr lang="en-US" b="1" dirty="0" smtClean="0"/>
              <a:t> de </a:t>
            </a:r>
            <a:r>
              <a:rPr lang="en-US" b="1" dirty="0" err="1" smtClean="0"/>
              <a:t>datos</a:t>
            </a:r>
            <a:endParaRPr lang="en-US" b="1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Contar</a:t>
            </a:r>
            <a:r>
              <a:rPr lang="en-US" b="1" dirty="0" smtClean="0"/>
              <a:t> con un </a:t>
            </a:r>
            <a:r>
              <a:rPr lang="en-US" b="1" dirty="0" err="1" smtClean="0"/>
              <a:t>mapa</a:t>
            </a:r>
            <a:r>
              <a:rPr lang="en-US" b="1" dirty="0" smtClean="0"/>
              <a:t> de la 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Representar</a:t>
            </a:r>
            <a:r>
              <a:rPr lang="en-US" b="1" dirty="0" smtClean="0"/>
              <a:t> el </a:t>
            </a:r>
            <a:r>
              <a:rPr lang="en-US" b="1" dirty="0" err="1" smtClean="0"/>
              <a:t>flujo</a:t>
            </a:r>
            <a:r>
              <a:rPr lang="en-US" b="1" dirty="0" smtClean="0"/>
              <a:t> de </a:t>
            </a:r>
            <a:r>
              <a:rPr lang="en-US" b="1" dirty="0" err="1" smtClean="0"/>
              <a:t>informacion</a:t>
            </a:r>
            <a:r>
              <a:rPr lang="en-U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Plasmarlo</a:t>
            </a:r>
            <a:r>
              <a:rPr lang="en-US" b="1" dirty="0" smtClean="0"/>
              <a:t> en un </a:t>
            </a:r>
            <a:r>
              <a:rPr lang="en-US" b="1" dirty="0" err="1" smtClean="0"/>
              <a:t>documento</a:t>
            </a:r>
            <a:endParaRPr lang="en-US" b="1" dirty="0" smtClean="0"/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 smtClean="0"/>
              <a:t>Ejemplos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Flujo</a:t>
            </a:r>
            <a:r>
              <a:rPr lang="en-US" dirty="0" smtClean="0"/>
              <a:t> de 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r>
              <a:rPr lang="en-US" dirty="0" smtClean="0"/>
              <a:t>, DHCP,DNS, HTTP, etc.</a:t>
            </a:r>
          </a:p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  <a:r>
              <a:rPr lang="en-US" dirty="0" err="1" smtClean="0"/>
              <a:t>externamente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accesarlos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0133"/>
            <a:ext cx="3528392" cy="40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"/>
            <a:ext cx="9144000" cy="11533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4" y="6309320"/>
            <a:ext cx="705421" cy="2168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360"/>
            <a:ext cx="1378606" cy="68470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48997" y="242360"/>
            <a:ext cx="1279759" cy="71937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79712" y="6238140"/>
            <a:ext cx="4526050" cy="288032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Seguridad Perimetral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98930" y="273249"/>
            <a:ext cx="3346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Perfiles de Usuario</a:t>
            </a: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45068" y="3717032"/>
            <a:ext cx="2359379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Usuarios</a:t>
            </a:r>
            <a:endParaRPr lang="en-US" b="1" dirty="0"/>
          </a:p>
          <a:p>
            <a:r>
              <a:rPr lang="en-US" dirty="0" err="1"/>
              <a:t>Acceden</a:t>
            </a:r>
            <a:r>
              <a:rPr lang="en-US" dirty="0"/>
              <a:t> a </a:t>
            </a:r>
            <a:r>
              <a:rPr lang="en-US" dirty="0" err="1"/>
              <a:t>informaicon</a:t>
            </a:r>
            <a:r>
              <a:rPr lang="en-US" dirty="0"/>
              <a:t> </a:t>
            </a:r>
            <a:r>
              <a:rPr lang="en-US" dirty="0" err="1"/>
              <a:t>sensistiva</a:t>
            </a:r>
            <a:r>
              <a:rPr lang="en-US" dirty="0"/>
              <a:t> son </a:t>
            </a:r>
            <a:r>
              <a:rPr lang="en-US" dirty="0" err="1"/>
              <a:t>blanco</a:t>
            </a:r>
            <a:r>
              <a:rPr lang="en-US" dirty="0"/>
              <a:t> normal de </a:t>
            </a:r>
            <a:r>
              <a:rPr lang="en-US" dirty="0" err="1"/>
              <a:t>ataques</a:t>
            </a:r>
            <a:r>
              <a:rPr lang="en-US" dirty="0"/>
              <a:t> de </a:t>
            </a:r>
            <a:r>
              <a:rPr lang="en-US" dirty="0" err="1" smtClean="0"/>
              <a:t>ingenieria</a:t>
            </a:r>
            <a:r>
              <a:rPr lang="en-US" dirty="0" smtClean="0"/>
              <a:t> </a:t>
            </a:r>
            <a:r>
              <a:rPr lang="en-US" dirty="0"/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03847" y="1226969"/>
            <a:ext cx="245517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Ejecutivos</a:t>
            </a:r>
            <a:r>
              <a:rPr lang="en-US" b="1" dirty="0" smtClean="0"/>
              <a:t> </a:t>
            </a:r>
          </a:p>
          <a:p>
            <a:pPr algn="ctr"/>
            <a:r>
              <a:rPr lang="en-US" dirty="0" smtClean="0"/>
              <a:t>Personas </a:t>
            </a:r>
            <a:r>
              <a:rPr lang="en-US" dirty="0" err="1" smtClean="0"/>
              <a:t>publicas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184809" y="3717032"/>
            <a:ext cx="2572923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Administrativo</a:t>
            </a:r>
            <a:r>
              <a:rPr lang="en-US" dirty="0" smtClean="0"/>
              <a:t>, </a:t>
            </a:r>
            <a:r>
              <a:rPr lang="en-US" b="1" dirty="0" smtClean="0"/>
              <a:t>legal, marketing</a:t>
            </a:r>
          </a:p>
          <a:p>
            <a:r>
              <a:rPr lang="en-US" dirty="0" err="1" smtClean="0"/>
              <a:t>Poseen</a:t>
            </a:r>
            <a:r>
              <a:rPr lang="en-US" dirty="0" smtClean="0"/>
              <a:t> </a:t>
            </a:r>
            <a:r>
              <a:rPr lang="en-US" dirty="0" err="1" smtClean="0"/>
              <a:t>acceso</a:t>
            </a:r>
            <a:r>
              <a:rPr lang="en-US" dirty="0" smtClean="0"/>
              <a:t> a </a:t>
            </a:r>
            <a:r>
              <a:rPr lang="en-US" dirty="0" err="1" smtClean="0"/>
              <a:t>informacion</a:t>
            </a:r>
            <a:r>
              <a:rPr lang="en-US" dirty="0" smtClean="0"/>
              <a:t> </a:t>
            </a:r>
            <a:r>
              <a:rPr lang="en-US" dirty="0" err="1" smtClean="0"/>
              <a:t>sensistiva,y</a:t>
            </a:r>
            <a:r>
              <a:rPr lang="en-US" dirty="0" smtClean="0"/>
              <a:t> </a:t>
            </a:r>
            <a:r>
              <a:rPr lang="en-US" dirty="0" err="1" smtClean="0"/>
              <a:t>sone</a:t>
            </a:r>
            <a:r>
              <a:rPr lang="en-US" dirty="0" smtClean="0"/>
              <a:t> l </a:t>
            </a:r>
            <a:r>
              <a:rPr lang="en-US" dirty="0" err="1" smtClean="0"/>
              <a:t>blanco</a:t>
            </a:r>
            <a:r>
              <a:rPr lang="en-US" dirty="0" smtClean="0"/>
              <a:t> mas </a:t>
            </a:r>
            <a:r>
              <a:rPr lang="en-US" dirty="0" err="1" smtClean="0"/>
              <a:t>frecuente</a:t>
            </a:r>
            <a:r>
              <a:rPr lang="en-US" dirty="0" smtClean="0"/>
              <a:t> de </a:t>
            </a:r>
            <a:r>
              <a:rPr lang="en-US" dirty="0" err="1" smtClean="0"/>
              <a:t>ataques</a:t>
            </a:r>
            <a:r>
              <a:rPr lang="en-US" dirty="0" smtClean="0"/>
              <a:t> </a:t>
            </a:r>
            <a:r>
              <a:rPr lang="en-US" dirty="0" err="1" smtClean="0"/>
              <a:t>basados</a:t>
            </a:r>
            <a:r>
              <a:rPr lang="en-US" dirty="0" smtClean="0"/>
              <a:t> en </a:t>
            </a:r>
            <a:r>
              <a:rPr lang="en-US" dirty="0" err="1" smtClean="0"/>
              <a:t>ingenieria</a:t>
            </a:r>
            <a:r>
              <a:rPr lang="en-US" dirty="0" smtClean="0"/>
              <a:t> social.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61209" y="3717032"/>
            <a:ext cx="1781083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staff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Administran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de la red,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credenciales</a:t>
            </a:r>
            <a:r>
              <a:rPr lang="en-US" dirty="0" smtClean="0"/>
              <a:t> </a:t>
            </a:r>
            <a:r>
              <a:rPr lang="en-US" dirty="0" err="1" smtClean="0"/>
              <a:t>poseen</a:t>
            </a:r>
            <a:r>
              <a:rPr lang="en-US" dirty="0" smtClean="0"/>
              <a:t>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administrativas</a:t>
            </a:r>
            <a:r>
              <a:rPr lang="en-US" dirty="0" smtClean="0"/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59" y="2298038"/>
            <a:ext cx="806489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Director  </a:t>
            </a:r>
          </a:p>
          <a:p>
            <a:r>
              <a:rPr lang="en-US" dirty="0" err="1" smtClean="0"/>
              <a:t>Viajeros</a:t>
            </a:r>
            <a:r>
              <a:rPr lang="en-US" dirty="0" smtClean="0"/>
              <a:t> </a:t>
            </a:r>
            <a:r>
              <a:rPr lang="en-US" dirty="0" err="1" smtClean="0"/>
              <a:t>frecuentes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trasnportan</a:t>
            </a:r>
            <a:r>
              <a:rPr lang="en-US" dirty="0" smtClean="0"/>
              <a:t> </a:t>
            </a:r>
            <a:r>
              <a:rPr lang="en-US" dirty="0" err="1" smtClean="0"/>
              <a:t>informacion</a:t>
            </a:r>
            <a:r>
              <a:rPr lang="en-US" dirty="0" smtClean="0"/>
              <a:t> </a:t>
            </a:r>
            <a:r>
              <a:rPr lang="en-US" dirty="0" err="1" smtClean="0"/>
              <a:t>sensistiva</a:t>
            </a:r>
            <a:r>
              <a:rPr lang="en-US" dirty="0" smtClean="0"/>
              <a:t> y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necesitar</a:t>
            </a:r>
            <a:r>
              <a:rPr lang="en-US" dirty="0" smtClean="0"/>
              <a:t> </a:t>
            </a:r>
            <a:r>
              <a:rPr lang="en-US" dirty="0" err="1" smtClean="0"/>
              <a:t>conectarse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lugares</a:t>
            </a:r>
            <a:r>
              <a:rPr lang="en-US" dirty="0" smtClean="0"/>
              <a:t> </a:t>
            </a:r>
            <a:r>
              <a:rPr lang="en-US" dirty="0" err="1" smtClean="0"/>
              <a:t>inseguros</a:t>
            </a:r>
            <a:r>
              <a:rPr lang="en-US" dirty="0" smtClean="0"/>
              <a:t>.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4399961" y="3395190"/>
            <a:ext cx="142620" cy="2398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1523564" y="3399495"/>
            <a:ext cx="142620" cy="2398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abajo"/>
          <p:cNvSpPr/>
          <p:nvPr/>
        </p:nvSpPr>
        <p:spPr>
          <a:xfrm>
            <a:off x="7353448" y="3400290"/>
            <a:ext cx="142620" cy="2398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4431432" y="1988840"/>
            <a:ext cx="142620" cy="239831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451</Words>
  <Application>Microsoft Office PowerPoint</Application>
  <PresentationFormat>Presentación en pantalla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Seguridad Perimetral</vt:lpstr>
      <vt:lpstr>Presentación de PowerPoint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  <vt:lpstr>Seguridad Perimetral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Perimetral</dc:title>
  <dc:creator>Pablo Rattin</dc:creator>
  <cp:lastModifiedBy>Pablo Rattin</cp:lastModifiedBy>
  <cp:revision>54</cp:revision>
  <dcterms:created xsi:type="dcterms:W3CDTF">2013-11-05T10:56:29Z</dcterms:created>
  <dcterms:modified xsi:type="dcterms:W3CDTF">2013-11-07T10:30:48Z</dcterms:modified>
</cp:coreProperties>
</file>