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4.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5.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6.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07" r:id="rId3"/>
    <p:sldMasterId id="2147483744" r:id="rId4"/>
    <p:sldMasterId id="2147483762" r:id="rId5"/>
    <p:sldMasterId id="2147483775" r:id="rId6"/>
    <p:sldMasterId id="2147483820" r:id="rId7"/>
    <p:sldMasterId id="2147483825" r:id="rId8"/>
    <p:sldMasterId id="2147483837" r:id="rId9"/>
    <p:sldMasterId id="2147483849" r:id="rId10"/>
    <p:sldMasterId id="2147483862" r:id="rId11"/>
    <p:sldMasterId id="2147483874" r:id="rId12"/>
    <p:sldMasterId id="2147483887" r:id="rId13"/>
    <p:sldMasterId id="2147483932" r:id="rId14"/>
    <p:sldMasterId id="2147483978" r:id="rId15"/>
    <p:sldMasterId id="2147483991" r:id="rId16"/>
    <p:sldMasterId id="2147484000" r:id="rId17"/>
  </p:sldMasterIdLst>
  <p:notesMasterIdLst>
    <p:notesMasterId r:id="rId36"/>
  </p:notesMasterIdLst>
  <p:sldIdLst>
    <p:sldId id="402" r:id="rId18"/>
    <p:sldId id="393" r:id="rId19"/>
    <p:sldId id="424" r:id="rId20"/>
    <p:sldId id="387" r:id="rId21"/>
    <p:sldId id="422" r:id="rId22"/>
    <p:sldId id="394" r:id="rId23"/>
    <p:sldId id="386" r:id="rId24"/>
    <p:sldId id="427" r:id="rId25"/>
    <p:sldId id="428" r:id="rId26"/>
    <p:sldId id="429" r:id="rId27"/>
    <p:sldId id="419" r:id="rId28"/>
    <p:sldId id="401" r:id="rId29"/>
    <p:sldId id="397" r:id="rId30"/>
    <p:sldId id="431" r:id="rId31"/>
    <p:sldId id="430" r:id="rId32"/>
    <p:sldId id="406" r:id="rId33"/>
    <p:sldId id="416" r:id="rId34"/>
    <p:sldId id="414" r:id="rId35"/>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0099CC"/>
    <a:srgbClr val="000099"/>
    <a:srgbClr val="000000"/>
    <a:srgbClr val="0070C0"/>
    <a:srgbClr val="0D868E"/>
    <a:srgbClr val="214794"/>
    <a:srgbClr val="92D050"/>
    <a:srgbClr val="002060"/>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6433" autoAdjust="0"/>
  </p:normalViewPr>
  <p:slideViewPr>
    <p:cSldViewPr>
      <p:cViewPr>
        <p:scale>
          <a:sx n="140" d="100"/>
          <a:sy n="140" d="100"/>
        </p:scale>
        <p:origin x="786" y="2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D0A16-6DEF-DA4A-B299-6399874D9CBA}" type="datetimeFigureOut">
              <a:rPr lang="en-US" smtClean="0"/>
              <a:t>11/10/2016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43FA-7C6D-5D4C-9187-005060C349A3}" type="slidenum">
              <a:rPr lang="en-US" smtClean="0"/>
              <a:t>‹#›</a:t>
            </a:fld>
            <a:endParaRPr lang="en-US"/>
          </a:p>
        </p:txBody>
      </p:sp>
    </p:spTree>
    <p:extLst>
      <p:ext uri="{BB962C8B-B14F-4D97-AF65-F5344CB8AC3E}">
        <p14:creationId xmlns:p14="http://schemas.microsoft.com/office/powerpoint/2010/main" val="4213618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Transformacion</a:t>
            </a:r>
            <a:r>
              <a:rPr lang="en-US" dirty="0" smtClean="0"/>
              <a:t> Digital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Lo anterior </a:t>
            </a:r>
            <a:r>
              <a:rPr lang="en-US" dirty="0" err="1" smtClean="0">
                <a:latin typeface="Arial" panose="020B0604020202020204" pitchFamily="34" charset="0"/>
                <a:cs typeface="Arial" panose="020B0604020202020204" pitchFamily="34" charset="0"/>
              </a:rPr>
              <a:t>hace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necesario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pensemos</a:t>
            </a:r>
            <a:r>
              <a:rPr lang="en-US" dirty="0" smtClean="0">
                <a:latin typeface="Arial" panose="020B0604020202020204" pitchFamily="34" charset="0"/>
                <a:cs typeface="Arial" panose="020B0604020202020204" pitchFamily="34" charset="0"/>
              </a:rPr>
              <a:t> en la </a:t>
            </a:r>
            <a:r>
              <a:rPr lang="en-US" dirty="0" err="1" smtClean="0">
                <a:latin typeface="Arial" panose="020B0604020202020204" pitchFamily="34" charset="0"/>
                <a:cs typeface="Arial" panose="020B0604020202020204" pitchFamily="34" charset="0"/>
              </a:rPr>
              <a:t>tranformacion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difgital</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pero</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que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exactamente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eso</a:t>
            </a:r>
            <a:r>
              <a:rPr lang="en-US" baseline="0" dirty="0" smtClean="0">
                <a:latin typeface="Arial" panose="020B0604020202020204" pitchFamily="34" charset="0"/>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Se </a:t>
            </a:r>
            <a:r>
              <a:rPr lang="en-US" baseline="0" dirty="0" err="1" smtClean="0">
                <a:latin typeface="Arial" panose="020B0604020202020204" pitchFamily="34" charset="0"/>
                <a:cs typeface="Arial" panose="020B0604020202020204" pitchFamily="34" charset="0"/>
              </a:rPr>
              <a:t>trata</a:t>
            </a:r>
            <a:r>
              <a:rPr lang="en-US" baseline="0" dirty="0" smtClean="0">
                <a:latin typeface="Arial" panose="020B0604020202020204" pitchFamily="34" charset="0"/>
                <a:cs typeface="Arial" panose="020B0604020202020204" pitchFamily="34" charset="0"/>
              </a:rPr>
              <a:t> de </a:t>
            </a:r>
            <a:r>
              <a:rPr lang="en-US" baseline="0" dirty="0" err="1" smtClean="0">
                <a:latin typeface="Arial" panose="020B0604020202020204" pitchFamily="34" charset="0"/>
                <a:cs typeface="Arial" panose="020B0604020202020204" pitchFamily="34" charset="0"/>
              </a:rPr>
              <a:t>una</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transformacion</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masiva</a:t>
            </a:r>
            <a:endParaRPr lang="en-US" baseline="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latin typeface="Arial" panose="020B0604020202020204" pitchFamily="34" charset="0"/>
                <a:cs typeface="Arial" panose="020B0604020202020204" pitchFamily="34" charset="0"/>
              </a:rPr>
              <a:t>Estamos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pasando</a:t>
            </a:r>
            <a:r>
              <a:rPr lang="en-US" baseline="0" dirty="0" smtClean="0">
                <a:latin typeface="Arial" panose="020B0604020202020204" pitchFamily="34" charset="0"/>
                <a:cs typeface="Arial" panose="020B0604020202020204" pitchFamily="34" charset="0"/>
              </a:rPr>
              <a:t> de 18B to 50B </a:t>
            </a:r>
            <a:r>
              <a:rPr lang="en-US" baseline="0" dirty="0" err="1" smtClean="0">
                <a:latin typeface="Arial" panose="020B0604020202020204" pitchFamily="34" charset="0"/>
                <a:cs typeface="Arial" panose="020B0604020202020204" pitchFamily="34" charset="0"/>
              </a:rPr>
              <a:t>devicesn</a:t>
            </a:r>
            <a:r>
              <a:rPr lang="en-US" baseline="0" dirty="0" smtClean="0">
                <a:latin typeface="Arial" panose="020B0604020202020204" pitchFamily="34" charset="0"/>
                <a:cs typeface="Arial" panose="020B0604020202020204" pitchFamily="34" charset="0"/>
              </a:rPr>
              <a:t> en los </a:t>
            </a:r>
            <a:r>
              <a:rPr lang="en-US" baseline="0" dirty="0" err="1" smtClean="0">
                <a:latin typeface="Arial" panose="020B0604020202020204" pitchFamily="34" charset="0"/>
                <a:cs typeface="Arial" panose="020B0604020202020204" pitchFamily="34" charset="0"/>
              </a:rPr>
              <a:t>proximos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anos</a:t>
            </a:r>
            <a:endParaRPr lang="en-US" baseline="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Las </a:t>
            </a:r>
            <a:r>
              <a:rPr lang="en-US" baseline="0" dirty="0" err="1" smtClean="0">
                <a:latin typeface="Arial" panose="020B0604020202020204" pitchFamily="34" charset="0"/>
                <a:cs typeface="Arial" panose="020B0604020202020204" pitchFamily="34" charset="0"/>
              </a:rPr>
              <a:t>ciudades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negocios</a:t>
            </a:r>
            <a:r>
              <a:rPr lang="en-US" baseline="0" dirty="0" smtClean="0">
                <a:latin typeface="Arial" panose="020B0604020202020204" pitchFamily="34" charset="0"/>
                <a:cs typeface="Arial" panose="020B0604020202020204" pitchFamily="34" charset="0"/>
              </a:rPr>
              <a:t> y </a:t>
            </a:r>
            <a:r>
              <a:rPr lang="en-US" baseline="0" dirty="0" err="1" smtClean="0">
                <a:latin typeface="Arial" panose="020B0604020202020204" pitchFamily="34" charset="0"/>
                <a:cs typeface="Arial" panose="020B0604020202020204" pitchFamily="34" charset="0"/>
              </a:rPr>
              <a:t>paises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estaran</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adopatnado</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esta</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transicion</a:t>
            </a:r>
            <a:endParaRPr lang="en-US" baseline="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8D43FA-7C6D-5D4C-9187-005060C349A3}" type="slidenum">
              <a:rPr lang="en-US" smtClean="0"/>
              <a:t>1</a:t>
            </a:fld>
            <a:endParaRPr lang="en-US"/>
          </a:p>
        </p:txBody>
      </p:sp>
    </p:spTree>
    <p:extLst>
      <p:ext uri="{BB962C8B-B14F-4D97-AF65-F5344CB8AC3E}">
        <p14:creationId xmlns:p14="http://schemas.microsoft.com/office/powerpoint/2010/main" val="412625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El</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mundo</a:t>
            </a:r>
            <a:r>
              <a:rPr lang="en-US" baseline="0" dirty="0" smtClean="0">
                <a:latin typeface="Arial" panose="020B0604020202020204" pitchFamily="34" charset="0"/>
                <a:cs typeface="Arial" panose="020B0604020202020204" pitchFamily="34" charset="0"/>
              </a:rPr>
              <a:t> se </a:t>
            </a:r>
            <a:r>
              <a:rPr lang="en-US" baseline="0" dirty="0" err="1" smtClean="0">
                <a:latin typeface="Arial" panose="020B0604020202020204" pitchFamily="34" charset="0"/>
                <a:cs typeface="Arial" panose="020B0604020202020204" pitchFamily="34" charset="0"/>
              </a:rPr>
              <a:t>mueve</a:t>
            </a:r>
            <a:r>
              <a:rPr lang="en-US" baseline="0" dirty="0" smtClean="0">
                <a:latin typeface="Arial" panose="020B0604020202020204" pitchFamily="34" charset="0"/>
                <a:cs typeface="Arial" panose="020B0604020202020204" pitchFamily="34" charset="0"/>
              </a:rPr>
              <a:t> a </a:t>
            </a:r>
            <a:r>
              <a:rPr lang="en-US" baseline="0" dirty="0" err="1" smtClean="0">
                <a:latin typeface="Arial" panose="020B0604020202020204" pitchFamily="34" charset="0"/>
                <a:cs typeface="Arial" panose="020B0604020202020204" pitchFamily="34" charset="0"/>
              </a:rPr>
              <a:t>una</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velocidad</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que</a:t>
            </a:r>
            <a:r>
              <a:rPr lang="en-US" baseline="0" dirty="0" smtClean="0">
                <a:latin typeface="Arial" panose="020B0604020202020204" pitchFamily="34" charset="0"/>
                <a:cs typeface="Arial" panose="020B0604020202020204" pitchFamily="34" charset="0"/>
              </a:rPr>
              <a:t> no </a:t>
            </a:r>
            <a:r>
              <a:rPr lang="en-US" baseline="0" dirty="0" err="1" smtClean="0">
                <a:latin typeface="Arial" panose="020B0604020202020204" pitchFamily="34" charset="0"/>
                <a:cs typeface="Arial" panose="020B0604020202020204" pitchFamily="34" charset="0"/>
              </a:rPr>
              <a:t>podemos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seguir</a:t>
            </a:r>
            <a:endParaRPr lang="en-US" baseline="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La </a:t>
            </a:r>
            <a:r>
              <a:rPr lang="en-US" baseline="0" dirty="0" err="1" smtClean="0">
                <a:latin typeface="Arial" panose="020B0604020202020204" pitchFamily="34" charset="0"/>
                <a:cs typeface="Arial" panose="020B0604020202020204" pitchFamily="34" charset="0"/>
              </a:rPr>
              <a:t>dinamica</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geopolitica</a:t>
            </a:r>
            <a:r>
              <a:rPr lang="en-US" baseline="0" dirty="0" smtClean="0">
                <a:latin typeface="Arial" panose="020B0604020202020204" pitchFamily="34" charset="0"/>
                <a:cs typeface="Arial" panose="020B0604020202020204" pitchFamily="34" charset="0"/>
              </a:rPr>
              <a:t> y los </a:t>
            </a:r>
            <a:r>
              <a:rPr lang="en-US" baseline="0" dirty="0" err="1" smtClean="0">
                <a:latin typeface="Arial" panose="020B0604020202020204" pitchFamily="34" charset="0"/>
                <a:cs typeface="Arial" panose="020B0604020202020204" pitchFamily="34" charset="0"/>
              </a:rPr>
              <a:t>cambios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macroeconomicos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que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impactan</a:t>
            </a:r>
            <a:r>
              <a:rPr lang="en-US" baseline="0" dirty="0" smtClean="0">
                <a:latin typeface="Arial" panose="020B0604020202020204" pitchFamily="34" charset="0"/>
                <a:cs typeface="Arial" panose="020B0604020202020204" pitchFamily="34" charset="0"/>
              </a:rPr>
              <a:t> los </a:t>
            </a:r>
            <a:r>
              <a:rPr lang="en-US" baseline="0" dirty="0" err="1" smtClean="0">
                <a:latin typeface="Arial" panose="020B0604020202020204" pitchFamily="34" charset="0"/>
                <a:cs typeface="Arial" panose="020B0604020202020204" pitchFamily="34" charset="0"/>
              </a:rPr>
              <a:t>negocios</a:t>
            </a:r>
            <a:r>
              <a:rPr lang="en-US" baseline="0" dirty="0" smtClean="0">
                <a:latin typeface="Arial" panose="020B0604020202020204" pitchFamily="34" charset="0"/>
                <a:cs typeface="Arial" panose="020B0604020202020204" pitchFamily="34" charset="0"/>
              </a:rPr>
              <a:t>, y no </a:t>
            </a:r>
            <a:r>
              <a:rPr lang="en-US" baseline="0" dirty="0" err="1" smtClean="0">
                <a:latin typeface="Arial" panose="020B0604020202020204" pitchFamily="34" charset="0"/>
                <a:cs typeface="Arial" panose="020B0604020202020204" pitchFamily="34" charset="0"/>
              </a:rPr>
              <a:t>dejando</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atras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las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transiciones</a:t>
            </a:r>
            <a:r>
              <a:rPr lang="en-US" baseline="0" dirty="0" smtClean="0">
                <a:latin typeface="Arial" panose="020B0604020202020204" pitchFamily="34" charset="0"/>
                <a:cs typeface="Arial" panose="020B0604020202020204" pitchFamily="34" charset="0"/>
              </a:rPr>
              <a:t> de </a:t>
            </a:r>
            <a:r>
              <a:rPr lang="en-US" baseline="0" dirty="0" err="1" smtClean="0">
                <a:latin typeface="Arial" panose="020B0604020202020204" pitchFamily="34" charset="0"/>
                <a:cs typeface="Arial" panose="020B0604020202020204" pitchFamily="34" charset="0"/>
              </a:rPr>
              <a:t>tecnologia</a:t>
            </a:r>
            <a:endParaRPr lang="en-US" baseline="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8D43FA-7C6D-5D4C-9187-005060C349A3}" type="slidenum">
              <a:rPr lang="en-US" smtClean="0"/>
              <a:t>2</a:t>
            </a:fld>
            <a:endParaRPr lang="en-US"/>
          </a:p>
        </p:txBody>
      </p:sp>
    </p:spTree>
    <p:extLst>
      <p:ext uri="{BB962C8B-B14F-4D97-AF65-F5344CB8AC3E}">
        <p14:creationId xmlns:p14="http://schemas.microsoft.com/office/powerpoint/2010/main" val="151995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Este </a:t>
            </a:r>
            <a:r>
              <a:rPr lang="en-US" dirty="0" err="1" smtClean="0">
                <a:latin typeface="Arial" panose="020B0604020202020204" pitchFamily="34" charset="0"/>
                <a:cs typeface="Arial" panose="020B0604020202020204" pitchFamily="34" charset="0"/>
              </a:rPr>
              <a:t>es</a:t>
            </a:r>
            <a:r>
              <a:rPr lang="en-US" dirty="0" smtClean="0">
                <a:latin typeface="Arial" panose="020B0604020202020204" pitchFamily="34" charset="0"/>
                <a:cs typeface="Arial" panose="020B0604020202020204" pitchFamily="34" charset="0"/>
              </a:rPr>
              <a:t> el </a:t>
            </a:r>
            <a:r>
              <a:rPr lang="en-US" dirty="0" err="1" smtClean="0">
                <a:latin typeface="Arial" panose="020B0604020202020204" pitchFamily="34" charset="0"/>
                <a:cs typeface="Arial" panose="020B0604020202020204" pitchFamily="34" charset="0"/>
              </a:rPr>
              <a:t>nuevo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mundo</a:t>
            </a:r>
            <a:r>
              <a:rPr lang="en-US" dirty="0" smtClean="0">
                <a:latin typeface="Arial" panose="020B0604020202020204" pitchFamily="34" charset="0"/>
                <a:cs typeface="Arial" panose="020B0604020202020204" pitchFamily="34" charset="0"/>
              </a:rPr>
              <a:t>, a lo </a:t>
            </a:r>
            <a:r>
              <a:rPr lang="en-US" dirty="0" err="1" smtClean="0">
                <a:latin typeface="Arial" panose="020B0604020202020204" pitchFamily="34" charset="0"/>
                <a:cs typeface="Arial" panose="020B0604020202020204" pitchFamily="34" charset="0"/>
              </a:rPr>
              <a:t>que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nos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enfrentamos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todos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ciudades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negocios</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proveedores</a:t>
            </a:r>
            <a:r>
              <a:rPr lang="en-US" baseline="0"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CO" sz="1200" b="1" kern="1200" dirty="0" smtClean="0">
                <a:solidFill>
                  <a:schemeClr val="bg1"/>
                </a:solidFill>
              </a:rPr>
              <a:t>Las transiciones están creando nuevas oportunidades</a:t>
            </a:r>
            <a:br>
              <a:rPr lang="es-CO" sz="1200" b="1" kern="1200" dirty="0" smtClean="0">
                <a:solidFill>
                  <a:schemeClr val="bg1"/>
                </a:solidFill>
              </a:rPr>
            </a:br>
            <a:endParaRPr lang="es-CO" sz="1200" b="1" kern="1200" dirty="0" smtClean="0">
              <a:solidFill>
                <a:schemeClr val="bg1"/>
              </a:solidFill>
            </a:endParaRPr>
          </a:p>
          <a:p>
            <a:pPr marL="57136" indent="0" algn="l">
              <a:buFont typeface="Arial" pitchFamily="34" charset="0"/>
              <a:buNone/>
            </a:pPr>
            <a:r>
              <a:rPr lang="en-US" sz="1200" dirty="0" err="1" smtClean="0">
                <a:solidFill>
                  <a:schemeClr val="bg1"/>
                </a:solidFill>
              </a:rPr>
              <a:t>Aproximadamente</a:t>
            </a:r>
            <a:r>
              <a:rPr lang="en-US" sz="1200" dirty="0" smtClean="0">
                <a:solidFill>
                  <a:schemeClr val="bg1"/>
                </a:solidFill>
              </a:rPr>
              <a:t>, 274,000 </a:t>
            </a:r>
            <a:r>
              <a:rPr lang="en-US" sz="1200" dirty="0" err="1" smtClean="0">
                <a:solidFill>
                  <a:schemeClr val="bg1"/>
                </a:solidFill>
              </a:rPr>
              <a:t>Empresas</a:t>
            </a:r>
            <a:r>
              <a:rPr lang="en-US" sz="1200" dirty="0" smtClean="0">
                <a:solidFill>
                  <a:schemeClr val="bg1"/>
                </a:solidFill>
              </a:rPr>
              <a:t> </a:t>
            </a:r>
            <a:r>
              <a:rPr lang="en-US" sz="1200" dirty="0" err="1" smtClean="0">
                <a:solidFill>
                  <a:schemeClr val="bg1"/>
                </a:solidFill>
              </a:rPr>
              <a:t>nacen</a:t>
            </a:r>
            <a:r>
              <a:rPr lang="en-US" sz="1200" dirty="0" smtClean="0">
                <a:solidFill>
                  <a:schemeClr val="bg1"/>
                </a:solidFill>
              </a:rPr>
              <a:t> </a:t>
            </a:r>
            <a:r>
              <a:rPr lang="en-US" sz="1200" dirty="0" err="1" smtClean="0">
                <a:solidFill>
                  <a:schemeClr val="bg1"/>
                </a:solidFill>
              </a:rPr>
              <a:t>cada</a:t>
            </a:r>
            <a:r>
              <a:rPr lang="en-US" sz="1200" dirty="0" smtClean="0">
                <a:solidFill>
                  <a:schemeClr val="bg1"/>
                </a:solidFill>
              </a:rPr>
              <a:t> </a:t>
            </a:r>
            <a:r>
              <a:rPr lang="en-US" sz="1200" dirty="0" err="1" smtClean="0">
                <a:solidFill>
                  <a:schemeClr val="bg1"/>
                </a:solidFill>
              </a:rPr>
              <a:t>día</a:t>
            </a:r>
            <a:r>
              <a:rPr lang="en-US" sz="1200" dirty="0" smtClean="0">
                <a:solidFill>
                  <a:schemeClr val="bg1"/>
                </a:solidFill>
              </a:rPr>
              <a:t> en el </a:t>
            </a:r>
            <a:r>
              <a:rPr lang="en-US" sz="1200" dirty="0" err="1" smtClean="0">
                <a:solidFill>
                  <a:schemeClr val="bg1"/>
                </a:solidFill>
              </a:rPr>
              <a:t>mundo</a:t>
            </a:r>
            <a:r>
              <a:rPr lang="en-US" sz="1200" dirty="0" smtClean="0">
                <a:solidFill>
                  <a:schemeClr val="bg1"/>
                </a:solidFill>
              </a:rPr>
              <a:t>*: </a:t>
            </a:r>
          </a:p>
          <a:p>
            <a:pPr marL="57136" indent="0" algn="l">
              <a:buFont typeface="Arial" pitchFamily="34" charset="0"/>
              <a:buNone/>
            </a:pPr>
            <a:r>
              <a:rPr lang="en-US" sz="1200" b="1" u="sng" dirty="0" smtClean="0">
                <a:solidFill>
                  <a:schemeClr val="bg1"/>
                </a:solidFill>
              </a:rPr>
              <a:t>“200 </a:t>
            </a:r>
            <a:r>
              <a:rPr lang="en-US" sz="1200" b="1" u="sng" dirty="0" err="1" smtClean="0">
                <a:solidFill>
                  <a:schemeClr val="bg1"/>
                </a:solidFill>
              </a:rPr>
              <a:t>cada</a:t>
            </a:r>
            <a:r>
              <a:rPr lang="en-US" sz="1200" b="1" u="sng" dirty="0" smtClean="0">
                <a:solidFill>
                  <a:schemeClr val="bg1"/>
                </a:solidFill>
              </a:rPr>
              <a:t> </a:t>
            </a:r>
            <a:r>
              <a:rPr lang="en-US" sz="1200" b="1" u="sng" dirty="0" err="1" smtClean="0">
                <a:solidFill>
                  <a:schemeClr val="bg1"/>
                </a:solidFill>
              </a:rPr>
              <a:t>minuto</a:t>
            </a:r>
            <a:r>
              <a:rPr lang="en-US" sz="1200" b="1" u="sng" dirty="0" smtClean="0">
                <a:solidFill>
                  <a:schemeClr val="bg1"/>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Preguntar</a:t>
            </a:r>
            <a:r>
              <a:rPr lang="en-US" dirty="0" smtClean="0">
                <a:latin typeface="Arial" panose="020B0604020202020204" pitchFamily="34" charset="0"/>
                <a:cs typeface="Arial" panose="020B0604020202020204" pitchFamily="34" charset="0"/>
              </a:rPr>
              <a:t> al </a:t>
            </a:r>
            <a:r>
              <a:rPr lang="en-US" dirty="0" err="1" smtClean="0">
                <a:latin typeface="Arial" panose="020B0604020202020204" pitchFamily="34" charset="0"/>
                <a:cs typeface="Arial" panose="020B0604020202020204" pitchFamily="34" charset="0"/>
              </a:rPr>
              <a:t>publico</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cuantas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creen</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que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dejan</a:t>
            </a:r>
            <a:r>
              <a:rPr lang="en-US" baseline="0" dirty="0" smtClean="0">
                <a:latin typeface="Arial" panose="020B0604020202020204" pitchFamily="34" charset="0"/>
                <a:cs typeface="Arial" panose="020B0604020202020204" pitchFamily="34" charset="0"/>
              </a:rPr>
              <a:t> de </a:t>
            </a:r>
            <a:r>
              <a:rPr lang="en-US" baseline="0" dirty="0" err="1" smtClean="0">
                <a:latin typeface="Arial" panose="020B0604020202020204" pitchFamily="34" charset="0"/>
                <a:cs typeface="Arial" panose="020B0604020202020204" pitchFamily="34" charset="0"/>
              </a:rPr>
              <a:t>existir</a:t>
            </a:r>
            <a:r>
              <a:rPr lang="en-US" baseline="0" dirty="0" smtClean="0">
                <a:latin typeface="Arial" panose="020B0604020202020204" pitchFamily="34" charset="0"/>
                <a:cs typeface="Arial" panose="020B0604020202020204" pitchFamily="34" charset="0"/>
              </a:rPr>
              <a:t> en el </a:t>
            </a:r>
            <a:r>
              <a:rPr lang="en-US" baseline="0" dirty="0" err="1" smtClean="0">
                <a:latin typeface="Arial" panose="020B0604020202020204" pitchFamily="34" charset="0"/>
                <a:cs typeface="Arial" panose="020B0604020202020204" pitchFamily="34" charset="0"/>
              </a:rPr>
              <a:t>mismo</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periodo</a:t>
            </a:r>
            <a:r>
              <a:rPr lang="en-US" baseline="0" dirty="0" smtClean="0">
                <a:latin typeface="Arial" panose="020B0604020202020204" pitchFamily="34" charset="0"/>
                <a:cs typeface="Arial" panose="020B0604020202020204" pitchFamily="34" charset="0"/>
              </a:rPr>
              <a:t> de </a:t>
            </a:r>
            <a:r>
              <a:rPr lang="en-US" baseline="0" dirty="0" err="1" smtClean="0">
                <a:latin typeface="Arial" panose="020B0604020202020204" pitchFamily="34" charset="0"/>
                <a:cs typeface="Arial" panose="020B0604020202020204" pitchFamily="34" charset="0"/>
              </a:rPr>
              <a:t>tiempo</a:t>
            </a:r>
            <a:r>
              <a:rPr lang="en-US" baseline="0" dirty="0" smtClean="0">
                <a:latin typeface="Arial" panose="020B0604020202020204" pitchFamily="34" charset="0"/>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la </a:t>
            </a:r>
            <a:r>
              <a:rPr lang="en-US" sz="1200" dirty="0" err="1" smtClean="0">
                <a:solidFill>
                  <a:schemeClr val="bg1"/>
                </a:solidFill>
              </a:rPr>
              <a:t>misma</a:t>
            </a:r>
            <a:r>
              <a:rPr lang="en-US" sz="1200" dirty="0" smtClean="0">
                <a:solidFill>
                  <a:schemeClr val="bg1"/>
                </a:solidFill>
              </a:rPr>
              <a:t> </a:t>
            </a:r>
            <a:r>
              <a:rPr lang="en-US" sz="1200" dirty="0" err="1" smtClean="0">
                <a:solidFill>
                  <a:schemeClr val="bg1"/>
                </a:solidFill>
              </a:rPr>
              <a:t>cantidad</a:t>
            </a:r>
            <a:r>
              <a:rPr lang="en-US" sz="1200" dirty="0" smtClean="0">
                <a:solidFill>
                  <a:schemeClr val="bg1"/>
                </a:solidFill>
              </a:rPr>
              <a:t> </a:t>
            </a:r>
            <a:r>
              <a:rPr lang="en-US" sz="1200" dirty="0" err="1" smtClean="0">
                <a:solidFill>
                  <a:schemeClr val="bg1"/>
                </a:solidFill>
              </a:rPr>
              <a:t>dejan</a:t>
            </a:r>
            <a:r>
              <a:rPr lang="en-US" sz="1200" dirty="0" smtClean="0">
                <a:solidFill>
                  <a:schemeClr val="bg1"/>
                </a:solidFill>
              </a:rPr>
              <a:t> de </a:t>
            </a:r>
            <a:r>
              <a:rPr lang="en-US" sz="1200" dirty="0" err="1" smtClean="0">
                <a:solidFill>
                  <a:schemeClr val="bg1"/>
                </a:solidFill>
              </a:rPr>
              <a:t>existir</a:t>
            </a:r>
            <a:r>
              <a:rPr lang="en-US" sz="1200" dirty="0" smtClean="0">
                <a:solidFill>
                  <a:schemeClr val="bg1"/>
                </a:solidFill>
              </a:rPr>
              <a:t> en el </a:t>
            </a:r>
            <a:r>
              <a:rPr lang="en-US" sz="1200" dirty="0" err="1" smtClean="0">
                <a:solidFill>
                  <a:schemeClr val="bg1"/>
                </a:solidFill>
              </a:rPr>
              <a:t>mismo</a:t>
            </a:r>
            <a:r>
              <a:rPr lang="en-US" sz="1200" dirty="0" smtClean="0">
                <a:solidFill>
                  <a:schemeClr val="bg1"/>
                </a:solidFill>
              </a:rPr>
              <a:t> </a:t>
            </a:r>
            <a:r>
              <a:rPr lang="en-US" sz="1200" dirty="0" err="1" smtClean="0">
                <a:solidFill>
                  <a:schemeClr val="bg1"/>
                </a:solidFill>
              </a:rPr>
              <a:t>lapso</a:t>
            </a:r>
            <a:r>
              <a:rPr lang="en-US" sz="1200" dirty="0" smtClean="0">
                <a:solidFill>
                  <a:schemeClr val="bg1"/>
                </a:solidFill>
              </a:rPr>
              <a:t> de </a:t>
            </a:r>
            <a:r>
              <a:rPr lang="en-US" sz="1200" dirty="0" err="1" smtClean="0">
                <a:solidFill>
                  <a:schemeClr val="bg1"/>
                </a:solidFill>
              </a:rPr>
              <a:t>tiempo</a:t>
            </a:r>
            <a:r>
              <a:rPr lang="en-US" sz="1200" dirty="0" smtClean="0">
                <a:solidFill>
                  <a:schemeClr val="bg1"/>
                </a:solidFill>
              </a:rPr>
              <a:t>.</a:t>
            </a:r>
            <a:endParaRPr lang="en-US" sz="1200" b="1" u="sng"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810" indent="-285696" eaLnBrk="0" hangingPunct="0">
              <a:defRPr sz="2400">
                <a:solidFill>
                  <a:schemeClr val="tx1"/>
                </a:solidFill>
                <a:latin typeface="Arial" charset="0"/>
                <a:ea typeface="ＭＳ Ｐゴシック" charset="0"/>
              </a:defRPr>
            </a:lvl2pPr>
            <a:lvl3pPr marL="1142785" indent="-228556" eaLnBrk="0" hangingPunct="0">
              <a:defRPr sz="2400">
                <a:solidFill>
                  <a:schemeClr val="tx1"/>
                </a:solidFill>
                <a:latin typeface="Arial" charset="0"/>
                <a:ea typeface="ＭＳ Ｐゴシック" charset="0"/>
              </a:defRPr>
            </a:lvl3pPr>
            <a:lvl4pPr marL="1599899" indent="-228556" eaLnBrk="0" hangingPunct="0">
              <a:defRPr sz="2400">
                <a:solidFill>
                  <a:schemeClr val="tx1"/>
                </a:solidFill>
                <a:latin typeface="Arial" charset="0"/>
                <a:ea typeface="ＭＳ Ｐゴシック" charset="0"/>
              </a:defRPr>
            </a:lvl4pPr>
            <a:lvl5pPr marL="2057013" indent="-228556" eaLnBrk="0" hangingPunct="0">
              <a:defRPr sz="2400">
                <a:solidFill>
                  <a:schemeClr val="tx1"/>
                </a:solidFill>
                <a:latin typeface="Arial" charset="0"/>
                <a:ea typeface="ＭＳ Ｐゴシック" charset="0"/>
              </a:defRPr>
            </a:lvl5pPr>
            <a:lvl6pPr marL="2514127" indent="-228556" eaLnBrk="0" fontAlgn="base" hangingPunct="0">
              <a:spcBef>
                <a:spcPct val="0"/>
              </a:spcBef>
              <a:spcAft>
                <a:spcPct val="0"/>
              </a:spcAft>
              <a:defRPr sz="2400">
                <a:solidFill>
                  <a:schemeClr val="tx1"/>
                </a:solidFill>
                <a:latin typeface="Arial" charset="0"/>
                <a:ea typeface="ＭＳ Ｐゴシック" charset="0"/>
              </a:defRPr>
            </a:lvl6pPr>
            <a:lvl7pPr marL="2971240" indent="-228556" eaLnBrk="0" fontAlgn="base" hangingPunct="0">
              <a:spcBef>
                <a:spcPct val="0"/>
              </a:spcBef>
              <a:spcAft>
                <a:spcPct val="0"/>
              </a:spcAft>
              <a:defRPr sz="2400">
                <a:solidFill>
                  <a:schemeClr val="tx1"/>
                </a:solidFill>
                <a:latin typeface="Arial" charset="0"/>
                <a:ea typeface="ＭＳ Ｐゴシック" charset="0"/>
              </a:defRPr>
            </a:lvl7pPr>
            <a:lvl8pPr marL="3428354" indent="-228556" eaLnBrk="0" fontAlgn="base" hangingPunct="0">
              <a:spcBef>
                <a:spcPct val="0"/>
              </a:spcBef>
              <a:spcAft>
                <a:spcPct val="0"/>
              </a:spcAft>
              <a:defRPr sz="2400">
                <a:solidFill>
                  <a:schemeClr val="tx1"/>
                </a:solidFill>
                <a:latin typeface="Arial" charset="0"/>
                <a:ea typeface="ＭＳ Ｐゴシック" charset="0"/>
              </a:defRPr>
            </a:lvl8pPr>
            <a:lvl9pPr marL="3885469" indent="-228556"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4B2F6E75-9E6F-9D48-AA89-82443D25C120}" type="slidenum">
              <a:rPr lang="en-US" sz="1200">
                <a:solidFill>
                  <a:prstClr val="black"/>
                </a:solidFill>
                <a:latin typeface="Calibri" charset="0"/>
              </a:rPr>
              <a:pPr eaLnBrk="1" fontAlgn="base" hangingPunct="1">
                <a:spcBef>
                  <a:spcPct val="0"/>
                </a:spcBef>
                <a:spcAft>
                  <a:spcPct val="0"/>
                </a:spcAft>
              </a:pPr>
              <a:t>4</a:t>
            </a:fld>
            <a:endParaRPr lang="en-US" sz="1200" dirty="0">
              <a:solidFill>
                <a:prstClr val="black"/>
              </a:solidFill>
              <a:latin typeface="Calibri" charset="0"/>
            </a:endParaRPr>
          </a:p>
        </p:txBody>
      </p:sp>
    </p:spTree>
    <p:extLst>
      <p:ext uri="{BB962C8B-B14F-4D97-AF65-F5344CB8AC3E}">
        <p14:creationId xmlns:p14="http://schemas.microsoft.com/office/powerpoint/2010/main" val="147132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Ejemplos de sector privado</a:t>
            </a:r>
          </a:p>
          <a:p>
            <a:endParaRPr lang="en-US" dirty="0"/>
          </a:p>
        </p:txBody>
      </p:sp>
      <p:sp>
        <p:nvSpPr>
          <p:cNvPr id="4" name="Slide Number Placeholder 3"/>
          <p:cNvSpPr>
            <a:spLocks noGrp="1"/>
          </p:cNvSpPr>
          <p:nvPr>
            <p:ph type="sldNum" sz="quarter" idx="10"/>
          </p:nvPr>
        </p:nvSpPr>
        <p:spPr/>
        <p:txBody>
          <a:bodyPr/>
          <a:lstStyle/>
          <a:p>
            <a:fld id="{9A8D43FA-7C6D-5D4C-9187-005060C349A3}" type="slidenum">
              <a:rPr lang="en-US" smtClean="0"/>
              <a:t>6</a:t>
            </a:fld>
            <a:endParaRPr lang="en-US"/>
          </a:p>
        </p:txBody>
      </p:sp>
    </p:spTree>
    <p:extLst>
      <p:ext uri="{BB962C8B-B14F-4D97-AF65-F5344CB8AC3E}">
        <p14:creationId xmlns:p14="http://schemas.microsoft.com/office/powerpoint/2010/main" val="22900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74688"/>
            <a:ext cx="5994400" cy="3373437"/>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11</a:t>
            </a:fld>
            <a:endParaRPr lang="en-US"/>
          </a:p>
        </p:txBody>
      </p:sp>
    </p:spTree>
    <p:extLst>
      <p:ext uri="{BB962C8B-B14F-4D97-AF65-F5344CB8AC3E}">
        <p14:creationId xmlns:p14="http://schemas.microsoft.com/office/powerpoint/2010/main" val="96067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Many of you have seen slides like this.  At first glance it looks like a direct shift away from IT over to the Lines of Business.  In fact, it speaks directly to digitization. Leveraging technology to change business models.  This has created a tremendous opportunity for Cisco and our partners within the lines of business as they develop new budgets specifically focused on digitization.  Cisco and our partners are in a unique position to help unify the approach, share the tremendous experience we have gained over the years, and in many ways helped the lines of business.  And, at the same time it creates a new opportunity for us to bring our IT friends into the mix as we look to drive new change.</a:t>
            </a:r>
          </a:p>
          <a:p>
            <a:pPr defTabSz="454159">
              <a:defRPr/>
            </a:pPr>
            <a:endParaRPr lang="en-US" dirty="0" smtClean="0"/>
          </a:p>
          <a:p>
            <a:pPr marL="166872" indent="-166872" defTabSz="454159">
              <a:buFont typeface="Arial" panose="020B0604020202020204" pitchFamily="34" charset="0"/>
              <a:buChar char="•"/>
              <a:defRPr/>
            </a:pPr>
            <a:r>
              <a:rPr lang="en-US" dirty="0" smtClean="0"/>
              <a:t>It is Digitization that</a:t>
            </a:r>
            <a:r>
              <a:rPr lang="en-US" baseline="0" dirty="0" smtClean="0"/>
              <a:t> </a:t>
            </a:r>
            <a:r>
              <a:rPr lang="en-US" dirty="0" smtClean="0"/>
              <a:t>is driving “new”  IT</a:t>
            </a:r>
            <a:r>
              <a:rPr lang="en-US" baseline="0" dirty="0" smtClean="0"/>
              <a:t> budget into LoB.  </a:t>
            </a:r>
          </a:p>
          <a:p>
            <a:pPr marL="166872" indent="-166872" defTabSz="454159">
              <a:buFont typeface="Arial" panose="020B0604020202020204" pitchFamily="34" charset="0"/>
              <a:buChar char="•"/>
              <a:defRPr/>
            </a:pPr>
            <a:r>
              <a:rPr lang="en-US" dirty="0" smtClean="0"/>
              <a:t>IT is not operating on their own. </a:t>
            </a:r>
          </a:p>
          <a:p>
            <a:pPr marL="166872" indent="-166872" defTabSz="454159">
              <a:buFont typeface="Arial" panose="020B0604020202020204" pitchFamily="34" charset="0"/>
              <a:buChar char="•"/>
              <a:defRPr/>
            </a:pPr>
            <a:r>
              <a:rPr lang="en-US" dirty="0" smtClean="0"/>
              <a:t>Digitization</a:t>
            </a:r>
            <a:r>
              <a:rPr lang="en-US" baseline="0" dirty="0" smtClean="0"/>
              <a:t> is creating opportunity to bring LoB and IT Together. </a:t>
            </a:r>
          </a:p>
          <a:p>
            <a:pPr marL="166872" indent="-166872" defTabSz="454159">
              <a:buFont typeface="Arial" panose="020B0604020202020204" pitchFamily="34" charset="0"/>
              <a:buChar char="•"/>
              <a:defRPr/>
            </a:pPr>
            <a:r>
              <a:rPr lang="en-US" baseline="0" dirty="0" smtClean="0"/>
              <a:t>Cisco/Partners in unique position to help.</a:t>
            </a:r>
            <a:endParaRPr lang="en-US" dirty="0" smtClean="0"/>
          </a:p>
          <a:p>
            <a:pPr marL="166872" indent="-166872" defTabSz="454159">
              <a:buFont typeface="Arial" panose="020B0604020202020204" pitchFamily="34" charset="0"/>
              <a:buChar char="•"/>
              <a:defRPr/>
            </a:pPr>
            <a:r>
              <a:rPr lang="en-US" baseline="0" dirty="0" smtClean="0"/>
              <a:t>Transition to Business outcomes</a:t>
            </a:r>
          </a:p>
          <a:p>
            <a:pPr defTabSz="454159">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13332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800" dirty="0" smtClean="0">
                <a:latin typeface="Arial" panose="020B0604020202020204" pitchFamily="34" charset="0"/>
                <a:cs typeface="Arial" panose="020B0604020202020204" pitchFamily="34" charset="0"/>
              </a:rPr>
              <a:t>[HOW THIS AFFECTS YOU]</a:t>
            </a:r>
          </a:p>
          <a:p>
            <a:endParaRPr lang="en-US" sz="1800" dirty="0" smtClean="0">
              <a:latin typeface="Arial" panose="020B0604020202020204" pitchFamily="34" charset="0"/>
              <a:cs typeface="Arial" panose="020B0604020202020204" pitchFamily="34" charset="0"/>
            </a:endParaRPr>
          </a:p>
          <a:p>
            <a:pPr lvl="0"/>
            <a:r>
              <a:rPr lang="en-US" sz="1800" dirty="0" smtClean="0">
                <a:latin typeface="Arial" panose="020B0604020202020204" pitchFamily="34" charset="0"/>
                <a:cs typeface="Arial" panose="020B0604020202020204" pitchFamily="34" charset="0"/>
              </a:rPr>
              <a:t>Adopting cloud technology is easy, but building, managing,</a:t>
            </a:r>
            <a:r>
              <a:rPr lang="en-US" sz="1800" baseline="0" dirty="0" smtClean="0">
                <a:latin typeface="Arial" panose="020B0604020202020204" pitchFamily="34" charset="0"/>
                <a:cs typeface="Arial" panose="020B0604020202020204" pitchFamily="34" charset="0"/>
              </a:rPr>
              <a:t> and maintaining it is not.</a:t>
            </a:r>
          </a:p>
          <a:p>
            <a:pPr lvl="0"/>
            <a:endParaRPr lang="en-US" sz="1800" baseline="0" dirty="0" smtClean="0">
              <a:latin typeface="Arial" panose="020B0604020202020204" pitchFamily="34" charset="0"/>
              <a:cs typeface="Arial" panose="020B0604020202020204" pitchFamily="34" charset="0"/>
            </a:endParaRPr>
          </a:p>
          <a:p>
            <a:pPr lvl="0"/>
            <a:r>
              <a:rPr lang="en-US" sz="1800" baseline="0" dirty="0" smtClean="0">
                <a:latin typeface="Arial" panose="020B0604020202020204" pitchFamily="34" charset="0"/>
                <a:cs typeface="Arial" panose="020B0604020202020204" pitchFamily="34" charset="0"/>
              </a:rPr>
              <a:t>Private clouds are especially challenging, because of:</a:t>
            </a:r>
          </a:p>
          <a:p>
            <a:pPr marL="171450" lvl="0" indent="-171450">
              <a:buFont typeface="Arial"/>
              <a:buChar char="•"/>
            </a:pPr>
            <a:r>
              <a:rPr lang="en-US" sz="1800" baseline="0" dirty="0" smtClean="0">
                <a:latin typeface="Arial" panose="020B0604020202020204" pitchFamily="34" charset="0"/>
                <a:cs typeface="Arial" panose="020B0604020202020204" pitchFamily="34" charset="0"/>
              </a:rPr>
              <a:t>Level of integration required between catalogs</a:t>
            </a:r>
          </a:p>
          <a:p>
            <a:pPr marL="171450" lvl="0" indent="-171450">
              <a:buFont typeface="Arial"/>
              <a:buChar char="•"/>
            </a:pPr>
            <a:r>
              <a:rPr lang="en-US" sz="1800" baseline="0" dirty="0" smtClean="0">
                <a:latin typeface="Arial" panose="020B0604020202020204" pitchFamily="34" charset="0"/>
                <a:cs typeface="Arial" panose="020B0604020202020204" pitchFamily="34" charset="0"/>
              </a:rPr>
              <a:t>Provisioning software, compute, network, storage</a:t>
            </a:r>
          </a:p>
          <a:p>
            <a:pPr lvl="0"/>
            <a:endParaRPr lang="en-US" sz="1800" baseline="0" dirty="0" smtClean="0">
              <a:latin typeface="Arial" panose="020B0604020202020204" pitchFamily="34" charset="0"/>
              <a:cs typeface="Arial" panose="020B0604020202020204" pitchFamily="34" charset="0"/>
            </a:endParaRPr>
          </a:p>
          <a:p>
            <a:pPr lvl="0"/>
            <a:r>
              <a:rPr lang="en-US" sz="1800" baseline="0" dirty="0" smtClean="0">
                <a:latin typeface="Arial" panose="020B0604020202020204" pitchFamily="34" charset="0"/>
                <a:cs typeface="Arial" panose="020B0604020202020204" pitchFamily="34" charset="0"/>
              </a:rPr>
              <a:t>IT needs a better way to overcome complexity and keep pace with fast-changing needs</a:t>
            </a:r>
          </a:p>
          <a:p>
            <a:pPr lvl="0"/>
            <a:endParaRPr lang="en-US" sz="1800" baseline="0" dirty="0" smtClean="0">
              <a:latin typeface="Arial" panose="020B0604020202020204" pitchFamily="34" charset="0"/>
              <a:cs typeface="Arial" panose="020B0604020202020204" pitchFamily="34" charset="0"/>
            </a:endParaRPr>
          </a:p>
          <a:p>
            <a:pPr marL="171450" lvl="0" indent="-171450">
              <a:buFont typeface="Arial"/>
              <a:buChar char="•"/>
            </a:pP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“We shelved the project after 6 months of effort”</a:t>
            </a:r>
          </a:p>
          <a:p>
            <a:pPr marL="171450" lvl="0" indent="-171450">
              <a:buFont typeface="Arial"/>
              <a:buChar char="•"/>
            </a:pPr>
            <a:r>
              <a:rPr lang="en-US" sz="1800" dirty="0" smtClean="0">
                <a:latin typeface="Arial" panose="020B0604020202020204" pitchFamily="34" charset="0"/>
                <a:cs typeface="Arial" panose="020B0604020202020204" pitchFamily="34" charset="0"/>
              </a:rPr>
              <a:t>“Life was easier for IT, but the business units weren’t using it”</a:t>
            </a:r>
          </a:p>
          <a:p>
            <a:pPr marL="171450" lvl="0" indent="-171450">
              <a:buFont typeface="Arial"/>
              <a:buChar char="•"/>
            </a:pPr>
            <a:r>
              <a:rPr lang="en-US" sz="1800" dirty="0" smtClean="0">
                <a:latin typeface="Arial" panose="020B0604020202020204" pitchFamily="34" charset="0"/>
                <a:cs typeface="Arial" panose="020B0604020202020204" pitchFamily="34" charset="0"/>
              </a:rPr>
              <a:t>“Given the effort involved, we didn’t see an ROI on the project”</a:t>
            </a:r>
          </a:p>
          <a:p>
            <a:pPr marL="171450" lvl="0" indent="-171450">
              <a:buFont typeface="Arial"/>
              <a:buChar char="•"/>
            </a:pPr>
            <a:r>
              <a:rPr lang="en-US" sz="1800" dirty="0" smtClean="0">
                <a:latin typeface="Arial" panose="020B0604020202020204" pitchFamily="34" charset="0"/>
                <a:cs typeface="Arial" panose="020B0604020202020204" pitchFamily="34" charset="0"/>
              </a:rPr>
              <a:t>“After 12 months of effort and hundreds of thousands of dollars, the business doesn’t perceive a difference from IT”</a:t>
            </a: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How</a:t>
            </a:r>
            <a:r>
              <a:rPr lang="en-US" sz="1800" baseline="0" dirty="0" smtClean="0">
                <a:latin typeface="Arial" panose="020B0604020202020204" pitchFamily="34" charset="0"/>
                <a:cs typeface="Arial" panose="020B0604020202020204" pitchFamily="34" charset="0"/>
              </a:rPr>
              <a:t> can you deploy a solution that brings together the capabilities and control of private cloud, together with the capacity and convenience of public cloud?</a:t>
            </a:r>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44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0"/>
                <a:cs typeface="ＭＳ Ｐゴシック" charset="0"/>
              </a:rPr>
              <a:t>Why Cisco </a:t>
            </a:r>
            <a:r>
              <a:rPr lang="en-US" sz="1200" b="0" kern="1200" dirty="0" smtClean="0">
                <a:solidFill>
                  <a:schemeClr val="tx1"/>
                </a:solidFill>
                <a:effectLst/>
                <a:latin typeface="+mn-lt"/>
                <a:ea typeface="ＭＳ Ｐゴシック" charset="0"/>
                <a:cs typeface="ＭＳ Ｐゴシック" charset="0"/>
              </a:rPr>
              <a:t>(for Customers):</a:t>
            </a:r>
            <a:endParaRPr lang="en-US" sz="2000" b="1" kern="1200" dirty="0" smtClean="0">
              <a:solidFill>
                <a:schemeClr val="tx1"/>
              </a:solidFill>
              <a:effectLst/>
              <a:latin typeface="+mn-lt"/>
              <a:ea typeface="ＭＳ Ｐゴシック" charset="0"/>
              <a:cs typeface="ＭＳ Ｐゴシック" charset="0"/>
            </a:endParaRPr>
          </a:p>
          <a:p>
            <a:pPr lvl="1"/>
            <a:r>
              <a:rPr lang="en-US" sz="1200" kern="1200" dirty="0" smtClean="0">
                <a:solidFill>
                  <a:schemeClr val="tx1"/>
                </a:solidFill>
                <a:effectLst/>
                <a:latin typeface="+mn-lt"/>
                <a:ea typeface="ＭＳ Ｐゴシック" charset="0"/>
                <a:cs typeface="ＭＳ Ｐゴシック" charset="0"/>
              </a:rPr>
              <a:t>Cisco is an ideal technology partner to help you successfully transform into a digital business. Cisco already connects the digital world with security, automation, and insight. Cisco’s commitment to your business outcomes is demonstrated in its new Digital Solutions that help you: </a:t>
            </a:r>
            <a:endParaRPr lang="en-US" sz="1800" kern="1200" dirty="0" smtClean="0">
              <a:solidFill>
                <a:schemeClr val="tx1"/>
              </a:solidFill>
              <a:effectLst/>
              <a:latin typeface="+mn-lt"/>
              <a:ea typeface="ＭＳ Ｐゴシック" charset="0"/>
              <a:cs typeface="ＭＳ Ｐゴシック" charset="0"/>
            </a:endParaRPr>
          </a:p>
          <a:p>
            <a:pPr lvl="0"/>
            <a:r>
              <a:rPr lang="en-US" sz="1200" b="1" kern="1200" dirty="0" smtClean="0">
                <a:solidFill>
                  <a:schemeClr val="tx1"/>
                </a:solidFill>
                <a:effectLst/>
                <a:latin typeface="+mn-lt"/>
                <a:ea typeface="ＭＳ Ｐゴシック" charset="0"/>
                <a:cs typeface="ＭＳ Ｐゴシック" charset="0"/>
              </a:rPr>
              <a:t>Deliver Results Relevant to Your Business with Purpose-built Solutions</a:t>
            </a:r>
            <a:endParaRPr lang="en-US" sz="1600" kern="1200" dirty="0" smtClean="0">
              <a:solidFill>
                <a:schemeClr val="tx1"/>
              </a:solidFill>
              <a:effectLst/>
              <a:latin typeface="+mn-lt"/>
              <a:ea typeface="ＭＳ Ｐゴシック" charset="0"/>
              <a:cs typeface="ＭＳ Ｐゴシック" charset="0"/>
            </a:endParaRPr>
          </a:p>
          <a:p>
            <a:pPr lvl="1"/>
            <a:r>
              <a:rPr lang="en-US" sz="1200" kern="1200" dirty="0" smtClean="0">
                <a:solidFill>
                  <a:schemeClr val="tx1"/>
                </a:solidFill>
                <a:effectLst/>
                <a:latin typeface="+mn-lt"/>
                <a:ea typeface="ＭＳ Ｐゴシック" charset="0"/>
                <a:cs typeface="+mn-cs"/>
              </a:rPr>
              <a:t>Cisco’s purpose-built Digital Solutions deliver specific business results:  Transform processes and business models, and improve employee and customer satisfaction. </a:t>
            </a:r>
            <a:endParaRPr lang="en-US" sz="16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Confidently and more securely harness the ubiquity of the Cisco network (for example, build on existing investments) to accelerate your business transformation with Cisco Digital Solutions. </a:t>
            </a:r>
            <a:endParaRPr lang="en-US" sz="1600" kern="1200" dirty="0" smtClean="0">
              <a:solidFill>
                <a:schemeClr val="tx1"/>
              </a:solidFill>
              <a:effectLst/>
              <a:latin typeface="+mn-lt"/>
              <a:ea typeface="ＭＳ Ｐゴシック" charset="0"/>
              <a:cs typeface="+mn-cs"/>
            </a:endParaRPr>
          </a:p>
          <a:p>
            <a:pPr lvl="0"/>
            <a:r>
              <a:rPr lang="en-US" sz="1200" b="1" kern="1200" dirty="0" smtClean="0">
                <a:solidFill>
                  <a:schemeClr val="tx1"/>
                </a:solidFill>
                <a:effectLst/>
                <a:latin typeface="+mn-lt"/>
                <a:ea typeface="ＭＳ Ｐゴシック" charset="0"/>
                <a:cs typeface="ＭＳ Ｐゴシック" charset="0"/>
              </a:rPr>
              <a:t>Achieve Faster Time-to-Value with </a:t>
            </a:r>
            <a:r>
              <a:rPr lang="en-US" sz="1200" b="1" kern="1200" dirty="0" err="1" smtClean="0">
                <a:solidFill>
                  <a:schemeClr val="tx1"/>
                </a:solidFill>
                <a:effectLst/>
                <a:latin typeface="+mn-lt"/>
                <a:ea typeface="ＭＳ Ｐゴシック" charset="0"/>
                <a:cs typeface="ＭＳ Ｐゴシック" charset="0"/>
              </a:rPr>
              <a:t>Prevalidated</a:t>
            </a:r>
            <a:r>
              <a:rPr lang="en-US" sz="1200" b="1" kern="1200" dirty="0" smtClean="0">
                <a:solidFill>
                  <a:schemeClr val="tx1"/>
                </a:solidFill>
                <a:effectLst/>
                <a:latin typeface="+mn-lt"/>
                <a:ea typeface="ＭＳ Ｐゴシック" charset="0"/>
                <a:cs typeface="ＭＳ Ｐゴシック" charset="0"/>
              </a:rPr>
              <a:t> Solutions from Cisco </a:t>
            </a:r>
            <a:endParaRPr lang="en-US" sz="1600" kern="1200" dirty="0" smtClean="0">
              <a:solidFill>
                <a:schemeClr val="tx1"/>
              </a:solidFill>
              <a:effectLst/>
              <a:latin typeface="+mn-lt"/>
              <a:ea typeface="ＭＳ Ｐゴシック" charset="0"/>
              <a:cs typeface="ＭＳ Ｐゴシック" charset="0"/>
            </a:endParaRPr>
          </a:p>
          <a:p>
            <a:pPr lvl="1"/>
            <a:r>
              <a:rPr lang="en-US" sz="1200" kern="1200" dirty="0" smtClean="0">
                <a:solidFill>
                  <a:schemeClr val="tx1"/>
                </a:solidFill>
                <a:effectLst/>
                <a:latin typeface="+mn-lt"/>
                <a:ea typeface="ＭＳ Ｐゴシック" charset="0"/>
                <a:cs typeface="+mn-cs"/>
              </a:rPr>
              <a:t>Pretested, validated, integrated solutions and our broad partner ecosystem bring critical pieces together to reduce risk and accelerate your time to value. </a:t>
            </a:r>
            <a:endParaRPr lang="en-US" sz="16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Cisco Digital Solutions are based on actual business use cases and include reference architectures. They have been fully validated and designed for high reliability and security.</a:t>
            </a:r>
            <a:endParaRPr lang="en-US" sz="1600" kern="1200" dirty="0" smtClean="0">
              <a:solidFill>
                <a:schemeClr val="tx1"/>
              </a:solidFill>
              <a:effectLst/>
              <a:latin typeface="+mn-lt"/>
              <a:ea typeface="ＭＳ Ｐゴシック" charset="0"/>
              <a:cs typeface="+mn-cs"/>
            </a:endParaRPr>
          </a:p>
          <a:p>
            <a:pPr lvl="0"/>
            <a:r>
              <a:rPr lang="en-US" sz="1200" b="1" kern="1200" dirty="0" smtClean="0">
                <a:solidFill>
                  <a:schemeClr val="tx1"/>
                </a:solidFill>
                <a:effectLst/>
                <a:latin typeface="+mn-lt"/>
                <a:ea typeface="ＭＳ Ｐゴシック" charset="0"/>
                <a:cs typeface="ＭＳ Ｐゴシック" charset="0"/>
              </a:rPr>
              <a:t>Safeguard Your Digital Business with Built-in Cisco Advanced Security </a:t>
            </a:r>
            <a:endParaRPr lang="en-US" sz="1600" kern="1200" dirty="0" smtClean="0">
              <a:solidFill>
                <a:schemeClr val="tx1"/>
              </a:solidFill>
              <a:effectLst/>
              <a:latin typeface="+mn-lt"/>
              <a:ea typeface="ＭＳ Ｐゴシック" charset="0"/>
              <a:cs typeface="ＭＳ Ｐゴシック" charset="0"/>
            </a:endParaRPr>
          </a:p>
          <a:p>
            <a:pPr lvl="1"/>
            <a:r>
              <a:rPr lang="en-US" sz="1200" kern="1200" dirty="0" smtClean="0">
                <a:solidFill>
                  <a:schemeClr val="tx1"/>
                </a:solidFill>
                <a:effectLst/>
                <a:latin typeface="+mn-lt"/>
                <a:ea typeface="ＭＳ Ｐゴシック" charset="0"/>
                <a:cs typeface="ＭＳ Ｐゴシック" charset="0"/>
              </a:rPr>
              <a:t>Only Cisco provides integrated threat defense to deliver superior business outcomes with offers and solutions for Customer Experience, Workforce Experience, and Digital Ceiling. </a:t>
            </a:r>
            <a:endParaRPr lang="en-US" sz="18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Cisco VNI: </a:t>
            </a:r>
            <a:r>
              <a:rPr lang="en-US" sz="1200" u="sng" kern="1200" dirty="0" smtClean="0">
                <a:solidFill>
                  <a:schemeClr val="tx1"/>
                </a:solidFill>
                <a:latin typeface="+mn-lt"/>
                <a:ea typeface="ＭＳ Ｐゴシック" charset="0"/>
                <a:cs typeface="ＭＳ Ｐゴシック" charset="0"/>
              </a:rPr>
              <a:t>http://</a:t>
            </a:r>
            <a:r>
              <a:rPr lang="en-US" sz="1200" u="sng" kern="1200" dirty="0" err="1" smtClean="0">
                <a:solidFill>
                  <a:schemeClr val="tx1"/>
                </a:solidFill>
                <a:latin typeface="+mn-lt"/>
                <a:ea typeface="ＭＳ Ｐゴシック" charset="0"/>
                <a:cs typeface="ＭＳ Ｐゴシック" charset="0"/>
              </a:rPr>
              <a:t>www.cisco.com</a:t>
            </a:r>
            <a:r>
              <a:rPr lang="en-US" sz="1200" u="sng" kern="1200" dirty="0" smtClean="0">
                <a:solidFill>
                  <a:schemeClr val="tx1"/>
                </a:solidFill>
                <a:latin typeface="+mn-lt"/>
                <a:ea typeface="ＭＳ Ｐゴシック" charset="0"/>
                <a:cs typeface="ＭＳ Ｐゴシック" charset="0"/>
              </a:rPr>
              <a:t>/web/solutions/</a:t>
            </a:r>
            <a:r>
              <a:rPr lang="en-US" sz="1200" u="sng" kern="1200" dirty="0" err="1" smtClean="0">
                <a:solidFill>
                  <a:schemeClr val="tx1"/>
                </a:solidFill>
                <a:latin typeface="+mn-lt"/>
                <a:ea typeface="ＭＳ Ｐゴシック" charset="0"/>
                <a:cs typeface="ＭＳ Ｐゴシック" charset="0"/>
              </a:rPr>
              <a:t>sp</a:t>
            </a:r>
            <a:r>
              <a:rPr lang="en-US" sz="1200" u="sng" kern="1200" dirty="0" smtClean="0">
                <a:solidFill>
                  <a:schemeClr val="tx1"/>
                </a:solidFill>
                <a:latin typeface="+mn-lt"/>
                <a:ea typeface="ＭＳ Ｐゴシック" charset="0"/>
                <a:cs typeface="ＭＳ Ｐゴシック" charset="0"/>
              </a:rPr>
              <a:t>/</a:t>
            </a:r>
            <a:r>
              <a:rPr lang="en-US" sz="1200" u="sng" kern="1200" dirty="0" err="1" smtClean="0">
                <a:solidFill>
                  <a:schemeClr val="tx1"/>
                </a:solidFill>
                <a:latin typeface="+mn-lt"/>
                <a:ea typeface="ＭＳ Ｐゴシック" charset="0"/>
                <a:cs typeface="ＭＳ Ｐゴシック" charset="0"/>
              </a:rPr>
              <a:t>vni</a:t>
            </a:r>
            <a:r>
              <a:rPr lang="en-US" sz="1200" u="sng" kern="1200" dirty="0" smtClean="0">
                <a:solidFill>
                  <a:schemeClr val="tx1"/>
                </a:solidFill>
                <a:latin typeface="+mn-lt"/>
                <a:ea typeface="ＭＳ Ｐゴシック" charset="0"/>
                <a:cs typeface="ＭＳ Ｐゴシック" charset="0"/>
              </a:rPr>
              <a:t>/</a:t>
            </a:r>
            <a:r>
              <a:rPr lang="en-US" sz="1200" u="sng" kern="1200" dirty="0" err="1" smtClean="0">
                <a:solidFill>
                  <a:schemeClr val="tx1"/>
                </a:solidFill>
                <a:latin typeface="+mn-lt"/>
                <a:ea typeface="ＭＳ Ｐゴシック" charset="0"/>
                <a:cs typeface="ＭＳ Ｐゴシック" charset="0"/>
              </a:rPr>
              <a:t>vni_forecast_highlights</a:t>
            </a:r>
            <a:r>
              <a:rPr lang="en-US" sz="1200" u="sng" kern="1200" dirty="0" smtClean="0">
                <a:solidFill>
                  <a:schemeClr val="tx1"/>
                </a:solidFill>
                <a:latin typeface="+mn-lt"/>
                <a:ea typeface="ＭＳ Ｐゴシック" charset="0"/>
                <a:cs typeface="ＭＳ Ｐゴシック" charset="0"/>
              </a:rPr>
              <a:t>/</a:t>
            </a:r>
            <a:r>
              <a:rPr lang="en-US" sz="1200" u="sng" kern="1200" dirty="0" err="1" smtClean="0">
                <a:solidFill>
                  <a:schemeClr val="tx1"/>
                </a:solidFill>
                <a:latin typeface="+mn-lt"/>
                <a:ea typeface="ＭＳ Ｐゴシック" charset="0"/>
                <a:cs typeface="ＭＳ Ｐゴシック" charset="0"/>
              </a:rPr>
              <a:t>index.html</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one in five organizations in 2015 will aim to measure employee experience as a direct impact on customer experience. IDC. http://</a:t>
            </a:r>
            <a:r>
              <a:rPr lang="en-US" sz="1200" kern="1200" dirty="0" err="1" smtClean="0">
                <a:solidFill>
                  <a:schemeClr val="tx1"/>
                </a:solidFill>
                <a:latin typeface="+mn-lt"/>
                <a:ea typeface="ＭＳ Ｐゴシック" charset="0"/>
                <a:cs typeface="ＭＳ Ｐゴシック" charset="0"/>
              </a:rPr>
              <a:t>www.idc.com</a:t>
            </a:r>
            <a:r>
              <a:rPr lang="en-US" sz="1200" kern="1200" dirty="0" smtClean="0">
                <a:solidFill>
                  <a:schemeClr val="tx1"/>
                </a:solidFill>
                <a:latin typeface="+mn-lt"/>
                <a:ea typeface="ＭＳ Ｐゴシック" charset="0"/>
                <a:cs typeface="ＭＳ Ｐゴシック" charset="0"/>
              </a:rPr>
              <a:t>/</a:t>
            </a:r>
            <a:r>
              <a:rPr lang="en-US" sz="1200" kern="1200" dirty="0" err="1" smtClean="0">
                <a:solidFill>
                  <a:schemeClr val="tx1"/>
                </a:solidFill>
                <a:latin typeface="+mn-lt"/>
                <a:ea typeface="ＭＳ Ｐゴシック" charset="0"/>
                <a:cs typeface="ＭＳ Ｐゴシック" charset="0"/>
              </a:rPr>
              <a:t>getdoc.jsp?containerId</a:t>
            </a:r>
            <a:r>
              <a:rPr lang="en-US" sz="1200" kern="1200" dirty="0" smtClean="0">
                <a:solidFill>
                  <a:schemeClr val="tx1"/>
                </a:solidFill>
                <a:latin typeface="+mn-lt"/>
                <a:ea typeface="ＭＳ Ｐゴシック" charset="0"/>
                <a:cs typeface="ＭＳ Ｐゴシック" charset="0"/>
              </a:rPr>
              <a:t>=prUS25297714 </a:t>
            </a:r>
            <a:endParaRPr lang="en-US" dirty="0"/>
          </a:p>
        </p:txBody>
      </p:sp>
      <p:sp>
        <p:nvSpPr>
          <p:cNvPr id="4" name="Slide Number Placeholder 3"/>
          <p:cNvSpPr>
            <a:spLocks noGrp="1"/>
          </p:cNvSpPr>
          <p:nvPr>
            <p:ph type="sldNum" sz="quarter" idx="10"/>
          </p:nvPr>
        </p:nvSpPr>
        <p:spPr/>
        <p:txBody>
          <a:bodyPr/>
          <a:lstStyle/>
          <a:p>
            <a:fld id="{D604612D-37FF-4C96-9C8F-8E22EB2155A9}"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153426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17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18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emf"/><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1.tif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tif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804" y="1251139"/>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18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600" b="0" i="0">
                <a:solidFill>
                  <a:schemeClr val="tx1"/>
                </a:solidFill>
                <a:latin typeface="+mn-lt"/>
                <a:cs typeface="CiscoSans ExtraLight"/>
              </a:defRPr>
            </a:lvl2pPr>
            <a:lvl3pPr marL="628520" indent="-171415">
              <a:buClr>
                <a:schemeClr val="tx1"/>
              </a:buClr>
              <a:buSzPct val="80000"/>
              <a:buFont typeface="Arial"/>
              <a:buChar char="•"/>
              <a:defRPr sz="1400" b="0" i="0">
                <a:solidFill>
                  <a:schemeClr val="tx1"/>
                </a:solidFill>
                <a:latin typeface="+mn-lt"/>
                <a:cs typeface="CiscoSans ExtraLight"/>
              </a:defRPr>
            </a:lvl3pPr>
            <a:lvl4pPr marL="799934" indent="-171415">
              <a:buClr>
                <a:schemeClr val="tx1"/>
              </a:buClr>
              <a:buSzPct val="80000"/>
              <a:buFont typeface="Arial"/>
              <a:buChar char="•"/>
              <a:defRPr sz="1200" b="0" i="0">
                <a:solidFill>
                  <a:schemeClr val="tx1"/>
                </a:solidFill>
                <a:latin typeface="+mn-lt"/>
                <a:cs typeface="CiscoSans ExtraLight"/>
              </a:defRPr>
            </a:lvl4pPr>
            <a:lvl5pPr marL="971347" indent="-171415">
              <a:buClr>
                <a:schemeClr val="tx1"/>
              </a:buClr>
              <a:buSzPct val="80000"/>
              <a:buFont typeface="Arial"/>
              <a:buChar char="•"/>
              <a:defRPr sz="11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251139"/>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18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600" b="0" i="0">
                <a:solidFill>
                  <a:schemeClr val="tx1"/>
                </a:solidFill>
                <a:latin typeface="+mn-lt"/>
                <a:cs typeface="CiscoSans ExtraLight"/>
              </a:defRPr>
            </a:lvl2pPr>
            <a:lvl3pPr marL="628520" indent="-171415">
              <a:buClr>
                <a:schemeClr val="tx1"/>
              </a:buClr>
              <a:buSzPct val="80000"/>
              <a:buFont typeface="Arial"/>
              <a:buChar char="•"/>
              <a:defRPr sz="1400" b="0" i="0">
                <a:solidFill>
                  <a:schemeClr val="tx1"/>
                </a:solidFill>
                <a:latin typeface="+mn-lt"/>
                <a:cs typeface="CiscoSans ExtraLight"/>
              </a:defRPr>
            </a:lvl3pPr>
            <a:lvl4pPr marL="799934" indent="-171415">
              <a:buClr>
                <a:schemeClr val="tx1"/>
              </a:buClr>
              <a:buSzPct val="80000"/>
              <a:buFont typeface="Arial"/>
              <a:buChar char="•"/>
              <a:defRPr sz="1200" b="0" i="0">
                <a:solidFill>
                  <a:schemeClr val="tx1"/>
                </a:solidFill>
                <a:latin typeface="+mn-lt"/>
                <a:cs typeface="CiscoSans ExtraLight"/>
              </a:defRPr>
            </a:lvl4pPr>
            <a:lvl5pPr marL="971347" indent="-171415">
              <a:buClr>
                <a:schemeClr val="tx1"/>
              </a:buClr>
              <a:buSzPct val="80000"/>
              <a:buFont typeface="Arial"/>
              <a:buChar char="•"/>
              <a:defRPr sz="11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400"/>
            </a:lvl1pPr>
          </a:lstStyle>
          <a:p>
            <a:pPr lvl="0"/>
            <a:r>
              <a:rPr lang="en-US" smtClean="0"/>
              <a:t>Click to edit Master title style</a:t>
            </a:r>
            <a:endParaRPr lang="en-GB" dirty="0"/>
          </a:p>
        </p:txBody>
      </p:sp>
    </p:spTree>
    <p:extLst>
      <p:ext uri="{BB962C8B-B14F-4D97-AF65-F5344CB8AC3E}">
        <p14:creationId xmlns:p14="http://schemas.microsoft.com/office/powerpoint/2010/main" val="2109671460"/>
      </p:ext>
    </p:extLst>
  </p:cSld>
  <p:clrMapOvr>
    <a:masterClrMapping/>
  </p:clrMapOvr>
  <p:transition spd="med">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30254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28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9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28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4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18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600" b="0" i="0">
                <a:solidFill>
                  <a:schemeClr val="tx1"/>
                </a:solidFill>
                <a:latin typeface="+mn-lt"/>
                <a:cs typeface="CiscoSans ExtraLight"/>
              </a:defRPr>
            </a:lvl2pPr>
            <a:lvl3pPr marL="628520" indent="-171415">
              <a:buClr>
                <a:schemeClr val="tx1"/>
              </a:buClr>
              <a:buSzPct val="80000"/>
              <a:buFont typeface="Arial"/>
              <a:buChar char="•"/>
              <a:defRPr sz="1400" b="0" i="0">
                <a:solidFill>
                  <a:schemeClr val="tx1"/>
                </a:solidFill>
                <a:latin typeface="+mn-lt"/>
                <a:cs typeface="CiscoSans ExtraLight"/>
              </a:defRPr>
            </a:lvl3pPr>
            <a:lvl4pPr marL="799934" indent="-171415">
              <a:buClr>
                <a:schemeClr val="tx1"/>
              </a:buClr>
              <a:buSzPct val="80000"/>
              <a:buFont typeface="Arial"/>
              <a:buChar char="•"/>
              <a:defRPr sz="1200" b="0" i="0">
                <a:solidFill>
                  <a:schemeClr val="tx1"/>
                </a:solidFill>
                <a:latin typeface="+mn-lt"/>
                <a:cs typeface="CiscoSans ExtraLight"/>
              </a:defRPr>
            </a:lvl4pPr>
            <a:lvl5pPr marL="971347" indent="-171415">
              <a:buClr>
                <a:schemeClr val="tx1"/>
              </a:buClr>
              <a:buSzPct val="80000"/>
              <a:buFont typeface="Arial"/>
              <a:buChar char="•"/>
              <a:defRPr sz="11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9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18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600" b="0" i="0">
                <a:solidFill>
                  <a:schemeClr val="tx1"/>
                </a:solidFill>
                <a:latin typeface="+mn-lt"/>
                <a:cs typeface="CiscoSans ExtraLight"/>
              </a:defRPr>
            </a:lvl2pPr>
            <a:lvl3pPr marL="628520" indent="-171415">
              <a:buClr>
                <a:schemeClr val="tx1"/>
              </a:buClr>
              <a:buSzPct val="80000"/>
              <a:buFont typeface="Arial"/>
              <a:buChar char="•"/>
              <a:defRPr sz="1400" b="0" i="0">
                <a:solidFill>
                  <a:schemeClr val="tx1"/>
                </a:solidFill>
                <a:latin typeface="+mn-lt"/>
                <a:cs typeface="CiscoSans ExtraLight"/>
              </a:defRPr>
            </a:lvl3pPr>
            <a:lvl4pPr marL="799934" indent="-171415">
              <a:buClr>
                <a:schemeClr val="tx1"/>
              </a:buClr>
              <a:buSzPct val="80000"/>
              <a:buFont typeface="Arial"/>
              <a:buChar char="•"/>
              <a:defRPr sz="1200" b="0" i="0">
                <a:solidFill>
                  <a:schemeClr val="tx1"/>
                </a:solidFill>
                <a:latin typeface="+mn-lt"/>
                <a:cs typeface="CiscoSans ExtraLight"/>
              </a:defRPr>
            </a:lvl4pPr>
            <a:lvl5pPr marL="971347" indent="-171415">
              <a:buClr>
                <a:schemeClr val="tx1"/>
              </a:buClr>
              <a:buSzPct val="80000"/>
              <a:buFont typeface="Arial"/>
              <a:buChar char="•"/>
              <a:defRPr sz="11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76641637"/>
      </p:ext>
    </p:extLst>
  </p:cSld>
  <p:clrMapOvr>
    <a:masterClrMapping/>
  </p:clrMapOvr>
  <p:transition spd="med">
    <p:fade/>
  </p:transition>
  <p:timing>
    <p:tnLst>
      <p:par>
        <p:cTn id="1" dur="indefinite" restart="never" nodeType="tmRoot"/>
      </p:par>
    </p:tnLst>
  </p:timing>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90"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810" y="2278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6" y="2205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175411994"/>
      </p:ext>
    </p:extLst>
  </p:cSld>
  <p:clrMapOvr>
    <a:masterClrMapping/>
  </p:clrMapOvr>
  <p:transition spd="med">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lang="en-US">
              <a:solidFill>
                <a:prstClr val="white"/>
              </a:solidFill>
              <a:latin typeface="Aria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85"/>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18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600" b="0" i="0">
                <a:solidFill>
                  <a:schemeClr val="tx1"/>
                </a:solidFill>
                <a:latin typeface="+mn-lt"/>
                <a:cs typeface="CiscoSans ExtraLight"/>
              </a:defRPr>
            </a:lvl2pPr>
            <a:lvl3pPr marL="628520" indent="-171415">
              <a:buClr>
                <a:schemeClr val="tx1"/>
              </a:buClr>
              <a:buSzPct val="80000"/>
              <a:buFont typeface="Arial"/>
              <a:buChar char="•"/>
              <a:defRPr sz="1400" b="0" i="0">
                <a:solidFill>
                  <a:schemeClr val="tx1"/>
                </a:solidFill>
                <a:latin typeface="+mn-lt"/>
                <a:cs typeface="CiscoSans ExtraLight"/>
              </a:defRPr>
            </a:lvl3pPr>
            <a:lvl4pPr marL="799934" indent="-171415">
              <a:buClr>
                <a:schemeClr val="tx1"/>
              </a:buClr>
              <a:buSzPct val="80000"/>
              <a:buFont typeface="Arial"/>
              <a:buChar char="•"/>
              <a:defRPr sz="1200" b="0" i="0">
                <a:solidFill>
                  <a:schemeClr val="tx1"/>
                </a:solidFill>
                <a:latin typeface="+mn-lt"/>
                <a:cs typeface="CiscoSans ExtraLight"/>
              </a:defRPr>
            </a:lvl4pPr>
            <a:lvl5pPr marL="971347" indent="-171415">
              <a:buClr>
                <a:schemeClr val="tx1"/>
              </a:buClr>
              <a:buSzPct val="80000"/>
              <a:buFont typeface="Arial"/>
              <a:buChar char="•"/>
              <a:defRPr sz="11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400"/>
            </a:lvl1pPr>
          </a:lstStyle>
          <a:p>
            <a:pPr lvl="0"/>
            <a:r>
              <a:rPr lang="en-US" smtClean="0"/>
              <a:t>Click to edit Master title style</a:t>
            </a:r>
            <a:endParaRPr lang="en-GB" dirty="0"/>
          </a:p>
        </p:txBody>
      </p:sp>
    </p:spTree>
    <p:extLst>
      <p:ext uri="{BB962C8B-B14F-4D97-AF65-F5344CB8AC3E}">
        <p14:creationId xmlns:p14="http://schemas.microsoft.com/office/powerpoint/2010/main" val="474005706"/>
      </p:ext>
    </p:extLst>
  </p:cSld>
  <p:clrMapOvr>
    <a:masterClrMapping/>
  </p:clrMapOvr>
  <p:transition spd="med">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400"/>
            </a:lvl1pPr>
          </a:lstStyle>
          <a:p>
            <a:pPr lvl="0"/>
            <a:r>
              <a:rPr lang="en-US" smtClean="0"/>
              <a:t>Click to edit Master title style</a:t>
            </a:r>
            <a:endParaRPr lang="en-GB" dirty="0"/>
          </a:p>
        </p:txBody>
      </p:sp>
    </p:spTree>
    <p:extLst>
      <p:ext uri="{BB962C8B-B14F-4D97-AF65-F5344CB8AC3E}">
        <p14:creationId xmlns:p14="http://schemas.microsoft.com/office/powerpoint/2010/main" val="2533589867"/>
      </p:ext>
    </p:extLst>
  </p:cSld>
  <p:clrMapOvr>
    <a:masterClrMapping/>
  </p:clrMapOvr>
  <p:transition spd="med">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10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88010405"/>
      </p:ext>
    </p:extLst>
  </p:cSld>
  <p:clrMapOvr>
    <a:masterClrMapping/>
  </p:clrMapOvr>
  <p:transition spd="slow">
    <p:wip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prstClr val="white"/>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prstClr val="white"/>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prstClr val="white"/>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072902683"/>
      </p:ext>
    </p:extLst>
  </p:cSld>
  <p:clrMapOvr>
    <a:masterClrMapping/>
  </p:clrMapOvr>
  <p:transition spd="slow">
    <p:wip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4" name="Oval 43"/>
          <p:cNvSpPr/>
          <p:nvPr userDrawn="1"/>
        </p:nvSpPr>
        <p:spPr>
          <a:xfrm>
            <a:off x="3422849"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5" name="Oval 44"/>
          <p:cNvSpPr/>
          <p:nvPr userDrawn="1"/>
        </p:nvSpPr>
        <p:spPr>
          <a:xfrm>
            <a:off x="6087365"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400"/>
            </a:lvl1p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4055908321"/>
      </p:ext>
    </p:extLst>
  </p:cSld>
  <p:clrMapOvr>
    <a:masterClrMapping/>
  </p:clrMapOvr>
  <p:transition spd="slow">
    <p:wip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58364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06_Lockup.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07592" y="2386584"/>
            <a:ext cx="3236976" cy="196346"/>
          </a:xfrm>
          <a:prstGeom prst="rect">
            <a:avLst/>
          </a:prstGeom>
        </p:spPr>
      </p:pic>
      <p:pic>
        <p:nvPicPr>
          <p:cNvPr id="10" name="Picture 9" descr="07_Locku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25879" y="2788961"/>
            <a:ext cx="3557016" cy="834698"/>
          </a:xfrm>
          <a:prstGeom prst="rect">
            <a:avLst/>
          </a:prstGeom>
        </p:spPr>
      </p:pic>
      <p:pic>
        <p:nvPicPr>
          <p:cNvPr id="5" name="Picture 4" descr="03_Lockup.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66582" y="282306"/>
            <a:ext cx="768248" cy="404683"/>
          </a:xfrm>
          <a:prstGeom prst="rect">
            <a:avLst/>
          </a:prstGeom>
        </p:spPr>
      </p:pic>
    </p:spTree>
    <p:extLst>
      <p:ext uri="{BB962C8B-B14F-4D97-AF65-F5344CB8AC3E}">
        <p14:creationId xmlns:p14="http://schemas.microsoft.com/office/powerpoint/2010/main" val="31320659"/>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822"/>
            <a:ext cx="2057400" cy="3290888"/>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54822"/>
            <a:ext cx="6019800" cy="32908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5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8"/>
            <a:ext cx="9147348" cy="5141777"/>
          </a:xfrm>
          <a:prstGeom prst="rect">
            <a:avLst/>
          </a:prstGeom>
        </p:spPr>
      </p:pic>
      <p:sp>
        <p:nvSpPr>
          <p:cNvPr id="13" name="Text Placeholder 2"/>
          <p:cNvSpPr>
            <a:spLocks noGrp="1"/>
          </p:cNvSpPr>
          <p:nvPr>
            <p:ph type="body" sz="quarter" idx="12" hasCustomPrompt="1"/>
          </p:nvPr>
        </p:nvSpPr>
        <p:spPr bwMode="auto">
          <a:xfrm>
            <a:off x="500064" y="3461743"/>
            <a:ext cx="8139112" cy="536033"/>
          </a:xfrm>
          <a:prstGeom prst="rect">
            <a:avLst/>
          </a:prstGeom>
          <a:solidFill>
            <a:schemeClr val="bg1">
              <a:alpha val="70000"/>
            </a:schemeClr>
          </a:solidFill>
          <a:extLst/>
        </p:spPr>
        <p:txBody>
          <a:bodyPr wrap="square" lIns="143948" tIns="0" rIns="121876" bIns="60935" numCol="1" anchor="b" anchorCtr="0" compatLnSpc="1">
            <a:prstTxWarp prst="textNoShape">
              <a:avLst/>
            </a:prstTxWarp>
            <a:spAutoFit/>
          </a:bodyPr>
          <a:lstStyle>
            <a:lvl1pPr marL="172738" indent="-179935">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4177"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192" y="4742920"/>
            <a:ext cx="218930" cy="154508"/>
          </a:xfrm>
          <a:prstGeom prst="rect">
            <a:avLst/>
          </a:prstGeom>
          <a:noFill/>
          <a:ln w="9525" algn="ctr">
            <a:noFill/>
            <a:miter lim="800000"/>
            <a:headEnd/>
            <a:tailEnd/>
          </a:ln>
          <a:effectLst/>
        </p:spPr>
        <p:txBody>
          <a:bodyPr wrap="none" lIns="61562" tIns="30780" rIns="61562" bIns="30780" anchor="b">
            <a:spAutoFit/>
          </a:bodyPr>
          <a:lstStyle/>
          <a:p>
            <a:pPr algn="r" defTabSz="610520">
              <a:defRPr/>
            </a:pPr>
            <a:fld id="{4ABDCABE-3F10-B64C-92F1-862014417034}" type="slidenum">
              <a:rPr lang="en-US" sz="600">
                <a:solidFill>
                  <a:srgbClr val="FFFFFF">
                    <a:alpha val="60000"/>
                  </a:srgbClr>
                </a:solidFill>
                <a:latin typeface="Arial"/>
                <a:cs typeface="CiscoSans Thin"/>
              </a:rPr>
              <a:pPr algn="r" defTabSz="610520">
                <a:defRPr/>
              </a:pPr>
              <a:t>‹#›</a:t>
            </a:fld>
            <a:endParaRPr lang="en-US" sz="600" dirty="0">
              <a:solidFill>
                <a:srgbClr val="FFFFFF">
                  <a:alpha val="60000"/>
                </a:srgbClr>
              </a:solidFill>
              <a:latin typeface="Arial"/>
              <a:cs typeface="CiscoSans Thin"/>
            </a:endParaRPr>
          </a:p>
        </p:txBody>
      </p:sp>
      <p:sp>
        <p:nvSpPr>
          <p:cNvPr id="12" name="Rectangle 4"/>
          <p:cNvSpPr>
            <a:spLocks noChangeArrowheads="1"/>
          </p:cNvSpPr>
          <p:nvPr userDrawn="1"/>
        </p:nvSpPr>
        <p:spPr bwMode="ltGray">
          <a:xfrm>
            <a:off x="5867509" y="4741707"/>
            <a:ext cx="2658018" cy="154508"/>
          </a:xfrm>
          <a:prstGeom prst="rect">
            <a:avLst/>
          </a:prstGeom>
          <a:noFill/>
          <a:ln w="9525">
            <a:noFill/>
            <a:miter lim="800000"/>
            <a:headEnd/>
            <a:tailEnd/>
          </a:ln>
          <a:effectLst/>
        </p:spPr>
        <p:txBody>
          <a:bodyPr lIns="61562" tIns="30780" rIns="61562" bIns="30780" anchor="b">
            <a:spAutoFit/>
          </a:bodyPr>
          <a:lstStyle/>
          <a:p>
            <a:pPr defTabSz="610520">
              <a:defRPr/>
            </a:pPr>
            <a:r>
              <a:rPr lang="en-US" sz="600" dirty="0" smtClean="0">
                <a:solidFill>
                  <a:srgbClr val="FFFFFF">
                    <a:alpha val="60000"/>
                  </a:srgbClr>
                </a:solidFill>
                <a:latin typeface="Arial"/>
                <a:ea typeface="ＭＳ Ｐゴシック" charset="0"/>
                <a:cs typeface="CiscoSans Thin"/>
              </a:rPr>
              <a:t>© 2015  Cisco and/or its affiliates. All rights reserved.   Cisco Confidential</a:t>
            </a:r>
            <a:endParaRPr lang="en-US" sz="600" dirty="0">
              <a:solidFill>
                <a:srgbClr val="FFFFFF">
                  <a:alpha val="60000"/>
                </a:srgbClr>
              </a:solidFill>
              <a:latin typeface="Arial"/>
              <a:ea typeface="ＭＳ Ｐゴシック" charset="0"/>
              <a:cs typeface="CiscoSans Thin"/>
            </a:endParaRPr>
          </a:p>
        </p:txBody>
      </p:sp>
    </p:spTree>
    <p:extLst>
      <p:ext uri="{BB962C8B-B14F-4D97-AF65-F5344CB8AC3E}">
        <p14:creationId xmlns:p14="http://schemas.microsoft.com/office/powerpoint/2010/main" val="2631270246"/>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_Solo titulo">
    <p:spTree>
      <p:nvGrpSpPr>
        <p:cNvPr id="1" name=""/>
        <p:cNvGrpSpPr/>
        <p:nvPr/>
      </p:nvGrpSpPr>
      <p:grpSpPr>
        <a:xfrm>
          <a:off x="0" y="0"/>
          <a:ext cx="0" cy="0"/>
          <a:chOff x="0" y="0"/>
          <a:chExt cx="0" cy="0"/>
        </a:xfrm>
      </p:grpSpPr>
      <p:sp>
        <p:nvSpPr>
          <p:cNvPr id="2" name="Title 1"/>
          <p:cNvSpPr>
            <a:spLocks noGrp="1"/>
          </p:cNvSpPr>
          <p:nvPr>
            <p:ph type="title"/>
          </p:nvPr>
        </p:nvSpPr>
        <p:spPr>
          <a:xfrm>
            <a:off x="229784" y="324161"/>
            <a:ext cx="8588861" cy="628650"/>
          </a:xfrm>
          <a:prstGeom prst="rect">
            <a:avLst/>
          </a:prstGeom>
        </p:spPr>
        <p:txBody>
          <a:bodyPr lIns="68292" tIns="34147" rIns="68292" bIns="34147"/>
          <a:lstStyle>
            <a:lvl1pPr algn="l" defTabSz="683013" rtl="0" eaLnBrk="1" latinLnBrk="0" hangingPunct="1">
              <a:lnSpc>
                <a:spcPct val="80000"/>
              </a:lnSpc>
              <a:spcBef>
                <a:spcPct val="0"/>
              </a:spcBef>
              <a:buNone/>
              <a:defRPr lang="en-US" sz="2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pic>
        <p:nvPicPr>
          <p:cNvPr id="3" name="Imagen 2" descr="internet earth 800x8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462" y="3220485"/>
            <a:ext cx="2309557" cy="2308955"/>
          </a:xfrm>
          <a:prstGeom prst="rect">
            <a:avLst/>
          </a:prstGeom>
        </p:spPr>
      </p:pic>
    </p:spTree>
    <p:extLst>
      <p:ext uri="{BB962C8B-B14F-4D97-AF65-F5344CB8AC3E}">
        <p14:creationId xmlns:p14="http://schemas.microsoft.com/office/powerpoint/2010/main" val="3973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olo titulo">
    <p:spTree>
      <p:nvGrpSpPr>
        <p:cNvPr id="1" name=""/>
        <p:cNvGrpSpPr/>
        <p:nvPr/>
      </p:nvGrpSpPr>
      <p:grpSpPr>
        <a:xfrm>
          <a:off x="0" y="0"/>
          <a:ext cx="0" cy="0"/>
          <a:chOff x="0" y="0"/>
          <a:chExt cx="0" cy="0"/>
        </a:xfrm>
      </p:grpSpPr>
      <p:sp>
        <p:nvSpPr>
          <p:cNvPr id="2" name="Title 1"/>
          <p:cNvSpPr>
            <a:spLocks noGrp="1"/>
          </p:cNvSpPr>
          <p:nvPr>
            <p:ph type="title"/>
          </p:nvPr>
        </p:nvSpPr>
        <p:spPr>
          <a:xfrm>
            <a:off x="229784" y="324161"/>
            <a:ext cx="8588861" cy="628650"/>
          </a:xfrm>
          <a:prstGeom prst="rect">
            <a:avLst/>
          </a:prstGeom>
        </p:spPr>
        <p:txBody>
          <a:bodyPr lIns="68292" tIns="34147" rIns="68292" bIns="34147"/>
          <a:lstStyle>
            <a:lvl1pPr algn="l" defTabSz="683013" rtl="0" eaLnBrk="1" latinLnBrk="0" hangingPunct="1">
              <a:lnSpc>
                <a:spcPct val="80000"/>
              </a:lnSpc>
              <a:spcBef>
                <a:spcPct val="0"/>
              </a:spcBef>
              <a:buNone/>
              <a:defRPr lang="en-US" sz="2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777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heme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949723"/>
      </p:ext>
    </p:extLst>
  </p:cSld>
  <p:clrMapOvr>
    <a:masterClrMapping/>
  </p:clrMapOvr>
  <p:transition spd="slow">
    <p:wipe dir="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68580"/>
            <a:ext cx="9326880" cy="5280660"/>
          </a:xfrm>
          <a:prstGeom prst="rect">
            <a:avLst/>
          </a:prstGeom>
        </p:spPr>
        <p:txBody>
          <a:bodyPr lIns="68295" tIns="34148" rIns="68295" bIns="34148"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462355713"/>
      </p:ext>
    </p:extLst>
  </p:cSld>
  <p:clrMapOvr>
    <a:masterClrMapping/>
  </p:clrMapOvr>
  <p:transition>
    <p:wipe dir="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886" y="0"/>
            <a:ext cx="8580923" cy="628650"/>
          </a:xfrm>
          <a:prstGeom prst="rect">
            <a:avLst/>
          </a:prstGeom>
        </p:spPr>
        <p:txBody>
          <a:bodyPr lIns="68307" tIns="34154" rIns="68307" bIns="34154"/>
          <a:lstStyle>
            <a:lvl1pPr marL="0" algn="l" defTabSz="683013" rtl="0" eaLnBrk="0" fontAlgn="auto" latinLnBrk="0" hangingPunct="0">
              <a:lnSpc>
                <a:spcPct val="80000"/>
              </a:lnSpc>
              <a:spcBef>
                <a:spcPts val="0"/>
              </a:spcBef>
              <a:spcAft>
                <a:spcPts val="0"/>
              </a:spcAft>
              <a:buNone/>
              <a:defRPr lang="en-US" sz="2700" b="0" kern="1200" spc="0" baseline="0" dirty="0">
                <a:gradFill>
                  <a:gsLst>
                    <a:gs pos="0">
                      <a:srgbClr val="00B2F0"/>
                    </a:gs>
                    <a:gs pos="44000">
                      <a:srgbClr val="40FFFE"/>
                    </a:gs>
                    <a:gs pos="100000">
                      <a:srgbClr val="96CA4B"/>
                    </a:gs>
                  </a:gsLst>
                  <a:lin ang="4800000" scaled="0"/>
                </a:gradFill>
                <a:effectLst/>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1014575"/>
      </p:ext>
    </p:extLst>
  </p:cSld>
  <p:clrMapOvr>
    <a:masterClrMapping/>
  </p:clrMapOvr>
  <p:transition>
    <p:wipe dir="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 Titles">
    <p:spTree>
      <p:nvGrpSpPr>
        <p:cNvPr id="1" name=""/>
        <p:cNvGrpSpPr/>
        <p:nvPr/>
      </p:nvGrpSpPr>
      <p:grpSpPr>
        <a:xfrm>
          <a:off x="0" y="0"/>
          <a:ext cx="0" cy="0"/>
          <a:chOff x="0" y="0"/>
          <a:chExt cx="0" cy="0"/>
        </a:xfrm>
      </p:grpSpPr>
      <p:sp>
        <p:nvSpPr>
          <p:cNvPr id="2" name="Title 1"/>
          <p:cNvSpPr>
            <a:spLocks noGrp="1"/>
          </p:cNvSpPr>
          <p:nvPr>
            <p:ph type="title"/>
          </p:nvPr>
        </p:nvSpPr>
        <p:spPr>
          <a:xfrm>
            <a:off x="1057276" y="206276"/>
            <a:ext cx="7800556" cy="857250"/>
          </a:xfrm>
          <a:prstGeom prst="rect">
            <a:avLst/>
          </a:prstGeom>
        </p:spPr>
        <p:txBody>
          <a:bodyPr lIns="91060" tIns="45530" rIns="91060" bIns="45530"/>
          <a:lstStyle/>
          <a:p>
            <a:r>
              <a:rPr lang="en-US" smtClean="0"/>
              <a:t>Click to edit Master title style</a:t>
            </a:r>
            <a:endParaRPr lang="en-US"/>
          </a:p>
        </p:txBody>
      </p:sp>
      <p:sp>
        <p:nvSpPr>
          <p:cNvPr id="8" name="Text Placeholder 7"/>
          <p:cNvSpPr>
            <a:spLocks noGrp="1"/>
          </p:cNvSpPr>
          <p:nvPr>
            <p:ph type="body" sz="quarter" idx="13"/>
          </p:nvPr>
        </p:nvSpPr>
        <p:spPr>
          <a:xfrm>
            <a:off x="1057276" y="643032"/>
            <a:ext cx="7800556" cy="385763"/>
          </a:xfrm>
          <a:prstGeom prst="rect">
            <a:avLst/>
          </a:prstGeom>
        </p:spPr>
        <p:txBody>
          <a:bodyPr lIns="91060" tIns="45530" rIns="91060" bIns="45530"/>
          <a:lstStyle>
            <a:lvl1pPr marL="0" indent="0">
              <a:buNone/>
              <a:defRPr lang="en-US" sz="1700"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8857832" y="4914495"/>
            <a:ext cx="286616" cy="273248"/>
          </a:xfrm>
          <a:prstGeom prst="rect">
            <a:avLst/>
          </a:prstGeom>
        </p:spPr>
        <p:txBody>
          <a:bodyPr vert="horz" lIns="51236" tIns="25618" rIns="51236" bIns="25618" rtlCol="0" anchor="ctr"/>
          <a:lstStyle>
            <a:lvl1pPr algn="r">
              <a:defRPr sz="700">
                <a:solidFill>
                  <a:schemeClr val="tx1">
                    <a:tint val="75000"/>
                  </a:schemeClr>
                </a:solidFill>
              </a:defRPr>
            </a:lvl1pPr>
          </a:lstStyle>
          <a:p>
            <a:pPr defTabSz="913032" fontAlgn="base">
              <a:spcBef>
                <a:spcPct val="0"/>
              </a:spcBef>
              <a:spcAft>
                <a:spcPct val="0"/>
              </a:spcAft>
            </a:pPr>
            <a:fld id="{2F5CCB13-0A32-4557-88E9-079F0C330695}" type="slidenum">
              <a:rPr lang="en-US" smtClean="0">
                <a:solidFill>
                  <a:srgbClr val="0096D6">
                    <a:tint val="75000"/>
                  </a:srgbClr>
                </a:solidFill>
                <a:latin typeface="Gill Sans"/>
                <a:ea typeface="ヒラギノ角ゴ ProN W3"/>
                <a:cs typeface="ヒラギノ角ゴ ProN W3"/>
                <a:sym typeface="Gill Sans"/>
              </a:rPr>
              <a:pPr defTabSz="913032" fontAlgn="base">
                <a:spcBef>
                  <a:spcPct val="0"/>
                </a:spcBef>
                <a:spcAft>
                  <a:spcPct val="0"/>
                </a:spcAft>
              </a:pPr>
              <a:t>‹#›</a:t>
            </a:fld>
            <a:endParaRPr lang="en-US" dirty="0">
              <a:solidFill>
                <a:srgbClr val="0096D6">
                  <a:tint val="75000"/>
                </a:srgbClr>
              </a:solidFill>
              <a:latin typeface="Gill Sans"/>
              <a:ea typeface="ヒラギノ角ゴ ProN W3"/>
              <a:cs typeface="ヒラギノ角ゴ ProN W3"/>
              <a:sym typeface="Gill Sans"/>
            </a:endParaRPr>
          </a:p>
        </p:txBody>
      </p:sp>
    </p:spTree>
    <p:extLst>
      <p:ext uri="{BB962C8B-B14F-4D97-AF65-F5344CB8AC3E}">
        <p14:creationId xmlns:p14="http://schemas.microsoft.com/office/powerpoint/2010/main" val="308049283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cSld name="11_Custom Layout">
    <p:spTree>
      <p:nvGrpSpPr>
        <p:cNvPr id="1" name=""/>
        <p:cNvGrpSpPr/>
        <p:nvPr/>
      </p:nvGrpSpPr>
      <p:grpSpPr>
        <a:xfrm>
          <a:off x="0" y="0"/>
          <a:ext cx="0" cy="0"/>
          <a:chOff x="0" y="0"/>
          <a:chExt cx="0" cy="0"/>
        </a:xfrm>
      </p:grpSpPr>
      <p:pic>
        <p:nvPicPr>
          <p:cNvPr id="8" name="Picture 7" descr="tripeee—blue.jpg"/>
          <p:cNvPicPr>
            <a:picLocks noChangeAspect="1"/>
          </p:cNvPicPr>
          <p:nvPr userDrawn="1"/>
        </p:nvPicPr>
        <p:blipFill>
          <a:blip r:embed="rId2" cstate="print">
            <a:alphaModFix amt="64000"/>
            <a:extLst>
              <a:ext uri="{28A0092B-C50C-407E-A947-70E740481C1C}">
                <a14:useLocalDpi xmlns:a14="http://schemas.microsoft.com/office/drawing/2010/main" val="0"/>
              </a:ext>
            </a:extLst>
          </a:blip>
          <a:stretch>
            <a:fillRect/>
          </a:stretch>
        </p:blipFill>
        <p:spPr>
          <a:xfrm>
            <a:off x="2731" y="0"/>
            <a:ext cx="9141291" cy="5143500"/>
          </a:xfrm>
          <a:prstGeom prst="rect">
            <a:avLst/>
          </a:prstGeom>
        </p:spPr>
      </p:pic>
      <p:sp>
        <p:nvSpPr>
          <p:cNvPr id="6" name="Rectangle 5"/>
          <p:cNvSpPr/>
          <p:nvPr userDrawn="1"/>
        </p:nvSpPr>
        <p:spPr bwMode="auto">
          <a:xfrm rot="10800000">
            <a:off x="1101856" y="8725"/>
            <a:ext cx="8042144" cy="5134778"/>
          </a:xfrm>
          <a:prstGeom prst="rect">
            <a:avLst/>
          </a:prstGeom>
          <a:gradFill flip="none" rotWithShape="1">
            <a:gsLst>
              <a:gs pos="2000">
                <a:srgbClr val="113833">
                  <a:alpha val="47000"/>
                </a:srgbClr>
              </a:gs>
              <a:gs pos="99000">
                <a:schemeClr val="tx1">
                  <a:alpha val="0"/>
                </a:schemeClr>
              </a:gs>
            </a:gsLst>
            <a:lin ang="0" scaled="1"/>
            <a:tileRect/>
          </a:gradFill>
          <a:ln w="12700" cap="flat">
            <a:noFill/>
            <a:miter lim="800000"/>
            <a:headEnd type="none" w="med" len="med"/>
            <a:tailEnd type="none" w="med" len="med"/>
          </a:ln>
        </p:spPr>
        <p:txBody>
          <a:bodyPr lIns="0" tIns="0" rIns="0" bIns="0" rtlCol="0" anchor="ctr"/>
          <a:lstStyle/>
          <a:p>
            <a:pPr algn="ctr" defTabSz="512207"/>
            <a:endParaRPr lang="en-US" sz="14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p:nvPr>
        </p:nvSpPr>
        <p:spPr>
          <a:xfrm>
            <a:off x="333846" y="41394"/>
            <a:ext cx="8413138" cy="765432"/>
          </a:xfrm>
          <a:prstGeom prst="rect">
            <a:avLst/>
          </a:prstGeom>
        </p:spPr>
        <p:txBody>
          <a:bodyPr lIns="68310" tIns="34156" rIns="68310" bIns="34156"/>
          <a:lstStyle/>
          <a:p>
            <a:r>
              <a:rPr lang="en-US" smtClean="0"/>
              <a:t>Click to edit Master title style</a:t>
            </a:r>
            <a:endParaRPr lang="en-US"/>
          </a:p>
        </p:txBody>
      </p:sp>
      <p:sp>
        <p:nvSpPr>
          <p:cNvPr id="5" name="Rectangle 4"/>
          <p:cNvSpPr/>
          <p:nvPr userDrawn="1"/>
        </p:nvSpPr>
        <p:spPr bwMode="auto">
          <a:xfrm rot="16200000">
            <a:off x="4262444" y="261876"/>
            <a:ext cx="619373" cy="9143999"/>
          </a:xfrm>
          <a:prstGeom prst="rect">
            <a:avLst/>
          </a:prstGeom>
          <a:gradFill flip="none" rotWithShape="1">
            <a:gsLst>
              <a:gs pos="2000">
                <a:schemeClr val="tx1"/>
              </a:gs>
              <a:gs pos="99000">
                <a:schemeClr val="tx1">
                  <a:alpha val="0"/>
                </a:schemeClr>
              </a:gs>
            </a:gsLst>
            <a:lin ang="0" scaled="1"/>
            <a:tileRect/>
          </a:gradFill>
          <a:ln w="12700" cap="flat">
            <a:noFill/>
            <a:miter lim="800000"/>
            <a:headEnd type="none" w="med" len="med"/>
            <a:tailEnd type="none" w="med" len="med"/>
          </a:ln>
        </p:spPr>
        <p:txBody>
          <a:bodyPr lIns="0" tIns="0" rIns="0" bIns="0" rtlCol="0" anchor="ctr"/>
          <a:lstStyle/>
          <a:p>
            <a:pPr algn="ctr" defTabSz="512207"/>
            <a:endParaRPr lang="en-US" sz="1400" dirty="0" err="1" smtClean="0">
              <a:solidFill>
                <a:srgbClr val="FFFFFF"/>
              </a:solidFill>
              <a:latin typeface="Arial"/>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157031151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a:xfrm>
            <a:off x="218897" y="30778"/>
            <a:ext cx="8689063" cy="810992"/>
          </a:xfrm>
          <a:prstGeom prst="rect">
            <a:avLst/>
          </a:prstGeom>
        </p:spPr>
        <p:txBody>
          <a:bodyPr lIns="91300" tIns="45650" rIns="91300" bIns="45650" anchor="ctr"/>
          <a:lstStyle>
            <a:lvl1pPr>
              <a:defRPr lang="en-US" sz="2400"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2474460256"/>
      </p:ext>
    </p:extLst>
  </p:cSld>
  <p:clrMapOvr>
    <a:overrideClrMapping bg1="lt1" tx1="dk1" bg2="lt2" tx2="dk2" accent1="accent1" accent2="accent2" accent3="accent3" accent4="accent4" accent5="accent5" accent6="accent6" hlink="hlink" folHlink="folHlink"/>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292" tIns="45646" rIns="91292" bIns="45646"/>
          <a:lstStyle/>
          <a:p>
            <a:r>
              <a:rPr lang="es-ES_tradnl"/>
              <a:t>Click to edit Master title style</a:t>
            </a:r>
            <a:endParaRPr lang="en-US"/>
          </a:p>
        </p:txBody>
      </p:sp>
      <p:sp>
        <p:nvSpPr>
          <p:cNvPr id="3" name="Content Placeholder 2"/>
          <p:cNvSpPr>
            <a:spLocks noGrp="1"/>
          </p:cNvSpPr>
          <p:nvPr>
            <p:ph idx="1"/>
          </p:nvPr>
        </p:nvSpPr>
        <p:spPr>
          <a:xfrm>
            <a:off x="457200" y="1200192"/>
            <a:ext cx="8229600" cy="3394472"/>
          </a:xfrm>
          <a:prstGeom prst="rect">
            <a:avLst/>
          </a:prstGeom>
        </p:spPr>
        <p:txBody>
          <a:bodyPr lIns="91292" tIns="45646" rIns="91292" bIns="45646"/>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292" tIns="45646" rIns="91292" bIns="45646"/>
          <a:lstStyle/>
          <a:p>
            <a:pPr defTabSz="456250"/>
            <a:fld id="{819F2B8B-28FB-F740-B050-52D82C51DF73}" type="datetimeFigureOut">
              <a:rPr lang="es-ES">
                <a:solidFill>
                  <a:srgbClr val="0096D6"/>
                </a:solidFill>
                <a:latin typeface="Arial"/>
              </a:rPr>
              <a:pPr defTabSz="456250"/>
              <a:t>10/11/2016</a:t>
            </a:fld>
            <a:endParaRPr lang="en-US">
              <a:solidFill>
                <a:srgbClr val="0096D6"/>
              </a:solidFill>
              <a:latin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292" tIns="45646" rIns="91292" bIns="45646"/>
          <a:lstStyle/>
          <a:p>
            <a:pPr defTabSz="456250"/>
            <a:endParaRPr lang="en-US">
              <a:solidFill>
                <a:srgbClr val="0096D6"/>
              </a:solidFill>
              <a:latin typeface="Aria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lIns="91292" tIns="45646" rIns="91292" bIns="45646"/>
          <a:lstStyle/>
          <a:p>
            <a:pPr defTabSz="456250"/>
            <a:fld id="{71B8F086-F68F-694B-8819-D0E889E45570}" type="slidenum">
              <a:rPr lang="en-US">
                <a:solidFill>
                  <a:srgbClr val="0096D6"/>
                </a:solidFill>
                <a:latin typeface="Arial"/>
              </a:rPr>
              <a:pPr defTabSz="456250"/>
              <a:t>‹#›</a:t>
            </a:fld>
            <a:endParaRPr lang="en-US">
              <a:solidFill>
                <a:srgbClr val="0096D6"/>
              </a:solidFill>
              <a:latin typeface="Arial"/>
            </a:endParaRPr>
          </a:p>
        </p:txBody>
      </p:sp>
    </p:spTree>
    <p:extLst>
      <p:ext uri="{BB962C8B-B14F-4D97-AF65-F5344CB8AC3E}">
        <p14:creationId xmlns:p14="http://schemas.microsoft.com/office/powerpoint/2010/main" val="154694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4354895" y="4888913"/>
            <a:ext cx="383410" cy="274637"/>
          </a:xfrm>
          <a:prstGeom prst="rect">
            <a:avLst/>
          </a:prstGeom>
        </p:spPr>
        <p:txBody>
          <a:bodyPr vert="horz" lIns="91392" tIns="45696" rIns="91392" bIns="45696" rtlCol="0" anchor="ctr"/>
          <a:lstStyle>
            <a:lvl1pPr marL="0" algn="ctr" defTabSz="457865"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282947820"/>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4" y="1369219"/>
            <a:ext cx="7886700" cy="3263504"/>
          </a:xfrm>
          <a:prstGeom prst="rect">
            <a:avLst/>
          </a:prstGeom>
        </p:spPr>
        <p:txBody>
          <a:bodyPr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37765" y="341359"/>
            <a:ext cx="8345488" cy="73183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12387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4" y="-2528"/>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68" y="320677"/>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8" y="3211469"/>
            <a:ext cx="8302625" cy="299001"/>
          </a:xfrm>
          <a:prstGeom prst="rect">
            <a:avLst/>
          </a:prstGeom>
        </p:spPr>
        <p:txBody>
          <a:bodyPr lIns="91412" tIns="45706" rIns="91412" bIns="45706"/>
          <a:lstStyle>
            <a:lvl1pPr marL="0" indent="0">
              <a:buFont typeface="Arial" panose="020B0604020202020204" pitchFamily="34" charset="0"/>
              <a:buNone/>
              <a:defRPr sz="2200" baseline="0">
                <a:solidFill>
                  <a:srgbClr val="4D4D4D"/>
                </a:solidFill>
                <a:latin typeface="+mj-lt"/>
              </a:defRPr>
            </a:lvl1pPr>
            <a:lvl2pPr marL="304748" indent="0">
              <a:buNone/>
              <a:defRPr/>
            </a:lvl2pPr>
            <a:lvl3pPr marL="427355" indent="0">
              <a:buNone/>
              <a:defRPr/>
            </a:lvl3pPr>
            <a:lvl4pPr marL="516640" indent="0">
              <a:buNone/>
              <a:defRPr/>
            </a:lvl4pPr>
            <a:lvl5pPr marL="60115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204"/>
            <a:ext cx="8296421" cy="288131"/>
          </a:xfrm>
          <a:prstGeom prst="rect">
            <a:avLst/>
          </a:prstGeom>
        </p:spPr>
        <p:txBody>
          <a:bodyPr lIns="91412" tIns="45706" rIns="91412" bIns="45706" anchor="b" anchorCtr="0">
            <a:noAutofit/>
          </a:bodyPr>
          <a:lstStyle>
            <a:lvl1pPr marL="0" indent="0" algn="l">
              <a:buNone/>
              <a:defRPr sz="1400" b="0" i="0">
                <a:solidFill>
                  <a:srgbClr val="676767"/>
                </a:solidFill>
                <a:latin typeface="+mn-lt"/>
                <a:cs typeface="CiscoSans"/>
              </a:defRPr>
            </a:lvl1pPr>
            <a:lvl2pPr marL="342817" indent="0" algn="ctr">
              <a:buNone/>
              <a:defRPr>
                <a:solidFill>
                  <a:schemeClr val="tx1">
                    <a:tint val="75000"/>
                  </a:schemeClr>
                </a:solidFill>
              </a:defRPr>
            </a:lvl2pPr>
            <a:lvl3pPr marL="685646" indent="0" algn="ctr">
              <a:buNone/>
              <a:defRPr>
                <a:solidFill>
                  <a:schemeClr val="tx1">
                    <a:tint val="75000"/>
                  </a:schemeClr>
                </a:solidFill>
              </a:defRPr>
            </a:lvl3pPr>
            <a:lvl4pPr marL="1028467" indent="0" algn="ctr">
              <a:buNone/>
              <a:defRPr>
                <a:solidFill>
                  <a:schemeClr val="tx1">
                    <a:tint val="75000"/>
                  </a:schemeClr>
                </a:solidFill>
              </a:defRPr>
            </a:lvl4pPr>
            <a:lvl5pPr marL="1371293" indent="0" algn="ctr">
              <a:buNone/>
              <a:defRPr>
                <a:solidFill>
                  <a:schemeClr val="tx1">
                    <a:tint val="75000"/>
                  </a:schemeClr>
                </a:solidFill>
              </a:defRPr>
            </a:lvl5pPr>
            <a:lvl6pPr marL="1714111" indent="0" algn="ctr">
              <a:buNone/>
              <a:defRPr>
                <a:solidFill>
                  <a:schemeClr val="tx1">
                    <a:tint val="75000"/>
                  </a:schemeClr>
                </a:solidFill>
              </a:defRPr>
            </a:lvl6pPr>
            <a:lvl7pPr marL="2056938" indent="0" algn="ctr">
              <a:buNone/>
              <a:defRPr>
                <a:solidFill>
                  <a:schemeClr val="tx1">
                    <a:tint val="75000"/>
                  </a:schemeClr>
                </a:solidFill>
              </a:defRPr>
            </a:lvl7pPr>
            <a:lvl8pPr marL="2399760" indent="0" algn="ctr">
              <a:buNone/>
              <a:defRPr>
                <a:solidFill>
                  <a:schemeClr val="tx1">
                    <a:tint val="75000"/>
                  </a:schemeClr>
                </a:solidFill>
              </a:defRPr>
            </a:lvl8pPr>
            <a:lvl9pPr marL="2742585"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8"/>
            <a:ext cx="8296421" cy="288131"/>
          </a:xfrm>
          <a:prstGeom prst="rect">
            <a:avLst/>
          </a:prstGeom>
        </p:spPr>
        <p:txBody>
          <a:bodyPr lIns="91412" tIns="45706" rIns="91412" bIns="45706"/>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8"/>
            <a:ext cx="8296421" cy="288131"/>
          </a:xfrm>
          <a:prstGeom prst="rect">
            <a:avLst/>
          </a:prstGeom>
        </p:spPr>
        <p:txBody>
          <a:bodyPr lIns="91412" tIns="45706" rIns="91412" bIns="45706"/>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225343479"/>
      </p:ext>
    </p:extLst>
  </p:cSld>
  <p:clrMapOvr>
    <a:masterClrMapping/>
  </p:clrMapOvr>
  <p:transition spd="slow">
    <p:wip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776487476"/>
      </p:ext>
    </p:extLst>
  </p:cSld>
  <p:clrMapOvr>
    <a:masterClrMapping/>
  </p:clrMapOvr>
  <p:transition spd="slow">
    <p:pull dir="ru"/>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15" name="Picture 8" descr="logo_black.ai"/>
          <p:cNvPicPr>
            <a:picLocks noChangeAspect="1"/>
          </p:cNvPicPr>
          <p:nvPr userDrawn="1"/>
        </p:nvPicPr>
        <p:blipFill>
          <a:blip r:embed="rId2">
            <a:alphaModFix amt="82000"/>
            <a:extLst>
              <a:ext uri="{28A0092B-C50C-407E-A947-70E740481C1C}">
                <a14:useLocalDpi xmlns:a14="http://schemas.microsoft.com/office/drawing/2010/main"/>
              </a:ext>
            </a:extLst>
          </a:blip>
          <a:srcRect/>
          <a:stretch>
            <a:fillRect/>
          </a:stretch>
        </p:blipFill>
        <p:spPr bwMode="auto">
          <a:xfrm>
            <a:off x="425468" y="320675"/>
            <a:ext cx="949325"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165417735"/>
      </p:ext>
    </p:extLst>
  </p:cSld>
  <p:clrMapOvr>
    <a:masterClrMapping/>
  </p:clrMapOvr>
  <p:transition spd="slow">
    <p:pull dir="ru"/>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086"/>
            <a:endParaRPr lang="en-US">
              <a:solidFill>
                <a:srgbClr val="676767"/>
              </a:solidFill>
              <a:latin typeface="Aria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086"/>
            <a:endParaRPr lang="en-US">
              <a:solidFill>
                <a:srgbClr val="676767"/>
              </a:solidFill>
              <a:latin typeface="Arial"/>
            </a:endParaRPr>
          </a:p>
        </p:txBody>
      </p:sp>
      <p:sp>
        <p:nvSpPr>
          <p:cNvPr id="3" name="Subtitle 2"/>
          <p:cNvSpPr>
            <a:spLocks noGrp="1"/>
          </p:cNvSpPr>
          <p:nvPr>
            <p:ph type="subTitle" idx="1" hasCustomPrompt="1"/>
          </p:nvPr>
        </p:nvSpPr>
        <p:spPr>
          <a:xfrm>
            <a:off x="499923" y="320959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51" y="246206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93" y="143831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66880692"/>
      </p:ext>
    </p:extLst>
  </p:cSld>
  <p:clrMapOvr>
    <a:masterClrMapping/>
  </p:clrMapOvr>
  <p:transition spd="slow">
    <p:pull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25526" y="4922151"/>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cs typeface="CiscoSans Thin"/>
              </a:rPr>
              <a:pPr algn="r" defTabSz="610744">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927916"/>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cs typeface="CiscoSans Thin"/>
              </a:rPr>
              <a:t>© 2014  Cisco and/or its affiliates. All rights reserved.   </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812036"/>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13884441"/>
      </p:ext>
    </p:extLst>
  </p:cSld>
  <p:clrMapOvr>
    <a:masterClrMapping/>
  </p:clrMapOvr>
  <p:transition spd="slow">
    <p:pull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086"/>
            <a:endParaRPr lang="en-US">
              <a:solidFill>
                <a:srgbClr val="676767"/>
              </a:solidFill>
              <a:latin typeface="Aria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086"/>
            <a:endParaRPr lang="en-US">
              <a:solidFill>
                <a:srgbClr val="676767"/>
              </a:solidFill>
              <a:latin typeface="Aria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547211024"/>
      </p:ext>
    </p:extLst>
  </p:cSld>
  <p:clrMapOvr>
    <a:masterClrMapping/>
  </p:clrMapOvr>
  <p:transition spd="slow">
    <p:pull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829"/>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534615304"/>
      </p:ext>
    </p:extLst>
  </p:cSld>
  <p:clrMapOvr>
    <a:masterClrMapping/>
  </p:clrMapOvr>
  <p:transition spd="slow">
    <p:pull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31144729"/>
      </p:ext>
    </p:extLst>
  </p:cSld>
  <p:clrMapOvr>
    <a:masterClrMapping/>
  </p:clrMapOvr>
  <p:transition spd="slow">
    <p:pull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93149317"/>
      </p:ext>
    </p:extLst>
  </p:cSld>
  <p:clrMapOvr>
    <a:masterClrMapping/>
  </p:clrMapOvr>
  <p:transition spd="slow">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3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348" cy="5143500"/>
          </a:xfrm>
          <a:prstGeom prst="rect">
            <a:avLst/>
          </a:prstGeom>
        </p:spPr>
      </p:pic>
      <p:sp>
        <p:nvSpPr>
          <p:cNvPr id="13"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12" name="Rectangle 4"/>
          <p:cNvSpPr>
            <a:spLocks noChangeArrowheads="1"/>
          </p:cNvSpPr>
          <p:nvPr userDrawn="1"/>
        </p:nvSpPr>
        <p:spPr bwMode="ltGray">
          <a:xfrm>
            <a:off x="5867508" y="474166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kern="1200" dirty="0" smtClean="0">
                <a:solidFill>
                  <a:srgbClr val="FFFFFF">
                    <a:alpha val="60000"/>
                  </a:srgbClr>
                </a:solidFill>
                <a:latin typeface="Arial" charset="0"/>
                <a:ea typeface="ＭＳ Ｐゴシック" charset="0"/>
                <a:cs typeface="CiscoSans Thin"/>
              </a:rPr>
              <a:t>© 2015  Cisco and/or its affiliates. All rights reserved.   Cisco Confidential</a:t>
            </a:r>
            <a:endParaRPr lang="en-US" sz="600" kern="1200" dirty="0">
              <a:solidFill>
                <a:srgbClr val="FFFFFF">
                  <a:alpha val="60000"/>
                </a:srgbClr>
              </a:solidFill>
              <a:latin typeface="Arial" charset="0"/>
              <a:ea typeface="ＭＳ Ｐゴシック" charset="0"/>
              <a:cs typeface="CiscoSans Thin"/>
            </a:endParaRPr>
          </a:p>
        </p:txBody>
      </p:sp>
    </p:spTree>
    <p:extLst>
      <p:ext uri="{BB962C8B-B14F-4D97-AF65-F5344CB8AC3E}">
        <p14:creationId xmlns:p14="http://schemas.microsoft.com/office/powerpoint/2010/main" val="2255560961"/>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91657778"/>
      </p:ext>
    </p:extLst>
  </p:cSld>
  <p:clrMapOvr>
    <a:masterClrMapping/>
  </p:clrMapOvr>
  <p:transition spd="slow">
    <p:pull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919833905"/>
      </p:ext>
    </p:extLst>
  </p:cSld>
  <p:clrMapOvr>
    <a:masterClrMapping/>
  </p:clrMapOvr>
  <p:transition spd="slow">
    <p:pull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083047183"/>
      </p:ext>
    </p:extLst>
  </p:cSld>
  <p:clrMapOvr>
    <a:masterClrMapping/>
  </p:clrMapOvr>
  <p:transition spd="slow">
    <p:pull dir="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86790077"/>
      </p:ext>
    </p:extLst>
  </p:cSld>
  <p:clrMapOvr>
    <a:masterClrMapping/>
  </p:clrMapOvr>
  <p:transition spd="slow">
    <p:pull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30254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9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4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9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17762247"/>
      </p:ext>
    </p:extLst>
  </p:cSld>
  <p:clrMapOvr>
    <a:masterClrMapping/>
  </p:clrMapOvr>
  <p:transition spd="slow">
    <p:pull dir="ru"/>
  </p:transition>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90"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810" y="2278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6" y="2205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817880125"/>
      </p:ext>
    </p:extLst>
  </p:cSld>
  <p:clrMapOvr>
    <a:masterClrMapping/>
  </p:clrMapOvr>
  <p:transition spd="slow">
    <p:pull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086">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85"/>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3831032"/>
      </p:ext>
    </p:extLst>
  </p:cSld>
  <p:clrMapOvr>
    <a:masterClrMapping/>
  </p:clrMapOvr>
  <p:transition spd="slow">
    <p:pull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66965850"/>
      </p:ext>
    </p:extLst>
  </p:cSld>
  <p:clrMapOvr>
    <a:masterClrMapping/>
  </p:clrMapOvr>
  <p:transition spd="slow">
    <p:pull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92"/>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04680766"/>
      </p:ext>
    </p:extLst>
  </p:cSld>
  <p:clrMapOvr>
    <a:masterClrMapping/>
  </p:clrMapOvr>
  <p:transition spd="slow">
    <p:pull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10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791166133"/>
      </p:ext>
    </p:extLst>
  </p:cSld>
  <p:clrMapOvr>
    <a:masterClrMapping/>
  </p:clrMapOvr>
  <p:transition spd="slow">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100965"/>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667429084"/>
      </p:ext>
    </p:extLst>
  </p:cSld>
  <p:clrMapOvr>
    <a:masterClrMapping/>
  </p:clrMapOvr>
  <p:transition spd="slow">
    <p:pull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46922955"/>
      </p:ext>
    </p:extLst>
  </p:cSld>
  <p:clrMapOvr>
    <a:masterClrMapping/>
  </p:clrMapOvr>
  <p:transition spd="slow">
    <p:pull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8" y="1349497"/>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41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80945252"/>
      </p:ext>
    </p:extLst>
  </p:cSld>
  <p:clrMapOvr>
    <a:masterClrMapping/>
  </p:clrMapOvr>
  <p:transition spd="slow">
    <p:pull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95"/>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952787"/>
      </p:ext>
    </p:extLst>
  </p:cSld>
  <p:clrMapOvr>
    <a:masterClrMapping/>
  </p:clrMapOvr>
  <p:transition spd="slow">
    <p:pull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870407881"/>
      </p:ext>
    </p:extLst>
  </p:cSld>
  <p:clrMapOvr>
    <a:masterClrMapping/>
  </p:clrMapOvr>
  <p:transition spd="slow">
    <p:pull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4" name="Oval 43"/>
          <p:cNvSpPr/>
          <p:nvPr userDrawn="1"/>
        </p:nvSpPr>
        <p:spPr>
          <a:xfrm>
            <a:off x="3422849"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5" name="Oval 44"/>
          <p:cNvSpPr/>
          <p:nvPr userDrawn="1"/>
        </p:nvSpPr>
        <p:spPr>
          <a:xfrm>
            <a:off x="6087365"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009962043"/>
      </p:ext>
    </p:extLst>
  </p:cSld>
  <p:clrMapOvr>
    <a:masterClrMapping/>
  </p:clrMapOvr>
  <p:transition spd="slow">
    <p:pull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316909187"/>
      </p:ext>
    </p:extLst>
  </p:cSld>
  <p:clrMapOvr>
    <a:masterClrMapping/>
  </p:clrMapOvr>
  <p:transition spd="slow">
    <p:pull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7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59"/>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243900659"/>
      </p:ext>
    </p:extLst>
  </p:cSld>
  <p:clrMapOvr>
    <a:masterClrMapping/>
  </p:clrMapOvr>
  <p:transition spd="slow">
    <p:pull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90060607"/>
      </p:ext>
    </p:extLst>
  </p:cSld>
  <p:clrMapOvr>
    <a:masterClrMapping/>
  </p:clrMapOvr>
  <p:transition spd="slow">
    <p:pull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7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66490621"/>
      </p:ext>
    </p:extLst>
  </p:cSld>
  <p:clrMapOvr>
    <a:masterClrMapping/>
  </p:clrMapOvr>
  <p:transition spd="slow">
    <p:pull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3" y="1347788"/>
            <a:ext cx="8277344" cy="3168210"/>
          </a:xfrm>
          <a:prstGeom prst="rect">
            <a:avLst/>
          </a:prstGeom>
        </p:spPr>
        <p:txBody>
          <a:bodyPr lIns="91405" tIns="45703" rIns="91405" bIns="45703">
            <a:noAutofit/>
          </a:bodyPr>
          <a:lstStyle>
            <a:lvl1pPr marL="280883" indent="-22375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13" indent="-215821">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37" indent="-171388">
              <a:buClr>
                <a:schemeClr val="tx1"/>
              </a:buClr>
              <a:buSzPct val="80000"/>
              <a:buFont typeface="Arial"/>
              <a:buChar char="•"/>
              <a:defRPr sz="1600" b="0" i="0">
                <a:solidFill>
                  <a:srgbClr val="676767"/>
                </a:solidFill>
                <a:latin typeface="+mn-lt"/>
                <a:cs typeface="CiscoSans ExtraLight"/>
              </a:defRPr>
            </a:lvl3pPr>
            <a:lvl4pPr marL="910889" indent="-171388">
              <a:buClr>
                <a:schemeClr val="tx1"/>
              </a:buClr>
              <a:buSzPct val="80000"/>
              <a:buFont typeface="Arial"/>
              <a:buChar char="•"/>
              <a:defRPr sz="1400" b="0" i="0">
                <a:solidFill>
                  <a:srgbClr val="676767"/>
                </a:solidFill>
                <a:latin typeface="+mn-lt"/>
                <a:cs typeface="CiscoSans ExtraLight"/>
              </a:defRPr>
            </a:lvl4pPr>
            <a:lvl5pPr marL="1082276" indent="-16821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0" tIns="45705" rIns="91410" bIns="45705"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55354818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4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086">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086">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290353134"/>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82" y="23340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086">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43" y="248073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238480947"/>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086">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7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960860221"/>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40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0" name="Rectangle 9"/>
          <p:cNvSpPr/>
          <p:nvPr/>
        </p:nvSpPr>
        <p:spPr>
          <a:xfrm>
            <a:off x="334963" y="23340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1" name="Rectangle 10"/>
          <p:cNvSpPr/>
          <p:nvPr/>
        </p:nvSpPr>
        <p:spPr>
          <a:xfrm>
            <a:off x="6980261" y="23340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2" name="Rectangle 11"/>
          <p:cNvSpPr/>
          <p:nvPr/>
        </p:nvSpPr>
        <p:spPr>
          <a:xfrm>
            <a:off x="334966" y="227175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3" name="Rectangle 12"/>
          <p:cNvSpPr/>
          <p:nvPr/>
        </p:nvSpPr>
        <p:spPr>
          <a:xfrm>
            <a:off x="2911475" y="227175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4" name="Rectangle 13"/>
          <p:cNvSpPr/>
          <p:nvPr/>
        </p:nvSpPr>
        <p:spPr>
          <a:xfrm>
            <a:off x="6980261"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15" name="Rectangle 14"/>
          <p:cNvSpPr/>
          <p:nvPr/>
        </p:nvSpPr>
        <p:spPr>
          <a:xfrm>
            <a:off x="6980261"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086">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20" y="233404"/>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31" y="233404"/>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5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5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033554330"/>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480058"/>
      </p:ext>
    </p:extLst>
  </p:cSld>
  <p:clrMapOvr>
    <a:overrideClrMapping bg1="lt1" tx1="dk1" bg2="lt2" tx2="dk2" accent1="accent1" accent2="accent2" accent3="accent3" accent4="accent4" accent5="accent5" accent6="accent6" hlink="hlink" folHlink="folHlink"/>
  </p:clrMapOvr>
  <p:transition spd="slow">
    <p:pull dir="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2"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707115089"/>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714965806"/>
      </p:ext>
    </p:extLst>
  </p:cSld>
  <p:clrMapOvr>
    <a:overrideClrMapping bg1="dk1" tx1="lt1" bg2="dk2" tx2="lt2" accent1="accent1" accent2="accent2" accent3="accent3" accent4="accent4" accent5="accent5" accent6="accent6" hlink="hlink" folHlink="folHlink"/>
  </p:clrMapOvr>
  <p:transition spd="slow">
    <p:pull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00" y="1643104"/>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2757284"/>
      </p:ext>
    </p:extLst>
  </p:cSld>
  <p:clrMapOvr>
    <a:masterClrMapping/>
  </p:clrMapOvr>
  <p:transition spd="slow">
    <p:pull dir="ru"/>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30"/>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2900005041"/>
      </p:ext>
    </p:extLst>
  </p:cSld>
  <p:clrMapOvr>
    <a:masterClrMapping/>
  </p:clrMapOvr>
  <p:transition spd="slow">
    <p:pull dir="ru"/>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heme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146227"/>
      </p:ext>
    </p:extLst>
  </p:cSld>
  <p:clrMapOvr>
    <a:masterClrMapping/>
  </p:clrMapOvr>
  <p:transition spd="slow">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742699463"/>
      </p:ext>
    </p:extLst>
  </p:cSld>
  <p:clrMapOvr>
    <a:masterClrMapping/>
  </p:clrMapOvr>
  <p:transition spd="slow">
    <p:wip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4" y="1369219"/>
            <a:ext cx="7886700" cy="3263504"/>
          </a:xfrm>
          <a:prstGeom prst="rect">
            <a:avLst/>
          </a:prstGeom>
        </p:spPr>
        <p:txBody>
          <a:bodyPr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37765" y="341359"/>
            <a:ext cx="8345488" cy="73183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87552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9"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19" indent="0" algn="ctr">
              <a:buNone/>
              <a:defRPr>
                <a:solidFill>
                  <a:schemeClr val="tx1">
                    <a:tint val="75000"/>
                  </a:schemeClr>
                </a:solidFill>
              </a:defRPr>
            </a:lvl3pPr>
            <a:lvl4pPr marL="1028578" indent="0" algn="ctr">
              <a:buNone/>
              <a:defRPr>
                <a:solidFill>
                  <a:schemeClr val="tx1">
                    <a:tint val="75000"/>
                  </a:schemeClr>
                </a:solidFill>
              </a:defRPr>
            </a:lvl4pPr>
            <a:lvl5pPr marL="1371440" indent="0" algn="ctr">
              <a:buNone/>
              <a:defRPr>
                <a:solidFill>
                  <a:schemeClr val="tx1">
                    <a:tint val="75000"/>
                  </a:schemeClr>
                </a:solidFill>
              </a:defRPr>
            </a:lvl5pPr>
            <a:lvl6pPr marL="1714296" indent="0" algn="ctr">
              <a:buNone/>
              <a:defRPr>
                <a:solidFill>
                  <a:schemeClr val="tx1">
                    <a:tint val="75000"/>
                  </a:schemeClr>
                </a:solidFill>
              </a:defRPr>
            </a:lvl6pPr>
            <a:lvl7pPr marL="2057159" indent="0" algn="ctr">
              <a:buNone/>
              <a:defRPr>
                <a:solidFill>
                  <a:schemeClr val="tx1">
                    <a:tint val="75000"/>
                  </a:schemeClr>
                </a:solidFill>
              </a:defRPr>
            </a:lvl7pPr>
            <a:lvl8pPr marL="2400018" indent="0" algn="ctr">
              <a:buNone/>
              <a:defRPr>
                <a:solidFill>
                  <a:schemeClr val="tx1">
                    <a:tint val="75000"/>
                  </a:schemeClr>
                </a:solidFill>
              </a:defRPr>
            </a:lvl8pPr>
            <a:lvl9pPr marL="274288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9"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9"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0" indent="0">
              <a:buNone/>
              <a:defRPr/>
            </a:lvl2pPr>
            <a:lvl3pPr marL="427401" indent="0">
              <a:buNone/>
              <a:defRPr/>
            </a:lvl3pPr>
            <a:lvl4pPr marL="516694" indent="0">
              <a:buNone/>
              <a:defRPr/>
            </a:lvl4pPr>
            <a:lvl5pPr marL="601220"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33"/>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921752719"/>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34136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9241708"/>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6"/>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576583" y="1646294"/>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4097308"/>
      </p:ext>
    </p:extLst>
  </p:cSld>
  <p:clrMapOvr>
    <a:masterClrMapping/>
  </p:clrMapOvr>
  <p:transition spd="slow">
    <p:wip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FFFFFE"/>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9" y="4033196"/>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9" y="4273192"/>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FFFFFE"/>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40043"/>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774920380"/>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31"/>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106"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4D4D4D"/>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9" y="4078551"/>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9" y="4363905"/>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4D4D4D"/>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40043"/>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890394912"/>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10"/>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FFFFFF">
                    <a:alpha val="60000"/>
                  </a:srgbClr>
                </a:solidFill>
                <a:latin typeface="Arial"/>
                <a:cs typeface="CiscoSans Thin"/>
              </a:rPr>
              <a:pPr algn="r" defTabSz="610582">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720"/>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4750416"/>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8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02560334"/>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337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5"/>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57" y="1646304"/>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370638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499923" y="320959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51" y="246206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93" y="143831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s-ES_tradnl" noProof="0" smtClean="0"/>
              <a:t>Drag picture to placeholder or click icon to add</a:t>
            </a:r>
            <a:endParaRPr lang="en-US" noProof="0" dirty="0"/>
          </a:p>
        </p:txBody>
      </p:sp>
    </p:spTree>
    <p:extLst>
      <p:ext uri="{BB962C8B-B14F-4D97-AF65-F5344CB8AC3E}">
        <p14:creationId xmlns:p14="http://schemas.microsoft.com/office/powerpoint/2010/main" val="2729310305"/>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6"/>
            <a:ext cx="2080678" cy="1856232"/>
          </a:xfrm>
          <a:prstGeom prst="rect">
            <a:avLst/>
          </a:prstGeom>
        </p:spPr>
      </p:pic>
    </p:spTree>
    <p:extLst>
      <p:ext uri="{BB962C8B-B14F-4D97-AF65-F5344CB8AC3E}">
        <p14:creationId xmlns:p14="http://schemas.microsoft.com/office/powerpoint/2010/main" val="186079840"/>
      </p:ext>
    </p:extLst>
  </p:cSld>
  <p:clrMapOvr>
    <a:masterClrMapping/>
  </p:clrMapOvr>
  <p:transition spd="slow">
    <p:wip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89" y="4859732"/>
            <a:ext cx="4434626" cy="273843"/>
          </a:xfrm>
          <a:prstGeom prst="rect">
            <a:avLst/>
          </a:prstGeom>
        </p:spPr>
        <p:txBody>
          <a:bodyPr lIns="68580" tIns="34290" rIns="68580" bIns="34290"/>
          <a:lstStyle/>
          <a:p>
            <a:pPr defTabSz="685732"/>
            <a:r>
              <a:rPr lang="en-US" sz="1400" smtClean="0">
                <a:solidFill>
                  <a:srgbClr val="676767"/>
                </a:solidFill>
                <a:latin typeface="Arial"/>
              </a:rPr>
              <a:t>© IDC   Visit us at IDC.com and follow us on Twitter: @IDC</a:t>
            </a:r>
            <a:endParaRPr lang="en-US" sz="1400" dirty="0">
              <a:solidFill>
                <a:srgbClr val="676767"/>
              </a:solidFill>
              <a:latin typeface="Arial"/>
            </a:endParaRPr>
          </a:p>
        </p:txBody>
      </p:sp>
      <p:sp>
        <p:nvSpPr>
          <p:cNvPr id="4" name="Slide Number Placeholder 3"/>
          <p:cNvSpPr>
            <a:spLocks noGrp="1"/>
          </p:cNvSpPr>
          <p:nvPr>
            <p:ph type="sldNum" sz="quarter" idx="12"/>
          </p:nvPr>
        </p:nvSpPr>
        <p:spPr>
          <a:xfrm>
            <a:off x="6553200" y="4823096"/>
            <a:ext cx="2133600" cy="273843"/>
          </a:xfrm>
          <a:prstGeom prst="rect">
            <a:avLst/>
          </a:prstGeom>
        </p:spPr>
        <p:txBody>
          <a:bodyPr lIns="68580" tIns="34290" rIns="68580" bIns="34290"/>
          <a:lstStyle/>
          <a:p>
            <a:pPr defTabSz="685732"/>
            <a:fld id="{30879362-658A-E344-B7E9-F19991414F7F}" type="slidenum">
              <a:rPr lang="en-US" sz="1400" smtClean="0">
                <a:solidFill>
                  <a:srgbClr val="676767"/>
                </a:solidFill>
                <a:latin typeface="Arial"/>
              </a:rPr>
              <a:pPr defTabSz="685732"/>
              <a:t>‹#›</a:t>
            </a:fld>
            <a:endParaRPr lang="en-US" sz="1400">
              <a:solidFill>
                <a:srgbClr val="676767"/>
              </a:solidFill>
              <a:latin typeface="Arial"/>
            </a:endParaRPr>
          </a:p>
        </p:txBody>
      </p:sp>
    </p:spTree>
    <p:extLst>
      <p:ext uri="{BB962C8B-B14F-4D97-AF65-F5344CB8AC3E}">
        <p14:creationId xmlns:p14="http://schemas.microsoft.com/office/powerpoint/2010/main" val="908291177"/>
      </p:ext>
    </p:extLst>
  </p:cSld>
  <p:clrMapOvr>
    <a:masterClrMapping/>
  </p:clrMapOvr>
  <p:transition>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59" tIns="34283" rIns="68559" bIns="34283">
            <a:noAutofit/>
          </a:bodyPr>
          <a:lstStyle>
            <a:lvl1pPr marL="280893" indent="-223763">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32"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6" indent="-171394">
              <a:buClr>
                <a:schemeClr val="tx1"/>
              </a:buClr>
              <a:buSzPct val="80000"/>
              <a:buFont typeface="Arial"/>
              <a:buChar char="•"/>
              <a:defRPr sz="1600" b="0" i="0">
                <a:solidFill>
                  <a:srgbClr val="676767"/>
                </a:solidFill>
                <a:latin typeface="+mn-lt"/>
                <a:cs typeface="CiscoSans ExtraLight"/>
              </a:defRPr>
            </a:lvl3pPr>
            <a:lvl4pPr marL="910921" indent="-171394">
              <a:buClr>
                <a:schemeClr val="tx1"/>
              </a:buClr>
              <a:buSzPct val="80000"/>
              <a:buFont typeface="Arial"/>
              <a:buChar char="•"/>
              <a:defRPr sz="1400" b="0" i="0">
                <a:solidFill>
                  <a:srgbClr val="676767"/>
                </a:solidFill>
                <a:latin typeface="+mn-lt"/>
                <a:cs typeface="CiscoSans ExtraLight"/>
              </a:defRPr>
            </a:lvl4pPr>
            <a:lvl5pPr marL="1082316"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8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62" tIns="34283" rIns="68562"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81987416"/>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88" tIns="45694" rIns="91388" bIns="45694">
            <a:noAutofit/>
          </a:bodyPr>
          <a:lstStyle>
            <a:lvl1pPr marL="280827" indent="-22371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2" indent="-21577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91" indent="-171354">
              <a:buClr>
                <a:schemeClr val="tx1"/>
              </a:buClr>
              <a:buSzPct val="80000"/>
              <a:buFont typeface="Arial"/>
              <a:buChar char="•"/>
              <a:defRPr sz="1600" b="0" i="0">
                <a:solidFill>
                  <a:srgbClr val="676767"/>
                </a:solidFill>
                <a:latin typeface="+mn-lt"/>
                <a:cs typeface="CiscoSans ExtraLight"/>
              </a:defRPr>
            </a:lvl3pPr>
            <a:lvl4pPr marL="910710" indent="-171354">
              <a:buClr>
                <a:schemeClr val="tx1"/>
              </a:buClr>
              <a:buSzPct val="80000"/>
              <a:buFont typeface="Arial"/>
              <a:buChar char="•"/>
              <a:defRPr sz="1400" b="0" i="0">
                <a:solidFill>
                  <a:srgbClr val="676767"/>
                </a:solidFill>
                <a:latin typeface="+mn-lt"/>
                <a:cs typeface="CiscoSans ExtraLight"/>
              </a:defRPr>
            </a:lvl4pPr>
            <a:lvl5pPr marL="1082061"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6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2" tIns="45696" rIns="91392" bIns="45696"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324589016"/>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697861906"/>
      </p:ext>
    </p:extLst>
  </p:cSld>
  <p:clrMapOvr>
    <a:masterClrMapping/>
  </p:clrMapOvr>
  <p:transition>
    <p:wipe dir="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FFFFFE"/>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9" y="4033196"/>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9" y="4273192"/>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FFFFFE"/>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4003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255651377"/>
      </p:ext>
    </p:extLst>
  </p:cSld>
  <p:clrMapOvr>
    <a:masterClrMapping/>
  </p:clrMapOvr>
  <p:transition spd="slow">
    <p:wip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36"/>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106"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4D4D4D"/>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9" y="4078551"/>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9" y="4363905"/>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4D4D4D"/>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4003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4245806244"/>
      </p:ext>
    </p:extLst>
  </p:cSld>
  <p:clrMapOvr>
    <a:masterClrMapping/>
  </p:clrMapOvr>
  <p:transition spd="slow">
    <p:wip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10"/>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FFFFFF">
                    <a:alpha val="60000"/>
                  </a:srgbClr>
                </a:solidFill>
                <a:latin typeface="Arial"/>
                <a:cs typeface="CiscoSans Thin"/>
              </a:rPr>
              <a:pPr algn="r" defTabSz="610582">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715"/>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28606338"/>
      </p:ext>
    </p:extLst>
  </p:cSld>
  <p:clrMapOvr>
    <a:masterClrMapping/>
  </p:clrMapOvr>
  <p:transition spd="slow">
    <p:wip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7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92608248"/>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22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ea typeface="ＭＳ Ｐゴシック" charset="0"/>
                <a:cs typeface="CiscoSans Thin"/>
              </a:rPr>
              <a:pPr algn="r" defTabSz="610744">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8791910"/>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57" y="1646299"/>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2140557"/>
      </p:ext>
    </p:extLst>
  </p:cSld>
  <p:clrMapOvr>
    <a:masterClrMapping/>
  </p:clrMapOvr>
  <p:transition spd="slow">
    <p:wip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6"/>
            <a:ext cx="2080678" cy="1856232"/>
          </a:xfrm>
          <a:prstGeom prst="rect">
            <a:avLst/>
          </a:prstGeom>
        </p:spPr>
      </p:pic>
    </p:spTree>
    <p:extLst>
      <p:ext uri="{BB962C8B-B14F-4D97-AF65-F5344CB8AC3E}">
        <p14:creationId xmlns:p14="http://schemas.microsoft.com/office/powerpoint/2010/main" val="2565251081"/>
      </p:ext>
    </p:extLst>
  </p:cSld>
  <p:clrMapOvr>
    <a:masterClrMapping/>
  </p:clrMapOvr>
  <p:transition spd="slow">
    <p:wip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89" y="4859727"/>
            <a:ext cx="4434626" cy="273843"/>
          </a:xfrm>
          <a:prstGeom prst="rect">
            <a:avLst/>
          </a:prstGeom>
        </p:spPr>
        <p:txBody>
          <a:bodyPr lIns="68580" tIns="34290" rIns="68580" bIns="34290"/>
          <a:lstStyle/>
          <a:p>
            <a:pPr defTabSz="685732"/>
            <a:r>
              <a:rPr lang="en-US" sz="1400" smtClean="0">
                <a:solidFill>
                  <a:srgbClr val="676767"/>
                </a:solidFill>
                <a:latin typeface="Arial"/>
              </a:rPr>
              <a:t>© IDC   Visit us at IDC.com and follow us on Twitter: @IDC</a:t>
            </a:r>
            <a:endParaRPr lang="en-US" sz="1400" dirty="0">
              <a:solidFill>
                <a:srgbClr val="676767"/>
              </a:solidFill>
              <a:latin typeface="Arial"/>
            </a:endParaRPr>
          </a:p>
        </p:txBody>
      </p:sp>
      <p:sp>
        <p:nvSpPr>
          <p:cNvPr id="4" name="Slide Number Placeholder 3"/>
          <p:cNvSpPr>
            <a:spLocks noGrp="1"/>
          </p:cNvSpPr>
          <p:nvPr>
            <p:ph type="sldNum" sz="quarter" idx="12"/>
          </p:nvPr>
        </p:nvSpPr>
        <p:spPr>
          <a:xfrm>
            <a:off x="6553200" y="4823091"/>
            <a:ext cx="2133600" cy="273843"/>
          </a:xfrm>
          <a:prstGeom prst="rect">
            <a:avLst/>
          </a:prstGeom>
        </p:spPr>
        <p:txBody>
          <a:bodyPr lIns="68580" tIns="34290" rIns="68580" bIns="34290"/>
          <a:lstStyle/>
          <a:p>
            <a:pPr defTabSz="685732"/>
            <a:fld id="{30879362-658A-E344-B7E9-F19991414F7F}" type="slidenum">
              <a:rPr lang="en-US" sz="1400" smtClean="0">
                <a:solidFill>
                  <a:srgbClr val="676767"/>
                </a:solidFill>
                <a:latin typeface="Arial"/>
              </a:rPr>
              <a:pPr defTabSz="685732"/>
              <a:t>‹#›</a:t>
            </a:fld>
            <a:endParaRPr lang="en-US" sz="1400">
              <a:solidFill>
                <a:srgbClr val="676767"/>
              </a:solidFill>
              <a:latin typeface="Arial"/>
            </a:endParaRPr>
          </a:p>
        </p:txBody>
      </p:sp>
    </p:spTree>
    <p:extLst>
      <p:ext uri="{BB962C8B-B14F-4D97-AF65-F5344CB8AC3E}">
        <p14:creationId xmlns:p14="http://schemas.microsoft.com/office/powerpoint/2010/main" val="4015359586"/>
      </p:ext>
    </p:extLst>
  </p:cSld>
  <p:clrMapOvr>
    <a:masterClrMapping/>
  </p:clrMapOvr>
  <p:transition>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59" tIns="34283" rIns="68559" bIns="34283">
            <a:noAutofit/>
          </a:bodyPr>
          <a:lstStyle>
            <a:lvl1pPr marL="280893" indent="-223763">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32"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6" indent="-171394">
              <a:buClr>
                <a:schemeClr val="tx1"/>
              </a:buClr>
              <a:buSzPct val="80000"/>
              <a:buFont typeface="Arial"/>
              <a:buChar char="•"/>
              <a:defRPr sz="1600" b="0" i="0">
                <a:solidFill>
                  <a:srgbClr val="676767"/>
                </a:solidFill>
                <a:latin typeface="+mn-lt"/>
                <a:cs typeface="CiscoSans ExtraLight"/>
              </a:defRPr>
            </a:lvl3pPr>
            <a:lvl4pPr marL="910921" indent="-171394">
              <a:buClr>
                <a:schemeClr val="tx1"/>
              </a:buClr>
              <a:buSzPct val="80000"/>
              <a:buFont typeface="Arial"/>
              <a:buChar char="•"/>
              <a:defRPr sz="1400" b="0" i="0">
                <a:solidFill>
                  <a:srgbClr val="676767"/>
                </a:solidFill>
                <a:latin typeface="+mn-lt"/>
                <a:cs typeface="CiscoSans ExtraLight"/>
              </a:defRPr>
            </a:lvl4pPr>
            <a:lvl5pPr marL="1082316"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7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62" tIns="34283" rIns="68562"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1428254"/>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88" tIns="45694" rIns="91388" bIns="45694">
            <a:noAutofit/>
          </a:bodyPr>
          <a:lstStyle>
            <a:lvl1pPr marL="280827" indent="-22371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2" indent="-21577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91" indent="-171354">
              <a:buClr>
                <a:schemeClr val="tx1"/>
              </a:buClr>
              <a:buSzPct val="80000"/>
              <a:buFont typeface="Arial"/>
              <a:buChar char="•"/>
              <a:defRPr sz="1600" b="0" i="0">
                <a:solidFill>
                  <a:srgbClr val="676767"/>
                </a:solidFill>
                <a:latin typeface="+mn-lt"/>
                <a:cs typeface="CiscoSans ExtraLight"/>
              </a:defRPr>
            </a:lvl3pPr>
            <a:lvl4pPr marL="910710" indent="-171354">
              <a:buClr>
                <a:schemeClr val="tx1"/>
              </a:buClr>
              <a:buSzPct val="80000"/>
              <a:buFont typeface="Arial"/>
              <a:buChar char="•"/>
              <a:defRPr sz="1400" b="0" i="0">
                <a:solidFill>
                  <a:srgbClr val="676767"/>
                </a:solidFill>
                <a:latin typeface="+mn-lt"/>
                <a:cs typeface="CiscoSans ExtraLight"/>
              </a:defRPr>
            </a:lvl4pPr>
            <a:lvl5pPr marL="1082061"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6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2" tIns="45696" rIns="91392" bIns="45696"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81329969"/>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811973846"/>
      </p:ext>
    </p:extLst>
  </p:cSld>
  <p:clrMapOvr>
    <a:masterClrMapping/>
  </p:clrMapOvr>
  <p:transition>
    <p:wipe dir="r"/>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FFFFFE"/>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9" y="4033196"/>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9" y="4273192"/>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FFFFFE"/>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40024"/>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953182509"/>
      </p:ext>
    </p:extLst>
  </p:cSld>
  <p:clrMapOvr>
    <a:masterClrMapping/>
  </p:clrMapOvr>
  <p:transition spd="slow">
    <p:wip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50"/>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106"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29" y="3793202"/>
            <a:ext cx="8296421" cy="288131"/>
          </a:xfrm>
          <a:prstGeom prst="rect">
            <a:avLst/>
          </a:prstGeom>
        </p:spPr>
        <p:txBody>
          <a:bodyPr lIns="91396" tIns="45698" rIns="91396" bIns="45698" anchor="b" anchorCtr="0">
            <a:noAutofit/>
          </a:bodyPr>
          <a:lstStyle>
            <a:lvl1pPr marL="0" indent="0" algn="l">
              <a:buNone/>
              <a:defRPr sz="1400" b="0" i="0">
                <a:solidFill>
                  <a:srgbClr val="4D4D4D"/>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29" y="4078551"/>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29" y="4363905"/>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24"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4D4D4D"/>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40024"/>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565990630"/>
      </p:ext>
    </p:extLst>
  </p:cSld>
  <p:clrMapOvr>
    <a:masterClrMapping/>
  </p:clrMapOvr>
  <p:transition spd="slow">
    <p:wip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10"/>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FFFFFF">
                    <a:alpha val="60000"/>
                  </a:srgbClr>
                </a:solidFill>
                <a:latin typeface="Arial"/>
                <a:cs typeface="CiscoSans Thin"/>
              </a:rPr>
              <a:pPr algn="r" defTabSz="610582">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701"/>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7216693"/>
      </p:ext>
    </p:extLst>
  </p:cSld>
  <p:clrMapOvr>
    <a:masterClrMapping/>
  </p:clrMapOvr>
  <p:transition spd="slow">
    <p:wip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62"/>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5192503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14389115"/>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965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9"/>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57" y="1646285"/>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880357"/>
      </p:ext>
    </p:extLst>
  </p:cSld>
  <p:clrMapOvr>
    <a:masterClrMapping/>
  </p:clrMapOvr>
  <p:transition spd="slow">
    <p:wip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6"/>
            <a:ext cx="2080678" cy="1856232"/>
          </a:xfrm>
          <a:prstGeom prst="rect">
            <a:avLst/>
          </a:prstGeom>
        </p:spPr>
      </p:pic>
    </p:spTree>
    <p:extLst>
      <p:ext uri="{BB962C8B-B14F-4D97-AF65-F5344CB8AC3E}">
        <p14:creationId xmlns:p14="http://schemas.microsoft.com/office/powerpoint/2010/main" val="3981346509"/>
      </p:ext>
    </p:extLst>
  </p:cSld>
  <p:clrMapOvr>
    <a:masterClrMapping/>
  </p:clrMapOvr>
  <p:transition spd="slow">
    <p:wip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89" y="4859713"/>
            <a:ext cx="4434626" cy="273843"/>
          </a:xfrm>
          <a:prstGeom prst="rect">
            <a:avLst/>
          </a:prstGeom>
        </p:spPr>
        <p:txBody>
          <a:bodyPr lIns="68580" tIns="34290" rIns="68580" bIns="34290"/>
          <a:lstStyle/>
          <a:p>
            <a:pPr defTabSz="685732"/>
            <a:r>
              <a:rPr lang="en-US" sz="1400" smtClean="0">
                <a:solidFill>
                  <a:srgbClr val="676767"/>
                </a:solidFill>
                <a:latin typeface="Arial"/>
              </a:rPr>
              <a:t>© IDC   Visit us at IDC.com and follow us on Twitter: @IDC</a:t>
            </a:r>
            <a:endParaRPr lang="en-US" sz="1400" dirty="0">
              <a:solidFill>
                <a:srgbClr val="676767"/>
              </a:solidFill>
              <a:latin typeface="Arial"/>
            </a:endParaRPr>
          </a:p>
        </p:txBody>
      </p:sp>
      <p:sp>
        <p:nvSpPr>
          <p:cNvPr id="4" name="Slide Number Placeholder 3"/>
          <p:cNvSpPr>
            <a:spLocks noGrp="1"/>
          </p:cNvSpPr>
          <p:nvPr>
            <p:ph type="sldNum" sz="quarter" idx="12"/>
          </p:nvPr>
        </p:nvSpPr>
        <p:spPr>
          <a:xfrm>
            <a:off x="6553200" y="4823077"/>
            <a:ext cx="2133600" cy="273843"/>
          </a:xfrm>
          <a:prstGeom prst="rect">
            <a:avLst/>
          </a:prstGeom>
        </p:spPr>
        <p:txBody>
          <a:bodyPr lIns="68580" tIns="34290" rIns="68580" bIns="34290"/>
          <a:lstStyle/>
          <a:p>
            <a:pPr defTabSz="685732"/>
            <a:fld id="{30879362-658A-E344-B7E9-F19991414F7F}" type="slidenum">
              <a:rPr lang="en-US" sz="1400" smtClean="0">
                <a:solidFill>
                  <a:srgbClr val="676767"/>
                </a:solidFill>
                <a:latin typeface="Arial"/>
              </a:rPr>
              <a:pPr defTabSz="685732"/>
              <a:t>‹#›</a:t>
            </a:fld>
            <a:endParaRPr lang="en-US" sz="1400">
              <a:solidFill>
                <a:srgbClr val="676767"/>
              </a:solidFill>
              <a:latin typeface="Arial"/>
            </a:endParaRPr>
          </a:p>
        </p:txBody>
      </p:sp>
    </p:spTree>
    <p:extLst>
      <p:ext uri="{BB962C8B-B14F-4D97-AF65-F5344CB8AC3E}">
        <p14:creationId xmlns:p14="http://schemas.microsoft.com/office/powerpoint/2010/main" val="399078232"/>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88" tIns="45694" rIns="91388" bIns="45694">
            <a:noAutofit/>
          </a:bodyPr>
          <a:lstStyle>
            <a:lvl1pPr marL="280827" indent="-22371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2" indent="-21577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91" indent="-171354">
              <a:buClr>
                <a:schemeClr val="tx1"/>
              </a:buClr>
              <a:buSzPct val="80000"/>
              <a:buFont typeface="Arial"/>
              <a:buChar char="•"/>
              <a:defRPr sz="1600" b="0" i="0">
                <a:solidFill>
                  <a:srgbClr val="676767"/>
                </a:solidFill>
                <a:latin typeface="+mn-lt"/>
                <a:cs typeface="CiscoSans ExtraLight"/>
              </a:defRPr>
            </a:lvl3pPr>
            <a:lvl4pPr marL="910710" indent="-171354">
              <a:buClr>
                <a:schemeClr val="tx1"/>
              </a:buClr>
              <a:buSzPct val="80000"/>
              <a:buFont typeface="Arial"/>
              <a:buChar char="•"/>
              <a:defRPr sz="1400" b="0" i="0">
                <a:solidFill>
                  <a:srgbClr val="676767"/>
                </a:solidFill>
                <a:latin typeface="+mn-lt"/>
                <a:cs typeface="CiscoSans ExtraLight"/>
              </a:defRPr>
            </a:lvl4pPr>
            <a:lvl5pPr marL="1082061"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4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2" tIns="45696" rIns="91392" bIns="45696"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88933738"/>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731480843"/>
      </p:ext>
    </p:extLst>
  </p:cSld>
  <p:clrMapOvr>
    <a:masterClrMapping/>
  </p:clrMapOvr>
  <p:transition>
    <p:wipe dir="r"/>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13" y="3793202"/>
            <a:ext cx="8296421" cy="288131"/>
          </a:xfrm>
          <a:prstGeom prst="rect">
            <a:avLst/>
          </a:prstGeom>
        </p:spPr>
        <p:txBody>
          <a:bodyPr lIns="91396" tIns="45698" rIns="91396" bIns="45698" anchor="b" anchorCtr="0">
            <a:noAutofit/>
          </a:bodyPr>
          <a:lstStyle>
            <a:lvl1pPr marL="0" indent="0" algn="l">
              <a:buNone/>
              <a:defRPr sz="1400" b="0" i="0">
                <a:solidFill>
                  <a:srgbClr val="FFFFFE"/>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13" y="4033196"/>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13" y="4273192"/>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15"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FFFFFE"/>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40012"/>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266931051"/>
      </p:ext>
    </p:extLst>
  </p:cSld>
  <p:clrMapOvr>
    <a:masterClrMapping/>
  </p:clrMapOvr>
  <p:transition spd="slow">
    <p:wip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62"/>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82"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13" y="3793202"/>
            <a:ext cx="8296421" cy="288131"/>
          </a:xfrm>
          <a:prstGeom prst="rect">
            <a:avLst/>
          </a:prstGeom>
        </p:spPr>
        <p:txBody>
          <a:bodyPr lIns="91396" tIns="45698" rIns="91396" bIns="45698" anchor="b" anchorCtr="0">
            <a:noAutofit/>
          </a:bodyPr>
          <a:lstStyle>
            <a:lvl1pPr marL="0" indent="0" algn="l">
              <a:buNone/>
              <a:defRPr sz="1400" b="0" i="0">
                <a:solidFill>
                  <a:srgbClr val="4D4D4D"/>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13" y="4078551"/>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13" y="4363905"/>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15"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4D4D4D"/>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40012"/>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458198730"/>
      </p:ext>
    </p:extLst>
  </p:cSld>
  <p:clrMapOvr>
    <a:masterClrMapping/>
  </p:clrMapOvr>
  <p:transition spd="slow">
    <p:wip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10"/>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FFFFFF">
                    <a:alpha val="60000"/>
                  </a:srgbClr>
                </a:solidFill>
                <a:latin typeface="Arial"/>
                <a:cs typeface="CiscoSans Thin"/>
              </a:rPr>
              <a:pPr algn="r" defTabSz="610582">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89"/>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7089122"/>
      </p:ext>
    </p:extLst>
  </p:cSld>
  <p:clrMapOvr>
    <a:masterClrMapping/>
  </p:clrMapOvr>
  <p:transition spd="slow">
    <p:wip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0"/>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1742951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6 Imagen" descr="ppt_hoja_interna.jpg"/>
          <p:cNvPicPr>
            <a:picLocks noChangeAspect="1"/>
          </p:cNvPicPr>
          <p:nvPr userDrawn="1"/>
        </p:nvPicPr>
        <p:blipFill>
          <a:blip r:embed="rId2" cstate="print"/>
          <a:stretch>
            <a:fillRect/>
          </a:stretch>
        </p:blipFill>
        <p:spPr>
          <a:xfrm>
            <a:off x="1367" y="0"/>
            <a:ext cx="9141291" cy="51435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829"/>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1490174635"/>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26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57" y="1646273"/>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9568706"/>
      </p:ext>
    </p:extLst>
  </p:cSld>
  <p:clrMapOvr>
    <a:masterClrMapping/>
  </p:clrMapOvr>
  <p:transition spd="slow">
    <p:wip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6"/>
            <a:ext cx="2080678" cy="1856232"/>
          </a:xfrm>
          <a:prstGeom prst="rect">
            <a:avLst/>
          </a:prstGeom>
        </p:spPr>
      </p:pic>
    </p:spTree>
    <p:extLst>
      <p:ext uri="{BB962C8B-B14F-4D97-AF65-F5344CB8AC3E}">
        <p14:creationId xmlns:p14="http://schemas.microsoft.com/office/powerpoint/2010/main" val="651513742"/>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89" y="4859701"/>
            <a:ext cx="4434626" cy="273843"/>
          </a:xfrm>
          <a:prstGeom prst="rect">
            <a:avLst/>
          </a:prstGeom>
        </p:spPr>
        <p:txBody>
          <a:bodyPr lIns="68580" tIns="34290" rIns="68580" bIns="34290"/>
          <a:lstStyle/>
          <a:p>
            <a:pPr defTabSz="685732"/>
            <a:r>
              <a:rPr lang="en-US" sz="1400" smtClean="0">
                <a:solidFill>
                  <a:srgbClr val="676767"/>
                </a:solidFill>
                <a:latin typeface="Arial"/>
              </a:rPr>
              <a:t>© IDC   Visit us at IDC.com and follow us on Twitter: @IDC</a:t>
            </a:r>
            <a:endParaRPr lang="en-US" sz="1400" dirty="0">
              <a:solidFill>
                <a:srgbClr val="676767"/>
              </a:solidFill>
              <a:latin typeface="Arial"/>
            </a:endParaRPr>
          </a:p>
        </p:txBody>
      </p:sp>
      <p:sp>
        <p:nvSpPr>
          <p:cNvPr id="4" name="Slide Number Placeholder 3"/>
          <p:cNvSpPr>
            <a:spLocks noGrp="1"/>
          </p:cNvSpPr>
          <p:nvPr>
            <p:ph type="sldNum" sz="quarter" idx="12"/>
          </p:nvPr>
        </p:nvSpPr>
        <p:spPr>
          <a:xfrm>
            <a:off x="6553200" y="4823065"/>
            <a:ext cx="2133600" cy="273843"/>
          </a:xfrm>
          <a:prstGeom prst="rect">
            <a:avLst/>
          </a:prstGeom>
        </p:spPr>
        <p:txBody>
          <a:bodyPr lIns="68580" tIns="34290" rIns="68580" bIns="34290"/>
          <a:lstStyle/>
          <a:p>
            <a:pPr defTabSz="685732"/>
            <a:fld id="{30879362-658A-E344-B7E9-F19991414F7F}" type="slidenum">
              <a:rPr lang="en-US" sz="1400" smtClean="0">
                <a:solidFill>
                  <a:srgbClr val="676767"/>
                </a:solidFill>
                <a:latin typeface="Arial"/>
              </a:rPr>
              <a:pPr defTabSz="685732"/>
              <a:t>‹#›</a:t>
            </a:fld>
            <a:endParaRPr lang="en-US" sz="1400">
              <a:solidFill>
                <a:srgbClr val="676767"/>
              </a:solidFill>
              <a:latin typeface="Arial"/>
            </a:endParaRPr>
          </a:p>
        </p:txBody>
      </p:sp>
    </p:spTree>
    <p:extLst>
      <p:ext uri="{BB962C8B-B14F-4D97-AF65-F5344CB8AC3E}">
        <p14:creationId xmlns:p14="http://schemas.microsoft.com/office/powerpoint/2010/main" val="3932068812"/>
      </p:ext>
    </p:extLst>
  </p:cSld>
  <p:clrMapOvr>
    <a:masterClrMapping/>
  </p:clrMapOvr>
  <p:transition>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88" tIns="45694" rIns="91388" bIns="45694">
            <a:noAutofit/>
          </a:bodyPr>
          <a:lstStyle>
            <a:lvl1pPr marL="280827" indent="-22371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2" indent="-21577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91" indent="-171354">
              <a:buClr>
                <a:schemeClr val="tx1"/>
              </a:buClr>
              <a:buSzPct val="80000"/>
              <a:buFont typeface="Arial"/>
              <a:buChar char="•"/>
              <a:defRPr sz="1600" b="0" i="0">
                <a:solidFill>
                  <a:srgbClr val="676767"/>
                </a:solidFill>
                <a:latin typeface="+mn-lt"/>
                <a:cs typeface="CiscoSans ExtraLight"/>
              </a:defRPr>
            </a:lvl3pPr>
            <a:lvl4pPr marL="910710" indent="-171354">
              <a:buClr>
                <a:schemeClr val="tx1"/>
              </a:buClr>
              <a:buSzPct val="80000"/>
              <a:buFont typeface="Arial"/>
              <a:buChar char="•"/>
              <a:defRPr sz="1400" b="0" i="0">
                <a:solidFill>
                  <a:srgbClr val="676767"/>
                </a:solidFill>
                <a:latin typeface="+mn-lt"/>
                <a:cs typeface="CiscoSans ExtraLight"/>
              </a:defRPr>
            </a:lvl4pPr>
            <a:lvl5pPr marL="1082061"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3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2" tIns="45696" rIns="91392" bIns="45696"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64094214"/>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711337391"/>
      </p:ext>
    </p:extLst>
  </p:cSld>
  <p:clrMapOvr>
    <a:masterClrMapping/>
  </p:clrMapOvr>
  <p:transition>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01" y="3793202"/>
            <a:ext cx="8296421" cy="288131"/>
          </a:xfrm>
          <a:prstGeom prst="rect">
            <a:avLst/>
          </a:prstGeom>
        </p:spPr>
        <p:txBody>
          <a:bodyPr lIns="91396" tIns="45698" rIns="91396" bIns="45698" anchor="b" anchorCtr="0">
            <a:noAutofit/>
          </a:bodyPr>
          <a:lstStyle>
            <a:lvl1pPr marL="0" indent="0" algn="l">
              <a:buNone/>
              <a:defRPr sz="1400" b="0" i="0">
                <a:solidFill>
                  <a:srgbClr val="FFFFFE"/>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01" y="4033196"/>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01" y="4273192"/>
            <a:ext cx="8296421" cy="288131"/>
          </a:xfrm>
          <a:prstGeom prst="rect">
            <a:avLst/>
          </a:prstGeom>
        </p:spPr>
        <p:txBody>
          <a:bodyPr lIns="91396" tIns="45698" rIns="91396" bIns="45698"/>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03"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FFFFFE"/>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40006"/>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989832475"/>
      </p:ext>
    </p:extLst>
  </p:cSld>
  <p:clrMapOvr>
    <a:masterClrMapping/>
  </p:clrMapOvr>
  <p:transition spd="slow">
    <p:wip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68"/>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70"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501" y="3793202"/>
            <a:ext cx="8296421" cy="288131"/>
          </a:xfrm>
          <a:prstGeom prst="rect">
            <a:avLst/>
          </a:prstGeom>
        </p:spPr>
        <p:txBody>
          <a:bodyPr lIns="91396" tIns="45698" rIns="91396" bIns="45698" anchor="b" anchorCtr="0">
            <a:noAutofit/>
          </a:bodyPr>
          <a:lstStyle>
            <a:lvl1pPr marL="0" indent="0" algn="l">
              <a:buNone/>
              <a:defRPr sz="1400" b="0" i="0">
                <a:solidFill>
                  <a:srgbClr val="4D4D4D"/>
                </a:solidFill>
                <a:latin typeface="+mn-lt"/>
                <a:cs typeface="CiscoSans"/>
              </a:defRPr>
            </a:lvl1pPr>
            <a:lvl2pPr marL="342764" indent="0" algn="ctr">
              <a:buNone/>
              <a:defRPr>
                <a:solidFill>
                  <a:schemeClr val="tx1">
                    <a:tint val="75000"/>
                  </a:schemeClr>
                </a:solidFill>
              </a:defRPr>
            </a:lvl2pPr>
            <a:lvl3pPr marL="685537" indent="0" algn="ctr">
              <a:buNone/>
              <a:defRPr>
                <a:solidFill>
                  <a:schemeClr val="tx1">
                    <a:tint val="75000"/>
                  </a:schemeClr>
                </a:solidFill>
              </a:defRPr>
            </a:lvl3pPr>
            <a:lvl4pPr marL="1028304" indent="0" algn="ctr">
              <a:buNone/>
              <a:defRPr>
                <a:solidFill>
                  <a:schemeClr val="tx1">
                    <a:tint val="75000"/>
                  </a:schemeClr>
                </a:solidFill>
              </a:defRPr>
            </a:lvl4pPr>
            <a:lvl5pPr marL="1371075" indent="0" algn="ctr">
              <a:buNone/>
              <a:defRPr>
                <a:solidFill>
                  <a:schemeClr val="tx1">
                    <a:tint val="75000"/>
                  </a:schemeClr>
                </a:solidFill>
              </a:defRPr>
            </a:lvl5pPr>
            <a:lvl6pPr marL="1713839" indent="0" algn="ctr">
              <a:buNone/>
              <a:defRPr>
                <a:solidFill>
                  <a:schemeClr val="tx1">
                    <a:tint val="75000"/>
                  </a:schemeClr>
                </a:solidFill>
              </a:defRPr>
            </a:lvl6pPr>
            <a:lvl7pPr marL="2056612" indent="0" algn="ctr">
              <a:buNone/>
              <a:defRPr>
                <a:solidFill>
                  <a:schemeClr val="tx1">
                    <a:tint val="75000"/>
                  </a:schemeClr>
                </a:solidFill>
              </a:defRPr>
            </a:lvl7pPr>
            <a:lvl8pPr marL="2399380" indent="0" algn="ctr">
              <a:buNone/>
              <a:defRPr>
                <a:solidFill>
                  <a:schemeClr val="tx1">
                    <a:tint val="75000"/>
                  </a:schemeClr>
                </a:solidFill>
              </a:defRPr>
            </a:lvl8pPr>
            <a:lvl9pPr marL="2742150"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01" y="4078551"/>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01" y="4363905"/>
            <a:ext cx="8296421" cy="288131"/>
          </a:xfrm>
          <a:prstGeom prst="rect">
            <a:avLst/>
          </a:prstGeom>
        </p:spPr>
        <p:txBody>
          <a:bodyPr lIns="91396" tIns="45698" rIns="91396" bIns="45698"/>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303" y="3211463"/>
            <a:ext cx="8302625" cy="299001"/>
          </a:xfrm>
          <a:prstGeom prst="rect">
            <a:avLst/>
          </a:prstGeom>
        </p:spPr>
        <p:txBody>
          <a:bodyPr lIns="91396" tIns="45698" rIns="91396" bIns="45698"/>
          <a:lstStyle>
            <a:lvl1pPr marL="0" indent="0">
              <a:buFont typeface="Arial" panose="020B0604020202020204" pitchFamily="34" charset="0"/>
              <a:buNone/>
              <a:defRPr sz="2200" baseline="0">
                <a:solidFill>
                  <a:srgbClr val="4D4D4D"/>
                </a:solidFill>
                <a:latin typeface="+mj-lt"/>
              </a:defRPr>
            </a:lvl1pPr>
            <a:lvl2pPr marL="304699" indent="0">
              <a:buNone/>
              <a:defRPr/>
            </a:lvl2pPr>
            <a:lvl3pPr marL="427287" indent="0">
              <a:buNone/>
              <a:defRPr/>
            </a:lvl3pPr>
            <a:lvl4pPr marL="516556" indent="0">
              <a:buNone/>
              <a:defRPr/>
            </a:lvl4pPr>
            <a:lvl5pPr marL="6010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40006"/>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138319126"/>
      </p:ext>
    </p:extLst>
  </p:cSld>
  <p:clrMapOvr>
    <a:masterClrMapping/>
  </p:clrMapOvr>
  <p:transition spd="slow">
    <p:wip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10"/>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FFFFFF">
                    <a:alpha val="60000"/>
                  </a:srgbClr>
                </a:solidFill>
                <a:latin typeface="Arial"/>
                <a:cs typeface="CiscoSans Thin"/>
              </a:rPr>
              <a:pPr algn="r" defTabSz="610582">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83"/>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2826838"/>
      </p:ext>
    </p:extLst>
  </p:cSld>
  <p:clrMapOvr>
    <a:masterClrMapping/>
  </p:clrMapOvr>
  <p:transition spd="slow">
    <p:wip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4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740671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890832022"/>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041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57" y="1646267"/>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775992"/>
      </p:ext>
    </p:extLst>
  </p:cSld>
  <p:clrMapOvr>
    <a:masterClrMapping/>
  </p:clrMapOvr>
  <p:transition spd="slow">
    <p:wip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6"/>
            <a:ext cx="2080678" cy="1856232"/>
          </a:xfrm>
          <a:prstGeom prst="rect">
            <a:avLst/>
          </a:prstGeom>
        </p:spPr>
      </p:pic>
    </p:spTree>
    <p:extLst>
      <p:ext uri="{BB962C8B-B14F-4D97-AF65-F5344CB8AC3E}">
        <p14:creationId xmlns:p14="http://schemas.microsoft.com/office/powerpoint/2010/main" val="426795474"/>
      </p:ext>
    </p:extLst>
  </p:cSld>
  <p:clrMapOvr>
    <a:masterClrMapping/>
  </p:clrMapOvr>
  <p:transition spd="slow">
    <p:wip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89" y="4859695"/>
            <a:ext cx="4434626" cy="273843"/>
          </a:xfrm>
          <a:prstGeom prst="rect">
            <a:avLst/>
          </a:prstGeom>
        </p:spPr>
        <p:txBody>
          <a:bodyPr lIns="68580" tIns="34290" rIns="68580" bIns="34290"/>
          <a:lstStyle/>
          <a:p>
            <a:pPr defTabSz="685732"/>
            <a:r>
              <a:rPr lang="en-US" sz="1400" smtClean="0">
                <a:solidFill>
                  <a:srgbClr val="676767"/>
                </a:solidFill>
                <a:latin typeface="Arial"/>
              </a:rPr>
              <a:t>© IDC   Visit us at IDC.com and follow us on Twitter: @IDC</a:t>
            </a:r>
            <a:endParaRPr lang="en-US" sz="1400" dirty="0">
              <a:solidFill>
                <a:srgbClr val="676767"/>
              </a:solidFill>
              <a:latin typeface="Arial"/>
            </a:endParaRPr>
          </a:p>
        </p:txBody>
      </p:sp>
      <p:sp>
        <p:nvSpPr>
          <p:cNvPr id="4" name="Slide Number Placeholder 3"/>
          <p:cNvSpPr>
            <a:spLocks noGrp="1"/>
          </p:cNvSpPr>
          <p:nvPr>
            <p:ph type="sldNum" sz="quarter" idx="12"/>
          </p:nvPr>
        </p:nvSpPr>
        <p:spPr>
          <a:xfrm>
            <a:off x="6553200" y="4823059"/>
            <a:ext cx="2133600" cy="273843"/>
          </a:xfrm>
          <a:prstGeom prst="rect">
            <a:avLst/>
          </a:prstGeom>
        </p:spPr>
        <p:txBody>
          <a:bodyPr lIns="68580" tIns="34290" rIns="68580" bIns="34290"/>
          <a:lstStyle/>
          <a:p>
            <a:pPr defTabSz="685732"/>
            <a:fld id="{30879362-658A-E344-B7E9-F19991414F7F}" type="slidenum">
              <a:rPr lang="en-US" sz="1400" smtClean="0">
                <a:solidFill>
                  <a:srgbClr val="676767"/>
                </a:solidFill>
                <a:latin typeface="Arial"/>
              </a:rPr>
              <a:pPr defTabSz="685732"/>
              <a:t>‹#›</a:t>
            </a:fld>
            <a:endParaRPr lang="en-US" sz="1400">
              <a:solidFill>
                <a:srgbClr val="676767"/>
              </a:solidFill>
              <a:latin typeface="Arial"/>
            </a:endParaRPr>
          </a:p>
        </p:txBody>
      </p:sp>
    </p:spTree>
    <p:extLst>
      <p:ext uri="{BB962C8B-B14F-4D97-AF65-F5344CB8AC3E}">
        <p14:creationId xmlns:p14="http://schemas.microsoft.com/office/powerpoint/2010/main" val="4289970710"/>
      </p:ext>
    </p:extLst>
  </p:cSld>
  <p:clrMapOvr>
    <a:masterClrMapping/>
  </p:clrMapOvr>
  <p:transition>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388" tIns="45694" rIns="91388" bIns="45694">
            <a:noAutofit/>
          </a:bodyPr>
          <a:lstStyle>
            <a:lvl1pPr marL="280827" indent="-22371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12" indent="-21577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291" indent="-171354">
              <a:buClr>
                <a:schemeClr val="tx1"/>
              </a:buClr>
              <a:buSzPct val="80000"/>
              <a:buFont typeface="Arial"/>
              <a:buChar char="•"/>
              <a:defRPr sz="1600" b="0" i="0">
                <a:solidFill>
                  <a:srgbClr val="676767"/>
                </a:solidFill>
                <a:latin typeface="+mn-lt"/>
                <a:cs typeface="CiscoSans ExtraLight"/>
              </a:defRPr>
            </a:lvl3pPr>
            <a:lvl4pPr marL="910710" indent="-171354">
              <a:buClr>
                <a:schemeClr val="tx1"/>
              </a:buClr>
              <a:buSzPct val="80000"/>
              <a:buFont typeface="Arial"/>
              <a:buChar char="•"/>
              <a:defRPr sz="1400" b="0" i="0">
                <a:solidFill>
                  <a:srgbClr val="676767"/>
                </a:solidFill>
                <a:latin typeface="+mn-lt"/>
                <a:cs typeface="CiscoSans ExtraLight"/>
              </a:defRPr>
            </a:lvl4pPr>
            <a:lvl5pPr marL="1082061" indent="-16818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3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2" tIns="45696" rIns="91392" bIns="45696"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37116164"/>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445082816"/>
      </p:ext>
    </p:extLst>
  </p:cSld>
  <p:clrMapOvr>
    <a:masterClrMapping/>
  </p:clrMapOvr>
  <p:transition>
    <p:wipe dir="r"/>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2" descr="C:\Users\balajkum\Desktop\Giri\734099\Cover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50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logo_black.ai"/>
          <p:cNvPicPr>
            <a:picLocks noChangeAspect="1"/>
          </p:cNvPicPr>
          <p:nvPr userDrawn="1"/>
        </p:nvPicPr>
        <p:blipFill>
          <a:blip r:embed="rId3" cstate="print">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15631700"/>
      </p:ext>
    </p:extLst>
  </p:cSld>
  <p:clrMapOvr>
    <a:masterClrMapping/>
  </p:clrMapOvr>
  <p:transition spd="slow">
    <p:wip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446419738"/>
      </p:ext>
    </p:extLst>
  </p:cSld>
  <p:clrMapOvr>
    <a:masterClrMapping/>
  </p:clrMapOvr>
  <p:transition spd="slow">
    <p:wip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outerShdw blurRad="38100" dist="38100" dir="2700000" algn="tl">
                    <a:srgbClr val="000000">
                      <a:alpha val="43137"/>
                    </a:srgbClr>
                  </a:outerShdw>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ea typeface="ＭＳ Ｐゴシック" charset="0"/>
                <a:cs typeface="CiscoSans Thin"/>
              </a:rPr>
              <a:pPr algn="r" defTabSz="610744">
                <a:defRPr/>
              </a:pPr>
              <a:t>‹#›</a:t>
            </a:fld>
            <a:endParaRPr lang="en-US" sz="600" dirty="0">
              <a:solidFill>
                <a:srgbClr val="FFFFFF">
                  <a:alpha val="60000"/>
                </a:srgbClr>
              </a:solidFill>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FFFFFF">
                    <a:alpha val="60000"/>
                  </a:srgbClr>
                </a:solidFill>
                <a:ea typeface="ＭＳ Ｐゴシック" charset="0"/>
                <a:cs typeface="CiscoSans Thin"/>
              </a:rPr>
              <a:t>C97-734099-01 © 2015  Cisco and/or its affiliates. All rights reserved.   Cisco Confidential</a:t>
            </a:r>
            <a:endParaRPr lang="en-US" sz="600" dirty="0">
              <a:solidFill>
                <a:srgbClr val="FFFFFF">
                  <a:alpha val="60000"/>
                </a:srgbClr>
              </a:solidFill>
              <a:ea typeface="ＭＳ Ｐゴシック" charset="0"/>
              <a:cs typeface="CiscoSans Thin"/>
            </a:endParaRPr>
          </a:p>
        </p:txBody>
      </p:sp>
    </p:spTree>
    <p:extLst>
      <p:ext uri="{BB962C8B-B14F-4D97-AF65-F5344CB8AC3E}">
        <p14:creationId xmlns:p14="http://schemas.microsoft.com/office/powerpoint/2010/main" val="1228080872"/>
      </p:ext>
    </p:extLst>
  </p:cSld>
  <p:clrMapOvr>
    <a:masterClrMapping/>
  </p:clrMapOvr>
  <p:transition spd="med">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ea typeface="ＭＳ Ｐゴシック" charset="0"/>
                <a:cs typeface="CiscoSans Thin"/>
              </a:rPr>
              <a:pPr algn="r" defTabSz="610744">
                <a:defRPr/>
              </a:pPr>
              <a:t>‹#›</a:t>
            </a:fld>
            <a:endParaRPr lang="en-US" sz="600" dirty="0">
              <a:solidFill>
                <a:srgbClr val="FFFFFF">
                  <a:alpha val="60000"/>
                </a:srgbClr>
              </a:solidFill>
              <a:ea typeface="ＭＳ Ｐゴシック" charset="0"/>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FFFFFF">
                    <a:alpha val="60000"/>
                  </a:srgbClr>
                </a:solidFill>
                <a:ea typeface="ＭＳ Ｐゴシック" charset="0"/>
                <a:cs typeface="CiscoSans Thin"/>
              </a:rPr>
              <a:t>C97-734099-01 © 2015  Cisco and/or its affiliates. All rights reserved.   Cisco Confidential</a:t>
            </a:r>
            <a:endParaRPr lang="en-US" sz="600" dirty="0">
              <a:solidFill>
                <a:srgbClr val="FFFFFF">
                  <a:alpha val="60000"/>
                </a:srgbClr>
              </a:solidFill>
              <a:ea typeface="ＭＳ Ｐゴシック" charset="0"/>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256636"/>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322244122"/>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845746475"/>
      </p:ext>
    </p:extLst>
  </p:cSld>
  <p:clrMapOvr>
    <a:masterClrMapping/>
  </p:clrMapOvr>
  <p:transition spd="med">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575745380"/>
      </p:ext>
    </p:extLst>
  </p:cSld>
  <p:clrMapOvr>
    <a:masterClrMapping/>
  </p:clrMapOvr>
  <p:transition spd="med">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299106101"/>
      </p:ext>
    </p:extLst>
  </p:cSld>
  <p:clrMapOvr>
    <a:masterClrMapping/>
  </p:clrMapOvr>
  <p:transition spd="med">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16379774"/>
      </p:ext>
    </p:extLst>
  </p:cSld>
  <p:clrMapOvr>
    <a:masterClrMapping/>
  </p:clrMapOvr>
  <p:transition spd="med">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568872252"/>
      </p:ext>
    </p:extLst>
  </p:cSld>
  <p:clrMapOvr>
    <a:masterClrMapping/>
  </p:clrMapOvr>
  <p:transition spd="med">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856286956"/>
      </p:ext>
    </p:extLst>
  </p:cSld>
  <p:clrMapOvr>
    <a:masterClrMapping/>
  </p:clrMapOvr>
  <p:transition spd="med">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74811934"/>
      </p:ext>
    </p:extLst>
  </p:cSld>
  <p:clrMapOvr>
    <a:masterClrMapping/>
  </p:clrMapOvr>
  <p:transition spd="med">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67401843"/>
      </p:ext>
    </p:extLst>
  </p:cSld>
  <p:clrMapOvr>
    <a:masterClrMapping/>
  </p:clrMapOvr>
  <p:transition spd="med">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78985208"/>
      </p:ext>
    </p:extLst>
  </p:cSld>
  <p:clrMapOvr>
    <a:masterClrMapping/>
  </p:clrMapOvr>
  <p:transition spd="med">
    <p:fade/>
  </p:transition>
  <p:timing>
    <p:tnLst>
      <p:par>
        <p:cTn id="1" dur="indefinite" restart="never" nodeType="tmRoot"/>
      </p:par>
    </p:tnLst>
  </p:timing>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039956443"/>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07013188"/>
      </p:ext>
    </p:extLst>
  </p:cSld>
  <p:clrMapOvr>
    <a:masterClrMapping/>
  </p:clrMapOvr>
  <p:transitio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3332802"/>
      </p:ext>
    </p:extLst>
  </p:cSld>
  <p:clrMapOvr>
    <a:masterClrMapping/>
  </p:clrMapOvr>
  <p:transition spd="med">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734006020"/>
      </p:ext>
    </p:extLst>
  </p:cSld>
  <p:clrMapOvr>
    <a:masterClrMapping/>
  </p:clrMapOvr>
  <p:transition spd="med">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221777818"/>
      </p:ext>
    </p:extLst>
  </p:cSld>
  <p:clrMapOvr>
    <a:masterClrMapping/>
  </p:clrMapOvr>
  <p:transition spd="med">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3559513578"/>
      </p:ext>
    </p:extLst>
  </p:cSld>
  <p:clrMapOvr>
    <a:masterClrMapping/>
  </p:clrMapOvr>
  <p:transition spd="slow">
    <p:wip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864368836"/>
      </p:ext>
    </p:extLst>
  </p:cSld>
  <p:clrMapOvr>
    <a:masterClrMapping/>
  </p:clrMapOvr>
  <p:transition spd="med">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35717215"/>
      </p:ext>
    </p:extLst>
  </p:cSld>
  <p:clrMapOvr>
    <a:masterClrMapping/>
  </p:clrMapOvr>
  <p:transition spd="med">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930145802"/>
      </p:ext>
    </p:extLst>
  </p:cSld>
  <p:clrMapOvr>
    <a:masterClrMapping/>
  </p:clrMapOvr>
  <p:transition spd="med">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50044948"/>
      </p:ext>
    </p:extLst>
  </p:cSld>
  <p:clrMapOvr>
    <a:masterClrMapping/>
  </p:clrMapOvr>
  <p:transition spd="med">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766332013"/>
      </p:ext>
    </p:extLst>
  </p:cSld>
  <p:clrMapOvr>
    <a:masterClrMapping/>
  </p:clrMapOvr>
  <p:transition spd="slow">
    <p:wip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477239559"/>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422027861"/>
      </p:ext>
    </p:extLst>
  </p:cSld>
  <p:clrMapOvr>
    <a:masterClrMapping/>
  </p:clrMapOvr>
  <p:transitio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308368983"/>
      </p:ext>
    </p:extLst>
  </p:cSld>
  <p:clrMapOvr>
    <a:masterClrMapping/>
  </p:clrMapOvr>
  <p:transition spd="slow">
    <p:wip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044603684"/>
      </p:ext>
    </p:extLst>
  </p:cSld>
  <p:clrMapOvr>
    <a:masterClrMapping/>
  </p:clrMapOvr>
  <p:transition spd="slow">
    <p:wip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838704400"/>
      </p:ext>
    </p:extLst>
  </p:cSld>
  <p:clrMapOvr>
    <a:masterClrMapping/>
  </p:clrMapOvr>
  <p:transition spd="slow">
    <p:wip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122390013"/>
      </p:ext>
    </p:extLst>
  </p:cSld>
  <p:clrMapOvr>
    <a:masterClrMapping/>
  </p:clrMapOvr>
  <p:transition spd="slow">
    <p:wip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0740739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50340949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14257836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43948477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926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77231082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3202727006"/>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80671240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spTree>
    <p:extLst>
      <p:ext uri="{BB962C8B-B14F-4D97-AF65-F5344CB8AC3E}">
        <p14:creationId xmlns:p14="http://schemas.microsoft.com/office/powerpoint/2010/main" val="4033334670"/>
      </p:ext>
    </p:extLst>
  </p:cSld>
  <p:clrMapOvr>
    <a:masterClrMapping/>
  </p:clrMapOvr>
  <p:transition spd="slow">
    <p:wip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sp>
        <p:nvSpPr>
          <p:cNvPr id="4"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565C6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spTree>
    <p:extLst>
      <p:ext uri="{BB962C8B-B14F-4D97-AF65-F5344CB8AC3E}">
        <p14:creationId xmlns:p14="http://schemas.microsoft.com/office/powerpoint/2010/main" val="1968845625"/>
      </p:ext>
    </p:extLst>
  </p:cSld>
  <p:clrMapOvr>
    <a:masterClrMapping/>
  </p:clrMapOvr>
  <p:transition spd="slow">
    <p:wip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6388080"/>
      </p:ext>
    </p:extLst>
  </p:cSld>
  <p:clrMapOvr>
    <a:masterClrMapping/>
  </p:clrMapOvr>
  <p:transition spd="med">
    <p:wipe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5" name="Text Placeholder 9"/>
          <p:cNvSpPr>
            <a:spLocks noGrp="1"/>
          </p:cNvSpPr>
          <p:nvPr>
            <p:ph type="body" sz="quarter" idx="11" hasCustomPrompt="1"/>
          </p:nvPr>
        </p:nvSpPr>
        <p:spPr>
          <a:xfrm>
            <a:off x="229703" y="4546599"/>
            <a:ext cx="8412480" cy="207749"/>
          </a:xfrm>
          <a:prstGeom prst="rect">
            <a:avLst/>
          </a:prstGeom>
        </p:spPr>
        <p:txBody>
          <a:bodyPr vert="horz" wrap="square" lIns="91406" tIns="45703" rIns="91406" bIns="45703" rtlCol="0" anchor="b" anchorCtr="0">
            <a:noAutofit/>
          </a:bodyPr>
          <a:lstStyle>
            <a:lvl1pPr marL="0" indent="0" algn="l" defTabSz="804578">
              <a:lnSpc>
                <a:spcPct val="90000"/>
              </a:lnSpc>
              <a:spcBef>
                <a:spcPct val="50000"/>
              </a:spcBef>
              <a:buNone/>
              <a:defRPr lang="en-US" sz="1200" kern="1200" dirty="0" smtClean="0">
                <a:solidFill>
                  <a:schemeClr val="bg1"/>
                </a:solidFill>
                <a:latin typeface="CiscoSansTT"/>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22" lvl="0" indent="-228522" algn="l" defTabSz="804578"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6" name="Title Placeholder 1"/>
          <p:cNvSpPr>
            <a:spLocks noGrp="1"/>
          </p:cNvSpPr>
          <p:nvPr>
            <p:ph type="title"/>
          </p:nvPr>
        </p:nvSpPr>
        <p:spPr>
          <a:xfrm>
            <a:off x="305905" y="297714"/>
            <a:ext cx="8580924" cy="628650"/>
          </a:xfrm>
          <a:prstGeom prst="rect">
            <a:avLst/>
          </a:prstGeom>
        </p:spPr>
        <p:txBody>
          <a:bodyPr vert="horz" lIns="61724" tIns="34292" rIns="61724" bIns="34292"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3946261459"/>
      </p:ext>
    </p:extLst>
  </p:cSld>
  <p:clrMapOvr>
    <a:masterClrMapping/>
  </p:clrMapOvr>
  <p:transition>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955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0" name="Picture 2" descr="C:\Users\balajkum\Desktop\Giri\734099\v2a\Blue BK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505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03959912"/>
      </p:ext>
    </p:extLst>
  </p:cSld>
  <p:clrMapOvr>
    <a:masterClrMapping/>
  </p:clrMapOvr>
  <p:transition spd="slow">
    <p:wip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46786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2" descr="C:\Users\balajkum\Desktop\Giri\734099\Cover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50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logo_black.ai"/>
          <p:cNvPicPr>
            <a:picLocks noChangeAspect="1"/>
          </p:cNvPicPr>
          <p:nvPr userDrawn="1"/>
        </p:nvPicPr>
        <p:blipFill>
          <a:blip r:embed="rId3" cstate="print">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929385086"/>
      </p:ext>
    </p:extLst>
  </p:cSld>
  <p:clrMapOvr>
    <a:masterClrMapping/>
  </p:clrMapOvr>
  <p:transition spd="slow">
    <p:wip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3" name="Subtitle 2"/>
          <p:cNvSpPr>
            <a:spLocks noGrp="1"/>
          </p:cNvSpPr>
          <p:nvPr>
            <p:ph type="subTitle" idx="1" hasCustomPrompt="1"/>
          </p:nvPr>
        </p:nvSpPr>
        <p:spPr>
          <a:xfrm>
            <a:off x="499921" y="3209553"/>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1" y="246202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7"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900932698"/>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409100981"/>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outerShdw blurRad="38100" dist="38100" dir="2700000" algn="tl">
                    <a:srgbClr val="000000">
                      <a:alpha val="43137"/>
                    </a:srgbClr>
                  </a:outerShdw>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ea typeface="ＭＳ Ｐゴシック" charset="0"/>
                <a:cs typeface="CiscoSans Thin"/>
              </a:rPr>
              <a:pPr algn="r" defTabSz="610744">
                <a:defRPr/>
              </a:pPr>
              <a:t>‹#›</a:t>
            </a:fld>
            <a:endParaRPr lang="en-US" sz="600" dirty="0">
              <a:solidFill>
                <a:srgbClr val="FFFFFF">
                  <a:alpha val="60000"/>
                </a:srgbClr>
              </a:solidFill>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FFFFFF">
                    <a:alpha val="60000"/>
                  </a:srgbClr>
                </a:solidFill>
                <a:ea typeface="ＭＳ Ｐゴシック" charset="0"/>
                <a:cs typeface="CiscoSans Thin"/>
              </a:rPr>
              <a:t>C97-734099-01 © 2015  Cisco and/or its affiliates. All rights reserved.   Cisco Confidential</a:t>
            </a:r>
            <a:endParaRPr lang="en-US" sz="600" dirty="0">
              <a:solidFill>
                <a:srgbClr val="FFFFFF">
                  <a:alpha val="60000"/>
                </a:srgbClr>
              </a:solidFill>
              <a:ea typeface="ＭＳ Ｐゴシック" charset="0"/>
              <a:cs typeface="CiscoSans Thin"/>
            </a:endParaRPr>
          </a:p>
        </p:txBody>
      </p:sp>
    </p:spTree>
    <p:extLst>
      <p:ext uri="{BB962C8B-B14F-4D97-AF65-F5344CB8AC3E}">
        <p14:creationId xmlns:p14="http://schemas.microsoft.com/office/powerpoint/2010/main" val="2182028037"/>
      </p:ext>
    </p:extLst>
  </p:cSld>
  <p:clrMapOvr>
    <a:masterClrMapping/>
  </p:clrMapOvr>
  <p:transition spd="med">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ea typeface="ＭＳ Ｐゴシック" charset="0"/>
                <a:cs typeface="CiscoSans Thin"/>
              </a:rPr>
              <a:pPr algn="r" defTabSz="610744">
                <a:defRPr/>
              </a:pPr>
              <a:t>‹#›</a:t>
            </a:fld>
            <a:endParaRPr lang="en-US" sz="600" dirty="0">
              <a:solidFill>
                <a:srgbClr val="FFFFFF">
                  <a:alpha val="60000"/>
                </a:srgbClr>
              </a:solidFill>
              <a:ea typeface="ＭＳ Ｐゴシック" charset="0"/>
              <a:cs typeface="CiscoSans Thin"/>
            </a:endParaRPr>
          </a:p>
        </p:txBody>
      </p:sp>
      <p:sp>
        <p:nvSpPr>
          <p:cNvPr id="6" name="Rectangle 4"/>
          <p:cNvSpPr>
            <a:spLocks noChangeArrowheads="1"/>
          </p:cNvSpPr>
          <p:nvPr userDrawn="1"/>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FFFFFF">
                    <a:alpha val="60000"/>
                  </a:srgbClr>
                </a:solidFill>
                <a:ea typeface="ＭＳ Ｐゴシック" charset="0"/>
                <a:cs typeface="CiscoSans Thin"/>
              </a:rPr>
              <a:t>C97-734099-01 © 2015  Cisco and/or its affiliates. All rights reserved.   Cisco Confidential</a:t>
            </a:r>
            <a:endParaRPr lang="en-US" sz="600" dirty="0">
              <a:solidFill>
                <a:srgbClr val="FFFFFF">
                  <a:alpha val="60000"/>
                </a:srgbClr>
              </a:solidFill>
              <a:ea typeface="ＭＳ Ｐゴシック" charset="0"/>
              <a:cs typeface="CiscoSans Thin"/>
            </a:endParaRPr>
          </a:p>
        </p:txBody>
      </p:sp>
      <p:pic>
        <p:nvPicPr>
          <p:cNvPr id="8" name="Picture 2" descr="C:\Users\spius\Pictures\cisco logo blue gradient.png"/>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08487118"/>
      </p:ext>
    </p:extLst>
  </p:cSld>
  <p:clrMapOvr>
    <a:masterClrMapping/>
  </p:clrMapOvr>
  <p:transition spd="med">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dirty="0">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268988822"/>
      </p:ext>
    </p:extLst>
  </p:cSld>
  <p:clrMapOvr>
    <a:masterClrMapping/>
  </p:clrMapOvr>
  <p:transition spd="med">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4146076842"/>
      </p:ext>
    </p:extLst>
  </p:cSld>
  <p:clrMapOvr>
    <a:masterClrMapping/>
  </p:clrMapOvr>
  <p:transition spd="med">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908797936"/>
      </p:ext>
    </p:extLst>
  </p:cSld>
  <p:clrMapOvr>
    <a:masterClrMapping/>
  </p:clrMapOvr>
  <p:transition spd="med">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31472547"/>
      </p:ext>
    </p:extLst>
  </p:cSld>
  <p:clrMapOvr>
    <a:masterClrMapping/>
  </p:clrMapOvr>
  <p:transition spd="med">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6"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622479319"/>
      </p:ext>
    </p:extLst>
  </p:cSld>
  <p:clrMapOvr>
    <a:masterClrMapping/>
  </p:clrMapOvr>
  <p:transition spd="med">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947498142"/>
      </p:ext>
    </p:extLst>
  </p:cSld>
  <p:clrMapOvr>
    <a:masterClrMapping/>
  </p:clrMapOvr>
  <p:transition spd="med">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134902804"/>
      </p:ext>
    </p:extLst>
  </p:cSld>
  <p:clrMapOvr>
    <a:masterClrMapping/>
  </p:clrMapOvr>
  <p:transition spd="med">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61050934"/>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30254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9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4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9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294099954"/>
      </p:ext>
    </p:extLst>
  </p:cSld>
  <p:clrMapOvr>
    <a:masterClrMapping/>
  </p:clrMapOvr>
  <p:transition spd="med">
    <p:fade/>
  </p:transition>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4" y="302508"/>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0"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207972238"/>
      </p:ext>
    </p:extLst>
  </p:cSld>
  <p:clrMapOvr>
    <a:masterClrMapping/>
  </p:clrMapOvr>
  <p:transition spd="med">
    <p:fade/>
  </p:transition>
  <p:timing>
    <p:tnLst>
      <p:par>
        <p:cTn id="1" dur="indefinite" restart="never" nodeType="tmRoot"/>
      </p:par>
    </p:tnLst>
  </p:timing>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9" y="22832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4" y="22784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9" y="220481"/>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415789821"/>
      </p:ext>
    </p:extLst>
  </p:cSld>
  <p:clrMapOvr>
    <a:masterClrMapping/>
  </p:clrMapOvr>
  <p:transition spd="med">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9910093"/>
      </p:ext>
    </p:extLst>
  </p:cSld>
  <p:clrMapOvr>
    <a:masterClrMapping/>
  </p:clrMapOvr>
  <p:transition spd="med">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910678556"/>
      </p:ext>
    </p:extLst>
  </p:cSld>
  <p:clrMapOvr>
    <a:masterClrMapping/>
  </p:clrMapOvr>
  <p:transition spd="med">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534538394"/>
      </p:ext>
    </p:extLst>
  </p:cSld>
  <p:clrMapOvr>
    <a:masterClrMapping/>
  </p:clrMapOvr>
  <p:transition spd="med">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3"/>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538166104"/>
      </p:ext>
    </p:extLst>
  </p:cSld>
  <p:clrMapOvr>
    <a:masterClrMapping/>
  </p:clrMapOvr>
  <p:transition spd="slow">
    <p:wip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512108494"/>
      </p:ext>
    </p:extLst>
  </p:cSld>
  <p:clrMapOvr>
    <a:masterClrMapping/>
  </p:clrMapOvr>
  <p:transition spd="med">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3"/>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3849138"/>
      </p:ext>
    </p:extLst>
  </p:cSld>
  <p:clrMapOvr>
    <a:masterClrMapping/>
  </p:clrMapOvr>
  <p:transition spd="med">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2"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57446400"/>
      </p:ext>
    </p:extLst>
  </p:cSld>
  <p:clrMapOvr>
    <a:masterClrMapping/>
  </p:clrMapOvr>
  <p:transition spd="med">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2446689"/>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90"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810" y="2278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6" y="2205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38400085"/>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662561367"/>
      </p:ext>
    </p:extLst>
  </p:cSld>
  <p:clrMapOvr>
    <a:masterClrMapping/>
  </p:clrMapOvr>
  <p:transition spd="slow">
    <p:wip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7"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44" name="Oval 43"/>
          <p:cNvSpPr/>
          <p:nvPr userDrawn="1"/>
        </p:nvSpPr>
        <p:spPr>
          <a:xfrm>
            <a:off x="3422848"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45" name="Oval 44"/>
          <p:cNvSpPr/>
          <p:nvPr userDrawn="1"/>
        </p:nvSpPr>
        <p:spPr>
          <a:xfrm>
            <a:off x="6087365"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dirty="0">
              <a:solidFill>
                <a:prstClr val="white"/>
              </a:solidFill>
              <a:ea typeface="ＭＳ Ｐゴシック" charset="0"/>
            </a:endParaRPr>
          </a:p>
        </p:txBody>
      </p:sp>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4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4"/>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788462477"/>
      </p:ext>
    </p:extLst>
  </p:cSld>
  <p:clrMapOvr>
    <a:masterClrMapping/>
  </p:clrMapOvr>
  <p:transition spd="slow">
    <p:wip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76649"/>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026358687"/>
      </p:ext>
    </p:extLst>
  </p:cSld>
  <p:clrMapOvr>
    <a:masterClrMapping/>
  </p:clrMapOvr>
  <p:transition spd="slow">
    <p:wip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40"/>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21"/>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622864352"/>
      </p:ext>
    </p:extLst>
  </p:cSld>
  <p:clrMapOvr>
    <a:masterClrMapping/>
  </p:clrMapOvr>
  <p:transition spd="slow">
    <p:wip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819" y="4629153"/>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327829435"/>
      </p:ext>
    </p:extLst>
  </p:cSld>
  <p:clrMapOvr>
    <a:masterClrMapping/>
  </p:clrMapOvr>
  <p:transition spd="slow">
    <p:wip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240321964"/>
      </p:ext>
    </p:extLst>
  </p:cSld>
  <p:clrMapOvr>
    <a:masterClrMapping/>
  </p:clrMapOvr>
  <p:transition spd="slow">
    <p:wip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5" name="Rectangle 4"/>
          <p:cNvSpPr/>
          <p:nvPr/>
        </p:nvSpPr>
        <p:spPr>
          <a:xfrm>
            <a:off x="1892300"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45700108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6"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1" y="2480696"/>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83978662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69"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13786992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1" name="Rectangle 10"/>
          <p:cNvSpPr/>
          <p:nvPr/>
        </p:nvSpPr>
        <p:spPr>
          <a:xfrm>
            <a:off x="6980244"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2" name="Rectangle 11"/>
          <p:cNvSpPr/>
          <p:nvPr/>
        </p:nvSpPr>
        <p:spPr>
          <a:xfrm>
            <a:off x="334966"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3" name="Rectangle 12"/>
          <p:cNvSpPr/>
          <p:nvPr/>
        </p:nvSpPr>
        <p:spPr>
          <a:xfrm>
            <a:off x="2911475"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4" name="Rectangle 13"/>
          <p:cNvSpPr/>
          <p:nvPr/>
        </p:nvSpPr>
        <p:spPr>
          <a:xfrm>
            <a:off x="6980244"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15" name="Rectangle 14"/>
          <p:cNvSpPr/>
          <p:nvPr/>
        </p:nvSpPr>
        <p:spPr>
          <a:xfrm>
            <a:off x="6980244"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1"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4" y="2271721"/>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54486506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85"/>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1239656612"/>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5798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4"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367156799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289383373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spTree>
    <p:extLst>
      <p:ext uri="{BB962C8B-B14F-4D97-AF65-F5344CB8AC3E}">
        <p14:creationId xmlns:p14="http://schemas.microsoft.com/office/powerpoint/2010/main" val="2133630445"/>
      </p:ext>
    </p:extLst>
  </p:cSld>
  <p:clrMapOvr>
    <a:masterClrMapping/>
  </p:clrMapOvr>
  <p:transition spd="slow">
    <p:wip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sp>
        <p:nvSpPr>
          <p:cNvPr id="4" name="Freeform 9"/>
          <p:cNvSpPr>
            <a:spLocks noEditPoints="1"/>
          </p:cNvSpPr>
          <p:nvPr userDrawn="1"/>
        </p:nvSpPr>
        <p:spPr bwMode="auto">
          <a:xfrm>
            <a:off x="3763010" y="2126933"/>
            <a:ext cx="1643689" cy="871537"/>
          </a:xfrm>
          <a:custGeom>
            <a:avLst/>
            <a:gdLst>
              <a:gd name="T0" fmla="*/ 939 w 960"/>
              <a:gd name="T1" fmla="*/ 136 h 506"/>
              <a:gd name="T2" fmla="*/ 939 w 960"/>
              <a:gd name="T3" fmla="*/ 221 h 506"/>
              <a:gd name="T4" fmla="*/ 845 w 960"/>
              <a:gd name="T5" fmla="*/ 99 h 506"/>
              <a:gd name="T6" fmla="*/ 803 w 960"/>
              <a:gd name="T7" fmla="*/ 99 h 506"/>
              <a:gd name="T8" fmla="*/ 845 w 960"/>
              <a:gd name="T9" fmla="*/ 201 h 506"/>
              <a:gd name="T10" fmla="*/ 730 w 960"/>
              <a:gd name="T11" fmla="*/ 21 h 506"/>
              <a:gd name="T12" fmla="*/ 689 w 960"/>
              <a:gd name="T13" fmla="*/ 242 h 506"/>
              <a:gd name="T14" fmla="*/ 730 w 960"/>
              <a:gd name="T15" fmla="*/ 21 h 506"/>
              <a:gd name="T16" fmla="*/ 595 w 960"/>
              <a:gd name="T17" fmla="*/ 78 h 506"/>
              <a:gd name="T18" fmla="*/ 595 w 960"/>
              <a:gd name="T19" fmla="*/ 221 h 506"/>
              <a:gd name="T20" fmla="*/ 501 w 960"/>
              <a:gd name="T21" fmla="*/ 157 h 506"/>
              <a:gd name="T22" fmla="*/ 459 w 960"/>
              <a:gd name="T23" fmla="*/ 157 h 506"/>
              <a:gd name="T24" fmla="*/ 501 w 960"/>
              <a:gd name="T25" fmla="*/ 201 h 506"/>
              <a:gd name="T26" fmla="*/ 386 w 960"/>
              <a:gd name="T27" fmla="*/ 99 h 506"/>
              <a:gd name="T28" fmla="*/ 344 w 960"/>
              <a:gd name="T29" fmla="*/ 201 h 506"/>
              <a:gd name="T30" fmla="*/ 386 w 960"/>
              <a:gd name="T31" fmla="*/ 99 h 506"/>
              <a:gd name="T32" fmla="*/ 250 w 960"/>
              <a:gd name="T33" fmla="*/ 0 h 506"/>
              <a:gd name="T34" fmla="*/ 250 w 960"/>
              <a:gd name="T35" fmla="*/ 263 h 506"/>
              <a:gd name="T36" fmla="*/ 157 w 960"/>
              <a:gd name="T37" fmla="*/ 99 h 506"/>
              <a:gd name="T38" fmla="*/ 115 w 960"/>
              <a:gd name="T39" fmla="*/ 99 h 506"/>
              <a:gd name="T40" fmla="*/ 157 w 960"/>
              <a:gd name="T41" fmla="*/ 201 h 506"/>
              <a:gd name="T42" fmla="*/ 42 w 960"/>
              <a:gd name="T43" fmla="*/ 157 h 506"/>
              <a:gd name="T44" fmla="*/ 0 w 960"/>
              <a:gd name="T45" fmla="*/ 201 h 506"/>
              <a:gd name="T46" fmla="*/ 42 w 960"/>
              <a:gd name="T47" fmla="*/ 157 h 506"/>
              <a:gd name="T48" fmla="*/ 432 w 960"/>
              <a:gd name="T49" fmla="*/ 333 h 506"/>
              <a:gd name="T50" fmla="*/ 422 w 960"/>
              <a:gd name="T51" fmla="*/ 437 h 506"/>
              <a:gd name="T52" fmla="*/ 370 w 960"/>
              <a:gd name="T53" fmla="*/ 463 h 506"/>
              <a:gd name="T54" fmla="*/ 485 w 960"/>
              <a:gd name="T55" fmla="*/ 450 h 506"/>
              <a:gd name="T56" fmla="*/ 414 w 960"/>
              <a:gd name="T57" fmla="*/ 382 h 506"/>
              <a:gd name="T58" fmla="*/ 473 w 960"/>
              <a:gd name="T59" fmla="*/ 338 h 506"/>
              <a:gd name="T60" fmla="*/ 785 w 960"/>
              <a:gd name="T61" fmla="*/ 333 h 506"/>
              <a:gd name="T62" fmla="*/ 874 w 960"/>
              <a:gd name="T63" fmla="*/ 419 h 506"/>
              <a:gd name="T64" fmla="*/ 829 w 960"/>
              <a:gd name="T65" fmla="*/ 419 h 506"/>
              <a:gd name="T66" fmla="*/ 785 w 960"/>
              <a:gd name="T67" fmla="*/ 376 h 506"/>
              <a:gd name="T68" fmla="*/ 175 w 960"/>
              <a:gd name="T69" fmla="*/ 333 h 506"/>
              <a:gd name="T70" fmla="*/ 214 w 960"/>
              <a:gd name="T71" fmla="*/ 500 h 506"/>
              <a:gd name="T72" fmla="*/ 132 w 960"/>
              <a:gd name="T73" fmla="*/ 419 h 506"/>
              <a:gd name="T74" fmla="*/ 214 w 960"/>
              <a:gd name="T75" fmla="*/ 339 h 506"/>
              <a:gd name="T76" fmla="*/ 615 w 960"/>
              <a:gd name="T77" fmla="*/ 333 h 506"/>
              <a:gd name="T78" fmla="*/ 653 w 960"/>
              <a:gd name="T79" fmla="*/ 500 h 506"/>
              <a:gd name="T80" fmla="*/ 571 w 960"/>
              <a:gd name="T81" fmla="*/ 419 h 506"/>
              <a:gd name="T82" fmla="*/ 653 w 960"/>
              <a:gd name="T83" fmla="*/ 339 h 506"/>
              <a:gd name="T84" fmla="*/ 271 w 960"/>
              <a:gd name="T85" fmla="*/ 503 h 506"/>
              <a:gd name="T86" fmla="*/ 314 w 960"/>
              <a:gd name="T87"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565C6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srgbClr val="676767"/>
              </a:solidFill>
              <a:ea typeface="ＭＳ Ｐゴシック" charset="0"/>
            </a:endParaRPr>
          </a:p>
        </p:txBody>
      </p:sp>
    </p:spTree>
    <p:extLst>
      <p:ext uri="{BB962C8B-B14F-4D97-AF65-F5344CB8AC3E}">
        <p14:creationId xmlns:p14="http://schemas.microsoft.com/office/powerpoint/2010/main" val="1953185983"/>
      </p:ext>
    </p:extLst>
  </p:cSld>
  <p:clrMapOvr>
    <a:masterClrMapping/>
  </p:clrMapOvr>
  <p:transition spd="slow">
    <p:wipe/>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2793690"/>
      </p:ext>
    </p:extLst>
  </p:cSld>
  <p:clrMapOvr>
    <a:masterClrMapping/>
  </p:clrMapOvr>
  <p:transition spd="med">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5" name="Text Placeholder 9"/>
          <p:cNvSpPr>
            <a:spLocks noGrp="1"/>
          </p:cNvSpPr>
          <p:nvPr>
            <p:ph type="body" sz="quarter" idx="11" hasCustomPrompt="1"/>
          </p:nvPr>
        </p:nvSpPr>
        <p:spPr>
          <a:xfrm>
            <a:off x="229703" y="4546599"/>
            <a:ext cx="8412480" cy="207749"/>
          </a:xfrm>
          <a:prstGeom prst="rect">
            <a:avLst/>
          </a:prstGeom>
        </p:spPr>
        <p:txBody>
          <a:bodyPr vert="horz" wrap="square" lIns="91406" tIns="45703" rIns="91406" bIns="45703" rtlCol="0" anchor="b" anchorCtr="0">
            <a:noAutofit/>
          </a:bodyPr>
          <a:lstStyle>
            <a:lvl1pPr marL="0" indent="0" algn="l" defTabSz="804578">
              <a:lnSpc>
                <a:spcPct val="90000"/>
              </a:lnSpc>
              <a:spcBef>
                <a:spcPct val="50000"/>
              </a:spcBef>
              <a:buNone/>
              <a:defRPr lang="en-US" sz="1200" kern="1200" dirty="0" smtClean="0">
                <a:solidFill>
                  <a:schemeClr val="bg1"/>
                </a:solidFill>
                <a:latin typeface="CiscoSansTT"/>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22" lvl="0" indent="-228522" algn="l" defTabSz="804578"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6" name="Title Placeholder 1"/>
          <p:cNvSpPr>
            <a:spLocks noGrp="1"/>
          </p:cNvSpPr>
          <p:nvPr>
            <p:ph type="title"/>
          </p:nvPr>
        </p:nvSpPr>
        <p:spPr>
          <a:xfrm>
            <a:off x="305905" y="297714"/>
            <a:ext cx="8580924" cy="628650"/>
          </a:xfrm>
          <a:prstGeom prst="rect">
            <a:avLst/>
          </a:prstGeom>
        </p:spPr>
        <p:txBody>
          <a:bodyPr vert="horz" lIns="61724" tIns="34292" rIns="61724" bIns="34292"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1975600123"/>
      </p:ext>
    </p:extLst>
  </p:cSld>
  <p:clrMapOvr>
    <a:masterClrMapping/>
  </p:clrMapOvr>
  <p:transition>
    <p:wipe dir="r"/>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57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0" name="Picture 2" descr="C:\Users\balajkum\Desktop\Giri\734099\v2a\Blue BK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505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878876305"/>
      </p:ext>
    </p:extLst>
  </p:cSld>
  <p:clrMapOvr>
    <a:masterClrMapping/>
  </p:clrMapOvr>
  <p:transition spd="slow">
    <p:wipe/>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5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775"/>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20286716"/>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2337739847"/>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71910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8969242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6 Imagen" descr="ppt_hoja_interna.jpg"/>
          <p:cNvPicPr>
            <a:picLocks noChangeAspect="1"/>
          </p:cNvPicPr>
          <p:nvPr userDrawn="1"/>
        </p:nvPicPr>
        <p:blipFill>
          <a:blip r:embed="rId2" cstate="print"/>
          <a:stretch>
            <a:fillRect/>
          </a:stretch>
        </p:blipFill>
        <p:spPr>
          <a:xfrm>
            <a:off x="1367" y="0"/>
            <a:ext cx="9141291" cy="5143500"/>
          </a:xfrm>
          <a:prstGeom prst="rect">
            <a:avLst/>
          </a:prstGeom>
        </p:spPr>
      </p:pic>
    </p:spTree>
    <p:extLst>
      <p:ext uri="{BB962C8B-B14F-4D97-AF65-F5344CB8AC3E}">
        <p14:creationId xmlns:p14="http://schemas.microsoft.com/office/powerpoint/2010/main" val="26051454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428381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90015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90015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1941715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8127905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0091553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48883184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04828"/>
            <a:ext cx="3008313" cy="871538"/>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07636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2484204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835480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92"/>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631962299"/>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7948789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822"/>
            <a:ext cx="2057400" cy="3290888"/>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54822"/>
            <a:ext cx="6019800" cy="32908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4346254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4"/>
            <a:ext cx="9153144" cy="5155499"/>
          </a:xfrm>
          <a:prstGeom prst="rect">
            <a:avLst/>
          </a:prstGeom>
        </p:spPr>
      </p:pic>
      <p:pic>
        <p:nvPicPr>
          <p:cNvPr id="15"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26057" y="320675"/>
            <a:ext cx="948131" cy="585788"/>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82"/>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017050891"/>
      </p:ext>
    </p:extLst>
  </p:cSld>
  <p:clrMapOvr>
    <a:masterClrMapping/>
  </p:clrMapOvr>
  <p:transition spd="slow">
    <p:wip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cs typeface="CiscoSans Thin"/>
              </a:rPr>
              <a:pPr algn="r" defTabSz="610744">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58"/>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2015  </a:t>
            </a:r>
            <a:r>
              <a:rPr lang="en-US" sz="600" dirty="0">
                <a:solidFill>
                  <a:srgbClr val="FFFFFF">
                    <a:alpha val="60000"/>
                  </a:srgb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03234354"/>
      </p:ext>
    </p:extLst>
  </p:cSld>
  <p:clrMapOvr>
    <a:masterClrMapping/>
  </p:clrMapOvr>
  <p:transition spd="slow">
    <p:wip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3" y="1347788"/>
            <a:ext cx="8277344" cy="3168210"/>
          </a:xfrm>
          <a:prstGeom prst="rect">
            <a:avLst/>
          </a:prstGeom>
        </p:spPr>
        <p:txBody>
          <a:bodyPr lIns="91405" tIns="45703" rIns="91405" bIns="45703">
            <a:noAutofit/>
          </a:bodyPr>
          <a:lstStyle>
            <a:lvl1pPr marL="280883" indent="-22375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13" indent="-215821">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37" indent="-171388">
              <a:buClr>
                <a:schemeClr val="tx1"/>
              </a:buClr>
              <a:buSzPct val="80000"/>
              <a:buFont typeface="Arial"/>
              <a:buChar char="•"/>
              <a:defRPr sz="1600" b="0" i="0">
                <a:solidFill>
                  <a:srgbClr val="676767"/>
                </a:solidFill>
                <a:latin typeface="+mn-lt"/>
                <a:cs typeface="CiscoSans ExtraLight"/>
              </a:defRPr>
            </a:lvl3pPr>
            <a:lvl4pPr marL="910889" indent="-171388">
              <a:buClr>
                <a:schemeClr val="tx1"/>
              </a:buClr>
              <a:buSzPct val="80000"/>
              <a:buFont typeface="Arial"/>
              <a:buChar char="•"/>
              <a:defRPr sz="1400" b="0" i="0">
                <a:solidFill>
                  <a:srgbClr val="676767"/>
                </a:solidFill>
                <a:latin typeface="+mn-lt"/>
                <a:cs typeface="CiscoSans ExtraLight"/>
              </a:defRPr>
            </a:lvl4pPr>
            <a:lvl5pPr marL="1082276" indent="-16821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0" tIns="45705" rIns="91410" bIns="45705"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056934342"/>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6429059"/>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492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55" y="1646243"/>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4870788"/>
      </p:ext>
    </p:extLst>
  </p:cSld>
  <p:clrMapOvr>
    <a:masterClrMapping/>
  </p:clrMapOvr>
  <p:transition spd="slow">
    <p:wip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91438" tIns="45719" rIns="91438" bIns="45719"/>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3843"/>
          </a:xfrm>
          <a:prstGeom prst="rect">
            <a:avLst/>
          </a:prstGeom>
        </p:spPr>
        <p:txBody>
          <a:bodyPr lIns="91438" tIns="45719" rIns="91438" bIns="45719"/>
          <a:lstStyle/>
          <a:p>
            <a:pPr defTabSz="457127" fontAlgn="base">
              <a:spcBef>
                <a:spcPct val="0"/>
              </a:spcBef>
              <a:spcAft>
                <a:spcPct val="0"/>
              </a:spcAft>
            </a:pPr>
            <a:fld id="{15C549E9-C97E-D047-8D0A-61402DF48192}" type="datetimeFigureOut">
              <a:rPr lang="en-US" smtClean="0">
                <a:solidFill>
                  <a:srgbClr val="676767"/>
                </a:solidFill>
                <a:latin typeface="Arial"/>
                <a:ea typeface="ＭＳ Ｐゴシック" charset="0"/>
                <a:cs typeface="ＭＳ Ｐゴシック" charset="0"/>
              </a:rPr>
              <a:pPr defTabSz="457127" fontAlgn="base">
                <a:spcBef>
                  <a:spcPct val="0"/>
                </a:spcBef>
                <a:spcAft>
                  <a:spcPct val="0"/>
                </a:spcAft>
              </a:pPr>
              <a:t>11/10/2016</a:t>
            </a:fld>
            <a:endParaRPr lang="en-US">
              <a:solidFill>
                <a:srgbClr val="676767"/>
              </a:solidFill>
              <a:latin typeface="Arial"/>
              <a:ea typeface="ＭＳ Ｐゴシック" charset="0"/>
              <a:cs typeface="ＭＳ Ｐゴシック" charset="0"/>
            </a:endParaRPr>
          </a:p>
        </p:txBody>
      </p:sp>
      <p:sp>
        <p:nvSpPr>
          <p:cNvPr id="5" name="Footer Placeholder 4"/>
          <p:cNvSpPr>
            <a:spLocks noGrp="1"/>
          </p:cNvSpPr>
          <p:nvPr>
            <p:ph type="ftr" sz="quarter" idx="11"/>
          </p:nvPr>
        </p:nvSpPr>
        <p:spPr>
          <a:xfrm>
            <a:off x="3124200" y="4767265"/>
            <a:ext cx="2895600" cy="273843"/>
          </a:xfrm>
          <a:prstGeom prst="rect">
            <a:avLst/>
          </a:prstGeom>
        </p:spPr>
        <p:txBody>
          <a:bodyPr lIns="91438" tIns="45719" rIns="91438" bIns="45719"/>
          <a:lstStyle/>
          <a:p>
            <a:pPr defTabSz="457127" fontAlgn="base">
              <a:spcBef>
                <a:spcPct val="0"/>
              </a:spcBef>
              <a:spcAft>
                <a:spcPct val="0"/>
              </a:spcAft>
            </a:pPr>
            <a:endParaRPr lang="en-US">
              <a:solidFill>
                <a:srgbClr val="676767"/>
              </a:solidFill>
              <a:latin typeface="Aria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4767265"/>
            <a:ext cx="2133600" cy="273843"/>
          </a:xfrm>
          <a:prstGeom prst="rect">
            <a:avLst/>
          </a:prstGeom>
        </p:spPr>
        <p:txBody>
          <a:bodyPr lIns="91438" tIns="45719" rIns="91438" bIns="45719"/>
          <a:lstStyle/>
          <a:p>
            <a:pPr defTabSz="457127" fontAlgn="base">
              <a:spcBef>
                <a:spcPct val="0"/>
              </a:spcBef>
              <a:spcAft>
                <a:spcPct val="0"/>
              </a:spcAft>
            </a:pPr>
            <a:fld id="{C947841B-B79B-784D-855E-72CBD9B4EB3D}" type="slidenum">
              <a:rPr lang="en-US" smtClean="0">
                <a:solidFill>
                  <a:srgbClr val="676767"/>
                </a:solidFill>
                <a:latin typeface="Arial"/>
                <a:ea typeface="ＭＳ Ｐゴシック" charset="0"/>
                <a:cs typeface="ＭＳ Ｐゴシック" charset="0"/>
              </a:rPr>
              <a:pPr defTabSz="457127" fontAlgn="base">
                <a:spcBef>
                  <a:spcPct val="0"/>
                </a:spcBef>
                <a:spcAft>
                  <a:spcPct val="0"/>
                </a:spcAft>
              </a:pPr>
              <a:t>‹#›</a:t>
            </a:fld>
            <a:endParaRPr lang="en-US">
              <a:solidFill>
                <a:srgbClr val="676767"/>
              </a:solidFill>
              <a:latin typeface="Arial"/>
              <a:ea typeface="ＭＳ Ｐゴシック" charset="0"/>
              <a:cs typeface="ＭＳ Ｐゴシック" charset="0"/>
            </a:endParaRPr>
          </a:p>
        </p:txBody>
      </p:sp>
    </p:spTree>
    <p:extLst>
      <p:ext uri="{BB962C8B-B14F-4D97-AF65-F5344CB8AC3E}">
        <p14:creationId xmlns:p14="http://schemas.microsoft.com/office/powerpoint/2010/main" val="29439125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529"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19" indent="0" algn="ctr">
              <a:buNone/>
              <a:defRPr>
                <a:solidFill>
                  <a:schemeClr val="tx1">
                    <a:tint val="75000"/>
                  </a:schemeClr>
                </a:solidFill>
              </a:defRPr>
            </a:lvl3pPr>
            <a:lvl4pPr marL="1028578" indent="0" algn="ctr">
              <a:buNone/>
              <a:defRPr>
                <a:solidFill>
                  <a:schemeClr val="tx1">
                    <a:tint val="75000"/>
                  </a:schemeClr>
                </a:solidFill>
              </a:defRPr>
            </a:lvl4pPr>
            <a:lvl5pPr marL="1371440" indent="0" algn="ctr">
              <a:buNone/>
              <a:defRPr>
                <a:solidFill>
                  <a:schemeClr val="tx1">
                    <a:tint val="75000"/>
                  </a:schemeClr>
                </a:solidFill>
              </a:defRPr>
            </a:lvl5pPr>
            <a:lvl6pPr marL="1714296" indent="0" algn="ctr">
              <a:buNone/>
              <a:defRPr>
                <a:solidFill>
                  <a:schemeClr val="tx1">
                    <a:tint val="75000"/>
                  </a:schemeClr>
                </a:solidFill>
              </a:defRPr>
            </a:lvl6pPr>
            <a:lvl7pPr marL="2057159" indent="0" algn="ctr">
              <a:buNone/>
              <a:defRPr>
                <a:solidFill>
                  <a:schemeClr val="tx1">
                    <a:tint val="75000"/>
                  </a:schemeClr>
                </a:solidFill>
              </a:defRPr>
            </a:lvl7pPr>
            <a:lvl8pPr marL="2400018" indent="0" algn="ctr">
              <a:buNone/>
              <a:defRPr>
                <a:solidFill>
                  <a:schemeClr val="tx1">
                    <a:tint val="75000"/>
                  </a:schemeClr>
                </a:solidFill>
              </a:defRPr>
            </a:lvl8pPr>
            <a:lvl9pPr marL="2742880"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529"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529"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324"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0" indent="0">
              <a:buNone/>
              <a:defRPr/>
            </a:lvl2pPr>
            <a:lvl3pPr marL="427401" indent="0">
              <a:buNone/>
              <a:defRPr/>
            </a:lvl3pPr>
            <a:lvl4pPr marL="516694" indent="0">
              <a:buNone/>
              <a:defRPr/>
            </a:lvl4pPr>
            <a:lvl5pPr marL="601220"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33"/>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31031808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10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391299364"/>
      </p:ext>
    </p:extLst>
  </p:cSld>
  <p:clrMapOvr>
    <a:masterClrMapping/>
  </p:clrMapOvr>
  <p:transition spd="slow">
    <p:wip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34136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9763926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6"/>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576583" y="1646294"/>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929354"/>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s-ES_tradnl"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2293901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s-ES_tradnl"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377066757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8" y="1349497"/>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41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s-ES_tradnl" noProof="0" smtClean="0"/>
              <a:t>Click icon to add chart</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7103492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95"/>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s-ES_tradnl"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Tree>
    <p:extLst>
      <p:ext uri="{BB962C8B-B14F-4D97-AF65-F5344CB8AC3E}">
        <p14:creationId xmlns:p14="http://schemas.microsoft.com/office/powerpoint/2010/main" val="388534208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253841125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3422849"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6087365"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s-ES_tradnl" smtClean="0"/>
              <a:t>Click to edit Master title style</a:t>
            </a:r>
            <a:endParaRPr lang="en-GB" dirty="0"/>
          </a:p>
        </p:txBody>
      </p:sp>
      <p:sp>
        <p:nvSpPr>
          <p:cNvPr id="35" name="Picture Placeholder 25"/>
          <p:cNvSpPr>
            <a:spLocks noGrp="1"/>
          </p:cNvSpPr>
          <p:nvPr>
            <p:ph type="pic" sz="quarter" idx="10" hasCustomPrompt="1"/>
          </p:nvPr>
        </p:nvSpPr>
        <p:spPr>
          <a:xfrm>
            <a:off x="774965"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481723053"/>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s-ES_tradnl"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69191687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90015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90015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7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s-ES_tradnl"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59"/>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2065754277"/>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s-ES_tradnl" noProof="0" smtClean="0"/>
              <a:t>Drag picture to placeholder or click icon to add</a:t>
            </a:r>
            <a:endParaRPr lang="en-US" noProof="0" dirty="0"/>
          </a:p>
        </p:txBody>
      </p:sp>
    </p:spTree>
    <p:extLst>
      <p:ext uri="{BB962C8B-B14F-4D97-AF65-F5344CB8AC3E}">
        <p14:creationId xmlns:p14="http://schemas.microsoft.com/office/powerpoint/2010/main" val="2212585052"/>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7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s-ES_tradnl" noProof="0" smtClean="0"/>
              <a:t>Drag picture to placeholder or click icon to add</a:t>
            </a:r>
            <a:endParaRPr lang="en-US" noProof="0" dirty="0"/>
          </a:p>
        </p:txBody>
      </p:sp>
    </p:spTree>
    <p:extLst>
      <p:ext uri="{BB962C8B-B14F-4D97-AF65-F5344CB8AC3E}">
        <p14:creationId xmlns:p14="http://schemas.microsoft.com/office/powerpoint/2010/main" val="2395775154"/>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4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s-ES_tradnl"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73366723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82" y="23340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s-ES_tradnl" noProof="0" smtClean="0"/>
              <a:t>Drag picture to placeholder or click icon to add</a:t>
            </a:r>
            <a:endParaRPr lang="en-US" noProof="0" dirty="0"/>
          </a:p>
        </p:txBody>
      </p:sp>
      <p:sp>
        <p:nvSpPr>
          <p:cNvPr id="9" name="Title 8"/>
          <p:cNvSpPr>
            <a:spLocks noGrp="1"/>
          </p:cNvSpPr>
          <p:nvPr>
            <p:ph type="title" hasCustomPrompt="1"/>
          </p:nvPr>
        </p:nvSpPr>
        <p:spPr>
          <a:xfrm>
            <a:off x="430943" y="248073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406055368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s-ES_tradnl" noProof="0" smtClean="0"/>
              <a:t>Drag picture to placeholder or click icon to add</a:t>
            </a:r>
            <a:endParaRPr lang="en-US" noProof="0" dirty="0"/>
          </a:p>
        </p:txBody>
      </p:sp>
      <p:sp>
        <p:nvSpPr>
          <p:cNvPr id="9" name="Title 8"/>
          <p:cNvSpPr>
            <a:spLocks noGrp="1"/>
          </p:cNvSpPr>
          <p:nvPr>
            <p:ph type="title" hasCustomPrompt="1"/>
          </p:nvPr>
        </p:nvSpPr>
        <p:spPr>
          <a:xfrm>
            <a:off x="437669" y="54677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31340498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40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0" name="Rectangle 9"/>
          <p:cNvSpPr/>
          <p:nvPr/>
        </p:nvSpPr>
        <p:spPr>
          <a:xfrm>
            <a:off x="334963" y="23340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1" name="Rectangle 10"/>
          <p:cNvSpPr/>
          <p:nvPr/>
        </p:nvSpPr>
        <p:spPr>
          <a:xfrm>
            <a:off x="6980261" y="23340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2" name="Rectangle 11"/>
          <p:cNvSpPr/>
          <p:nvPr/>
        </p:nvSpPr>
        <p:spPr>
          <a:xfrm>
            <a:off x="334966" y="227175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3" name="Rectangle 12"/>
          <p:cNvSpPr/>
          <p:nvPr/>
        </p:nvSpPr>
        <p:spPr>
          <a:xfrm>
            <a:off x="2911475" y="227175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4" name="Rectangle 13"/>
          <p:cNvSpPr/>
          <p:nvPr/>
        </p:nvSpPr>
        <p:spPr>
          <a:xfrm>
            <a:off x="6980261"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5" name="Rectangle 14"/>
          <p:cNvSpPr/>
          <p:nvPr/>
        </p:nvSpPr>
        <p:spPr>
          <a:xfrm>
            <a:off x="6980261"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20" y="233404"/>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31" y="233404"/>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5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5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s-ES_tradnl" noProof="0" smtClean="0"/>
              <a:t>Drag picture to placeholder or click icon to add</a:t>
            </a:r>
            <a:endParaRPr lang="en-US" noProof="0" dirty="0"/>
          </a:p>
        </p:txBody>
      </p:sp>
    </p:spTree>
    <p:extLst>
      <p:ext uri="{BB962C8B-B14F-4D97-AF65-F5344CB8AC3E}">
        <p14:creationId xmlns:p14="http://schemas.microsoft.com/office/powerpoint/2010/main" val="23635477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69595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2"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s-ES_tradnl" noProof="0" smtClean="0"/>
              <a:t>Click icon to add media</a:t>
            </a:r>
            <a:endParaRPr lang="en-US" noProof="0" dirty="0"/>
          </a:p>
        </p:txBody>
      </p:sp>
    </p:spTree>
    <p:extLst>
      <p:ext uri="{BB962C8B-B14F-4D97-AF65-F5344CB8AC3E}">
        <p14:creationId xmlns:p14="http://schemas.microsoft.com/office/powerpoint/2010/main" val="4096753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s-ES_tradnl" noProof="0" smtClean="0"/>
              <a:t>Click icon to add media</a:t>
            </a:r>
            <a:endParaRPr lang="en-US" noProof="0" dirty="0"/>
          </a:p>
        </p:txBody>
      </p:sp>
    </p:spTree>
    <p:extLst>
      <p:ext uri="{BB962C8B-B14F-4D97-AF65-F5344CB8AC3E}">
        <p14:creationId xmlns:p14="http://schemas.microsoft.com/office/powerpoint/2010/main" val="365585296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00" y="1643104"/>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8918206"/>
      </p:ext>
    </p:extLst>
  </p:cSld>
  <p:clrMapOvr>
    <a:masterClrMapping/>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30"/>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1129768620"/>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8_Title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1"/>
            <a:ext cx="9144000" cy="5143499"/>
          </a:xfrm>
          <a:prstGeom prst="rect">
            <a:avLst/>
          </a:prstGeom>
        </p:spPr>
      </p:pic>
      <p:pic>
        <p:nvPicPr>
          <p:cNvPr id="17" name="Picture 16" descr="logo_black.ai"/>
          <p:cNvPicPr>
            <a:picLocks noChangeAspect="1"/>
          </p:cNvPicPr>
          <p:nvPr userDrawn="1"/>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1"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FFFFFF"/>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FFFFFF"/>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FFFFFF"/>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F"/>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F"/>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78827099"/>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50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ea typeface="ＭＳ Ｐゴシック" charset="0"/>
                <a:cs typeface="CiscoSans Thin"/>
              </a:rPr>
              <a:pPr algn="r" defTabSz="610744">
                <a:defRPr/>
              </a:pPr>
              <a:t>‹#›</a:t>
            </a:fld>
            <a:endParaRPr lang="en-US" sz="6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spTree>
    <p:extLst>
      <p:ext uri="{BB962C8B-B14F-4D97-AF65-F5344CB8AC3E}">
        <p14:creationId xmlns:p14="http://schemas.microsoft.com/office/powerpoint/2010/main" val="57818528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53_Full bleed photo">
    <p:spTree>
      <p:nvGrpSpPr>
        <p:cNvPr id="1" name=""/>
        <p:cNvGrpSpPr/>
        <p:nvPr/>
      </p:nvGrpSpPr>
      <p:grpSpPr>
        <a:xfrm>
          <a:off x="0" y="0"/>
          <a:ext cx="0" cy="0"/>
          <a:chOff x="0" y="0"/>
          <a:chExt cx="0" cy="0"/>
        </a:xfrm>
      </p:grpSpPr>
      <p:pic>
        <p:nvPicPr>
          <p:cNvPr id="12"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0"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ea typeface="ＭＳ Ｐゴシック" charset="0"/>
                <a:cs typeface="CiscoSans Thin"/>
              </a:rPr>
              <a:pPr algn="r" defTabSz="610744">
                <a:defRPr/>
              </a:pPr>
              <a:t>‹#›</a:t>
            </a:fld>
            <a:endParaRPr lang="en-US" sz="600" dirty="0">
              <a:solidFill>
                <a:srgbClr val="FFFFFF">
                  <a:alpha val="60000"/>
                </a:srgbClr>
              </a:solidFill>
              <a:latin typeface="Arial"/>
              <a:ea typeface="ＭＳ Ｐゴシック" charset="0"/>
              <a:cs typeface="CiscoSans Thin"/>
            </a:endParaRPr>
          </a:p>
        </p:txBody>
      </p:sp>
      <p:sp>
        <p:nvSpPr>
          <p:cNvPr id="11"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spTree>
    <p:extLst>
      <p:ext uri="{BB962C8B-B14F-4D97-AF65-F5344CB8AC3E}">
        <p14:creationId xmlns:p14="http://schemas.microsoft.com/office/powerpoint/2010/main" val="2391011260"/>
      </p:ext>
    </p:extLst>
  </p:cSld>
  <p:clrMapOvr>
    <a:masterClrMapping/>
  </p:clrMapOvr>
  <p:transition spd="slow">
    <p:wip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59"/>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325" y="301078"/>
            <a:ext cx="8528587" cy="2542175"/>
          </a:xfrm>
          <a:prstGeom prst="rect">
            <a:avLst/>
          </a:prstGeom>
        </p:spPr>
      </p:pic>
    </p:spTree>
    <p:extLst>
      <p:ext uri="{BB962C8B-B14F-4D97-AF65-F5344CB8AC3E}">
        <p14:creationId xmlns:p14="http://schemas.microsoft.com/office/powerpoint/2010/main" val="2785734319"/>
      </p:ext>
    </p:extLst>
  </p:cSld>
  <p:clrMapOvr>
    <a:masterClrMapping/>
  </p:clrMapOvr>
  <p:transition spd="slow">
    <p:wip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2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3"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ea typeface="ＭＳ Ｐゴシック" charset="0"/>
                <a:cs typeface="CiscoSans Thin"/>
              </a:rPr>
              <a:pPr algn="r" defTabSz="610744">
                <a:defRPr/>
              </a:pPr>
              <a:t>‹#›</a:t>
            </a:fld>
            <a:endParaRPr lang="en-US" sz="6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spTree>
    <p:extLst>
      <p:ext uri="{BB962C8B-B14F-4D97-AF65-F5344CB8AC3E}">
        <p14:creationId xmlns:p14="http://schemas.microsoft.com/office/powerpoint/2010/main" val="1941408409"/>
      </p:ext>
    </p:extLst>
  </p:cSld>
  <p:clrMapOvr>
    <a:masterClrMapping/>
  </p:clrMapOvr>
  <p:transition spd="slow">
    <p:wip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60_Full bleed phot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ea typeface="ＭＳ Ｐゴシック" charset="0"/>
                <a:cs typeface="CiscoSans Thin"/>
              </a:rPr>
              <a:pPr algn="r" defTabSz="610744">
                <a:defRPr/>
              </a:pPr>
              <a:t>‹#›</a:t>
            </a:fld>
            <a:endParaRPr lang="en-US" sz="6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ea typeface="ＭＳ Ｐゴシック" charset="0"/>
                <a:cs typeface="CiscoSans Thin"/>
              </a:rPr>
              <a:t>© 2014  Cisco and/or its affiliates. All rights reserved.   Cisco Confidential</a:t>
            </a:r>
          </a:p>
        </p:txBody>
      </p:sp>
    </p:spTree>
    <p:extLst>
      <p:ext uri="{BB962C8B-B14F-4D97-AF65-F5344CB8AC3E}">
        <p14:creationId xmlns:p14="http://schemas.microsoft.com/office/powerpoint/2010/main" val="3848221053"/>
      </p:ext>
    </p:extLst>
  </p:cSld>
  <p:clrMapOvr>
    <a:masterClrMapping/>
  </p:clrMapOvr>
  <p:transition spd="slow">
    <p:wip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3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348" cy="5143500"/>
          </a:xfrm>
          <a:prstGeom prst="rect">
            <a:avLst/>
          </a:prstGeom>
        </p:spPr>
      </p:pic>
      <p:sp>
        <p:nvSpPr>
          <p:cNvPr id="13"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12" name="Rectangle 4"/>
          <p:cNvSpPr>
            <a:spLocks noChangeArrowheads="1"/>
          </p:cNvSpPr>
          <p:nvPr userDrawn="1"/>
        </p:nvSpPr>
        <p:spPr bwMode="ltGray">
          <a:xfrm>
            <a:off x="5867508" y="474166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kern="1200" dirty="0" smtClean="0">
                <a:solidFill>
                  <a:srgbClr val="FFFFFF">
                    <a:alpha val="60000"/>
                  </a:srgbClr>
                </a:solidFill>
                <a:latin typeface="Arial" charset="0"/>
                <a:ea typeface="ＭＳ Ｐゴシック" charset="0"/>
                <a:cs typeface="CiscoSans Thin"/>
              </a:rPr>
              <a:t>© 2015  Cisco and/or its affiliates. All rights reserved.   Cisco Confidential</a:t>
            </a:r>
            <a:endParaRPr lang="en-US" sz="600" kern="1200" dirty="0">
              <a:solidFill>
                <a:srgbClr val="FFFFFF">
                  <a:alpha val="60000"/>
                </a:srgbClr>
              </a:solidFill>
              <a:latin typeface="Arial" charset="0"/>
              <a:ea typeface="ＭＳ Ｐゴシック" charset="0"/>
              <a:cs typeface="CiscoSans Thin"/>
            </a:endParaRPr>
          </a:p>
        </p:txBody>
      </p:sp>
    </p:spTree>
    <p:extLst>
      <p:ext uri="{BB962C8B-B14F-4D97-AF65-F5344CB8AC3E}">
        <p14:creationId xmlns:p14="http://schemas.microsoft.com/office/powerpoint/2010/main" val="547393547"/>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4501059"/>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a:solidFill>
                <a:srgbClr val="676767"/>
              </a:solidFill>
              <a:latin typeface="Aria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200" fontAlgn="base">
              <a:spcBef>
                <a:spcPct val="0"/>
              </a:spcBef>
              <a:spcAft>
                <a:spcPct val="0"/>
              </a:spcAft>
            </a:pPr>
            <a:endParaRPr lang="en-US">
              <a:solidFill>
                <a:srgbClr val="676767"/>
              </a:solidFill>
              <a:latin typeface="Arial"/>
              <a:ea typeface="ＭＳ Ｐゴシック" charset="0"/>
              <a:cs typeface="ＭＳ Ｐゴシック" charset="0"/>
            </a:endParaRPr>
          </a:p>
        </p:txBody>
      </p:sp>
      <p:sp>
        <p:nvSpPr>
          <p:cNvPr id="3" name="Subtitle 2"/>
          <p:cNvSpPr>
            <a:spLocks noGrp="1"/>
          </p:cNvSpPr>
          <p:nvPr>
            <p:ph type="subTitle" idx="1" hasCustomPrompt="1"/>
          </p:nvPr>
        </p:nvSpPr>
        <p:spPr>
          <a:xfrm>
            <a:off x="499923" y="3209591"/>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51" y="2462068"/>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93" y="1438317"/>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89206532"/>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FFFFFF">
                    <a:alpha val="60000"/>
                  </a:srgbClr>
                </a:solidFill>
                <a:latin typeface="Arial"/>
                <a:cs typeface="CiscoSans Thin"/>
              </a:rPr>
              <a:pPr algn="r" defTabSz="610744">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FFFFFF">
                    <a:alpha val="60000"/>
                  </a:srgbClr>
                </a:solidFill>
                <a:latin typeface="Arial"/>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454085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a:solidFill>
                <a:srgbClr val="676767"/>
              </a:solidFill>
              <a:latin typeface="Aria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200" fontAlgn="base">
              <a:spcBef>
                <a:spcPct val="0"/>
              </a:spcBef>
              <a:spcAft>
                <a:spcPct val="0"/>
              </a:spcAft>
            </a:pPr>
            <a:endParaRPr lang="en-US">
              <a:solidFill>
                <a:srgbClr val="676767"/>
              </a:solidFill>
              <a:latin typeface="Aria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409233242"/>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829"/>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7365830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56706393"/>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880945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33706638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91385116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24629569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4999071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302546"/>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96"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40"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96"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519046902"/>
      </p:ext>
    </p:extLst>
  </p:cSld>
  <p:clrMapOvr>
    <a:masterClrMapping/>
  </p:clrMapOvr>
  <p:transition spd="med">
    <p:fade/>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4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90"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810" y="2278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6" y="2205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79793502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85"/>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804"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8819112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40776042"/>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92"/>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32494088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4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101"/>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793479153"/>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230246081"/>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61"/>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1941769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8" y="1349497"/>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41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543058120"/>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349395"/>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241271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04828"/>
            <a:ext cx="3008313" cy="871538"/>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9" y="107636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23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861616575"/>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4" name="Oval 43"/>
          <p:cNvSpPr/>
          <p:nvPr userDrawn="1"/>
        </p:nvSpPr>
        <p:spPr>
          <a:xfrm>
            <a:off x="3422849"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45" name="Oval 44"/>
          <p:cNvSpPr/>
          <p:nvPr userDrawn="1"/>
        </p:nvSpPr>
        <p:spPr>
          <a:xfrm>
            <a:off x="6087365" y="1622436"/>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lang="en-US" kern="0">
              <a:solidFill>
                <a:prstClr val="white"/>
              </a:solidFill>
              <a:latin typeface="Arial"/>
            </a:endParaRPr>
          </a:p>
        </p:txBody>
      </p:sp>
      <p:sp>
        <p:nvSpPr>
          <p:cNvPr id="3"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436"/>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07015250"/>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849704604"/>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7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59"/>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559513136"/>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462919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653784695"/>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7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89758211"/>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4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70466521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82" y="23340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43" y="2480734"/>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2320336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7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82956759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40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0" name="Rectangle 9"/>
          <p:cNvSpPr/>
          <p:nvPr/>
        </p:nvSpPr>
        <p:spPr>
          <a:xfrm>
            <a:off x="334963" y="23340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1" name="Rectangle 10"/>
          <p:cNvSpPr/>
          <p:nvPr/>
        </p:nvSpPr>
        <p:spPr>
          <a:xfrm>
            <a:off x="6980261" y="233404"/>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2" name="Rectangle 11"/>
          <p:cNvSpPr/>
          <p:nvPr/>
        </p:nvSpPr>
        <p:spPr>
          <a:xfrm>
            <a:off x="334966" y="227175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3" name="Rectangle 12"/>
          <p:cNvSpPr/>
          <p:nvPr/>
        </p:nvSpPr>
        <p:spPr>
          <a:xfrm>
            <a:off x="2911475" y="227175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4" name="Rectangle 13"/>
          <p:cNvSpPr/>
          <p:nvPr/>
        </p:nvSpPr>
        <p:spPr>
          <a:xfrm>
            <a:off x="6980261"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15" name="Rectangle 14"/>
          <p:cNvSpPr/>
          <p:nvPr/>
        </p:nvSpPr>
        <p:spPr>
          <a:xfrm>
            <a:off x="6980261"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20" y="233404"/>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31" y="233404"/>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5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5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28061711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7705507-45E7-4DD6-A9F7-ED3B71A39BFC}" type="datetimeFigureOut">
              <a:rPr lang="es-ES" smtClean="0"/>
              <a:t>10/11/2016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5F68929-6F23-4501-9296-8BDD31B09519}" type="slidenum">
              <a:rPr lang="es-ES" smtClean="0"/>
              <a:t>‹#›</a:t>
            </a:fld>
            <a:endParaRPr lang="es-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8074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2"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95239933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7810561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100" y="1643104"/>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2954301"/>
      </p:ext>
    </p:extLst>
  </p:cSld>
  <p:clrMapOvr>
    <a:masterClrMapping/>
  </p:clrMapOvr>
  <p:transition spd="slow">
    <p:wip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30"/>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814691946"/>
      </p:ext>
    </p:extLst>
  </p:cSld>
  <p:clrMapOvr>
    <a:masterClrMapping/>
  </p:clrMapOvr>
  <p:transition spd="slow">
    <p:wip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S15 Logo 02">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descr="03_Lockup.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66582" y="282306"/>
            <a:ext cx="768248" cy="404683"/>
          </a:xfrm>
          <a:prstGeom prst="rect">
            <a:avLst/>
          </a:prstGeom>
        </p:spPr>
      </p:pic>
      <p:pic>
        <p:nvPicPr>
          <p:cNvPr id="8" name="Picture 7" descr="01_Locku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9939" y="602514"/>
            <a:ext cx="2568763" cy="155814"/>
          </a:xfrm>
          <a:prstGeom prst="rect">
            <a:avLst/>
          </a:prstGeom>
        </p:spPr>
      </p:pic>
      <p:pic>
        <p:nvPicPr>
          <p:cNvPr id="9" name="Picture 8" descr="02_Lockup.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33449" y="918688"/>
            <a:ext cx="2825750" cy="663098"/>
          </a:xfrm>
          <a:prstGeom prst="rect">
            <a:avLst/>
          </a:prstGeom>
        </p:spPr>
      </p:pic>
      <p:pic>
        <p:nvPicPr>
          <p:cNvPr id="6" name="Picture 5" descr="HashTag_Blue.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306925" y="1665809"/>
            <a:ext cx="964571" cy="174127"/>
          </a:xfrm>
          <a:prstGeom prst="rect">
            <a:avLst/>
          </a:prstGeom>
        </p:spPr>
      </p:pic>
    </p:spTree>
    <p:extLst>
      <p:ext uri="{BB962C8B-B14F-4D97-AF65-F5344CB8AC3E}">
        <p14:creationId xmlns:p14="http://schemas.microsoft.com/office/powerpoint/2010/main" val="253055214"/>
      </p:ext>
    </p:extLst>
  </p:cSld>
  <p:clrMapOvr>
    <a:masterClrMapping/>
  </p:clrMapOvr>
  <p:transition spd="slow">
    <p:wip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S15 Logo 12">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66582" y="282265"/>
            <a:ext cx="768248" cy="404682"/>
          </a:xfrm>
          <a:prstGeom prst="rect">
            <a:avLst/>
          </a:prstGeom>
        </p:spPr>
      </p:pic>
      <p:pic>
        <p:nvPicPr>
          <p:cNvPr id="7" name="Picture 6" descr="01_Locku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9939" y="602514"/>
            <a:ext cx="2568763" cy="155814"/>
          </a:xfrm>
          <a:prstGeom prst="rect">
            <a:avLst/>
          </a:prstGeom>
        </p:spPr>
      </p:pic>
      <p:pic>
        <p:nvPicPr>
          <p:cNvPr id="2" name="Picture 1" descr="02_Lockup.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33449" y="918688"/>
            <a:ext cx="2825750" cy="663098"/>
          </a:xfrm>
          <a:prstGeom prst="rect">
            <a:avLst/>
          </a:prstGeom>
        </p:spPr>
      </p:pic>
      <p:pic>
        <p:nvPicPr>
          <p:cNvPr id="6" name="Picture 5" descr="HashTag_Blue.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306925" y="1665809"/>
            <a:ext cx="964571" cy="174127"/>
          </a:xfrm>
          <a:prstGeom prst="rect">
            <a:avLst/>
          </a:prstGeom>
        </p:spPr>
      </p:pic>
    </p:spTree>
    <p:extLst>
      <p:ext uri="{BB962C8B-B14F-4D97-AF65-F5344CB8AC3E}">
        <p14:creationId xmlns:p14="http://schemas.microsoft.com/office/powerpoint/2010/main" val="2164945024"/>
      </p:ext>
    </p:extLst>
  </p:cSld>
  <p:clrMapOvr>
    <a:masterClrMapping/>
  </p:clrMapOvr>
  <p:transition spd="slow">
    <p:wip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793201"/>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8" y="3211463"/>
            <a:ext cx="8302625"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40018"/>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rgbClr val="FFFFFE"/>
                </a:solidFill>
                <a:latin typeface="+mj-lt"/>
                <a:cs typeface="CiscoSans Thin"/>
              </a:defRPr>
            </a:lvl1pPr>
          </a:lstStyle>
          <a:p>
            <a:r>
              <a:rPr lang="en-GB" dirty="0" smtClean="0"/>
              <a:t>Presentation Title Goes Here</a:t>
            </a:r>
            <a:endParaRPr lang="en-US" dirty="0"/>
          </a:p>
        </p:txBody>
      </p:sp>
      <p:pic>
        <p:nvPicPr>
          <p:cNvPr id="8" name="Picture 7" descr="03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66582" y="282306"/>
            <a:ext cx="768248" cy="404683"/>
          </a:xfrm>
          <a:prstGeom prst="rect">
            <a:avLst/>
          </a:prstGeom>
        </p:spPr>
      </p:pic>
    </p:spTree>
    <p:extLst>
      <p:ext uri="{BB962C8B-B14F-4D97-AF65-F5344CB8AC3E}">
        <p14:creationId xmlns:p14="http://schemas.microsoft.com/office/powerpoint/2010/main" val="1796312827"/>
      </p:ext>
    </p:extLst>
  </p:cSld>
  <p:clrMapOvr>
    <a:masterClrMapping/>
  </p:clrMapOvr>
  <p:transition spd="slow">
    <p:wip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0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prstClr val="white">
                    <a:alpha val="60000"/>
                  </a:prstClr>
                </a:solidFill>
                <a:latin typeface="Arial"/>
                <a:cs typeface="CiscoSans Thin"/>
              </a:rPr>
              <a:pPr algn="r" defTabSz="610744">
                <a:defRPr/>
              </a:pPr>
              <a:t>‹#›</a:t>
            </a:fld>
            <a:endParaRPr lang="en-US" sz="600" dirty="0">
              <a:solidFill>
                <a:prstClr val="white">
                  <a:alpha val="60000"/>
                </a:prstClr>
              </a:solidFill>
              <a:latin typeface="Arial"/>
              <a:cs typeface="CiscoSans Thin"/>
            </a:endParaRPr>
          </a:p>
        </p:txBody>
      </p:sp>
      <p:sp>
        <p:nvSpPr>
          <p:cNvPr id="8" name="Rectangle 4"/>
          <p:cNvSpPr>
            <a:spLocks noChangeArrowheads="1"/>
          </p:cNvSpPr>
          <p:nvPr userDrawn="1"/>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prstClr val="white">
                    <a:alpha val="60000"/>
                  </a:prstClr>
                </a:solidFill>
                <a:latin typeface="Arial"/>
                <a:cs typeface="CiscoSans Thin"/>
              </a:rPr>
              <a:t>© </a:t>
            </a:r>
            <a:r>
              <a:rPr lang="en-US" sz="600" dirty="0" smtClean="0">
                <a:solidFill>
                  <a:prstClr val="white">
                    <a:alpha val="60000"/>
                  </a:prstClr>
                </a:solidFill>
                <a:latin typeface="Arial"/>
                <a:cs typeface="CiscoSans Thin"/>
              </a:rPr>
              <a:t>2015  </a:t>
            </a:r>
            <a:r>
              <a:rPr lang="en-US" sz="600" dirty="0">
                <a:solidFill>
                  <a:prstClr val="white">
                    <a:alpha val="60000"/>
                  </a:prstClr>
                </a:solidFill>
                <a:latin typeface="Aria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4318277"/>
      </p:ext>
    </p:extLst>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18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600" b="0" i="0">
                <a:solidFill>
                  <a:srgbClr val="676767"/>
                </a:solidFill>
                <a:latin typeface="+mn-lt"/>
                <a:cs typeface="CiscoSans ExtraLight"/>
              </a:defRPr>
            </a:lvl2pPr>
            <a:lvl3pPr marL="747558" indent="-171415">
              <a:buClr>
                <a:schemeClr val="tx1"/>
              </a:buClr>
              <a:buSzPct val="80000"/>
              <a:buFont typeface="Arial"/>
              <a:buChar char="•"/>
              <a:defRPr sz="1400" b="0" i="0">
                <a:solidFill>
                  <a:srgbClr val="676767"/>
                </a:solidFill>
                <a:latin typeface="+mn-lt"/>
                <a:cs typeface="CiscoSans ExtraLight"/>
              </a:defRPr>
            </a:lvl3pPr>
            <a:lvl4pPr marL="911035" indent="-171415">
              <a:buClr>
                <a:schemeClr val="tx1"/>
              </a:buClr>
              <a:buSzPct val="80000"/>
              <a:buFont typeface="Arial"/>
              <a:buChar char="•"/>
              <a:defRPr sz="1200" b="0" i="0">
                <a:solidFill>
                  <a:srgbClr val="676767"/>
                </a:solidFill>
                <a:latin typeface="+mn-lt"/>
                <a:cs typeface="CiscoSans ExtraLight"/>
              </a:defRPr>
            </a:lvl4pPr>
            <a:lvl5pPr marL="1082450" indent="-168240">
              <a:buClr>
                <a:schemeClr val="tx1"/>
              </a:buClr>
              <a:buSzPct val="80000"/>
              <a:buFont typeface="Arial"/>
              <a:buChar char="•"/>
              <a:defRPr sz="11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400"/>
            </a:lvl1pPr>
          </a:lstStyle>
          <a:p>
            <a:pPr lvl="0"/>
            <a:r>
              <a:rPr lang="en-US" smtClean="0"/>
              <a:t>Click to edit Master title style</a:t>
            </a:r>
            <a:endParaRPr lang="en-GB" dirty="0"/>
          </a:p>
        </p:txBody>
      </p:sp>
    </p:spTree>
    <p:extLst>
      <p:ext uri="{BB962C8B-B14F-4D97-AF65-F5344CB8AC3E}">
        <p14:creationId xmlns:p14="http://schemas.microsoft.com/office/powerpoint/2010/main" val="3894747688"/>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image" Target="../media/image4.png"/><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theme" Target="../theme/theme10.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image" Target="../media/image4.png"/><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theme" Target="../theme/theme11.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image" Target="../media/image4.png"/><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heme" Target="../theme/theme12.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9" Type="http://schemas.openxmlformats.org/officeDocument/2006/relationships/slideLayout" Target="../slideLayouts/slideLayout254.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34" Type="http://schemas.openxmlformats.org/officeDocument/2006/relationships/slideLayout" Target="../slideLayouts/slideLayout249.xml"/><Relationship Id="rId42" Type="http://schemas.openxmlformats.org/officeDocument/2006/relationships/slideLayout" Target="../slideLayouts/slideLayout257.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slideLayout" Target="../slideLayouts/slideLayout248.xml"/><Relationship Id="rId38" Type="http://schemas.openxmlformats.org/officeDocument/2006/relationships/slideLayout" Target="../slideLayouts/slideLayout253.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slideLayout" Target="../slideLayouts/slideLayout244.xml"/><Relationship Id="rId41" Type="http://schemas.openxmlformats.org/officeDocument/2006/relationships/slideLayout" Target="../slideLayouts/slideLayout256.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slideLayout" Target="../slideLayouts/slideLayout247.xml"/><Relationship Id="rId37" Type="http://schemas.openxmlformats.org/officeDocument/2006/relationships/slideLayout" Target="../slideLayouts/slideLayout252.xml"/><Relationship Id="rId40" Type="http://schemas.openxmlformats.org/officeDocument/2006/relationships/slideLayout" Target="../slideLayouts/slideLayout255.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36" Type="http://schemas.openxmlformats.org/officeDocument/2006/relationships/slideLayout" Target="../slideLayouts/slideLayout251.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31" Type="http://schemas.openxmlformats.org/officeDocument/2006/relationships/slideLayout" Target="../slideLayouts/slideLayout246.xml"/><Relationship Id="rId44" Type="http://schemas.openxmlformats.org/officeDocument/2006/relationships/image" Target="../media/image38.png"/><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 Id="rId35" Type="http://schemas.openxmlformats.org/officeDocument/2006/relationships/slideLayout" Target="../slideLayouts/slideLayout250.xml"/><Relationship Id="rId4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9" Type="http://schemas.openxmlformats.org/officeDocument/2006/relationships/slideLayout" Target="../slideLayouts/slideLayout296.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42" Type="http://schemas.openxmlformats.org/officeDocument/2006/relationships/slideLayout" Target="../slideLayouts/slideLayout299.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38" Type="http://schemas.openxmlformats.org/officeDocument/2006/relationships/slideLayout" Target="../slideLayouts/slideLayout295.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slideLayout" Target="../slideLayouts/slideLayout286.xml"/><Relationship Id="rId41" Type="http://schemas.openxmlformats.org/officeDocument/2006/relationships/slideLayout" Target="../slideLayouts/slideLayout298.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slideLayout" Target="../slideLayouts/slideLayout294.xml"/><Relationship Id="rId40" Type="http://schemas.openxmlformats.org/officeDocument/2006/relationships/slideLayout" Target="../slideLayouts/slideLayout297.xml"/><Relationship Id="rId45" Type="http://schemas.openxmlformats.org/officeDocument/2006/relationships/image" Target="../media/image38.png"/><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slideLayout" Target="../slideLayouts/slideLayout293.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4" Type="http://schemas.openxmlformats.org/officeDocument/2006/relationships/theme" Target="../theme/theme14.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43" Type="http://schemas.openxmlformats.org/officeDocument/2006/relationships/slideLayout" Target="../slideLayouts/slideLayout3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15.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5" Type="http://schemas.openxmlformats.org/officeDocument/2006/relationships/slideLayout" Target="../slideLayouts/slideLayout316.xml"/><Relationship Id="rId4" Type="http://schemas.openxmlformats.org/officeDocument/2006/relationships/slideLayout" Target="../slideLayouts/slideLayout315.xml"/><Relationship Id="rId9" Type="http://schemas.openxmlformats.org/officeDocument/2006/relationships/image" Target="../media/image43.pn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32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5" Type="http://schemas.openxmlformats.org/officeDocument/2006/relationships/image" Target="../media/image4.png"/><Relationship Id="rId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image" Target="../media/image4.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image" Target="../media/image16.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4.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4.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8.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slideLayout" Target="../slideLayouts/slideLayout160.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slideLayout" Target="../slideLayouts/slideLayout150.xml"/><Relationship Id="rId41"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theme" Target="../theme/theme6.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slideLayout" Target="../slideLayouts/slideLayout152.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image" Target="../media/image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4.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4.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200192"/>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7705507-45E7-4DD6-A9F7-ED3B71A39BFC}" type="datetimeFigureOut">
              <a:rPr lang="es-ES" smtClean="0"/>
              <a:t>10/11/2016</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68929-6F23-4501-9296-8BDD31B09519}" type="slidenum">
              <a:rPr lang="es-ES" smtClean="0"/>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61" r:id="rId13"/>
    <p:sldLayoutId id="2147483886" r:id="rId14"/>
    <p:sldLayoutId id="214748400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61"/>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000000">
                    <a:alpha val="25000"/>
                  </a:srgbClr>
                </a:solidFill>
                <a:latin typeface="Arial"/>
                <a:cs typeface="CiscoSans Thin"/>
              </a:rPr>
              <a:pPr algn="r" defTabSz="610582">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99"/>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252095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9" r:id="rId9"/>
    <p:sldLayoutId id="2147483860" r:id="rId10"/>
  </p:sldLayoutIdLst>
  <p:transition spd="slow">
    <p:wipe/>
  </p:transition>
  <p:txStyles>
    <p:titleStyle>
      <a:lvl1pPr algn="l" defTabSz="6840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78"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56"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34"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12"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18" indent="-169818" algn="l" defTabSz="6840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79" indent="-215843" algn="l" defTabSz="6840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85" indent="-169818" algn="l" defTabSz="6840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04"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21"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26" indent="-171399" algn="l" defTabSz="6855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94" indent="-171376" algn="l" defTabSz="6855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80" indent="0" algn="l" defTabSz="6855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75" indent="-171399" algn="l" defTabSz="6855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94" rtl="0" eaLnBrk="1" latinLnBrk="0" hangingPunct="1">
        <a:defRPr sz="1400" kern="1200">
          <a:solidFill>
            <a:schemeClr val="tx1"/>
          </a:solidFill>
          <a:latin typeface="+mn-lt"/>
          <a:ea typeface="+mn-ea"/>
          <a:cs typeface="+mn-cs"/>
        </a:defRPr>
      </a:lvl1pPr>
      <a:lvl2pPr marL="342794" algn="l" defTabSz="685594" rtl="0" eaLnBrk="1" latinLnBrk="0" hangingPunct="1">
        <a:defRPr sz="1400" kern="1200">
          <a:solidFill>
            <a:schemeClr val="tx1"/>
          </a:solidFill>
          <a:latin typeface="+mn-lt"/>
          <a:ea typeface="+mn-ea"/>
          <a:cs typeface="+mn-cs"/>
        </a:defRPr>
      </a:lvl2pPr>
      <a:lvl3pPr marL="685594" algn="l" defTabSz="685594" rtl="0" eaLnBrk="1" latinLnBrk="0" hangingPunct="1">
        <a:defRPr sz="1400" kern="1200">
          <a:solidFill>
            <a:schemeClr val="tx1"/>
          </a:solidFill>
          <a:latin typeface="+mn-lt"/>
          <a:ea typeface="+mn-ea"/>
          <a:cs typeface="+mn-cs"/>
        </a:defRPr>
      </a:lvl3pPr>
      <a:lvl4pPr marL="1028391" algn="l" defTabSz="685594" rtl="0" eaLnBrk="1" latinLnBrk="0" hangingPunct="1">
        <a:defRPr sz="1400" kern="1200">
          <a:solidFill>
            <a:schemeClr val="tx1"/>
          </a:solidFill>
          <a:latin typeface="+mn-lt"/>
          <a:ea typeface="+mn-ea"/>
          <a:cs typeface="+mn-cs"/>
        </a:defRPr>
      </a:lvl4pPr>
      <a:lvl5pPr marL="1371189" algn="l" defTabSz="685594" rtl="0" eaLnBrk="1" latinLnBrk="0" hangingPunct="1">
        <a:defRPr sz="1400" kern="1200">
          <a:solidFill>
            <a:schemeClr val="tx1"/>
          </a:solidFill>
          <a:latin typeface="+mn-lt"/>
          <a:ea typeface="+mn-ea"/>
          <a:cs typeface="+mn-cs"/>
        </a:defRPr>
      </a:lvl5pPr>
      <a:lvl6pPr marL="1713983" algn="l" defTabSz="685594" rtl="0" eaLnBrk="1" latinLnBrk="0" hangingPunct="1">
        <a:defRPr sz="1400" kern="1200">
          <a:solidFill>
            <a:schemeClr val="tx1"/>
          </a:solidFill>
          <a:latin typeface="+mn-lt"/>
          <a:ea typeface="+mn-ea"/>
          <a:cs typeface="+mn-cs"/>
        </a:defRPr>
      </a:lvl6pPr>
      <a:lvl7pPr marL="2056783" algn="l" defTabSz="685594" rtl="0" eaLnBrk="1" latinLnBrk="0" hangingPunct="1">
        <a:defRPr sz="1400" kern="1200">
          <a:solidFill>
            <a:schemeClr val="tx1"/>
          </a:solidFill>
          <a:latin typeface="+mn-lt"/>
          <a:ea typeface="+mn-ea"/>
          <a:cs typeface="+mn-cs"/>
        </a:defRPr>
      </a:lvl7pPr>
      <a:lvl8pPr marL="2399580" algn="l" defTabSz="685594" rtl="0" eaLnBrk="1" latinLnBrk="0" hangingPunct="1">
        <a:defRPr sz="1400" kern="1200">
          <a:solidFill>
            <a:schemeClr val="tx1"/>
          </a:solidFill>
          <a:latin typeface="+mn-lt"/>
          <a:ea typeface="+mn-ea"/>
          <a:cs typeface="+mn-cs"/>
        </a:defRPr>
      </a:lvl8pPr>
      <a:lvl9pPr marL="2742378" algn="l" defTabSz="685594"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9"/>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000000">
                    <a:alpha val="25000"/>
                  </a:srgbClr>
                </a:solidFill>
                <a:latin typeface="Arial"/>
                <a:cs typeface="CiscoSans Thin"/>
              </a:rPr>
              <a:pPr algn="r" defTabSz="610582">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87"/>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187901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2" r:id="rId9"/>
    <p:sldLayoutId id="2147483873" r:id="rId10"/>
  </p:sldLayoutIdLst>
  <p:transition spd="slow">
    <p:wipe/>
  </p:transition>
  <p:txStyles>
    <p:titleStyle>
      <a:lvl1pPr algn="l" defTabSz="6840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78"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56"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34"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12"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18" indent="-169818" algn="l" defTabSz="6840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79" indent="-215843" algn="l" defTabSz="6840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85" indent="-169818" algn="l" defTabSz="6840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04"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21"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26" indent="-171399" algn="l" defTabSz="6855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94" indent="-171376" algn="l" defTabSz="6855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80" indent="0" algn="l" defTabSz="6855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75" indent="-171399" algn="l" defTabSz="6855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94" rtl="0" eaLnBrk="1" latinLnBrk="0" hangingPunct="1">
        <a:defRPr sz="1400" kern="1200">
          <a:solidFill>
            <a:schemeClr val="tx1"/>
          </a:solidFill>
          <a:latin typeface="+mn-lt"/>
          <a:ea typeface="+mn-ea"/>
          <a:cs typeface="+mn-cs"/>
        </a:defRPr>
      </a:lvl1pPr>
      <a:lvl2pPr marL="342794" algn="l" defTabSz="685594" rtl="0" eaLnBrk="1" latinLnBrk="0" hangingPunct="1">
        <a:defRPr sz="1400" kern="1200">
          <a:solidFill>
            <a:schemeClr val="tx1"/>
          </a:solidFill>
          <a:latin typeface="+mn-lt"/>
          <a:ea typeface="+mn-ea"/>
          <a:cs typeface="+mn-cs"/>
        </a:defRPr>
      </a:lvl2pPr>
      <a:lvl3pPr marL="685594" algn="l" defTabSz="685594" rtl="0" eaLnBrk="1" latinLnBrk="0" hangingPunct="1">
        <a:defRPr sz="1400" kern="1200">
          <a:solidFill>
            <a:schemeClr val="tx1"/>
          </a:solidFill>
          <a:latin typeface="+mn-lt"/>
          <a:ea typeface="+mn-ea"/>
          <a:cs typeface="+mn-cs"/>
        </a:defRPr>
      </a:lvl3pPr>
      <a:lvl4pPr marL="1028391" algn="l" defTabSz="685594" rtl="0" eaLnBrk="1" latinLnBrk="0" hangingPunct="1">
        <a:defRPr sz="1400" kern="1200">
          <a:solidFill>
            <a:schemeClr val="tx1"/>
          </a:solidFill>
          <a:latin typeface="+mn-lt"/>
          <a:ea typeface="+mn-ea"/>
          <a:cs typeface="+mn-cs"/>
        </a:defRPr>
      </a:lvl4pPr>
      <a:lvl5pPr marL="1371189" algn="l" defTabSz="685594" rtl="0" eaLnBrk="1" latinLnBrk="0" hangingPunct="1">
        <a:defRPr sz="1400" kern="1200">
          <a:solidFill>
            <a:schemeClr val="tx1"/>
          </a:solidFill>
          <a:latin typeface="+mn-lt"/>
          <a:ea typeface="+mn-ea"/>
          <a:cs typeface="+mn-cs"/>
        </a:defRPr>
      </a:lvl5pPr>
      <a:lvl6pPr marL="1713983" algn="l" defTabSz="685594" rtl="0" eaLnBrk="1" latinLnBrk="0" hangingPunct="1">
        <a:defRPr sz="1400" kern="1200">
          <a:solidFill>
            <a:schemeClr val="tx1"/>
          </a:solidFill>
          <a:latin typeface="+mn-lt"/>
          <a:ea typeface="+mn-ea"/>
          <a:cs typeface="+mn-cs"/>
        </a:defRPr>
      </a:lvl6pPr>
      <a:lvl7pPr marL="2056783" algn="l" defTabSz="685594" rtl="0" eaLnBrk="1" latinLnBrk="0" hangingPunct="1">
        <a:defRPr sz="1400" kern="1200">
          <a:solidFill>
            <a:schemeClr val="tx1"/>
          </a:solidFill>
          <a:latin typeface="+mn-lt"/>
          <a:ea typeface="+mn-ea"/>
          <a:cs typeface="+mn-cs"/>
        </a:defRPr>
      </a:lvl7pPr>
      <a:lvl8pPr marL="2399580" algn="l" defTabSz="685594" rtl="0" eaLnBrk="1" latinLnBrk="0" hangingPunct="1">
        <a:defRPr sz="1400" kern="1200">
          <a:solidFill>
            <a:schemeClr val="tx1"/>
          </a:solidFill>
          <a:latin typeface="+mn-lt"/>
          <a:ea typeface="+mn-ea"/>
          <a:cs typeface="+mn-cs"/>
        </a:defRPr>
      </a:lvl8pPr>
      <a:lvl9pPr marL="2742378" algn="l" defTabSz="685594"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4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000000">
                    <a:alpha val="25000"/>
                  </a:srgbClr>
                </a:solidFill>
                <a:latin typeface="Arial"/>
                <a:cs typeface="CiscoSans Thin"/>
              </a:rPr>
              <a:pPr algn="r" defTabSz="610582">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81"/>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917781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4" r:id="rId9"/>
    <p:sldLayoutId id="2147483885" r:id="rId10"/>
  </p:sldLayoutIdLst>
  <p:transition spd="slow">
    <p:wipe/>
  </p:transition>
  <p:txStyles>
    <p:titleStyle>
      <a:lvl1pPr algn="l" defTabSz="6840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78"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56"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34"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12"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18" indent="-169818" algn="l" defTabSz="6840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79" indent="-215843" algn="l" defTabSz="6840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85" indent="-169818" algn="l" defTabSz="6840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04"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21"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26" indent="-171399" algn="l" defTabSz="6855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94" indent="-171376" algn="l" defTabSz="6855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80" indent="0" algn="l" defTabSz="6855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75" indent="-171399" algn="l" defTabSz="6855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94" rtl="0" eaLnBrk="1" latinLnBrk="0" hangingPunct="1">
        <a:defRPr sz="1400" kern="1200">
          <a:solidFill>
            <a:schemeClr val="tx1"/>
          </a:solidFill>
          <a:latin typeface="+mn-lt"/>
          <a:ea typeface="+mn-ea"/>
          <a:cs typeface="+mn-cs"/>
        </a:defRPr>
      </a:lvl1pPr>
      <a:lvl2pPr marL="342794" algn="l" defTabSz="685594" rtl="0" eaLnBrk="1" latinLnBrk="0" hangingPunct="1">
        <a:defRPr sz="1400" kern="1200">
          <a:solidFill>
            <a:schemeClr val="tx1"/>
          </a:solidFill>
          <a:latin typeface="+mn-lt"/>
          <a:ea typeface="+mn-ea"/>
          <a:cs typeface="+mn-cs"/>
        </a:defRPr>
      </a:lvl2pPr>
      <a:lvl3pPr marL="685594" algn="l" defTabSz="685594" rtl="0" eaLnBrk="1" latinLnBrk="0" hangingPunct="1">
        <a:defRPr sz="1400" kern="1200">
          <a:solidFill>
            <a:schemeClr val="tx1"/>
          </a:solidFill>
          <a:latin typeface="+mn-lt"/>
          <a:ea typeface="+mn-ea"/>
          <a:cs typeface="+mn-cs"/>
        </a:defRPr>
      </a:lvl3pPr>
      <a:lvl4pPr marL="1028391" algn="l" defTabSz="685594" rtl="0" eaLnBrk="1" latinLnBrk="0" hangingPunct="1">
        <a:defRPr sz="1400" kern="1200">
          <a:solidFill>
            <a:schemeClr val="tx1"/>
          </a:solidFill>
          <a:latin typeface="+mn-lt"/>
          <a:ea typeface="+mn-ea"/>
          <a:cs typeface="+mn-cs"/>
        </a:defRPr>
      </a:lvl4pPr>
      <a:lvl5pPr marL="1371189" algn="l" defTabSz="685594" rtl="0" eaLnBrk="1" latinLnBrk="0" hangingPunct="1">
        <a:defRPr sz="1400" kern="1200">
          <a:solidFill>
            <a:schemeClr val="tx1"/>
          </a:solidFill>
          <a:latin typeface="+mn-lt"/>
          <a:ea typeface="+mn-ea"/>
          <a:cs typeface="+mn-cs"/>
        </a:defRPr>
      </a:lvl5pPr>
      <a:lvl6pPr marL="1713983" algn="l" defTabSz="685594" rtl="0" eaLnBrk="1" latinLnBrk="0" hangingPunct="1">
        <a:defRPr sz="1400" kern="1200">
          <a:solidFill>
            <a:schemeClr val="tx1"/>
          </a:solidFill>
          <a:latin typeface="+mn-lt"/>
          <a:ea typeface="+mn-ea"/>
          <a:cs typeface="+mn-cs"/>
        </a:defRPr>
      </a:lvl6pPr>
      <a:lvl7pPr marL="2056783" algn="l" defTabSz="685594" rtl="0" eaLnBrk="1" latinLnBrk="0" hangingPunct="1">
        <a:defRPr sz="1400" kern="1200">
          <a:solidFill>
            <a:schemeClr val="tx1"/>
          </a:solidFill>
          <a:latin typeface="+mn-lt"/>
          <a:ea typeface="+mn-ea"/>
          <a:cs typeface="+mn-cs"/>
        </a:defRPr>
      </a:lvl7pPr>
      <a:lvl8pPr marL="2399580" algn="l" defTabSz="685594" rtl="0" eaLnBrk="1" latinLnBrk="0" hangingPunct="1">
        <a:defRPr sz="1400" kern="1200">
          <a:solidFill>
            <a:schemeClr val="tx1"/>
          </a:solidFill>
          <a:latin typeface="+mn-lt"/>
          <a:ea typeface="+mn-ea"/>
          <a:cs typeface="+mn-cs"/>
        </a:defRPr>
      </a:lvl8pPr>
      <a:lvl9pPr marL="2742378" algn="l" defTabSz="685594"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ea typeface="ＭＳ Ｐゴシック" charset="0"/>
                <a:cs typeface="CiscoSans Thin"/>
              </a:rPr>
              <a:pPr algn="r" defTabSz="610744">
                <a:defRPr/>
              </a:pPr>
              <a:t>‹#›</a:t>
            </a:fld>
            <a:endParaRPr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000000">
                    <a:alpha val="25000"/>
                  </a:srgbClr>
                </a:solidFill>
                <a:ea typeface="ＭＳ Ｐゴシック" charset="0"/>
                <a:cs typeface="CiscoSans Thin"/>
              </a:rPr>
              <a:t>C97-734099-01 © 2015  Cisco and/or its affiliates. All rights reserved.   Cisco Confidential</a:t>
            </a:r>
            <a:endParaRPr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468821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30" r:id="rId4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ea typeface="ＭＳ Ｐゴシック" charset="0"/>
                <a:cs typeface="CiscoSans Thin"/>
              </a:rPr>
              <a:pPr algn="r" defTabSz="610744">
                <a:defRPr/>
              </a:pPr>
              <a:t>‹#›</a:t>
            </a:fld>
            <a:endParaRPr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lang="en-US" sz="600" dirty="0" smtClean="0">
                <a:solidFill>
                  <a:srgbClr val="000000">
                    <a:alpha val="25000"/>
                  </a:srgbClr>
                </a:solidFill>
                <a:ea typeface="ＭＳ Ｐゴシック" charset="0"/>
                <a:cs typeface="CiscoSans Thin"/>
              </a:rPr>
              <a:t>C97-734099-01 © 2015  Cisco and/or its affiliates. All rights reserved.   Cisco Confidential</a:t>
            </a:r>
            <a:endParaRPr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0886202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200192"/>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7705507-45E7-4DD6-A9F7-ED3B71A39BFC}" type="datetimeFigureOut">
              <a:rPr lang="es-ES" smtClean="0">
                <a:solidFill>
                  <a:prstClr val="black">
                    <a:tint val="75000"/>
                  </a:prstClr>
                </a:solidFill>
                <a:latin typeface="Calibri"/>
              </a:rPr>
              <a:pPr/>
              <a:t>10/11/2016</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68929-6F23-4501-9296-8BDD31B09519}"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79654489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latin typeface="Arial"/>
                <a:cs typeface="CiscoSans Thin"/>
              </a:rPr>
              <a:pPr algn="r" defTabSz="610744">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6"/>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2015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4655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7" y="34136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8"/>
            <a:ext cx="218414" cy="154518"/>
          </a:xfrm>
          <a:prstGeom prst="rect">
            <a:avLst/>
          </a:prstGeom>
          <a:noFill/>
          <a:ln w="9525" algn="ctr">
            <a:noFill/>
            <a:miter lim="800000"/>
            <a:headEnd/>
            <a:tailEnd/>
          </a:ln>
          <a:effectLst/>
        </p:spPr>
        <p:txBody>
          <a:bodyPr wrap="none" lIns="61582" tIns="30790" rIns="61582" bIns="30790" anchor="b">
            <a:spAutoFit/>
          </a:bodyPr>
          <a:lstStyle/>
          <a:p>
            <a:pPr algn="r" defTabSz="610744">
              <a:defRPr/>
            </a:pPr>
            <a:fld id="{4ABDCABE-3F10-B64C-92F1-862014417034}" type="slidenum">
              <a:rPr lang="en-US" sz="600">
                <a:solidFill>
                  <a:srgbClr val="000000">
                    <a:alpha val="25000"/>
                  </a:srgbClr>
                </a:solidFill>
                <a:latin typeface="Arial"/>
                <a:ea typeface="ＭＳ Ｐゴシック" charset="0"/>
                <a:cs typeface="CiscoSans Thin"/>
              </a:rPr>
              <a:pPr algn="r" defTabSz="61074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708"/>
            <a:ext cx="2658018" cy="154518"/>
          </a:xfrm>
          <a:prstGeom prst="rect">
            <a:avLst/>
          </a:prstGeom>
          <a:noFill/>
          <a:ln w="9525">
            <a:noFill/>
            <a:miter lim="800000"/>
            <a:headEnd/>
            <a:tailEnd/>
          </a:ln>
          <a:effectLst/>
        </p:spPr>
        <p:txBody>
          <a:bodyPr lIns="61582" tIns="30790" rIns="61582" bIns="30790" anchor="b">
            <a:spAutoFit/>
          </a:bodyPr>
          <a:lstStyle/>
          <a:p>
            <a:pPr defTabSz="610744">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2016  </a:t>
            </a:r>
            <a:r>
              <a:rPr lang="en-US" sz="600" dirty="0">
                <a:solidFill>
                  <a:srgbClr val="000000">
                    <a:alpha val="25000"/>
                  </a:srgbClr>
                </a:solidFill>
                <a:latin typeface="Arial"/>
                <a:ea typeface="ＭＳ Ｐゴシック" charset="0"/>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814541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98"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4"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5" indent="-171445" algn="l" defTabSz="68577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3" indent="-171422" algn="l" defTabSz="685776"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18" indent="0" algn="l" defTabSz="685776"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1" indent="-171445" algn="l" defTabSz="68577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6" rtl="0" eaLnBrk="1" latinLnBrk="0" hangingPunct="1">
        <a:defRPr sz="1400" kern="1200">
          <a:solidFill>
            <a:schemeClr val="tx1"/>
          </a:solidFill>
          <a:latin typeface="+mn-lt"/>
          <a:ea typeface="+mn-ea"/>
          <a:cs typeface="+mn-cs"/>
        </a:defRPr>
      </a:lvl1pPr>
      <a:lvl2pPr marL="342886" algn="l" defTabSz="685776" rtl="0" eaLnBrk="1" latinLnBrk="0" hangingPunct="1">
        <a:defRPr sz="1400" kern="1200">
          <a:solidFill>
            <a:schemeClr val="tx1"/>
          </a:solidFill>
          <a:latin typeface="+mn-lt"/>
          <a:ea typeface="+mn-ea"/>
          <a:cs typeface="+mn-cs"/>
        </a:defRPr>
      </a:lvl2pPr>
      <a:lvl3pPr marL="685776" algn="l" defTabSz="685776" rtl="0" eaLnBrk="1" latinLnBrk="0" hangingPunct="1">
        <a:defRPr sz="1400" kern="1200">
          <a:solidFill>
            <a:schemeClr val="tx1"/>
          </a:solidFill>
          <a:latin typeface="+mn-lt"/>
          <a:ea typeface="+mn-ea"/>
          <a:cs typeface="+mn-cs"/>
        </a:defRPr>
      </a:lvl3pPr>
      <a:lvl4pPr marL="1028664" algn="l" defTabSz="685776" rtl="0" eaLnBrk="1" latinLnBrk="0" hangingPunct="1">
        <a:defRPr sz="1400" kern="1200">
          <a:solidFill>
            <a:schemeClr val="tx1"/>
          </a:solidFill>
          <a:latin typeface="+mn-lt"/>
          <a:ea typeface="+mn-ea"/>
          <a:cs typeface="+mn-cs"/>
        </a:defRPr>
      </a:lvl4pPr>
      <a:lvl5pPr marL="1371553" algn="l" defTabSz="685776" rtl="0" eaLnBrk="1" latinLnBrk="0" hangingPunct="1">
        <a:defRPr sz="1400" kern="1200">
          <a:solidFill>
            <a:schemeClr val="tx1"/>
          </a:solidFill>
          <a:latin typeface="+mn-lt"/>
          <a:ea typeface="+mn-ea"/>
          <a:cs typeface="+mn-cs"/>
        </a:defRPr>
      </a:lvl5pPr>
      <a:lvl6pPr marL="1714440" algn="l" defTabSz="685776" rtl="0" eaLnBrk="1" latinLnBrk="0" hangingPunct="1">
        <a:defRPr sz="1400" kern="1200">
          <a:solidFill>
            <a:schemeClr val="tx1"/>
          </a:solidFill>
          <a:latin typeface="+mn-lt"/>
          <a:ea typeface="+mn-ea"/>
          <a:cs typeface="+mn-cs"/>
        </a:defRPr>
      </a:lvl6pPr>
      <a:lvl7pPr marL="2057331" algn="l" defTabSz="685776" rtl="0" eaLnBrk="1" latinLnBrk="0" hangingPunct="1">
        <a:defRPr sz="1400" kern="1200">
          <a:solidFill>
            <a:schemeClr val="tx1"/>
          </a:solidFill>
          <a:latin typeface="+mn-lt"/>
          <a:ea typeface="+mn-ea"/>
          <a:cs typeface="+mn-cs"/>
        </a:defRPr>
      </a:lvl7pPr>
      <a:lvl8pPr marL="2400218" algn="l" defTabSz="685776" rtl="0" eaLnBrk="1" latinLnBrk="0" hangingPunct="1">
        <a:defRPr sz="1400" kern="1200">
          <a:solidFill>
            <a:schemeClr val="tx1"/>
          </a:solidFill>
          <a:latin typeface="+mn-lt"/>
          <a:ea typeface="+mn-ea"/>
          <a:cs typeface="+mn-cs"/>
        </a:defRPr>
      </a:lvl8pPr>
      <a:lvl9pPr marL="2743108" algn="l" defTabSz="68577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latin typeface="Arial"/>
                <a:ea typeface="ＭＳ Ｐゴシック" charset="0"/>
                <a:cs typeface="CiscoSans Thin"/>
              </a:rPr>
              <a:pPr algn="r" defTabSz="61074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000000">
                    <a:alpha val="25000"/>
                  </a:srgbClr>
                </a:solidFill>
                <a:latin typeface="Arial"/>
                <a:ea typeface="ＭＳ Ｐゴシック" charset="0"/>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817094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700" r:id="rId37"/>
    <p:sldLayoutId id="2147483701" r:id="rId38"/>
    <p:sldLayoutId id="2147483702" r:id="rId39"/>
    <p:sldLayoutId id="2147483704" r:id="rId40"/>
    <p:sldLayoutId id="2147483705" r:id="rId41"/>
    <p:sldLayoutId id="2147483706" r:id="rId42"/>
    <p:sldLayoutId id="2147483976" r:id="rId4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latin typeface="Arial"/>
                <a:cs typeface="CiscoSans Thin"/>
              </a:rPr>
              <a:pPr algn="r" defTabSz="610744">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94"/>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a:solidFill>
                  <a:srgbClr val="000000">
                    <a:alpha val="25000"/>
                  </a:srgbClr>
                </a:solidFill>
                <a:latin typeface="Arial"/>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4380353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pic>
        <p:nvPicPr>
          <p:cNvPr id="7" name="Picture 2" descr="C:\Users\spius\Pictures\cisco logo blue gradient.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845995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13" name="Rectangle 12"/>
          <p:cNvSpPr/>
          <p:nvPr/>
        </p:nvSpPr>
        <p:spPr bwMode="ltGray">
          <a:xfrm>
            <a:off x="3048" y="0"/>
            <a:ext cx="9171432" cy="5143500"/>
          </a:xfrm>
          <a:prstGeom prst="rect">
            <a:avLst/>
          </a:prstGeom>
          <a:gradFill flip="none" rotWithShape="1">
            <a:gsLst>
              <a:gs pos="0">
                <a:srgbClr val="000F1F">
                  <a:alpha val="99000"/>
                </a:srgbClr>
              </a:gs>
              <a:gs pos="55000">
                <a:srgbClr val="000F1F">
                  <a:alpha val="73000"/>
                </a:srgbClr>
              </a:gs>
              <a:gs pos="69000">
                <a:srgbClr val="000F1F">
                  <a:alpha val="36000"/>
                </a:srgbClr>
              </a:gs>
            </a:gsLst>
            <a:lin ang="5400000" scaled="0"/>
            <a:tileRect/>
          </a:gradFill>
          <a:ln w="762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0446" tIns="45180" rIns="90446" bIns="45180" rtlCol="0" anchor="ctr"/>
          <a:lstStyle/>
          <a:p>
            <a:pPr algn="ctr" defTabSz="678263">
              <a:lnSpc>
                <a:spcPct val="90000"/>
              </a:lnSpc>
              <a:spcBef>
                <a:spcPts val="600"/>
              </a:spcBef>
            </a:pPr>
            <a:endParaRPr lang="en-US" sz="1400" dirty="0" smtClean="0">
              <a:solidFill>
                <a:srgbClr val="FFFFFF"/>
              </a:solidFill>
              <a:latin typeface="Arial"/>
              <a:sym typeface="Gill Sans"/>
            </a:endParaRPr>
          </a:p>
        </p:txBody>
      </p:sp>
      <p:sp>
        <p:nvSpPr>
          <p:cNvPr id="8" name="Rectangle 7"/>
          <p:cNvSpPr/>
          <p:nvPr/>
        </p:nvSpPr>
        <p:spPr bwMode="ltGray">
          <a:xfrm>
            <a:off x="0" y="0"/>
            <a:ext cx="9171432" cy="5143500"/>
          </a:xfrm>
          <a:prstGeom prst="rect">
            <a:avLst/>
          </a:prstGeom>
          <a:gradFill flip="none" rotWithShape="1">
            <a:gsLst>
              <a:gs pos="0">
                <a:schemeClr val="accent3">
                  <a:lumMod val="10000"/>
                  <a:alpha val="64000"/>
                </a:schemeClr>
              </a:gs>
              <a:gs pos="100000">
                <a:srgbClr val="000F1F">
                  <a:alpha val="43000"/>
                </a:srgbClr>
              </a:gs>
            </a:gsLst>
            <a:lin ang="5400000" scaled="0"/>
            <a:tileRect/>
          </a:gradFill>
          <a:ln w="762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0446" tIns="45180" rIns="90446" bIns="45180" rtlCol="0" anchor="ctr"/>
          <a:lstStyle/>
          <a:p>
            <a:pPr algn="ctr" defTabSz="678263">
              <a:lnSpc>
                <a:spcPct val="90000"/>
              </a:lnSpc>
              <a:spcBef>
                <a:spcPts val="600"/>
              </a:spcBef>
            </a:pPr>
            <a:endParaRPr lang="en-US" sz="1400" dirty="0" smtClean="0">
              <a:solidFill>
                <a:srgbClr val="FFFFFF"/>
              </a:solidFill>
              <a:latin typeface="Arial"/>
              <a:sym typeface="Gill Sans"/>
            </a:endParaRPr>
          </a:p>
        </p:txBody>
      </p:sp>
      <p:sp>
        <p:nvSpPr>
          <p:cNvPr id="15" name="Rectangle 14"/>
          <p:cNvSpPr/>
          <p:nvPr/>
        </p:nvSpPr>
        <p:spPr bwMode="ltGray">
          <a:xfrm>
            <a:off x="3048" y="0"/>
            <a:ext cx="9171432" cy="5143500"/>
          </a:xfrm>
          <a:prstGeom prst="rect">
            <a:avLst/>
          </a:prstGeom>
          <a:gradFill flip="none" rotWithShape="1">
            <a:gsLst>
              <a:gs pos="0">
                <a:srgbClr val="000F1F">
                  <a:alpha val="64000"/>
                </a:srgbClr>
              </a:gs>
              <a:gs pos="36000">
                <a:srgbClr val="000F1F">
                  <a:alpha val="0"/>
                </a:srgbClr>
              </a:gs>
              <a:gs pos="100000">
                <a:srgbClr val="000F1F">
                  <a:alpha val="16000"/>
                </a:srgbClr>
              </a:gs>
            </a:gsLst>
            <a:lin ang="5400000" scaled="0"/>
            <a:tileRect/>
          </a:gradFill>
          <a:ln w="762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0446" tIns="45180" rIns="90446" bIns="45180" rtlCol="0" anchor="ctr"/>
          <a:lstStyle/>
          <a:p>
            <a:pPr algn="ctr" defTabSz="678263">
              <a:lnSpc>
                <a:spcPct val="90000"/>
              </a:lnSpc>
              <a:spcBef>
                <a:spcPts val="600"/>
              </a:spcBef>
            </a:pPr>
            <a:endParaRPr lang="en-US" sz="1400" dirty="0" smtClean="0">
              <a:solidFill>
                <a:srgbClr val="FFFFFF"/>
              </a:solidFill>
              <a:latin typeface="Arial"/>
              <a:sym typeface="Gill Sans"/>
            </a:endParaRPr>
          </a:p>
        </p:txBody>
      </p:sp>
      <p:pic>
        <p:nvPicPr>
          <p:cNvPr id="17" name="Picture 16" descr="grapic_wave2.png"/>
          <p:cNvPicPr>
            <a:picLocks noChangeAspect="1"/>
          </p:cNvPicPr>
          <p:nvPr/>
        </p:nvPicPr>
        <p:blipFill>
          <a:blip r:embed="rId13" cstate="email">
            <a:alphaModFix amt="51000"/>
            <a:extLst>
              <a:ext uri="{28A0092B-C50C-407E-A947-70E740481C1C}">
                <a14:useLocalDpi xmlns:a14="http://schemas.microsoft.com/office/drawing/2010/main"/>
              </a:ext>
            </a:extLst>
          </a:blip>
          <a:stretch>
            <a:fillRect/>
          </a:stretch>
        </p:blipFill>
        <p:spPr>
          <a:xfrm>
            <a:off x="-9273" y="414474"/>
            <a:ext cx="9143391" cy="3657356"/>
          </a:xfrm>
          <a:prstGeom prst="rect">
            <a:avLst/>
          </a:prstGeom>
        </p:spPr>
      </p:pic>
      <p:sp>
        <p:nvSpPr>
          <p:cNvPr id="12" name="Rectangle 11"/>
          <p:cNvSpPr/>
          <p:nvPr/>
        </p:nvSpPr>
        <p:spPr bwMode="ltGray">
          <a:xfrm>
            <a:off x="0" y="1061004"/>
            <a:ext cx="9171432" cy="4095864"/>
          </a:xfrm>
          <a:prstGeom prst="rect">
            <a:avLst/>
          </a:prstGeom>
          <a:gradFill flip="none" rotWithShape="1">
            <a:gsLst>
              <a:gs pos="57000">
                <a:srgbClr val="000F1F">
                  <a:alpha val="99000"/>
                </a:srgbClr>
              </a:gs>
              <a:gs pos="76000">
                <a:srgbClr val="000F1F">
                  <a:alpha val="0"/>
                </a:srgbClr>
              </a:gs>
            </a:gsLst>
            <a:lin ang="16200000" scaled="0"/>
            <a:tileRect/>
          </a:gradFill>
          <a:ln w="762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0446" tIns="45180" rIns="90446" bIns="45180" rtlCol="0" anchor="ctr"/>
          <a:lstStyle/>
          <a:p>
            <a:pPr algn="ctr" defTabSz="678263">
              <a:lnSpc>
                <a:spcPct val="90000"/>
              </a:lnSpc>
              <a:spcBef>
                <a:spcPts val="600"/>
              </a:spcBef>
            </a:pPr>
            <a:endParaRPr lang="en-US" sz="1400" dirty="0" smtClean="0">
              <a:solidFill>
                <a:srgbClr val="FFFFFF"/>
              </a:solidFill>
              <a:latin typeface="Arial"/>
              <a:sym typeface="Gill Sans"/>
            </a:endParaRPr>
          </a:p>
        </p:txBody>
      </p:sp>
      <p:sp>
        <p:nvSpPr>
          <p:cNvPr id="14" name="Rectangle 13"/>
          <p:cNvSpPr/>
          <p:nvPr/>
        </p:nvSpPr>
        <p:spPr bwMode="ltGray">
          <a:xfrm>
            <a:off x="2201992" y="0"/>
            <a:ext cx="6967345" cy="5143500"/>
          </a:xfrm>
          <a:prstGeom prst="rect">
            <a:avLst/>
          </a:prstGeom>
          <a:gradFill flip="none" rotWithShape="1">
            <a:gsLst>
              <a:gs pos="84000">
                <a:srgbClr val="000F1F">
                  <a:alpha val="99000"/>
                </a:srgbClr>
              </a:gs>
              <a:gs pos="62000">
                <a:srgbClr val="000F1F">
                  <a:alpha val="0"/>
                </a:srgbClr>
              </a:gs>
            </a:gsLst>
            <a:lin ang="21420000" scaled="0"/>
            <a:tileRect/>
          </a:gradFill>
          <a:ln w="762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0446" tIns="45180" rIns="90446" bIns="45180" rtlCol="0" anchor="ctr"/>
          <a:lstStyle/>
          <a:p>
            <a:pPr algn="ctr" defTabSz="678263">
              <a:lnSpc>
                <a:spcPct val="90000"/>
              </a:lnSpc>
              <a:spcBef>
                <a:spcPts val="600"/>
              </a:spcBef>
            </a:pPr>
            <a:endParaRPr lang="en-US" sz="1400" dirty="0" smtClean="0">
              <a:solidFill>
                <a:srgbClr val="FFFFFF"/>
              </a:solidFill>
              <a:latin typeface="Arial"/>
              <a:sym typeface="Gill Sans"/>
            </a:endParaRPr>
          </a:p>
        </p:txBody>
      </p:sp>
      <p:sp>
        <p:nvSpPr>
          <p:cNvPr id="10" name="Rectangle 4"/>
          <p:cNvSpPr>
            <a:spLocks noChangeArrowheads="1"/>
          </p:cNvSpPr>
          <p:nvPr/>
        </p:nvSpPr>
        <p:spPr bwMode="ltGray">
          <a:xfrm>
            <a:off x="251669" y="4895945"/>
            <a:ext cx="3420515" cy="175188"/>
          </a:xfrm>
          <a:prstGeom prst="rect">
            <a:avLst/>
          </a:prstGeom>
          <a:noFill/>
          <a:ln w="9525">
            <a:noFill/>
            <a:miter lim="800000"/>
            <a:headEnd/>
            <a:tailEnd/>
          </a:ln>
          <a:effectLst/>
        </p:spPr>
        <p:txBody>
          <a:bodyPr wrap="square" lIns="81314" tIns="40569" rIns="81314" bIns="40569" anchor="b" anchorCtr="0">
            <a:spAutoFit/>
          </a:bodyPr>
          <a:lstStyle/>
          <a:p>
            <a:pPr defTabSz="805331"/>
            <a:r>
              <a:rPr lang="en-US" sz="600" dirty="0">
                <a:solidFill>
                  <a:srgbClr val="C0C0C0"/>
                </a:solidFill>
                <a:latin typeface="Arial"/>
                <a:ea typeface="ヒラギノ角ゴ ProN W3"/>
                <a:cs typeface="ヒラギノ角ゴ ProN W3"/>
                <a:sym typeface="Gill Sans"/>
              </a:rPr>
              <a:t>©  </a:t>
            </a:r>
            <a:r>
              <a:rPr lang="en-US" sz="600" dirty="0" smtClean="0">
                <a:solidFill>
                  <a:srgbClr val="C0C0C0"/>
                </a:solidFill>
                <a:latin typeface="Arial"/>
                <a:ea typeface="ヒラギノ角ゴ ProN W3"/>
                <a:cs typeface="ヒラギノ角ゴ ProN W3"/>
                <a:sym typeface="Gill Sans"/>
              </a:rPr>
              <a:t>2013 </a:t>
            </a:r>
            <a:r>
              <a:rPr lang="en-US" sz="600" dirty="0">
                <a:solidFill>
                  <a:srgbClr val="C0C0C0"/>
                </a:solidFill>
                <a:latin typeface="Arial"/>
                <a:ea typeface="ヒラギノ角ゴ ProN W3"/>
                <a:cs typeface="ヒラギノ角ゴ ProN W3"/>
                <a:sym typeface="Gill Sans"/>
              </a:rPr>
              <a:t>Cisco and/or its affiliates. All rights reserved.</a:t>
            </a:r>
          </a:p>
        </p:txBody>
      </p:sp>
      <p:sp>
        <p:nvSpPr>
          <p:cNvPr id="11" name="Rectangle 5"/>
          <p:cNvSpPr>
            <a:spLocks noChangeArrowheads="1"/>
          </p:cNvSpPr>
          <p:nvPr/>
        </p:nvSpPr>
        <p:spPr bwMode="ltGray">
          <a:xfrm>
            <a:off x="7784739" y="4894643"/>
            <a:ext cx="790920" cy="175188"/>
          </a:xfrm>
          <a:prstGeom prst="rect">
            <a:avLst/>
          </a:prstGeom>
          <a:noFill/>
          <a:ln w="9525">
            <a:noFill/>
            <a:miter lim="800000"/>
            <a:headEnd/>
            <a:tailEnd/>
          </a:ln>
          <a:effectLst/>
        </p:spPr>
        <p:txBody>
          <a:bodyPr wrap="none" lIns="81314" tIns="40569" rIns="81314" bIns="40569" anchor="b">
            <a:spAutoFit/>
          </a:bodyPr>
          <a:lstStyle/>
          <a:p>
            <a:pPr algn="r" defTabSz="805331"/>
            <a:r>
              <a:rPr lang="en-US" sz="600" dirty="0">
                <a:solidFill>
                  <a:srgbClr val="C0C0C0"/>
                </a:solidFill>
                <a:latin typeface="Arial"/>
                <a:ea typeface="ヒラギノ角ゴ ProN W3"/>
                <a:cs typeface="ヒラギノ角ゴ ProN W3"/>
                <a:sym typeface="Gill Sans"/>
              </a:rPr>
              <a:t>Cisco Confidential</a:t>
            </a:r>
          </a:p>
        </p:txBody>
      </p:sp>
      <p:sp>
        <p:nvSpPr>
          <p:cNvPr id="9" name="Rectangle 7"/>
          <p:cNvSpPr>
            <a:spLocks noChangeArrowheads="1"/>
          </p:cNvSpPr>
          <p:nvPr/>
        </p:nvSpPr>
        <p:spPr bwMode="ltGray">
          <a:xfrm>
            <a:off x="8640108" y="4891565"/>
            <a:ext cx="260326" cy="175188"/>
          </a:xfrm>
          <a:prstGeom prst="rect">
            <a:avLst/>
          </a:prstGeom>
          <a:noFill/>
          <a:ln w="9525" algn="ctr">
            <a:noFill/>
            <a:miter lim="800000"/>
            <a:headEnd/>
            <a:tailEnd/>
          </a:ln>
          <a:effectLst/>
        </p:spPr>
        <p:txBody>
          <a:bodyPr wrap="none" lIns="81314" tIns="40569" rIns="81314" bIns="40569" anchor="b">
            <a:spAutoFit/>
          </a:bodyPr>
          <a:lstStyle/>
          <a:p>
            <a:pPr algn="r" defTabSz="805331"/>
            <a:fld id="{DFCF27A5-1A5B-48D3-A060-2758FFBB1ADD}" type="slidenum">
              <a:rPr lang="en-US" sz="600">
                <a:solidFill>
                  <a:srgbClr val="C0C0C0"/>
                </a:solidFill>
                <a:latin typeface="Arial"/>
                <a:ea typeface="ヒラギノ角ゴ ProN W3"/>
                <a:cs typeface="ヒラギノ角ゴ ProN W3"/>
                <a:sym typeface="Gill Sans"/>
              </a:rPr>
              <a:pPr algn="r" defTabSz="805331"/>
              <a:t>‹#›</a:t>
            </a:fld>
            <a:endParaRPr lang="en-US" sz="600" dirty="0">
              <a:solidFill>
                <a:srgbClr val="C0C0C0"/>
              </a:solidFill>
              <a:latin typeface="Arial"/>
              <a:ea typeface="ヒラギノ角ゴ ProN W3"/>
              <a:cs typeface="ヒラギノ角ゴ ProN W3"/>
              <a:sym typeface="Gill Sans"/>
            </a:endParaRPr>
          </a:p>
        </p:txBody>
      </p:sp>
    </p:spTree>
    <p:extLst>
      <p:ext uri="{BB962C8B-B14F-4D97-AF65-F5344CB8AC3E}">
        <p14:creationId xmlns:p14="http://schemas.microsoft.com/office/powerpoint/2010/main" val="37449020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3" r:id="rId10"/>
    <p:sldLayoutId id="2147483774" r:id="rId11"/>
  </p:sldLayoutIdLst>
  <p:transition>
    <p:wipe dir="r"/>
  </p:transition>
  <p:timing>
    <p:tnLst>
      <p:par>
        <p:cTn id="1" dur="indefinite" restart="never" nodeType="tmRoot"/>
      </p:par>
    </p:tnLst>
  </p:timing>
  <p:txStyles>
    <p:titleStyle>
      <a:lvl1pPr algn="l" defTabSz="904162"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6169" indent="-226169" algn="l" defTabSz="904162"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1830" indent="0" algn="l" defTabSz="904162"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65021" indent="-1588" algn="l" defTabSz="904162"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1275" indent="0" algn="l" defTabSz="904162"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792773" indent="0" algn="l" defTabSz="904162"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486408" indent="-226169" algn="l" defTabSz="9041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8557" indent="-226169" algn="l" defTabSz="9041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0646" indent="-226169" algn="l" defTabSz="9041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2675" indent="-226169" algn="l" defTabSz="9041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4162" rtl="0" eaLnBrk="1" latinLnBrk="0" hangingPunct="1">
        <a:defRPr sz="1800" kern="1200">
          <a:solidFill>
            <a:schemeClr val="tx1"/>
          </a:solidFill>
          <a:latin typeface="+mn-lt"/>
          <a:ea typeface="+mn-ea"/>
          <a:cs typeface="+mn-cs"/>
        </a:defRPr>
      </a:lvl1pPr>
      <a:lvl2pPr marL="452073" algn="l" defTabSz="904162" rtl="0" eaLnBrk="1" latinLnBrk="0" hangingPunct="1">
        <a:defRPr sz="1800" kern="1200">
          <a:solidFill>
            <a:schemeClr val="tx1"/>
          </a:solidFill>
          <a:latin typeface="+mn-lt"/>
          <a:ea typeface="+mn-ea"/>
          <a:cs typeface="+mn-cs"/>
        </a:defRPr>
      </a:lvl2pPr>
      <a:lvl3pPr marL="904162" algn="l" defTabSz="904162" rtl="0" eaLnBrk="1" latinLnBrk="0" hangingPunct="1">
        <a:defRPr sz="1800" kern="1200">
          <a:solidFill>
            <a:schemeClr val="tx1"/>
          </a:solidFill>
          <a:latin typeface="+mn-lt"/>
          <a:ea typeface="+mn-ea"/>
          <a:cs typeface="+mn-cs"/>
        </a:defRPr>
      </a:lvl3pPr>
      <a:lvl4pPr marL="1356215" algn="l" defTabSz="904162" rtl="0" eaLnBrk="1" latinLnBrk="0" hangingPunct="1">
        <a:defRPr sz="1800" kern="1200">
          <a:solidFill>
            <a:schemeClr val="tx1"/>
          </a:solidFill>
          <a:latin typeface="+mn-lt"/>
          <a:ea typeface="+mn-ea"/>
          <a:cs typeface="+mn-cs"/>
        </a:defRPr>
      </a:lvl4pPr>
      <a:lvl5pPr marL="1808385" algn="l" defTabSz="904162" rtl="0" eaLnBrk="1" latinLnBrk="0" hangingPunct="1">
        <a:defRPr sz="1800" kern="1200">
          <a:solidFill>
            <a:schemeClr val="tx1"/>
          </a:solidFill>
          <a:latin typeface="+mn-lt"/>
          <a:ea typeface="+mn-ea"/>
          <a:cs typeface="+mn-cs"/>
        </a:defRPr>
      </a:lvl5pPr>
      <a:lvl6pPr marL="2260407" algn="l" defTabSz="904162" rtl="0" eaLnBrk="1" latinLnBrk="0" hangingPunct="1">
        <a:defRPr sz="1800" kern="1200">
          <a:solidFill>
            <a:schemeClr val="tx1"/>
          </a:solidFill>
          <a:latin typeface="+mn-lt"/>
          <a:ea typeface="+mn-ea"/>
          <a:cs typeface="+mn-cs"/>
        </a:defRPr>
      </a:lvl6pPr>
      <a:lvl7pPr marL="2712463" algn="l" defTabSz="904162" rtl="0" eaLnBrk="1" latinLnBrk="0" hangingPunct="1">
        <a:defRPr sz="1800" kern="1200">
          <a:solidFill>
            <a:schemeClr val="tx1"/>
          </a:solidFill>
          <a:latin typeface="+mn-lt"/>
          <a:ea typeface="+mn-ea"/>
          <a:cs typeface="+mn-cs"/>
        </a:defRPr>
      </a:lvl7pPr>
      <a:lvl8pPr marL="3164613" algn="l" defTabSz="904162" rtl="0" eaLnBrk="1" latinLnBrk="0" hangingPunct="1">
        <a:defRPr sz="1800" kern="1200">
          <a:solidFill>
            <a:schemeClr val="tx1"/>
          </a:solidFill>
          <a:latin typeface="+mn-lt"/>
          <a:ea typeface="+mn-ea"/>
          <a:cs typeface="+mn-cs"/>
        </a:defRPr>
      </a:lvl8pPr>
      <a:lvl9pPr marL="3616650" algn="l" defTabSz="90416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5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98001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lang="en-US" sz="600">
                <a:solidFill>
                  <a:srgbClr val="000000">
                    <a:alpha val="25000"/>
                  </a:srgbClr>
                </a:solidFill>
                <a:latin typeface="Arial"/>
                <a:cs typeface="CiscoSans Thin"/>
              </a:rPr>
              <a:pPr algn="r" defTabSz="610744">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978715"/>
            <a:ext cx="2658018" cy="154518"/>
          </a:xfrm>
          <a:prstGeom prst="rect">
            <a:avLst/>
          </a:prstGeom>
          <a:noFill/>
          <a:ln w="9525">
            <a:noFill/>
            <a:miter lim="800000"/>
            <a:headEnd/>
            <a:tailEnd/>
          </a:ln>
          <a:effectLst/>
        </p:spPr>
        <p:txBody>
          <a:bodyPr lIns="61586" tIns="30792" rIns="61586" bIns="30792" anchor="b">
            <a:spAutoFit/>
          </a:bodyPr>
          <a:lstStyle/>
          <a:p>
            <a:pPr defTabSz="610744">
              <a:defRPr/>
            </a:pPr>
            <a:r>
              <a:rPr lang="en-US" sz="600" dirty="0" smtClean="0">
                <a:solidFill>
                  <a:srgbClr val="000000">
                    <a:alpha val="25000"/>
                  </a:srgbClr>
                </a:solidFill>
                <a:latin typeface="Arial"/>
                <a:cs typeface="CiscoSans Thin"/>
              </a:rPr>
              <a:t>C97-733675-00 © 2015  Cisco and/or its affiliates. All rights reserved.</a:t>
            </a:r>
            <a:endParaRPr lang="en-US" sz="600" dirty="0">
              <a:solidFill>
                <a:srgbClr val="000000">
                  <a:alpha val="25000"/>
                </a:srgbClr>
              </a:solidFill>
              <a:latin typeface="Arial"/>
              <a:cs typeface="CiscoSans Thin"/>
            </a:endParaRPr>
          </a:p>
        </p:txBody>
      </p:sp>
      <p:pic>
        <p:nvPicPr>
          <p:cNvPr id="7" name="Picture 2" descr="C:\Users\spius\Pictures\cisco logo blue gradient.pn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474175" y="4862835"/>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251894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Lst>
  <p:transition spd="slow">
    <p:pull dir="ru"/>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7" y="341368"/>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8"/>
            <a:ext cx="218414" cy="154518"/>
          </a:xfrm>
          <a:prstGeom prst="rect">
            <a:avLst/>
          </a:prstGeom>
          <a:noFill/>
          <a:ln w="9525" algn="ctr">
            <a:noFill/>
            <a:miter lim="800000"/>
            <a:headEnd/>
            <a:tailEnd/>
          </a:ln>
          <a:effectLst/>
        </p:spPr>
        <p:txBody>
          <a:bodyPr wrap="none" lIns="61582" tIns="30790" rIns="61582" bIns="30790" anchor="b">
            <a:spAutoFit/>
          </a:bodyPr>
          <a:lstStyle/>
          <a:p>
            <a:pPr algn="r" defTabSz="610744">
              <a:defRPr/>
            </a:pPr>
            <a:fld id="{4ABDCABE-3F10-B64C-92F1-862014417034}" type="slidenum">
              <a:rPr lang="en-US" sz="600">
                <a:solidFill>
                  <a:srgbClr val="000000">
                    <a:alpha val="25000"/>
                  </a:srgbClr>
                </a:solidFill>
                <a:latin typeface="Arial"/>
                <a:ea typeface="ＭＳ Ｐゴシック" charset="0"/>
                <a:cs typeface="CiscoSans Thin"/>
              </a:rPr>
              <a:pPr algn="r" defTabSz="61074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4741708"/>
            <a:ext cx="2658018" cy="154518"/>
          </a:xfrm>
          <a:prstGeom prst="rect">
            <a:avLst/>
          </a:prstGeom>
          <a:noFill/>
          <a:ln w="9525">
            <a:noFill/>
            <a:miter lim="800000"/>
            <a:headEnd/>
            <a:tailEnd/>
          </a:ln>
          <a:effectLst/>
        </p:spPr>
        <p:txBody>
          <a:bodyPr lIns="61582" tIns="30790" rIns="61582" bIns="30790" anchor="b">
            <a:spAutoFit/>
          </a:bodyPr>
          <a:lstStyle/>
          <a:p>
            <a:pPr defTabSz="610744">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2016  </a:t>
            </a:r>
            <a:r>
              <a:rPr lang="en-US" sz="600" dirty="0">
                <a:solidFill>
                  <a:srgbClr val="000000">
                    <a:alpha val="25000"/>
                  </a:srgbClr>
                </a:solidFill>
                <a:latin typeface="Arial"/>
                <a:ea typeface="ＭＳ Ｐゴシック" charset="0"/>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0656563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98"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99"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4"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5" indent="-171445" algn="l" defTabSz="68577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3" indent="-171422" algn="l" defTabSz="685776"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18" indent="0" algn="l" defTabSz="685776"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1" indent="-171445" algn="l" defTabSz="68577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6" rtl="0" eaLnBrk="1" latinLnBrk="0" hangingPunct="1">
        <a:defRPr sz="1400" kern="1200">
          <a:solidFill>
            <a:schemeClr val="tx1"/>
          </a:solidFill>
          <a:latin typeface="+mn-lt"/>
          <a:ea typeface="+mn-ea"/>
          <a:cs typeface="+mn-cs"/>
        </a:defRPr>
      </a:lvl1pPr>
      <a:lvl2pPr marL="342886" algn="l" defTabSz="685776" rtl="0" eaLnBrk="1" latinLnBrk="0" hangingPunct="1">
        <a:defRPr sz="1400" kern="1200">
          <a:solidFill>
            <a:schemeClr val="tx1"/>
          </a:solidFill>
          <a:latin typeface="+mn-lt"/>
          <a:ea typeface="+mn-ea"/>
          <a:cs typeface="+mn-cs"/>
        </a:defRPr>
      </a:lvl2pPr>
      <a:lvl3pPr marL="685776" algn="l" defTabSz="685776" rtl="0" eaLnBrk="1" latinLnBrk="0" hangingPunct="1">
        <a:defRPr sz="1400" kern="1200">
          <a:solidFill>
            <a:schemeClr val="tx1"/>
          </a:solidFill>
          <a:latin typeface="+mn-lt"/>
          <a:ea typeface="+mn-ea"/>
          <a:cs typeface="+mn-cs"/>
        </a:defRPr>
      </a:lvl3pPr>
      <a:lvl4pPr marL="1028664" algn="l" defTabSz="685776" rtl="0" eaLnBrk="1" latinLnBrk="0" hangingPunct="1">
        <a:defRPr sz="1400" kern="1200">
          <a:solidFill>
            <a:schemeClr val="tx1"/>
          </a:solidFill>
          <a:latin typeface="+mn-lt"/>
          <a:ea typeface="+mn-ea"/>
          <a:cs typeface="+mn-cs"/>
        </a:defRPr>
      </a:lvl4pPr>
      <a:lvl5pPr marL="1371553" algn="l" defTabSz="685776" rtl="0" eaLnBrk="1" latinLnBrk="0" hangingPunct="1">
        <a:defRPr sz="1400" kern="1200">
          <a:solidFill>
            <a:schemeClr val="tx1"/>
          </a:solidFill>
          <a:latin typeface="+mn-lt"/>
          <a:ea typeface="+mn-ea"/>
          <a:cs typeface="+mn-cs"/>
        </a:defRPr>
      </a:lvl5pPr>
      <a:lvl6pPr marL="1714440" algn="l" defTabSz="685776" rtl="0" eaLnBrk="1" latinLnBrk="0" hangingPunct="1">
        <a:defRPr sz="1400" kern="1200">
          <a:solidFill>
            <a:schemeClr val="tx1"/>
          </a:solidFill>
          <a:latin typeface="+mn-lt"/>
          <a:ea typeface="+mn-ea"/>
          <a:cs typeface="+mn-cs"/>
        </a:defRPr>
      </a:lvl6pPr>
      <a:lvl7pPr marL="2057331" algn="l" defTabSz="685776" rtl="0" eaLnBrk="1" latinLnBrk="0" hangingPunct="1">
        <a:defRPr sz="1400" kern="1200">
          <a:solidFill>
            <a:schemeClr val="tx1"/>
          </a:solidFill>
          <a:latin typeface="+mn-lt"/>
          <a:ea typeface="+mn-ea"/>
          <a:cs typeface="+mn-cs"/>
        </a:defRPr>
      </a:lvl7pPr>
      <a:lvl8pPr marL="2400218" algn="l" defTabSz="685776" rtl="0" eaLnBrk="1" latinLnBrk="0" hangingPunct="1">
        <a:defRPr sz="1400" kern="1200">
          <a:solidFill>
            <a:schemeClr val="tx1"/>
          </a:solidFill>
          <a:latin typeface="+mn-lt"/>
          <a:ea typeface="+mn-ea"/>
          <a:cs typeface="+mn-cs"/>
        </a:defRPr>
      </a:lvl8pPr>
      <a:lvl9pPr marL="2743108" algn="l" defTabSz="685776"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80"/>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000000">
                    <a:alpha val="25000"/>
                  </a:srgbClr>
                </a:solidFill>
                <a:latin typeface="Arial"/>
                <a:cs typeface="CiscoSans Thin"/>
              </a:rPr>
              <a:pPr algn="r" defTabSz="610582">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718"/>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8766940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slow">
    <p:wipe/>
  </p:transition>
  <p:txStyles>
    <p:titleStyle>
      <a:lvl1pPr algn="l" defTabSz="6840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78"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56"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34"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12"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18" indent="-169818" algn="l" defTabSz="6840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79" indent="-215843" algn="l" defTabSz="6840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85" indent="-169818" algn="l" defTabSz="6840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04"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21"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26" indent="-171399" algn="l" defTabSz="6855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94" indent="-171376" algn="l" defTabSz="6855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80" indent="0" algn="l" defTabSz="6855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75" indent="-171399" algn="l" defTabSz="6855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94" rtl="0" eaLnBrk="1" latinLnBrk="0" hangingPunct="1">
        <a:defRPr sz="1400" kern="1200">
          <a:solidFill>
            <a:schemeClr val="tx1"/>
          </a:solidFill>
          <a:latin typeface="+mn-lt"/>
          <a:ea typeface="+mn-ea"/>
          <a:cs typeface="+mn-cs"/>
        </a:defRPr>
      </a:lvl1pPr>
      <a:lvl2pPr marL="342794" algn="l" defTabSz="685594" rtl="0" eaLnBrk="1" latinLnBrk="0" hangingPunct="1">
        <a:defRPr sz="1400" kern="1200">
          <a:solidFill>
            <a:schemeClr val="tx1"/>
          </a:solidFill>
          <a:latin typeface="+mn-lt"/>
          <a:ea typeface="+mn-ea"/>
          <a:cs typeface="+mn-cs"/>
        </a:defRPr>
      </a:lvl2pPr>
      <a:lvl3pPr marL="685594" algn="l" defTabSz="685594" rtl="0" eaLnBrk="1" latinLnBrk="0" hangingPunct="1">
        <a:defRPr sz="1400" kern="1200">
          <a:solidFill>
            <a:schemeClr val="tx1"/>
          </a:solidFill>
          <a:latin typeface="+mn-lt"/>
          <a:ea typeface="+mn-ea"/>
          <a:cs typeface="+mn-cs"/>
        </a:defRPr>
      </a:lvl3pPr>
      <a:lvl4pPr marL="1028391" algn="l" defTabSz="685594" rtl="0" eaLnBrk="1" latinLnBrk="0" hangingPunct="1">
        <a:defRPr sz="1400" kern="1200">
          <a:solidFill>
            <a:schemeClr val="tx1"/>
          </a:solidFill>
          <a:latin typeface="+mn-lt"/>
          <a:ea typeface="+mn-ea"/>
          <a:cs typeface="+mn-cs"/>
        </a:defRPr>
      </a:lvl4pPr>
      <a:lvl5pPr marL="1371189" algn="l" defTabSz="685594" rtl="0" eaLnBrk="1" latinLnBrk="0" hangingPunct="1">
        <a:defRPr sz="1400" kern="1200">
          <a:solidFill>
            <a:schemeClr val="tx1"/>
          </a:solidFill>
          <a:latin typeface="+mn-lt"/>
          <a:ea typeface="+mn-ea"/>
          <a:cs typeface="+mn-cs"/>
        </a:defRPr>
      </a:lvl5pPr>
      <a:lvl6pPr marL="1713983" algn="l" defTabSz="685594" rtl="0" eaLnBrk="1" latinLnBrk="0" hangingPunct="1">
        <a:defRPr sz="1400" kern="1200">
          <a:solidFill>
            <a:schemeClr val="tx1"/>
          </a:solidFill>
          <a:latin typeface="+mn-lt"/>
          <a:ea typeface="+mn-ea"/>
          <a:cs typeface="+mn-cs"/>
        </a:defRPr>
      </a:lvl6pPr>
      <a:lvl7pPr marL="2056783" algn="l" defTabSz="685594" rtl="0" eaLnBrk="1" latinLnBrk="0" hangingPunct="1">
        <a:defRPr sz="1400" kern="1200">
          <a:solidFill>
            <a:schemeClr val="tx1"/>
          </a:solidFill>
          <a:latin typeface="+mn-lt"/>
          <a:ea typeface="+mn-ea"/>
          <a:cs typeface="+mn-cs"/>
        </a:defRPr>
      </a:lvl7pPr>
      <a:lvl8pPr marL="2399580" algn="l" defTabSz="685594" rtl="0" eaLnBrk="1" latinLnBrk="0" hangingPunct="1">
        <a:defRPr sz="1400" kern="1200">
          <a:solidFill>
            <a:schemeClr val="tx1"/>
          </a:solidFill>
          <a:latin typeface="+mn-lt"/>
          <a:ea typeface="+mn-ea"/>
          <a:cs typeface="+mn-cs"/>
        </a:defRPr>
      </a:lvl8pPr>
      <a:lvl9pPr marL="2742378" algn="l" defTabSz="685594"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7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8" y="4742909"/>
            <a:ext cx="218414" cy="154518"/>
          </a:xfrm>
          <a:prstGeom prst="rect">
            <a:avLst/>
          </a:prstGeom>
          <a:noFill/>
          <a:ln w="9525" algn="ctr">
            <a:noFill/>
            <a:miter lim="800000"/>
            <a:headEnd/>
            <a:tailEnd/>
          </a:ln>
          <a:effectLst/>
        </p:spPr>
        <p:txBody>
          <a:bodyPr wrap="none" lIns="61570" tIns="30784" rIns="61570" bIns="30784" anchor="b">
            <a:spAutoFit/>
          </a:bodyPr>
          <a:lstStyle/>
          <a:p>
            <a:pPr algn="r" defTabSz="610582">
              <a:defRPr/>
            </a:pPr>
            <a:fld id="{4ABDCABE-3F10-B64C-92F1-862014417034}" type="slidenum">
              <a:rPr lang="en-US" sz="600">
                <a:solidFill>
                  <a:srgbClr val="000000">
                    <a:alpha val="25000"/>
                  </a:srgbClr>
                </a:solidFill>
                <a:latin typeface="Arial"/>
                <a:cs typeface="CiscoSans Thin"/>
              </a:rPr>
              <a:pPr algn="r" defTabSz="610582">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713"/>
            <a:ext cx="2658018" cy="154518"/>
          </a:xfrm>
          <a:prstGeom prst="rect">
            <a:avLst/>
          </a:prstGeom>
          <a:noFill/>
          <a:ln w="9525">
            <a:noFill/>
            <a:miter lim="800000"/>
            <a:headEnd/>
            <a:tailEnd/>
          </a:ln>
          <a:effectLst/>
        </p:spPr>
        <p:txBody>
          <a:bodyPr lIns="61570" tIns="30784" rIns="61570" bIns="30784" anchor="b">
            <a:spAutoFit/>
          </a:bodyPr>
          <a:lstStyle/>
          <a:p>
            <a:pPr defTabSz="610582">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293402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spd="slow">
    <p:wipe/>
  </p:transition>
  <p:txStyles>
    <p:titleStyle>
      <a:lvl1pPr algn="l" defTabSz="68403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078"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156"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234"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312" algn="l" defTabSz="68403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18" indent="-169818" algn="l" defTabSz="68403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679" indent="-215843" algn="l" defTabSz="68403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685" indent="-169818" algn="l" defTabSz="68403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04"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21" indent="-169818" algn="l" defTabSz="68403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626" indent="-171399" algn="l" defTabSz="685594"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594" indent="-171376" algn="l" defTabSz="685594"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580" indent="0" algn="l" defTabSz="685594" rtl="0" eaLnBrk="1" latinLnBrk="0" hangingPunct="1">
        <a:spcBef>
          <a:spcPct val="20000"/>
        </a:spcBef>
        <a:buFont typeface="Arial" pitchFamily="34" charset="0"/>
        <a:buNone/>
        <a:defRPr sz="1500" kern="1200">
          <a:solidFill>
            <a:schemeClr val="tx1"/>
          </a:solidFill>
          <a:latin typeface="+mn-lt"/>
          <a:ea typeface="+mn-ea"/>
          <a:cs typeface="+mn-cs"/>
        </a:defRPr>
      </a:lvl8pPr>
      <a:lvl9pPr marL="2913775" indent="-171399" algn="l" defTabSz="6855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94" rtl="0" eaLnBrk="1" latinLnBrk="0" hangingPunct="1">
        <a:defRPr sz="1400" kern="1200">
          <a:solidFill>
            <a:schemeClr val="tx1"/>
          </a:solidFill>
          <a:latin typeface="+mn-lt"/>
          <a:ea typeface="+mn-ea"/>
          <a:cs typeface="+mn-cs"/>
        </a:defRPr>
      </a:lvl1pPr>
      <a:lvl2pPr marL="342794" algn="l" defTabSz="685594" rtl="0" eaLnBrk="1" latinLnBrk="0" hangingPunct="1">
        <a:defRPr sz="1400" kern="1200">
          <a:solidFill>
            <a:schemeClr val="tx1"/>
          </a:solidFill>
          <a:latin typeface="+mn-lt"/>
          <a:ea typeface="+mn-ea"/>
          <a:cs typeface="+mn-cs"/>
        </a:defRPr>
      </a:lvl2pPr>
      <a:lvl3pPr marL="685594" algn="l" defTabSz="685594" rtl="0" eaLnBrk="1" latinLnBrk="0" hangingPunct="1">
        <a:defRPr sz="1400" kern="1200">
          <a:solidFill>
            <a:schemeClr val="tx1"/>
          </a:solidFill>
          <a:latin typeface="+mn-lt"/>
          <a:ea typeface="+mn-ea"/>
          <a:cs typeface="+mn-cs"/>
        </a:defRPr>
      </a:lvl3pPr>
      <a:lvl4pPr marL="1028391" algn="l" defTabSz="685594" rtl="0" eaLnBrk="1" latinLnBrk="0" hangingPunct="1">
        <a:defRPr sz="1400" kern="1200">
          <a:solidFill>
            <a:schemeClr val="tx1"/>
          </a:solidFill>
          <a:latin typeface="+mn-lt"/>
          <a:ea typeface="+mn-ea"/>
          <a:cs typeface="+mn-cs"/>
        </a:defRPr>
      </a:lvl4pPr>
      <a:lvl5pPr marL="1371189" algn="l" defTabSz="685594" rtl="0" eaLnBrk="1" latinLnBrk="0" hangingPunct="1">
        <a:defRPr sz="1400" kern="1200">
          <a:solidFill>
            <a:schemeClr val="tx1"/>
          </a:solidFill>
          <a:latin typeface="+mn-lt"/>
          <a:ea typeface="+mn-ea"/>
          <a:cs typeface="+mn-cs"/>
        </a:defRPr>
      </a:lvl5pPr>
      <a:lvl6pPr marL="1713983" algn="l" defTabSz="685594" rtl="0" eaLnBrk="1" latinLnBrk="0" hangingPunct="1">
        <a:defRPr sz="1400" kern="1200">
          <a:solidFill>
            <a:schemeClr val="tx1"/>
          </a:solidFill>
          <a:latin typeface="+mn-lt"/>
          <a:ea typeface="+mn-ea"/>
          <a:cs typeface="+mn-cs"/>
        </a:defRPr>
      </a:lvl6pPr>
      <a:lvl7pPr marL="2056783" algn="l" defTabSz="685594" rtl="0" eaLnBrk="1" latinLnBrk="0" hangingPunct="1">
        <a:defRPr sz="1400" kern="1200">
          <a:solidFill>
            <a:schemeClr val="tx1"/>
          </a:solidFill>
          <a:latin typeface="+mn-lt"/>
          <a:ea typeface="+mn-ea"/>
          <a:cs typeface="+mn-cs"/>
        </a:defRPr>
      </a:lvl7pPr>
      <a:lvl8pPr marL="2399580" algn="l" defTabSz="685594" rtl="0" eaLnBrk="1" latinLnBrk="0" hangingPunct="1">
        <a:defRPr sz="1400" kern="1200">
          <a:solidFill>
            <a:schemeClr val="tx1"/>
          </a:solidFill>
          <a:latin typeface="+mn-lt"/>
          <a:ea typeface="+mn-ea"/>
          <a:cs typeface="+mn-cs"/>
        </a:defRPr>
      </a:lvl8pPr>
      <a:lvl9pPr marL="2742378" algn="l" defTabSz="68559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3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xml"/><Relationship Id="rId1" Type="http://schemas.openxmlformats.org/officeDocument/2006/relationships/slideLayout" Target="../slideLayouts/slideLayout253.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26.xml"/></Relationships>
</file>

<file path=ppt/slides/_rels/slide1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48.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8.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315.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xml"/><Relationship Id="rId1" Type="http://schemas.openxmlformats.org/officeDocument/2006/relationships/slideLayout" Target="../slideLayouts/slideLayout314.xml"/></Relationships>
</file>

<file path=ppt/slides/_rels/slide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5143500"/>
          </a:xfrm>
          <a:prstGeom prst="rect">
            <a:avLst/>
          </a:prstGeom>
        </p:spPr>
      </p:pic>
      <p:sp>
        <p:nvSpPr>
          <p:cNvPr id="11" name="Text Placeholder 1"/>
          <p:cNvSpPr txBox="1">
            <a:spLocks/>
          </p:cNvSpPr>
          <p:nvPr/>
        </p:nvSpPr>
        <p:spPr bwMode="auto">
          <a:xfrm>
            <a:off x="1691702" y="3507854"/>
            <a:ext cx="7024265" cy="1357458"/>
          </a:xfrm>
          <a:prstGeom prst="rect">
            <a:avLst/>
          </a:prstGeom>
          <a:solidFill>
            <a:schemeClr val="accent1">
              <a:lumMod val="50000"/>
              <a:alpha val="54902"/>
            </a:schemeClr>
          </a:solidFill>
          <a:extLst/>
        </p:spPr>
        <p:txBody>
          <a:bodyPr lIns="91420" tIns="45710" rIns="91420" bIns="45710"/>
          <a:lstStyle>
            <a:lvl1pPr indent="0" defTabSz="684213" fontAlgn="base">
              <a:lnSpc>
                <a:spcPct val="95000"/>
              </a:lnSpc>
              <a:spcBef>
                <a:spcPts val="1075"/>
              </a:spcBef>
              <a:spcAft>
                <a:spcPct val="0"/>
              </a:spcAft>
              <a:buClr>
                <a:schemeClr val="tx2"/>
              </a:buClr>
              <a:buSzPct val="90000"/>
              <a:buFont typeface="Arial" panose="020B0604020202020204" pitchFamily="34" charset="0"/>
              <a:buNone/>
              <a:defRPr lang="en-US" sz="2400" baseline="0">
                <a:solidFill>
                  <a:srgbClr val="FFFFFE"/>
                </a:solidFill>
                <a:latin typeface="+mj-lt"/>
                <a:ea typeface="ＭＳ Ｐゴシック" charset="0"/>
                <a:cs typeface="CiscoSans"/>
              </a:defRPr>
            </a:lvl1pPr>
            <a:lvl2pPr marL="304781" indent="0" defTabSz="684213" fontAlgn="base">
              <a:lnSpc>
                <a:spcPct val="95000"/>
              </a:lnSpc>
              <a:spcBef>
                <a:spcPts val="600"/>
              </a:spcBef>
              <a:spcAft>
                <a:spcPct val="0"/>
              </a:spcAft>
              <a:buClr>
                <a:schemeClr val="tx2"/>
              </a:buClr>
              <a:buFont typeface="Arial" charset="0"/>
              <a:buNone/>
              <a:defRPr lang="en-US" sz="1400">
                <a:ea typeface="ＭＳ Ｐゴシック" charset="0"/>
                <a:cs typeface="CiscoSans"/>
              </a:defRPr>
            </a:lvl2pPr>
            <a:lvl3pPr marL="427401" indent="0" defTabSz="684213" fontAlgn="base">
              <a:lnSpc>
                <a:spcPct val="95000"/>
              </a:lnSpc>
              <a:spcBef>
                <a:spcPts val="625"/>
              </a:spcBef>
              <a:spcAft>
                <a:spcPct val="0"/>
              </a:spcAft>
              <a:buFont typeface="Arial" charset="0"/>
              <a:buNone/>
              <a:defRPr lang="en-US" sz="1200">
                <a:ea typeface="ＭＳ Ｐゴシック" charset="0"/>
                <a:cs typeface="CiscoSans"/>
              </a:defRPr>
            </a:lvl3pPr>
            <a:lvl4pPr marL="516694" indent="0" defTabSz="684213" fontAlgn="base">
              <a:lnSpc>
                <a:spcPct val="95000"/>
              </a:lnSpc>
              <a:spcBef>
                <a:spcPts val="625"/>
              </a:spcBef>
              <a:spcAft>
                <a:spcPct val="0"/>
              </a:spcAft>
              <a:buFont typeface="Arial" charset="0"/>
              <a:buNone/>
              <a:defRPr lang="en-US" sz="1100">
                <a:ea typeface="ＭＳ Ｐゴシック" charset="0"/>
                <a:cs typeface="CiscoSans"/>
              </a:defRPr>
            </a:lvl4pPr>
            <a:lvl5pPr marL="601221" indent="0" defTabSz="684213" fontAlgn="base">
              <a:lnSpc>
                <a:spcPct val="95000"/>
              </a:lnSpc>
              <a:spcBef>
                <a:spcPts val="625"/>
              </a:spcBef>
              <a:spcAft>
                <a:spcPct val="0"/>
              </a:spcAft>
              <a:buFont typeface="Arial" charset="0"/>
              <a:buNone/>
              <a:defRPr lang="en-US" sz="1100">
                <a:ea typeface="ＭＳ Ｐゴシック" charset="0"/>
                <a:cs typeface="CiscoSans"/>
              </a:defRPr>
            </a:lvl5pPr>
            <a:lvl6pPr marL="863856" indent="-171445" defTabSz="685777">
              <a:spcBef>
                <a:spcPts val="600"/>
              </a:spcBef>
              <a:buFont typeface="Arial" pitchFamily="34" charset="0"/>
              <a:buChar char="•"/>
              <a:defRPr sz="900" baseline="0"/>
            </a:lvl6pPr>
            <a:lvl7pPr marL="935844" indent="-171422" defTabSz="685777">
              <a:spcBef>
                <a:spcPts val="600"/>
              </a:spcBef>
              <a:buFont typeface="Arial" pitchFamily="34" charset="0"/>
              <a:buChar char="•"/>
              <a:defRPr sz="800" baseline="0"/>
            </a:lvl7pPr>
            <a:lvl8pPr marL="2400220" indent="0" defTabSz="685777">
              <a:spcBef>
                <a:spcPct val="20000"/>
              </a:spcBef>
              <a:buFont typeface="Arial" pitchFamily="34" charset="0"/>
              <a:buNone/>
              <a:defRPr sz="1500"/>
            </a:lvl8pPr>
            <a:lvl9pPr marL="2914553" indent="-171445" defTabSz="685777">
              <a:spcBef>
                <a:spcPct val="20000"/>
              </a:spcBef>
              <a:buFont typeface="Arial" pitchFamily="34" charset="0"/>
              <a:buChar char="•"/>
              <a:defRPr sz="1500"/>
            </a:lvl9pPr>
          </a:lstStyle>
          <a:p>
            <a:r>
              <a:rPr lang="es-ES" b="1" dirty="0"/>
              <a:t>Transformación </a:t>
            </a:r>
            <a:r>
              <a:rPr lang="es-ES" b="1" dirty="0" smtClean="0"/>
              <a:t>Digital</a:t>
            </a:r>
          </a:p>
          <a:p>
            <a:r>
              <a:rPr lang="es-ES" sz="2000" dirty="0" smtClean="0"/>
              <a:t>Federico Bisetti, </a:t>
            </a:r>
            <a:r>
              <a:rPr lang="es-ES" sz="2000" dirty="0" err="1" smtClean="0"/>
              <a:t>Territory</a:t>
            </a:r>
            <a:r>
              <a:rPr lang="es-ES" sz="2000" dirty="0" smtClean="0"/>
              <a:t> Business Manager</a:t>
            </a:r>
            <a:endParaRPr lang="es-ES" sz="2000" dirty="0" smtClean="0"/>
          </a:p>
          <a:p>
            <a:r>
              <a:rPr lang="es-ES" sz="2000" dirty="0" err="1" smtClean="0"/>
              <a:t>November</a:t>
            </a:r>
            <a:r>
              <a:rPr lang="es-ES" sz="2000" dirty="0" smtClean="0"/>
              <a:t> </a:t>
            </a:r>
            <a:r>
              <a:rPr lang="es-ES" sz="2000" dirty="0" smtClean="0"/>
              <a:t>2016 </a:t>
            </a:r>
          </a:p>
        </p:txBody>
      </p:sp>
      <p:pic>
        <p:nvPicPr>
          <p:cNvPr id="10" name="Picture 9"/>
          <p:cNvPicPr>
            <a:picLocks noChangeAspect="1"/>
          </p:cNvPicPr>
          <p:nvPr/>
        </p:nvPicPr>
        <p:blipFill>
          <a:blip r:embed="rId4"/>
          <a:stretch>
            <a:fillRect/>
          </a:stretch>
        </p:blipFill>
        <p:spPr>
          <a:xfrm flipH="1">
            <a:off x="8316416" y="4443958"/>
            <a:ext cx="323106" cy="323106"/>
          </a:xfrm>
          <a:prstGeom prst="rect">
            <a:avLst/>
          </a:prstGeom>
        </p:spPr>
      </p:pic>
      <p:pic>
        <p:nvPicPr>
          <p:cNvPr id="12" name="Picture 11"/>
          <p:cNvPicPr>
            <a:picLocks noChangeAspect="1"/>
          </p:cNvPicPr>
          <p:nvPr/>
        </p:nvPicPr>
        <p:blipFill rotWithShape="1">
          <a:blip r:embed="rId5"/>
          <a:srcRect l="7552" t="5336" r="8297" b="32680"/>
          <a:stretch/>
        </p:blipFill>
        <p:spPr>
          <a:xfrm>
            <a:off x="8316416" y="4011910"/>
            <a:ext cx="327074" cy="331268"/>
          </a:xfrm>
          <a:prstGeom prst="rect">
            <a:avLst/>
          </a:prstGeom>
        </p:spPr>
      </p:pic>
      <p:pic>
        <p:nvPicPr>
          <p:cNvPr id="15" name="Picture 14"/>
          <p:cNvPicPr>
            <a:picLocks noChangeAspect="1"/>
          </p:cNvPicPr>
          <p:nvPr/>
        </p:nvPicPr>
        <p:blipFill>
          <a:blip r:embed="rId6"/>
          <a:stretch>
            <a:fillRect/>
          </a:stretch>
        </p:blipFill>
        <p:spPr>
          <a:xfrm>
            <a:off x="8316416" y="3579862"/>
            <a:ext cx="387102" cy="387102"/>
          </a:xfrm>
          <a:prstGeom prst="rect">
            <a:avLst/>
          </a:prstGeom>
        </p:spPr>
      </p:pic>
      <p:pic>
        <p:nvPicPr>
          <p:cNvPr id="4" name="Picture 3"/>
          <p:cNvPicPr>
            <a:picLocks noChangeAspect="1"/>
          </p:cNvPicPr>
          <p:nvPr/>
        </p:nvPicPr>
        <p:blipFill>
          <a:blip r:embed="rId7"/>
          <a:stretch>
            <a:fillRect/>
          </a:stretch>
        </p:blipFill>
        <p:spPr>
          <a:xfrm>
            <a:off x="-180528" y="123478"/>
            <a:ext cx="2974712" cy="2067694"/>
          </a:xfrm>
          <a:prstGeom prst="rect">
            <a:avLst/>
          </a:prstGeom>
        </p:spPr>
      </p:pic>
    </p:spTree>
    <p:extLst>
      <p:ext uri="{BB962C8B-B14F-4D97-AF65-F5344CB8AC3E}">
        <p14:creationId xmlns:p14="http://schemas.microsoft.com/office/powerpoint/2010/main" val="399754634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7123" cy="5143500"/>
          </a:xfrm>
          <a:prstGeom prst="rect">
            <a:avLst/>
          </a:prstGeom>
        </p:spPr>
      </p:pic>
    </p:spTree>
    <p:extLst>
      <p:ext uri="{BB962C8B-B14F-4D97-AF65-F5344CB8AC3E}">
        <p14:creationId xmlns:p14="http://schemas.microsoft.com/office/powerpoint/2010/main" val="2113942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a:ext>
            </a:extLst>
          </a:blip>
          <a:srcRect r="3582"/>
          <a:stretch/>
        </p:blipFill>
        <p:spPr>
          <a:xfrm>
            <a:off x="-27786" y="0"/>
            <a:ext cx="9208298" cy="5380062"/>
          </a:xfrm>
          <a:prstGeom prst="rect">
            <a:avLst/>
          </a:prstGeom>
        </p:spPr>
      </p:pic>
      <p:pic>
        <p:nvPicPr>
          <p:cNvPr id="151" name="Picture 150" descr="network_150_gray.png"/>
          <p:cNvPicPr>
            <a:picLocks noChangeAspect="1"/>
          </p:cNvPicPr>
          <p:nvPr/>
        </p:nvPicPr>
        <p:blipFill rotWithShape="1">
          <a:blip r:embed="rId4">
            <a:alphaModFix amt="10000"/>
            <a:extLst>
              <a:ext uri="{28A0092B-C50C-407E-A947-70E740481C1C}">
                <a14:useLocalDpi xmlns:a14="http://schemas.microsoft.com/office/drawing/2010/main" val="0"/>
              </a:ext>
            </a:extLst>
          </a:blip>
          <a:srcRect l="12321" t="25800" r="17642"/>
          <a:stretch/>
        </p:blipFill>
        <p:spPr>
          <a:xfrm rot="16486271" flipV="1">
            <a:off x="810720" y="-2959193"/>
            <a:ext cx="6137334" cy="10766809"/>
          </a:xfrm>
          <a:prstGeom prst="rect">
            <a:avLst/>
          </a:prstGeom>
          <a:noFill/>
          <a:ln>
            <a:noFill/>
          </a:ln>
        </p:spPr>
      </p:pic>
      <p:sp>
        <p:nvSpPr>
          <p:cNvPr id="96" name="Rectangle 95"/>
          <p:cNvSpPr/>
          <p:nvPr/>
        </p:nvSpPr>
        <p:spPr>
          <a:xfrm>
            <a:off x="1857526" y="1733355"/>
            <a:ext cx="864149" cy="537050"/>
          </a:xfrm>
          <a:prstGeom prst="rect">
            <a:avLst/>
          </a:prstGeom>
        </p:spPr>
        <p:txBody>
          <a:bodyPr wrap="square" lIns="68498" tIns="34280" rIns="68498" bIns="34280">
            <a:spAutoFit/>
          </a:bodyPr>
          <a:lstStyle/>
          <a:p>
            <a:pPr algn="ctr" defTabSz="684869">
              <a:lnSpc>
                <a:spcPct val="95000"/>
              </a:lnSpc>
              <a:spcAft>
                <a:spcPts val="600"/>
              </a:spcAft>
              <a:defRPr/>
            </a:pPr>
            <a:r>
              <a:rPr lang="en-US" sz="2000" b="1" kern="0" smtClean="0">
                <a:solidFill>
                  <a:schemeClr val="bg1"/>
                </a:solidFill>
              </a:rPr>
              <a:t>200</a:t>
            </a:r>
            <a:br>
              <a:rPr lang="en-US" sz="2000" b="1" kern="0" smtClean="0">
                <a:solidFill>
                  <a:schemeClr val="bg1"/>
                </a:solidFill>
              </a:rPr>
            </a:br>
            <a:r>
              <a:rPr lang="en-US" sz="1200" kern="0" smtClean="0">
                <a:solidFill>
                  <a:schemeClr val="bg1"/>
                </a:solidFill>
              </a:rPr>
              <a:t>Cities</a:t>
            </a:r>
          </a:p>
        </p:txBody>
      </p:sp>
      <p:sp>
        <p:nvSpPr>
          <p:cNvPr id="106" name="Rectangle 105"/>
          <p:cNvSpPr/>
          <p:nvPr/>
        </p:nvSpPr>
        <p:spPr>
          <a:xfrm>
            <a:off x="3667832" y="1733355"/>
            <a:ext cx="1727902" cy="537050"/>
          </a:xfrm>
          <a:prstGeom prst="rect">
            <a:avLst/>
          </a:prstGeom>
        </p:spPr>
        <p:txBody>
          <a:bodyPr wrap="square" lIns="68498" tIns="34280" rIns="68498" bIns="34280">
            <a:spAutoFit/>
          </a:bodyPr>
          <a:lstStyle/>
          <a:p>
            <a:pPr algn="ctr" defTabSz="684869">
              <a:lnSpc>
                <a:spcPct val="95000"/>
              </a:lnSpc>
              <a:defRPr/>
            </a:pPr>
            <a:r>
              <a:rPr lang="en-US" sz="2000" b="1" kern="0" dirty="0" smtClean="0">
                <a:solidFill>
                  <a:schemeClr val="bg1"/>
                </a:solidFill>
              </a:rPr>
              <a:t>40 Million</a:t>
            </a:r>
            <a:r>
              <a:rPr lang="en-US" sz="1200" kern="0" dirty="0" smtClean="0">
                <a:solidFill>
                  <a:schemeClr val="bg1"/>
                </a:solidFill>
              </a:rPr>
              <a:t/>
            </a:r>
            <a:br>
              <a:rPr lang="en-US" sz="1200" kern="0" dirty="0" smtClean="0">
                <a:solidFill>
                  <a:schemeClr val="bg1"/>
                </a:solidFill>
              </a:rPr>
            </a:br>
            <a:r>
              <a:rPr lang="en-US" sz="1200" kern="0" dirty="0" smtClean="0">
                <a:solidFill>
                  <a:schemeClr val="bg1"/>
                </a:solidFill>
              </a:rPr>
              <a:t>Subscribers</a:t>
            </a:r>
            <a:endParaRPr lang="en-US" sz="1200" kern="0" dirty="0">
              <a:solidFill>
                <a:schemeClr val="bg1"/>
              </a:solidFill>
            </a:endParaRPr>
          </a:p>
        </p:txBody>
      </p:sp>
      <p:grpSp>
        <p:nvGrpSpPr>
          <p:cNvPr id="128" name="Group 127"/>
          <p:cNvGrpSpPr/>
          <p:nvPr/>
        </p:nvGrpSpPr>
        <p:grpSpPr>
          <a:xfrm>
            <a:off x="3460937" y="709206"/>
            <a:ext cx="2151063" cy="1911229"/>
            <a:chOff x="3755535" y="2199084"/>
            <a:chExt cx="2151063" cy="2166920"/>
          </a:xfrm>
        </p:grpSpPr>
        <p:sp>
          <p:nvSpPr>
            <p:cNvPr id="129" name="Rectangle 128"/>
            <p:cNvSpPr/>
            <p:nvPr/>
          </p:nvSpPr>
          <p:spPr>
            <a:xfrm>
              <a:off x="3755535" y="2514775"/>
              <a:ext cx="2151063" cy="1851229"/>
            </a:xfrm>
            <a:prstGeom prst="rect">
              <a:avLst/>
            </a:prstGeom>
            <a:gradFill flip="none" rotWithShape="1">
              <a:gsLst>
                <a:gs pos="0">
                  <a:schemeClr val="accent1">
                    <a:lumMod val="40000"/>
                    <a:lumOff val="60000"/>
                    <a:alpha val="85000"/>
                  </a:schemeClr>
                </a:gs>
                <a:gs pos="93000">
                  <a:schemeClr val="accent2">
                    <a:lumMod val="20000"/>
                    <a:lumOff val="80000"/>
                    <a:alpha val="70000"/>
                  </a:scheme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30" name="TextBox 129"/>
            <p:cNvSpPr txBox="1"/>
            <p:nvPr/>
          </p:nvSpPr>
          <p:spPr>
            <a:xfrm>
              <a:off x="4229164" y="3965291"/>
              <a:ext cx="1201712" cy="328597"/>
            </a:xfrm>
            <a:prstGeom prst="rect">
              <a:avLst/>
            </a:prstGeom>
            <a:noFill/>
          </p:spPr>
          <p:txBody>
            <a:bodyPr wrap="square" rtlCol="0">
              <a:spAutoFit/>
            </a:bodyPr>
            <a:lstStyle/>
            <a:p>
              <a:pPr algn="ctr">
                <a:lnSpc>
                  <a:spcPct val="90000"/>
                </a:lnSpc>
              </a:pPr>
              <a:r>
                <a:rPr lang="en-US" sz="1400" b="1" dirty="0" smtClean="0">
                  <a:solidFill>
                    <a:schemeClr val="tx1">
                      <a:lumMod val="50000"/>
                    </a:schemeClr>
                  </a:solidFill>
                </a:rPr>
                <a:t>Education</a:t>
              </a:r>
              <a:endParaRPr lang="en-US" sz="1400" b="1" dirty="0">
                <a:solidFill>
                  <a:schemeClr val="tx1">
                    <a:lumMod val="50000"/>
                  </a:schemeClr>
                </a:solidFill>
              </a:endParaRPr>
            </a:p>
          </p:txBody>
        </p:sp>
        <p:sp>
          <p:nvSpPr>
            <p:cNvPr id="131" name="TextBox 130"/>
            <p:cNvSpPr txBox="1"/>
            <p:nvPr/>
          </p:nvSpPr>
          <p:spPr>
            <a:xfrm>
              <a:off x="3755535" y="2199084"/>
              <a:ext cx="2149965" cy="383847"/>
            </a:xfrm>
            <a:prstGeom prst="rect">
              <a:avLst/>
            </a:prstGeom>
            <a:solidFill>
              <a:schemeClr val="accent1">
                <a:lumMod val="20000"/>
                <a:lumOff val="80000"/>
              </a:schemeClr>
            </a:solidFill>
          </p:spPr>
          <p:txBody>
            <a:bodyPr wrap="square" rtlCol="0">
              <a:spAutoFit/>
            </a:bodyPr>
            <a:lstStyle/>
            <a:p>
              <a:pPr algn="ctr"/>
              <a:r>
                <a:rPr lang="en-US" sz="1600" b="1" dirty="0" smtClean="0">
                  <a:solidFill>
                    <a:schemeClr val="tx1">
                      <a:lumMod val="50000"/>
                    </a:schemeClr>
                  </a:solidFill>
                </a:rPr>
                <a:t>Colombia</a:t>
              </a:r>
              <a:endParaRPr lang="en-US" sz="1600" b="1" dirty="0">
                <a:solidFill>
                  <a:schemeClr val="tx1">
                    <a:lumMod val="50000"/>
                  </a:schemeClr>
                </a:solidFill>
              </a:endParaRPr>
            </a:p>
          </p:txBody>
        </p:sp>
      </p:grpSp>
      <p:grpSp>
        <p:nvGrpSpPr>
          <p:cNvPr id="132" name="Group 131"/>
          <p:cNvGrpSpPr/>
          <p:nvPr/>
        </p:nvGrpSpPr>
        <p:grpSpPr>
          <a:xfrm>
            <a:off x="5860444" y="709206"/>
            <a:ext cx="2463800" cy="1911229"/>
            <a:chOff x="6093035" y="2199084"/>
            <a:chExt cx="2463800" cy="2166920"/>
          </a:xfrm>
        </p:grpSpPr>
        <p:sp>
          <p:nvSpPr>
            <p:cNvPr id="133" name="Rectangle 132"/>
            <p:cNvSpPr/>
            <p:nvPr/>
          </p:nvSpPr>
          <p:spPr>
            <a:xfrm>
              <a:off x="6250802" y="2514775"/>
              <a:ext cx="2151063" cy="1851229"/>
            </a:xfrm>
            <a:prstGeom prst="rect">
              <a:avLst/>
            </a:prstGeom>
            <a:gradFill flip="none" rotWithShape="1">
              <a:gsLst>
                <a:gs pos="0">
                  <a:schemeClr val="accent1">
                    <a:lumMod val="40000"/>
                    <a:lumOff val="60000"/>
                    <a:alpha val="85000"/>
                  </a:schemeClr>
                </a:gs>
                <a:gs pos="93000">
                  <a:schemeClr val="accent2">
                    <a:lumMod val="20000"/>
                    <a:lumOff val="80000"/>
                    <a:alpha val="70000"/>
                  </a:scheme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34" name="TextBox 133"/>
            <p:cNvSpPr txBox="1"/>
            <p:nvPr/>
          </p:nvSpPr>
          <p:spPr>
            <a:xfrm>
              <a:off x="6093035" y="3806901"/>
              <a:ext cx="2463800" cy="548436"/>
            </a:xfrm>
            <a:prstGeom prst="rect">
              <a:avLst/>
            </a:prstGeom>
            <a:noFill/>
          </p:spPr>
          <p:txBody>
            <a:bodyPr wrap="square" rtlCol="0">
              <a:spAutoFit/>
            </a:bodyPr>
            <a:lstStyle/>
            <a:p>
              <a:pPr algn="ctr">
                <a:lnSpc>
                  <a:spcPct val="90000"/>
                </a:lnSpc>
              </a:pPr>
              <a:r>
                <a:rPr lang="en-US" sz="1400" b="1" dirty="0" smtClean="0">
                  <a:solidFill>
                    <a:schemeClr val="tx1">
                      <a:lumMod val="50000"/>
                    </a:schemeClr>
                  </a:solidFill>
                </a:rPr>
                <a:t>Smart Cities &amp; </a:t>
              </a:r>
              <a:br>
                <a:rPr lang="en-US" sz="1400" b="1" dirty="0" smtClean="0">
                  <a:solidFill>
                    <a:schemeClr val="tx1">
                      <a:lumMod val="50000"/>
                    </a:schemeClr>
                  </a:solidFill>
                </a:rPr>
              </a:br>
              <a:r>
                <a:rPr lang="en-US" sz="1400" b="1" dirty="0" smtClean="0">
                  <a:solidFill>
                    <a:schemeClr val="tx1">
                      <a:lumMod val="50000"/>
                    </a:schemeClr>
                  </a:solidFill>
                </a:rPr>
                <a:t>Smart Stadiums</a:t>
              </a:r>
              <a:endParaRPr lang="en-US" sz="1400" b="1" dirty="0">
                <a:solidFill>
                  <a:schemeClr val="tx1">
                    <a:lumMod val="50000"/>
                  </a:schemeClr>
                </a:solidFill>
              </a:endParaRPr>
            </a:p>
          </p:txBody>
        </p:sp>
        <p:sp>
          <p:nvSpPr>
            <p:cNvPr id="135" name="TextBox 134"/>
            <p:cNvSpPr txBox="1"/>
            <p:nvPr/>
          </p:nvSpPr>
          <p:spPr>
            <a:xfrm>
              <a:off x="6250803" y="2199084"/>
              <a:ext cx="2150247" cy="383847"/>
            </a:xfrm>
            <a:prstGeom prst="rect">
              <a:avLst/>
            </a:prstGeom>
            <a:solidFill>
              <a:schemeClr val="accent1">
                <a:lumMod val="20000"/>
                <a:lumOff val="80000"/>
              </a:schemeClr>
            </a:solidFill>
          </p:spPr>
          <p:txBody>
            <a:bodyPr wrap="square" rtlCol="0">
              <a:spAutoFit/>
            </a:bodyPr>
            <a:lstStyle/>
            <a:p>
              <a:pPr algn="ctr"/>
              <a:r>
                <a:rPr lang="en-US" sz="1600" b="1" dirty="0" smtClean="0">
                  <a:solidFill>
                    <a:schemeClr val="tx1">
                      <a:lumMod val="50000"/>
                    </a:schemeClr>
                  </a:solidFill>
                </a:rPr>
                <a:t>Brazil</a:t>
              </a:r>
              <a:endParaRPr lang="en-US" sz="1600" b="1" dirty="0">
                <a:solidFill>
                  <a:schemeClr val="tx1">
                    <a:lumMod val="50000"/>
                  </a:schemeClr>
                </a:solidFill>
              </a:endParaRPr>
            </a:p>
          </p:txBody>
        </p:sp>
      </p:grpSp>
      <p:grpSp>
        <p:nvGrpSpPr>
          <p:cNvPr id="136" name="Group 135"/>
          <p:cNvGrpSpPr/>
          <p:nvPr/>
        </p:nvGrpSpPr>
        <p:grpSpPr>
          <a:xfrm>
            <a:off x="902069" y="709206"/>
            <a:ext cx="2152657" cy="1911229"/>
            <a:chOff x="1254117" y="2199084"/>
            <a:chExt cx="2152657" cy="2166920"/>
          </a:xfrm>
        </p:grpSpPr>
        <p:sp>
          <p:nvSpPr>
            <p:cNvPr id="137" name="Rectangle 136"/>
            <p:cNvSpPr/>
            <p:nvPr/>
          </p:nvSpPr>
          <p:spPr>
            <a:xfrm>
              <a:off x="1254118" y="2514775"/>
              <a:ext cx="2151063" cy="1851229"/>
            </a:xfrm>
            <a:prstGeom prst="rect">
              <a:avLst/>
            </a:prstGeom>
            <a:gradFill flip="none" rotWithShape="1">
              <a:gsLst>
                <a:gs pos="0">
                  <a:schemeClr val="accent1">
                    <a:lumMod val="40000"/>
                    <a:lumOff val="60000"/>
                    <a:alpha val="85000"/>
                  </a:schemeClr>
                </a:gs>
                <a:gs pos="93000">
                  <a:schemeClr val="accent2">
                    <a:lumMod val="20000"/>
                    <a:lumOff val="80000"/>
                    <a:alpha val="70000"/>
                  </a:scheme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38" name="TextBox 137"/>
            <p:cNvSpPr txBox="1"/>
            <p:nvPr/>
          </p:nvSpPr>
          <p:spPr>
            <a:xfrm>
              <a:off x="1427370" y="3958091"/>
              <a:ext cx="1815582" cy="328597"/>
            </a:xfrm>
            <a:prstGeom prst="rect">
              <a:avLst/>
            </a:prstGeom>
            <a:noFill/>
          </p:spPr>
          <p:txBody>
            <a:bodyPr wrap="square" rtlCol="0">
              <a:spAutoFit/>
            </a:bodyPr>
            <a:lstStyle/>
            <a:p>
              <a:pPr algn="ctr">
                <a:lnSpc>
                  <a:spcPct val="90000"/>
                </a:lnSpc>
              </a:pPr>
              <a:r>
                <a:rPr lang="en-US" sz="1400" b="1" dirty="0" smtClean="0">
                  <a:solidFill>
                    <a:schemeClr val="tx1">
                      <a:lumMod val="50000"/>
                    </a:schemeClr>
                  </a:solidFill>
                </a:rPr>
                <a:t>Country Mobility</a:t>
              </a:r>
              <a:endParaRPr lang="en-US" sz="1400" b="1" dirty="0">
                <a:solidFill>
                  <a:schemeClr val="tx1">
                    <a:lumMod val="50000"/>
                  </a:schemeClr>
                </a:solidFill>
              </a:endParaRPr>
            </a:p>
          </p:txBody>
        </p:sp>
        <p:sp>
          <p:nvSpPr>
            <p:cNvPr id="139" name="TextBox 138"/>
            <p:cNvSpPr txBox="1"/>
            <p:nvPr/>
          </p:nvSpPr>
          <p:spPr>
            <a:xfrm>
              <a:off x="1254117" y="2199084"/>
              <a:ext cx="2152657" cy="383847"/>
            </a:xfrm>
            <a:prstGeom prst="rect">
              <a:avLst/>
            </a:prstGeom>
            <a:solidFill>
              <a:schemeClr val="accent1">
                <a:lumMod val="20000"/>
                <a:lumOff val="80000"/>
              </a:schemeClr>
            </a:solidFill>
          </p:spPr>
          <p:txBody>
            <a:bodyPr wrap="square" rtlCol="0">
              <a:spAutoFit/>
            </a:bodyPr>
            <a:lstStyle/>
            <a:p>
              <a:pPr algn="ctr"/>
              <a:r>
                <a:rPr lang="en-US" sz="1600" b="1" dirty="0" smtClean="0">
                  <a:solidFill>
                    <a:schemeClr val="tx1">
                      <a:lumMod val="50000"/>
                    </a:schemeClr>
                  </a:solidFill>
                </a:rPr>
                <a:t>Mexico</a:t>
              </a:r>
              <a:endParaRPr lang="en-US" sz="1600" b="1" dirty="0">
                <a:solidFill>
                  <a:schemeClr val="tx1">
                    <a:lumMod val="50000"/>
                  </a:schemeClr>
                </a:solidFill>
              </a:endParaRPr>
            </a:p>
          </p:txBody>
        </p:sp>
      </p:grpSp>
      <p:pic>
        <p:nvPicPr>
          <p:cNvPr id="140" name="Picture 139" descr="SENA-logo-gree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1677" y="1182987"/>
            <a:ext cx="1035018" cy="1023573"/>
          </a:xfrm>
          <a:prstGeom prst="rect">
            <a:avLst/>
          </a:prstGeom>
        </p:spPr>
      </p:pic>
      <p:pic>
        <p:nvPicPr>
          <p:cNvPr id="141" name="Picture 140" descr="Screen shot 2015-04-13 at 9.30.53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9507" y="1150053"/>
            <a:ext cx="1688470" cy="944071"/>
          </a:xfrm>
          <a:prstGeom prst="rect">
            <a:avLst/>
          </a:prstGeom>
        </p:spPr>
      </p:pic>
      <p:pic>
        <p:nvPicPr>
          <p:cNvPr id="142" name="Picture 141" descr="Mexico Conectado Logo 680x400.jpeg"/>
          <p:cNvPicPr>
            <a:picLocks noChangeAspect="1"/>
          </p:cNvPicPr>
          <p:nvPr/>
        </p:nvPicPr>
        <p:blipFill>
          <a:blip r:embed="rId7"/>
          <a:stretch>
            <a:fillRect/>
          </a:stretch>
        </p:blipFill>
        <p:spPr>
          <a:xfrm>
            <a:off x="1177146" y="1240707"/>
            <a:ext cx="1602502" cy="940718"/>
          </a:xfrm>
          <a:prstGeom prst="rect">
            <a:avLst/>
          </a:prstGeom>
        </p:spPr>
      </p:pic>
      <p:grpSp>
        <p:nvGrpSpPr>
          <p:cNvPr id="143" name="Group 142"/>
          <p:cNvGrpSpPr/>
          <p:nvPr/>
        </p:nvGrpSpPr>
        <p:grpSpPr>
          <a:xfrm>
            <a:off x="1828810" y="2864658"/>
            <a:ext cx="2152657" cy="1911229"/>
            <a:chOff x="1254117" y="2199084"/>
            <a:chExt cx="2152657" cy="2166920"/>
          </a:xfrm>
        </p:grpSpPr>
        <p:sp>
          <p:nvSpPr>
            <p:cNvPr id="144" name="Rectangle 143"/>
            <p:cNvSpPr/>
            <p:nvPr/>
          </p:nvSpPr>
          <p:spPr>
            <a:xfrm>
              <a:off x="1254118" y="2514775"/>
              <a:ext cx="2151063" cy="1851229"/>
            </a:xfrm>
            <a:prstGeom prst="rect">
              <a:avLst/>
            </a:prstGeom>
            <a:gradFill flip="none" rotWithShape="1">
              <a:gsLst>
                <a:gs pos="0">
                  <a:schemeClr val="accent1">
                    <a:lumMod val="40000"/>
                    <a:lumOff val="60000"/>
                    <a:alpha val="85000"/>
                  </a:schemeClr>
                </a:gs>
                <a:gs pos="93000">
                  <a:schemeClr val="accent2">
                    <a:lumMod val="20000"/>
                    <a:lumOff val="80000"/>
                    <a:alpha val="70000"/>
                  </a:scheme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45" name="TextBox 144"/>
            <p:cNvSpPr txBox="1"/>
            <p:nvPr/>
          </p:nvSpPr>
          <p:spPr>
            <a:xfrm>
              <a:off x="1427370" y="3958091"/>
              <a:ext cx="1815582" cy="328597"/>
            </a:xfrm>
            <a:prstGeom prst="rect">
              <a:avLst/>
            </a:prstGeom>
            <a:noFill/>
          </p:spPr>
          <p:txBody>
            <a:bodyPr wrap="square" rtlCol="0">
              <a:spAutoFit/>
            </a:bodyPr>
            <a:lstStyle/>
            <a:p>
              <a:pPr algn="ctr">
                <a:lnSpc>
                  <a:spcPct val="90000"/>
                </a:lnSpc>
              </a:pPr>
              <a:r>
                <a:rPr lang="en-US" sz="1400" b="1" dirty="0" smtClean="0">
                  <a:solidFill>
                    <a:schemeClr val="tx1">
                      <a:lumMod val="50000"/>
                    </a:schemeClr>
                  </a:solidFill>
                </a:rPr>
                <a:t>Digital Bank</a:t>
              </a:r>
              <a:endParaRPr lang="en-US" sz="1400" b="1" dirty="0">
                <a:solidFill>
                  <a:schemeClr val="tx1">
                    <a:lumMod val="50000"/>
                  </a:schemeClr>
                </a:solidFill>
              </a:endParaRPr>
            </a:p>
          </p:txBody>
        </p:sp>
        <p:sp>
          <p:nvSpPr>
            <p:cNvPr id="146" name="TextBox 145"/>
            <p:cNvSpPr txBox="1"/>
            <p:nvPr/>
          </p:nvSpPr>
          <p:spPr>
            <a:xfrm>
              <a:off x="1254117" y="2199084"/>
              <a:ext cx="2152657" cy="383847"/>
            </a:xfrm>
            <a:prstGeom prst="rect">
              <a:avLst/>
            </a:prstGeom>
            <a:solidFill>
              <a:schemeClr val="accent1">
                <a:lumMod val="20000"/>
                <a:lumOff val="80000"/>
              </a:schemeClr>
            </a:solidFill>
          </p:spPr>
          <p:txBody>
            <a:bodyPr wrap="square" rtlCol="0">
              <a:spAutoFit/>
            </a:bodyPr>
            <a:lstStyle/>
            <a:p>
              <a:pPr algn="ctr"/>
              <a:r>
                <a:rPr lang="en-US" sz="1600" b="1" dirty="0" smtClean="0">
                  <a:solidFill>
                    <a:schemeClr val="tx1">
                      <a:lumMod val="50000"/>
                    </a:schemeClr>
                  </a:solidFill>
                </a:rPr>
                <a:t>Peru</a:t>
              </a:r>
              <a:endParaRPr lang="en-US" sz="1600" b="1" dirty="0">
                <a:solidFill>
                  <a:schemeClr val="tx1">
                    <a:lumMod val="50000"/>
                  </a:schemeClr>
                </a:solidFill>
              </a:endParaRPr>
            </a:p>
          </p:txBody>
        </p:sp>
      </p:grpSp>
      <p:pic>
        <p:nvPicPr>
          <p:cNvPr id="3" name="Picture 2"/>
          <p:cNvPicPr>
            <a:picLocks noChangeAspect="1"/>
          </p:cNvPicPr>
          <p:nvPr/>
        </p:nvPicPr>
        <p:blipFill>
          <a:blip r:embed="rId8"/>
          <a:stretch>
            <a:fillRect/>
          </a:stretch>
        </p:blipFill>
        <p:spPr>
          <a:xfrm>
            <a:off x="2069250" y="3726133"/>
            <a:ext cx="1598582" cy="347691"/>
          </a:xfrm>
          <a:prstGeom prst="rect">
            <a:avLst/>
          </a:prstGeom>
        </p:spPr>
      </p:pic>
      <p:grpSp>
        <p:nvGrpSpPr>
          <p:cNvPr id="147" name="Group 146"/>
          <p:cNvGrpSpPr/>
          <p:nvPr/>
        </p:nvGrpSpPr>
        <p:grpSpPr>
          <a:xfrm>
            <a:off x="4784115" y="2877144"/>
            <a:ext cx="2152657" cy="1911229"/>
            <a:chOff x="1254117" y="2199084"/>
            <a:chExt cx="2152657" cy="2166920"/>
          </a:xfrm>
        </p:grpSpPr>
        <p:sp>
          <p:nvSpPr>
            <p:cNvPr id="148" name="Rectangle 147"/>
            <p:cNvSpPr/>
            <p:nvPr/>
          </p:nvSpPr>
          <p:spPr>
            <a:xfrm>
              <a:off x="1254118" y="2514775"/>
              <a:ext cx="2151063" cy="1851229"/>
            </a:xfrm>
            <a:prstGeom prst="rect">
              <a:avLst/>
            </a:prstGeom>
            <a:gradFill flip="none" rotWithShape="1">
              <a:gsLst>
                <a:gs pos="0">
                  <a:schemeClr val="accent1">
                    <a:lumMod val="40000"/>
                    <a:lumOff val="60000"/>
                    <a:alpha val="85000"/>
                  </a:schemeClr>
                </a:gs>
                <a:gs pos="93000">
                  <a:schemeClr val="accent2">
                    <a:lumMod val="20000"/>
                    <a:lumOff val="80000"/>
                    <a:alpha val="70000"/>
                  </a:scheme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49" name="TextBox 148"/>
            <p:cNvSpPr txBox="1"/>
            <p:nvPr/>
          </p:nvSpPr>
          <p:spPr>
            <a:xfrm>
              <a:off x="1427370" y="3958091"/>
              <a:ext cx="1815582" cy="328597"/>
            </a:xfrm>
            <a:prstGeom prst="rect">
              <a:avLst/>
            </a:prstGeom>
            <a:noFill/>
          </p:spPr>
          <p:txBody>
            <a:bodyPr wrap="square" rtlCol="0">
              <a:spAutoFit/>
            </a:bodyPr>
            <a:lstStyle/>
            <a:p>
              <a:pPr algn="ctr">
                <a:lnSpc>
                  <a:spcPct val="90000"/>
                </a:lnSpc>
              </a:pPr>
              <a:r>
                <a:rPr lang="en-US" sz="1400" b="1" dirty="0" smtClean="0">
                  <a:solidFill>
                    <a:schemeClr val="tx1">
                      <a:lumMod val="50000"/>
                    </a:schemeClr>
                  </a:solidFill>
                </a:rPr>
                <a:t>Transportation</a:t>
              </a:r>
              <a:endParaRPr lang="en-US" sz="1400" b="1" dirty="0">
                <a:solidFill>
                  <a:schemeClr val="tx1">
                    <a:lumMod val="50000"/>
                  </a:schemeClr>
                </a:solidFill>
              </a:endParaRPr>
            </a:p>
          </p:txBody>
        </p:sp>
        <p:sp>
          <p:nvSpPr>
            <p:cNvPr id="150" name="TextBox 149"/>
            <p:cNvSpPr txBox="1"/>
            <p:nvPr/>
          </p:nvSpPr>
          <p:spPr>
            <a:xfrm>
              <a:off x="1254117" y="2199084"/>
              <a:ext cx="2152657" cy="383847"/>
            </a:xfrm>
            <a:prstGeom prst="rect">
              <a:avLst/>
            </a:prstGeom>
            <a:solidFill>
              <a:schemeClr val="accent1">
                <a:lumMod val="20000"/>
                <a:lumOff val="80000"/>
              </a:schemeClr>
            </a:solidFill>
          </p:spPr>
          <p:txBody>
            <a:bodyPr wrap="square" rtlCol="0">
              <a:spAutoFit/>
            </a:bodyPr>
            <a:lstStyle/>
            <a:p>
              <a:pPr algn="ctr"/>
              <a:r>
                <a:rPr lang="en-US" sz="1600" b="1" dirty="0" smtClean="0">
                  <a:solidFill>
                    <a:schemeClr val="tx1">
                      <a:lumMod val="50000"/>
                    </a:schemeClr>
                  </a:solidFill>
                </a:rPr>
                <a:t>Argentina</a:t>
              </a:r>
              <a:endParaRPr lang="en-US" sz="1600" b="1" dirty="0">
                <a:solidFill>
                  <a:schemeClr val="tx1">
                    <a:lumMod val="50000"/>
                  </a:schemeClr>
                </a:solidFill>
              </a:endParaRPr>
            </a:p>
          </p:txBody>
        </p:sp>
      </p:grpSp>
      <p:pic>
        <p:nvPicPr>
          <p:cNvPr id="4" name="Picture 3"/>
          <p:cNvPicPr>
            <a:picLocks noChangeAspect="1"/>
          </p:cNvPicPr>
          <p:nvPr/>
        </p:nvPicPr>
        <p:blipFill>
          <a:blip r:embed="rId9"/>
          <a:stretch>
            <a:fillRect/>
          </a:stretch>
        </p:blipFill>
        <p:spPr>
          <a:xfrm>
            <a:off x="5344853" y="3342254"/>
            <a:ext cx="1022756" cy="1012528"/>
          </a:xfrm>
          <a:prstGeom prst="rect">
            <a:avLst/>
          </a:prstGeom>
        </p:spPr>
      </p:pic>
      <p:sp>
        <p:nvSpPr>
          <p:cNvPr id="152" name="Title 1"/>
          <p:cNvSpPr txBox="1">
            <a:spLocks/>
          </p:cNvSpPr>
          <p:nvPr/>
        </p:nvSpPr>
        <p:spPr bwMode="auto">
          <a:xfrm>
            <a:off x="107463" y="34380"/>
            <a:ext cx="734485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defTabSz="684213" eaLnBrk="1" hangingPunct="1">
              <a:lnSpc>
                <a:spcPct val="80000"/>
              </a:lnSpc>
              <a:defRPr lang="en-US" sz="2400">
                <a:solidFill>
                  <a:srgbClr val="343434"/>
                </a:solidFill>
                <a:latin typeface="+mj-lt"/>
                <a:cs typeface="CiscoSans"/>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r>
              <a:rPr lang="en-US" sz="3200" dirty="0" err="1" smtClean="0">
                <a:solidFill>
                  <a:schemeClr val="tx2">
                    <a:lumMod val="75000"/>
                  </a:schemeClr>
                </a:solidFill>
                <a:latin typeface="Arial Narrow" charset="0"/>
                <a:ea typeface="Arial Narrow" charset="0"/>
                <a:cs typeface="Arial Narrow" charset="0"/>
              </a:rPr>
              <a:t>Está</a:t>
            </a:r>
            <a:r>
              <a:rPr lang="en-US" sz="3200" dirty="0" smtClean="0">
                <a:solidFill>
                  <a:schemeClr val="tx2">
                    <a:lumMod val="75000"/>
                  </a:schemeClr>
                </a:solidFill>
                <a:latin typeface="Arial Narrow" charset="0"/>
                <a:ea typeface="Arial Narrow" charset="0"/>
                <a:cs typeface="Arial Narrow" charset="0"/>
              </a:rPr>
              <a:t> </a:t>
            </a:r>
            <a:r>
              <a:rPr lang="en-US" sz="3200" dirty="0" err="1">
                <a:solidFill>
                  <a:schemeClr val="tx2">
                    <a:lumMod val="75000"/>
                  </a:schemeClr>
                </a:solidFill>
                <a:latin typeface="Arial Narrow" charset="0"/>
                <a:ea typeface="Arial Narrow" charset="0"/>
                <a:cs typeface="Arial Narrow" charset="0"/>
              </a:rPr>
              <a:t>sucediendo</a:t>
            </a:r>
            <a:r>
              <a:rPr lang="en-US" sz="3200" dirty="0">
                <a:solidFill>
                  <a:schemeClr val="tx2">
                    <a:lumMod val="75000"/>
                  </a:schemeClr>
                </a:solidFill>
                <a:latin typeface="Arial Narrow" charset="0"/>
                <a:ea typeface="Arial Narrow" charset="0"/>
                <a:cs typeface="Arial Narrow" charset="0"/>
              </a:rPr>
              <a:t> en </a:t>
            </a:r>
            <a:r>
              <a:rPr lang="en-US" sz="3200" dirty="0" err="1">
                <a:solidFill>
                  <a:schemeClr val="tx2">
                    <a:lumMod val="75000"/>
                  </a:schemeClr>
                </a:solidFill>
                <a:latin typeface="Arial Narrow" charset="0"/>
                <a:ea typeface="Arial Narrow" charset="0"/>
                <a:cs typeface="Arial Narrow" charset="0"/>
              </a:rPr>
              <a:t>nuestra</a:t>
            </a:r>
            <a:r>
              <a:rPr lang="en-US" sz="3200" dirty="0">
                <a:solidFill>
                  <a:schemeClr val="tx2">
                    <a:lumMod val="75000"/>
                  </a:schemeClr>
                </a:solidFill>
                <a:latin typeface="Arial Narrow" charset="0"/>
                <a:ea typeface="Arial Narrow" charset="0"/>
                <a:cs typeface="Arial Narrow" charset="0"/>
              </a:rPr>
              <a:t> </a:t>
            </a:r>
            <a:r>
              <a:rPr lang="en-US" sz="3200" dirty="0" err="1" smtClean="0">
                <a:solidFill>
                  <a:schemeClr val="tx2">
                    <a:lumMod val="75000"/>
                  </a:schemeClr>
                </a:solidFill>
                <a:latin typeface="Arial Narrow" charset="0"/>
                <a:ea typeface="Arial Narrow" charset="0"/>
                <a:cs typeface="Arial Narrow" charset="0"/>
              </a:rPr>
              <a:t>Región</a:t>
            </a:r>
            <a:endParaRPr lang="en-US" sz="3200" dirty="0">
              <a:solidFill>
                <a:schemeClr val="tx2">
                  <a:lumMod val="75000"/>
                </a:schemeClr>
              </a:solidFill>
              <a:latin typeface="Arial Narrow" charset="0"/>
              <a:ea typeface="Arial Narrow" charset="0"/>
              <a:cs typeface="Arial Narrow" charset="0"/>
            </a:endParaRPr>
          </a:p>
        </p:txBody>
      </p:sp>
    </p:spTree>
    <p:extLst>
      <p:ext uri="{BB962C8B-B14F-4D97-AF65-F5344CB8AC3E}">
        <p14:creationId xmlns:p14="http://schemas.microsoft.com/office/powerpoint/2010/main" val="133344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164554"/>
            <a:ext cx="9433048" cy="6263544"/>
          </a:xfrm>
          <a:prstGeom prst="rect">
            <a:avLst/>
          </a:prstGeom>
        </p:spPr>
      </p:pic>
      <p:pic>
        <p:nvPicPr>
          <p:cNvPr id="13" name="Picture 2" descr="C:\Users\spius\Pictures\cisco logo blue gradient.png"/>
          <p:cNvPicPr>
            <a:picLocks noChangeAspect="1" noChangeArrowheads="1"/>
          </p:cNvPicPr>
          <p:nvPr/>
        </p:nvPicPr>
        <p:blipFill>
          <a:blip r:embed="rId4"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prstClr val="white">
                    <a:alpha val="60000"/>
                  </a:prstClr>
                </a:solidFill>
                <a:latin typeface="Arial"/>
                <a:cs typeface="CiscoSans Thin"/>
              </a:rPr>
              <a:pPr algn="r" defTabSz="610744" fontAlgn="auto">
                <a:spcBef>
                  <a:spcPts val="0"/>
                </a:spcBef>
                <a:spcAft>
                  <a:spcPts val="0"/>
                </a:spcAft>
                <a:defRPr/>
              </a:pPr>
              <a:t>12</a:t>
            </a:fld>
            <a:endParaRPr lang="en-US" sz="600" dirty="0">
              <a:solidFill>
                <a:prstClr val="white">
                  <a:alpha val="60000"/>
                </a:prstClr>
              </a:solidFill>
              <a:latin typeface="Arial"/>
              <a:cs typeface="CiscoSans Thin"/>
            </a:endParaRPr>
          </a:p>
        </p:txBody>
      </p:sp>
      <p:sp>
        <p:nvSpPr>
          <p:cNvPr id="15"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smtClean="0">
                <a:solidFill>
                  <a:prstClr val="white">
                    <a:alpha val="60000"/>
                  </a:prstClr>
                </a:solidFill>
                <a:latin typeface="Arial"/>
                <a:cs typeface="CiscoSans Thin"/>
              </a:rPr>
              <a:t>© 2015  </a:t>
            </a:r>
            <a:r>
              <a:rPr lang="en-US" sz="600" dirty="0">
                <a:solidFill>
                  <a:prstClr val="white">
                    <a:alpha val="60000"/>
                  </a:prstClr>
                </a:solidFill>
                <a:latin typeface="Arial"/>
                <a:cs typeface="CiscoSans Thin"/>
              </a:rPr>
              <a:t>Cisco and/or its affiliates. All rights reserved.   Cisco Confidential</a:t>
            </a:r>
          </a:p>
        </p:txBody>
      </p:sp>
      <p:sp>
        <p:nvSpPr>
          <p:cNvPr id="3" name="Rectangle 2"/>
          <p:cNvSpPr/>
          <p:nvPr/>
        </p:nvSpPr>
        <p:spPr>
          <a:xfrm>
            <a:off x="827584" y="1563638"/>
            <a:ext cx="7128792" cy="1615827"/>
          </a:xfrm>
          <a:prstGeom prst="rect">
            <a:avLst/>
          </a:prstGeom>
          <a:solidFill>
            <a:schemeClr val="accent1">
              <a:alpha val="52941"/>
            </a:schemeClr>
          </a:solidFill>
        </p:spPr>
        <p:txBody>
          <a:bodyPr wrap="square">
            <a:spAutoFit/>
          </a:bodyPr>
          <a:lstStyle/>
          <a:p>
            <a:pPr>
              <a:spcBef>
                <a:spcPts val="1800"/>
              </a:spcBef>
            </a:pPr>
            <a:r>
              <a:rPr lang="es-AR" sz="2800" i="1" dirty="0" smtClean="0">
                <a:solidFill>
                  <a:schemeClr val="bg1"/>
                </a:solidFill>
              </a:rPr>
              <a:t>Para el 2020, </a:t>
            </a:r>
            <a:r>
              <a:rPr lang="es-AR" sz="2800" b="1" i="1" dirty="0" smtClean="0">
                <a:solidFill>
                  <a:schemeClr val="bg1"/>
                </a:solidFill>
              </a:rPr>
              <a:t>90%</a:t>
            </a:r>
            <a:r>
              <a:rPr lang="es-AR" sz="2800" i="1" dirty="0" smtClean="0">
                <a:solidFill>
                  <a:schemeClr val="bg1"/>
                </a:solidFill>
              </a:rPr>
              <a:t> del gasto en Tecnología </a:t>
            </a:r>
            <a:r>
              <a:rPr lang="es-AR" sz="2800" i="1" smtClean="0">
                <a:solidFill>
                  <a:schemeClr val="bg1"/>
                </a:solidFill>
              </a:rPr>
              <a:t>será controlado </a:t>
            </a:r>
            <a:r>
              <a:rPr lang="es-AR" sz="2800" b="1" i="1" smtClean="0">
                <a:solidFill>
                  <a:schemeClr val="bg1"/>
                </a:solidFill>
              </a:rPr>
              <a:t>fuera </a:t>
            </a:r>
            <a:r>
              <a:rPr lang="es-AR" sz="2800" b="1" i="1" dirty="0" smtClean="0">
                <a:solidFill>
                  <a:schemeClr val="bg1"/>
                </a:solidFill>
              </a:rPr>
              <a:t>de TI </a:t>
            </a:r>
          </a:p>
          <a:p>
            <a:pPr>
              <a:spcBef>
                <a:spcPts val="1800"/>
              </a:spcBef>
            </a:pPr>
            <a:r>
              <a:rPr lang="es-AR" sz="2800" i="1" dirty="0" smtClean="0">
                <a:solidFill>
                  <a:schemeClr val="bg1"/>
                </a:solidFill>
              </a:rPr>
              <a:t>(</a:t>
            </a:r>
            <a:r>
              <a:rPr lang="es-AR" sz="2800" i="1" dirty="0" err="1" smtClean="0">
                <a:solidFill>
                  <a:schemeClr val="bg1"/>
                </a:solidFill>
              </a:rPr>
              <a:t>Gartner</a:t>
            </a:r>
            <a:r>
              <a:rPr lang="es-AR" sz="2800" i="1" dirty="0" smtClean="0">
                <a:solidFill>
                  <a:schemeClr val="bg1"/>
                </a:solidFill>
              </a:rPr>
              <a:t>)</a:t>
            </a:r>
            <a:endParaRPr lang="es-AR" sz="2800" i="1" dirty="0">
              <a:solidFill>
                <a:schemeClr val="bg1"/>
              </a:solidFill>
            </a:endParaRPr>
          </a:p>
        </p:txBody>
      </p:sp>
      <p:sp>
        <p:nvSpPr>
          <p:cNvPr id="4" name="Title 3"/>
          <p:cNvSpPr>
            <a:spLocks noGrp="1"/>
          </p:cNvSpPr>
          <p:nvPr>
            <p:ph type="title"/>
          </p:nvPr>
        </p:nvSpPr>
        <p:spPr>
          <a:xfrm>
            <a:off x="4894806" y="267494"/>
            <a:ext cx="3851214" cy="731837"/>
          </a:xfrm>
        </p:spPr>
        <p:txBody>
          <a:bodyPr/>
          <a:lstStyle/>
          <a:p>
            <a:r>
              <a:rPr lang="es-AR" sz="3600" dirty="0" smtClean="0">
                <a:solidFill>
                  <a:schemeClr val="bg1"/>
                </a:solidFill>
              </a:rPr>
              <a:t>El Rol de TI</a:t>
            </a:r>
            <a:endParaRPr lang="en-US" sz="3600" dirty="0">
              <a:solidFill>
                <a:schemeClr val="bg1"/>
              </a:solidFill>
            </a:endParaRPr>
          </a:p>
        </p:txBody>
      </p:sp>
    </p:spTree>
    <p:extLst>
      <p:ext uri="{BB962C8B-B14F-4D97-AF65-F5344CB8AC3E}">
        <p14:creationId xmlns:p14="http://schemas.microsoft.com/office/powerpoint/2010/main" val="2673134348"/>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6" y="-990306"/>
            <a:ext cx="9252519" cy="6145330"/>
          </a:xfrm>
          <a:prstGeom prst="rect">
            <a:avLst/>
          </a:prstGeom>
        </p:spPr>
      </p:pic>
      <p:sp>
        <p:nvSpPr>
          <p:cNvPr id="80" name="TextBox 79"/>
          <p:cNvSpPr txBox="1"/>
          <p:nvPr/>
        </p:nvSpPr>
        <p:spPr>
          <a:xfrm>
            <a:off x="3366140" y="1743542"/>
            <a:ext cx="901681" cy="369332"/>
          </a:xfrm>
          <a:prstGeom prst="rect">
            <a:avLst/>
          </a:prstGeom>
          <a:noFill/>
        </p:spPr>
        <p:txBody>
          <a:bodyPr wrap="square" rtlCol="0">
            <a:spAutoFit/>
          </a:bodyPr>
          <a:lstStyle/>
          <a:p>
            <a:pPr lvl="0" algn="ctr"/>
            <a:endParaRPr lang="es-AR" b="1">
              <a:latin typeface="+mj-lt"/>
            </a:endParaRPr>
          </a:p>
        </p:txBody>
      </p:sp>
      <p:grpSp>
        <p:nvGrpSpPr>
          <p:cNvPr id="10" name="Group 28"/>
          <p:cNvGrpSpPr/>
          <p:nvPr/>
        </p:nvGrpSpPr>
        <p:grpSpPr>
          <a:xfrm>
            <a:off x="220033" y="267494"/>
            <a:ext cx="3991927" cy="506268"/>
            <a:chOff x="557213" y="3684297"/>
            <a:chExt cx="3574273" cy="959141"/>
          </a:xfrm>
        </p:grpSpPr>
        <p:sp>
          <p:nvSpPr>
            <p:cNvPr id="26" name="Rectangle 25"/>
            <p:cNvSpPr/>
            <p:nvPr/>
          </p:nvSpPr>
          <p:spPr>
            <a:xfrm>
              <a:off x="557213" y="3737693"/>
              <a:ext cx="3574273" cy="90574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mtClean="0"/>
            </a:p>
          </p:txBody>
        </p:sp>
        <p:sp>
          <p:nvSpPr>
            <p:cNvPr id="27" name="Rectangle 26"/>
            <p:cNvSpPr/>
            <p:nvPr/>
          </p:nvSpPr>
          <p:spPr>
            <a:xfrm>
              <a:off x="557213" y="3684297"/>
              <a:ext cx="3574273" cy="53395"/>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mtClean="0"/>
            </a:p>
          </p:txBody>
        </p:sp>
      </p:grpSp>
      <p:sp>
        <p:nvSpPr>
          <p:cNvPr id="5" name="TextBox 4"/>
          <p:cNvSpPr txBox="1"/>
          <p:nvPr/>
        </p:nvSpPr>
        <p:spPr>
          <a:xfrm>
            <a:off x="447069" y="350054"/>
            <a:ext cx="3137511" cy="369332"/>
          </a:xfrm>
          <a:prstGeom prst="rect">
            <a:avLst/>
          </a:prstGeom>
          <a:noFill/>
        </p:spPr>
        <p:txBody>
          <a:bodyPr wrap="square" rtlCol="0" anchor="t">
            <a:spAutoFit/>
          </a:bodyPr>
          <a:lstStyle/>
          <a:p>
            <a:pPr algn="ctr" defTabSz="457200" fontAlgn="base">
              <a:spcBef>
                <a:spcPct val="0"/>
              </a:spcBef>
              <a:spcAft>
                <a:spcPct val="0"/>
              </a:spcAft>
            </a:pPr>
            <a:r>
              <a:rPr lang="es-AR" b="1" smtClean="0">
                <a:solidFill>
                  <a:srgbClr val="FFFFFF"/>
                </a:solidFill>
              </a:rPr>
              <a:t>Transiciones Tecnológicas</a:t>
            </a:r>
            <a:endParaRPr lang="es-AR" b="1">
              <a:solidFill>
                <a:srgbClr val="FFFFFF"/>
              </a:solidFill>
            </a:endParaRPr>
          </a:p>
        </p:txBody>
      </p:sp>
      <p:grpSp>
        <p:nvGrpSpPr>
          <p:cNvPr id="11" name="Group 29"/>
          <p:cNvGrpSpPr/>
          <p:nvPr/>
        </p:nvGrpSpPr>
        <p:grpSpPr>
          <a:xfrm>
            <a:off x="4794573" y="267494"/>
            <a:ext cx="4025899" cy="506268"/>
            <a:chOff x="557213" y="3684297"/>
            <a:chExt cx="3574273" cy="959141"/>
          </a:xfrm>
        </p:grpSpPr>
        <p:sp>
          <p:nvSpPr>
            <p:cNvPr id="31" name="Rectangle 30"/>
            <p:cNvSpPr/>
            <p:nvPr/>
          </p:nvSpPr>
          <p:spPr>
            <a:xfrm>
              <a:off x="557213" y="3737693"/>
              <a:ext cx="3574273" cy="90574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mtClean="0"/>
            </a:p>
          </p:txBody>
        </p:sp>
        <p:sp>
          <p:nvSpPr>
            <p:cNvPr id="32" name="Rectangle 31"/>
            <p:cNvSpPr/>
            <p:nvPr/>
          </p:nvSpPr>
          <p:spPr>
            <a:xfrm>
              <a:off x="557213" y="3684297"/>
              <a:ext cx="3574273" cy="53395"/>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mtClean="0"/>
            </a:p>
          </p:txBody>
        </p:sp>
      </p:grpSp>
      <p:sp>
        <p:nvSpPr>
          <p:cNvPr id="33" name="TextBox 32"/>
          <p:cNvSpPr txBox="1"/>
          <p:nvPr/>
        </p:nvSpPr>
        <p:spPr>
          <a:xfrm>
            <a:off x="5135776" y="388335"/>
            <a:ext cx="3211165" cy="323165"/>
          </a:xfrm>
          <a:prstGeom prst="rect">
            <a:avLst/>
          </a:prstGeom>
          <a:noFill/>
        </p:spPr>
        <p:txBody>
          <a:bodyPr wrap="square" lIns="91440" tIns="0" rtlCol="0" anchor="t">
            <a:spAutoFit/>
          </a:bodyPr>
          <a:lstStyle/>
          <a:p>
            <a:pPr algn="ctr" defTabSz="457200" fontAlgn="base">
              <a:spcBef>
                <a:spcPct val="0"/>
              </a:spcBef>
              <a:spcAft>
                <a:spcPct val="0"/>
              </a:spcAft>
            </a:pPr>
            <a:r>
              <a:rPr lang="es-AR" b="1" smtClean="0">
                <a:solidFill>
                  <a:srgbClr val="FFFFFF"/>
                </a:solidFill>
              </a:rPr>
              <a:t>Imperativos del Negocio</a:t>
            </a:r>
            <a:endParaRPr lang="es-AR" b="1">
              <a:solidFill>
                <a:srgbClr val="FFFFFF"/>
              </a:solidFill>
            </a:endParaRPr>
          </a:p>
        </p:txBody>
      </p:sp>
      <p:sp>
        <p:nvSpPr>
          <p:cNvPr id="42" name="Rounded Rectangle 41"/>
          <p:cNvSpPr/>
          <p:nvPr/>
        </p:nvSpPr>
        <p:spPr>
          <a:xfrm>
            <a:off x="1733476" y="1062121"/>
            <a:ext cx="1254348" cy="540905"/>
          </a:xfrm>
          <a:prstGeom prst="roundRect">
            <a:avLst/>
          </a:prstGeom>
          <a:ln w="28575">
            <a:solidFill>
              <a:srgbClr val="00B0F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dirty="0" smtClean="0">
                <a:solidFill>
                  <a:srgbClr val="FFFFFF"/>
                </a:solidFill>
                <a:latin typeface="+mj-lt"/>
              </a:rPr>
              <a:t>Movilidad / Video</a:t>
            </a:r>
          </a:p>
        </p:txBody>
      </p:sp>
      <p:sp>
        <p:nvSpPr>
          <p:cNvPr id="43" name="Rounded Rectangle 42"/>
          <p:cNvSpPr/>
          <p:nvPr/>
        </p:nvSpPr>
        <p:spPr>
          <a:xfrm>
            <a:off x="230784" y="1541454"/>
            <a:ext cx="1254348" cy="540905"/>
          </a:xfrm>
          <a:prstGeom prst="roundRect">
            <a:avLst/>
          </a:prstGeom>
          <a:ln w="28575">
            <a:solidFill>
              <a:srgbClr val="00B0F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Cloud</a:t>
            </a:r>
          </a:p>
        </p:txBody>
      </p:sp>
      <p:sp>
        <p:nvSpPr>
          <p:cNvPr id="44" name="Rounded Rectangle 43"/>
          <p:cNvSpPr/>
          <p:nvPr/>
        </p:nvSpPr>
        <p:spPr>
          <a:xfrm>
            <a:off x="243310" y="2482859"/>
            <a:ext cx="1254348" cy="540905"/>
          </a:xfrm>
          <a:prstGeom prst="roundRect">
            <a:avLst/>
          </a:prstGeom>
          <a:ln w="28575">
            <a:solidFill>
              <a:srgbClr val="00B0F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Big Data - Analíticos</a:t>
            </a:r>
          </a:p>
        </p:txBody>
      </p:sp>
      <p:sp>
        <p:nvSpPr>
          <p:cNvPr id="45" name="Rounded Rectangle 44"/>
          <p:cNvSpPr/>
          <p:nvPr/>
        </p:nvSpPr>
        <p:spPr>
          <a:xfrm>
            <a:off x="1680123" y="1889242"/>
            <a:ext cx="1254348" cy="540905"/>
          </a:xfrm>
          <a:prstGeom prst="roundRect">
            <a:avLst/>
          </a:prstGeom>
          <a:ln w="28575">
            <a:solidFill>
              <a:srgbClr val="00B0F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Nuevas Aplicaciones</a:t>
            </a:r>
          </a:p>
        </p:txBody>
      </p:sp>
      <p:sp>
        <p:nvSpPr>
          <p:cNvPr id="46" name="Rounded Rectangle 45"/>
          <p:cNvSpPr/>
          <p:nvPr/>
        </p:nvSpPr>
        <p:spPr>
          <a:xfrm>
            <a:off x="1675396" y="3076477"/>
            <a:ext cx="1254348" cy="540905"/>
          </a:xfrm>
          <a:prstGeom prst="roundRect">
            <a:avLst/>
          </a:prstGeom>
          <a:ln w="28575">
            <a:solidFill>
              <a:srgbClr val="00B0F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IoT</a:t>
            </a:r>
          </a:p>
        </p:txBody>
      </p:sp>
      <p:sp>
        <p:nvSpPr>
          <p:cNvPr id="48" name="Rounded Rectangle 47"/>
          <p:cNvSpPr/>
          <p:nvPr/>
        </p:nvSpPr>
        <p:spPr>
          <a:xfrm>
            <a:off x="6156176" y="1075211"/>
            <a:ext cx="1440160" cy="540905"/>
          </a:xfrm>
          <a:prstGeom prst="roundRect">
            <a:avLst/>
          </a:prstGeom>
          <a:ln w="28575">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dirty="0" smtClean="0">
                <a:solidFill>
                  <a:srgbClr val="FFFFFF"/>
                </a:solidFill>
                <a:latin typeface="+mj-lt"/>
              </a:rPr>
              <a:t>Crecimiento &amp; Productividad</a:t>
            </a:r>
          </a:p>
        </p:txBody>
      </p:sp>
      <p:sp>
        <p:nvSpPr>
          <p:cNvPr id="49" name="Rounded Rectangle 48"/>
          <p:cNvSpPr/>
          <p:nvPr/>
        </p:nvSpPr>
        <p:spPr>
          <a:xfrm>
            <a:off x="7607360" y="1618790"/>
            <a:ext cx="1357127" cy="664928"/>
          </a:xfrm>
          <a:prstGeom prst="roundRect">
            <a:avLst/>
          </a:prstGeom>
          <a:ln w="28575">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dirty="0" smtClean="0">
                <a:solidFill>
                  <a:srgbClr val="FFFFFF"/>
                </a:solidFill>
                <a:latin typeface="+mj-lt"/>
              </a:rPr>
              <a:t>Nuevos Modelos de Negocios</a:t>
            </a:r>
          </a:p>
        </p:txBody>
      </p:sp>
      <p:sp>
        <p:nvSpPr>
          <p:cNvPr id="50" name="Rounded Rectangle 49"/>
          <p:cNvSpPr/>
          <p:nvPr/>
        </p:nvSpPr>
        <p:spPr>
          <a:xfrm>
            <a:off x="7637604" y="2482860"/>
            <a:ext cx="1254348" cy="540905"/>
          </a:xfrm>
          <a:prstGeom prst="roundRect">
            <a:avLst/>
          </a:prstGeom>
          <a:ln w="28575">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Compliance</a:t>
            </a:r>
          </a:p>
        </p:txBody>
      </p:sp>
      <p:sp>
        <p:nvSpPr>
          <p:cNvPr id="51" name="Rounded Rectangle 50"/>
          <p:cNvSpPr/>
          <p:nvPr/>
        </p:nvSpPr>
        <p:spPr>
          <a:xfrm>
            <a:off x="6156176" y="2082359"/>
            <a:ext cx="1254348" cy="540905"/>
          </a:xfrm>
          <a:prstGeom prst="roundRect">
            <a:avLst/>
          </a:prstGeom>
          <a:ln w="28575">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Experiencia del Usuario</a:t>
            </a:r>
          </a:p>
        </p:txBody>
      </p:sp>
      <p:sp>
        <p:nvSpPr>
          <p:cNvPr id="52" name="Rounded Rectangle 51"/>
          <p:cNvSpPr/>
          <p:nvPr/>
        </p:nvSpPr>
        <p:spPr>
          <a:xfrm>
            <a:off x="6156176" y="3076478"/>
            <a:ext cx="1254348" cy="540905"/>
          </a:xfrm>
          <a:prstGeom prst="roundRect">
            <a:avLst/>
          </a:prstGeom>
          <a:ln w="28575">
            <a:solidFill>
              <a:srgbClr val="92D050"/>
            </a:solidFill>
          </a:ln>
        </p:spPr>
        <p:style>
          <a:lnRef idx="1">
            <a:schemeClr val="dk1"/>
          </a:lnRef>
          <a:fillRef idx="3">
            <a:schemeClr val="dk1"/>
          </a:fillRef>
          <a:effectRef idx="2">
            <a:schemeClr val="dk1"/>
          </a:effectRef>
          <a:fontRef idx="minor">
            <a:schemeClr val="lt1"/>
          </a:fontRef>
        </p:style>
        <p:txBody>
          <a:bodyPr rtlCol="0" anchor="ctr"/>
          <a:lstStyle/>
          <a:p>
            <a:pPr algn="ctr" defTabSz="457200" fontAlgn="base">
              <a:spcBef>
                <a:spcPct val="0"/>
              </a:spcBef>
              <a:spcAft>
                <a:spcPct val="0"/>
              </a:spcAft>
            </a:pPr>
            <a:r>
              <a:rPr lang="es-AR" sz="1400" smtClean="0">
                <a:solidFill>
                  <a:srgbClr val="FFFFFF"/>
                </a:solidFill>
                <a:latin typeface="+mj-lt"/>
              </a:rPr>
              <a:t>Expansion</a:t>
            </a:r>
          </a:p>
        </p:txBody>
      </p:sp>
      <p:grpSp>
        <p:nvGrpSpPr>
          <p:cNvPr id="70" name="Group 69"/>
          <p:cNvGrpSpPr/>
          <p:nvPr/>
        </p:nvGrpSpPr>
        <p:grpSpPr>
          <a:xfrm>
            <a:off x="2771048" y="1352611"/>
            <a:ext cx="3608951" cy="2075940"/>
            <a:chOff x="2771048" y="1352611"/>
            <a:chExt cx="3608951" cy="2075940"/>
          </a:xfrm>
        </p:grpSpPr>
        <p:sp>
          <p:nvSpPr>
            <p:cNvPr id="71" name="Isosceles Triangle 38"/>
            <p:cNvSpPr/>
            <p:nvPr/>
          </p:nvSpPr>
          <p:spPr>
            <a:xfrm rot="13500000">
              <a:off x="5483845" y="1427645"/>
              <a:ext cx="670759" cy="1121549"/>
            </a:xfrm>
            <a:custGeom>
              <a:avLst/>
              <a:gdLst>
                <a:gd name="connsiteX0" fmla="*/ 0 w 454567"/>
                <a:gd name="connsiteY0" fmla="*/ 1219200 h 1219200"/>
                <a:gd name="connsiteX1" fmla="*/ 227284 w 454567"/>
                <a:gd name="connsiteY1" fmla="*/ 0 h 1219200"/>
                <a:gd name="connsiteX2" fmla="*/ 454567 w 454567"/>
                <a:gd name="connsiteY2" fmla="*/ 1219200 h 1219200"/>
                <a:gd name="connsiteX3" fmla="*/ 0 w 454567"/>
                <a:gd name="connsiteY3" fmla="*/ 1219200 h 1219200"/>
                <a:gd name="connsiteX0" fmla="*/ 0 w 375542"/>
                <a:gd name="connsiteY0" fmla="*/ 1039595 h 1219200"/>
                <a:gd name="connsiteX1" fmla="*/ 148259 w 375542"/>
                <a:gd name="connsiteY1" fmla="*/ 0 h 1219200"/>
                <a:gd name="connsiteX2" fmla="*/ 375542 w 375542"/>
                <a:gd name="connsiteY2" fmla="*/ 1219200 h 1219200"/>
                <a:gd name="connsiteX3" fmla="*/ 0 w 375542"/>
                <a:gd name="connsiteY3" fmla="*/ 1039595 h 1219200"/>
                <a:gd name="connsiteX0" fmla="*/ 0 w 274964"/>
                <a:gd name="connsiteY0" fmla="*/ 1039595 h 1312595"/>
                <a:gd name="connsiteX1" fmla="*/ 148259 w 274964"/>
                <a:gd name="connsiteY1" fmla="*/ 0 h 1312595"/>
                <a:gd name="connsiteX2" fmla="*/ 274964 w 274964"/>
                <a:gd name="connsiteY2" fmla="*/ 1312595 h 1312595"/>
                <a:gd name="connsiteX3" fmla="*/ 0 w 274964"/>
                <a:gd name="connsiteY3" fmla="*/ 1039595 h 1312595"/>
                <a:gd name="connsiteX0" fmla="*/ 0 w 231859"/>
                <a:gd name="connsiteY0" fmla="*/ 987423 h 1312595"/>
                <a:gd name="connsiteX1" fmla="*/ 105154 w 231859"/>
                <a:gd name="connsiteY1" fmla="*/ 0 h 1312595"/>
                <a:gd name="connsiteX2" fmla="*/ 231859 w 231859"/>
                <a:gd name="connsiteY2" fmla="*/ 1312595 h 1312595"/>
                <a:gd name="connsiteX3" fmla="*/ 0 w 231859"/>
                <a:gd name="connsiteY3" fmla="*/ 987423 h 1312595"/>
                <a:gd name="connsiteX0" fmla="*/ 0 w 458398"/>
                <a:gd name="connsiteY0" fmla="*/ 987423 h 1586782"/>
                <a:gd name="connsiteX1" fmla="*/ 105154 w 458398"/>
                <a:gd name="connsiteY1" fmla="*/ 0 h 1586782"/>
                <a:gd name="connsiteX2" fmla="*/ 458398 w 458398"/>
                <a:gd name="connsiteY2" fmla="*/ 1586782 h 1586782"/>
                <a:gd name="connsiteX3" fmla="*/ 0 w 458398"/>
                <a:gd name="connsiteY3" fmla="*/ 987423 h 1586782"/>
                <a:gd name="connsiteX0" fmla="*/ 0 w 651900"/>
                <a:gd name="connsiteY0" fmla="*/ 667535 h 1586782"/>
                <a:gd name="connsiteX1" fmla="*/ 298656 w 651900"/>
                <a:gd name="connsiteY1" fmla="*/ 0 h 1586782"/>
                <a:gd name="connsiteX2" fmla="*/ 651900 w 651900"/>
                <a:gd name="connsiteY2" fmla="*/ 1586782 h 1586782"/>
                <a:gd name="connsiteX3" fmla="*/ 0 w 651900"/>
                <a:gd name="connsiteY3" fmla="*/ 667535 h 1586782"/>
                <a:gd name="connsiteX0" fmla="*/ 0 w 655942"/>
                <a:gd name="connsiteY0" fmla="*/ 667535 h 1551381"/>
                <a:gd name="connsiteX1" fmla="*/ 298656 w 655942"/>
                <a:gd name="connsiteY1" fmla="*/ 0 h 1551381"/>
                <a:gd name="connsiteX2" fmla="*/ 655942 w 655942"/>
                <a:gd name="connsiteY2" fmla="*/ 1551380 h 1551381"/>
                <a:gd name="connsiteX3" fmla="*/ 0 w 655942"/>
                <a:gd name="connsiteY3" fmla="*/ 667535 h 1551381"/>
                <a:gd name="connsiteX0" fmla="*/ 0 w 670759"/>
                <a:gd name="connsiteY0" fmla="*/ 632131 h 1551380"/>
                <a:gd name="connsiteX1" fmla="*/ 313473 w 670759"/>
                <a:gd name="connsiteY1" fmla="*/ 0 h 1551380"/>
                <a:gd name="connsiteX2" fmla="*/ 670759 w 670759"/>
                <a:gd name="connsiteY2" fmla="*/ 1551380 h 1551380"/>
                <a:gd name="connsiteX3" fmla="*/ 0 w 670759"/>
                <a:gd name="connsiteY3" fmla="*/ 632131 h 1551380"/>
              </a:gdLst>
              <a:ahLst/>
              <a:cxnLst>
                <a:cxn ang="0">
                  <a:pos x="connsiteX0" y="connsiteY0"/>
                </a:cxn>
                <a:cxn ang="0">
                  <a:pos x="connsiteX1" y="connsiteY1"/>
                </a:cxn>
                <a:cxn ang="0">
                  <a:pos x="connsiteX2" y="connsiteY2"/>
                </a:cxn>
                <a:cxn ang="0">
                  <a:pos x="connsiteX3" y="connsiteY3"/>
                </a:cxn>
              </a:cxnLst>
              <a:rect l="l" t="t" r="r" b="b"/>
              <a:pathLst>
                <a:path w="670759" h="1551380">
                  <a:moveTo>
                    <a:pt x="0" y="632131"/>
                  </a:moveTo>
                  <a:lnTo>
                    <a:pt x="313473" y="0"/>
                  </a:lnTo>
                  <a:lnTo>
                    <a:pt x="670759" y="1551380"/>
                  </a:lnTo>
                  <a:lnTo>
                    <a:pt x="0" y="632131"/>
                  </a:lnTo>
                  <a:close/>
                </a:path>
              </a:pathLst>
            </a:custGeom>
            <a:gradFill flip="none" rotWithShape="1">
              <a:gsLst>
                <a:gs pos="87000">
                  <a:schemeClr val="tx1">
                    <a:lumMod val="75000"/>
                  </a:schemeClr>
                </a:gs>
                <a:gs pos="0">
                  <a:schemeClr val="bg1">
                    <a:alpha val="18000"/>
                  </a:schemeClr>
                </a:gs>
              </a:gsLst>
              <a:lin ang="7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72" name="Rectangle 71"/>
            <p:cNvSpPr/>
            <p:nvPr/>
          </p:nvSpPr>
          <p:spPr>
            <a:xfrm flipH="1">
              <a:off x="5976527" y="1352611"/>
              <a:ext cx="73417" cy="946138"/>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73" name="Isosceles Triangle 38"/>
            <p:cNvSpPr/>
            <p:nvPr/>
          </p:nvSpPr>
          <p:spPr>
            <a:xfrm rot="8100000" flipV="1">
              <a:off x="5483845" y="2232148"/>
              <a:ext cx="670759" cy="1121549"/>
            </a:xfrm>
            <a:custGeom>
              <a:avLst/>
              <a:gdLst>
                <a:gd name="connsiteX0" fmla="*/ 0 w 454567"/>
                <a:gd name="connsiteY0" fmla="*/ 1219200 h 1219200"/>
                <a:gd name="connsiteX1" fmla="*/ 227284 w 454567"/>
                <a:gd name="connsiteY1" fmla="*/ 0 h 1219200"/>
                <a:gd name="connsiteX2" fmla="*/ 454567 w 454567"/>
                <a:gd name="connsiteY2" fmla="*/ 1219200 h 1219200"/>
                <a:gd name="connsiteX3" fmla="*/ 0 w 454567"/>
                <a:gd name="connsiteY3" fmla="*/ 1219200 h 1219200"/>
                <a:gd name="connsiteX0" fmla="*/ 0 w 375542"/>
                <a:gd name="connsiteY0" fmla="*/ 1039595 h 1219200"/>
                <a:gd name="connsiteX1" fmla="*/ 148259 w 375542"/>
                <a:gd name="connsiteY1" fmla="*/ 0 h 1219200"/>
                <a:gd name="connsiteX2" fmla="*/ 375542 w 375542"/>
                <a:gd name="connsiteY2" fmla="*/ 1219200 h 1219200"/>
                <a:gd name="connsiteX3" fmla="*/ 0 w 375542"/>
                <a:gd name="connsiteY3" fmla="*/ 1039595 h 1219200"/>
                <a:gd name="connsiteX0" fmla="*/ 0 w 274964"/>
                <a:gd name="connsiteY0" fmla="*/ 1039595 h 1312595"/>
                <a:gd name="connsiteX1" fmla="*/ 148259 w 274964"/>
                <a:gd name="connsiteY1" fmla="*/ 0 h 1312595"/>
                <a:gd name="connsiteX2" fmla="*/ 274964 w 274964"/>
                <a:gd name="connsiteY2" fmla="*/ 1312595 h 1312595"/>
                <a:gd name="connsiteX3" fmla="*/ 0 w 274964"/>
                <a:gd name="connsiteY3" fmla="*/ 1039595 h 1312595"/>
                <a:gd name="connsiteX0" fmla="*/ 0 w 231859"/>
                <a:gd name="connsiteY0" fmla="*/ 987423 h 1312595"/>
                <a:gd name="connsiteX1" fmla="*/ 105154 w 231859"/>
                <a:gd name="connsiteY1" fmla="*/ 0 h 1312595"/>
                <a:gd name="connsiteX2" fmla="*/ 231859 w 231859"/>
                <a:gd name="connsiteY2" fmla="*/ 1312595 h 1312595"/>
                <a:gd name="connsiteX3" fmla="*/ 0 w 231859"/>
                <a:gd name="connsiteY3" fmla="*/ 987423 h 1312595"/>
                <a:gd name="connsiteX0" fmla="*/ 0 w 458398"/>
                <a:gd name="connsiteY0" fmla="*/ 987423 h 1586782"/>
                <a:gd name="connsiteX1" fmla="*/ 105154 w 458398"/>
                <a:gd name="connsiteY1" fmla="*/ 0 h 1586782"/>
                <a:gd name="connsiteX2" fmla="*/ 458398 w 458398"/>
                <a:gd name="connsiteY2" fmla="*/ 1586782 h 1586782"/>
                <a:gd name="connsiteX3" fmla="*/ 0 w 458398"/>
                <a:gd name="connsiteY3" fmla="*/ 987423 h 1586782"/>
                <a:gd name="connsiteX0" fmla="*/ 0 w 651900"/>
                <a:gd name="connsiteY0" fmla="*/ 667535 h 1586782"/>
                <a:gd name="connsiteX1" fmla="*/ 298656 w 651900"/>
                <a:gd name="connsiteY1" fmla="*/ 0 h 1586782"/>
                <a:gd name="connsiteX2" fmla="*/ 651900 w 651900"/>
                <a:gd name="connsiteY2" fmla="*/ 1586782 h 1586782"/>
                <a:gd name="connsiteX3" fmla="*/ 0 w 651900"/>
                <a:gd name="connsiteY3" fmla="*/ 667535 h 1586782"/>
                <a:gd name="connsiteX0" fmla="*/ 0 w 655942"/>
                <a:gd name="connsiteY0" fmla="*/ 667535 h 1551381"/>
                <a:gd name="connsiteX1" fmla="*/ 298656 w 655942"/>
                <a:gd name="connsiteY1" fmla="*/ 0 h 1551381"/>
                <a:gd name="connsiteX2" fmla="*/ 655942 w 655942"/>
                <a:gd name="connsiteY2" fmla="*/ 1551380 h 1551381"/>
                <a:gd name="connsiteX3" fmla="*/ 0 w 655942"/>
                <a:gd name="connsiteY3" fmla="*/ 667535 h 1551381"/>
                <a:gd name="connsiteX0" fmla="*/ 0 w 670759"/>
                <a:gd name="connsiteY0" fmla="*/ 632131 h 1551380"/>
                <a:gd name="connsiteX1" fmla="*/ 313473 w 670759"/>
                <a:gd name="connsiteY1" fmla="*/ 0 h 1551380"/>
                <a:gd name="connsiteX2" fmla="*/ 670759 w 670759"/>
                <a:gd name="connsiteY2" fmla="*/ 1551380 h 1551380"/>
                <a:gd name="connsiteX3" fmla="*/ 0 w 670759"/>
                <a:gd name="connsiteY3" fmla="*/ 632131 h 1551380"/>
              </a:gdLst>
              <a:ahLst/>
              <a:cxnLst>
                <a:cxn ang="0">
                  <a:pos x="connsiteX0" y="connsiteY0"/>
                </a:cxn>
                <a:cxn ang="0">
                  <a:pos x="connsiteX1" y="connsiteY1"/>
                </a:cxn>
                <a:cxn ang="0">
                  <a:pos x="connsiteX2" y="connsiteY2"/>
                </a:cxn>
                <a:cxn ang="0">
                  <a:pos x="connsiteX3" y="connsiteY3"/>
                </a:cxn>
              </a:cxnLst>
              <a:rect l="l" t="t" r="r" b="b"/>
              <a:pathLst>
                <a:path w="670759" h="1551380">
                  <a:moveTo>
                    <a:pt x="0" y="632131"/>
                  </a:moveTo>
                  <a:lnTo>
                    <a:pt x="313473" y="0"/>
                  </a:lnTo>
                  <a:lnTo>
                    <a:pt x="670759" y="1551380"/>
                  </a:lnTo>
                  <a:lnTo>
                    <a:pt x="0" y="632131"/>
                  </a:lnTo>
                  <a:close/>
                </a:path>
              </a:pathLst>
            </a:custGeom>
            <a:gradFill flip="none" rotWithShape="1">
              <a:gsLst>
                <a:gs pos="87000">
                  <a:schemeClr val="tx1">
                    <a:lumMod val="75000"/>
                  </a:schemeClr>
                </a:gs>
                <a:gs pos="0">
                  <a:schemeClr val="bg1">
                    <a:alpha val="18000"/>
                  </a:schemeClr>
                </a:gs>
              </a:gsLst>
              <a:lin ang="7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77" name="Rectangle 76"/>
            <p:cNvSpPr/>
            <p:nvPr/>
          </p:nvSpPr>
          <p:spPr>
            <a:xfrm flipH="1">
              <a:off x="5976527" y="2482413"/>
              <a:ext cx="73417" cy="946138"/>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78" name="Isosceles Triangle 38"/>
            <p:cNvSpPr/>
            <p:nvPr/>
          </p:nvSpPr>
          <p:spPr>
            <a:xfrm rot="13500000" flipH="1" flipV="1">
              <a:off x="2996443" y="2224528"/>
              <a:ext cx="670759" cy="1121549"/>
            </a:xfrm>
            <a:custGeom>
              <a:avLst/>
              <a:gdLst>
                <a:gd name="connsiteX0" fmla="*/ 0 w 454567"/>
                <a:gd name="connsiteY0" fmla="*/ 1219200 h 1219200"/>
                <a:gd name="connsiteX1" fmla="*/ 227284 w 454567"/>
                <a:gd name="connsiteY1" fmla="*/ 0 h 1219200"/>
                <a:gd name="connsiteX2" fmla="*/ 454567 w 454567"/>
                <a:gd name="connsiteY2" fmla="*/ 1219200 h 1219200"/>
                <a:gd name="connsiteX3" fmla="*/ 0 w 454567"/>
                <a:gd name="connsiteY3" fmla="*/ 1219200 h 1219200"/>
                <a:gd name="connsiteX0" fmla="*/ 0 w 375542"/>
                <a:gd name="connsiteY0" fmla="*/ 1039595 h 1219200"/>
                <a:gd name="connsiteX1" fmla="*/ 148259 w 375542"/>
                <a:gd name="connsiteY1" fmla="*/ 0 h 1219200"/>
                <a:gd name="connsiteX2" fmla="*/ 375542 w 375542"/>
                <a:gd name="connsiteY2" fmla="*/ 1219200 h 1219200"/>
                <a:gd name="connsiteX3" fmla="*/ 0 w 375542"/>
                <a:gd name="connsiteY3" fmla="*/ 1039595 h 1219200"/>
                <a:gd name="connsiteX0" fmla="*/ 0 w 274964"/>
                <a:gd name="connsiteY0" fmla="*/ 1039595 h 1312595"/>
                <a:gd name="connsiteX1" fmla="*/ 148259 w 274964"/>
                <a:gd name="connsiteY1" fmla="*/ 0 h 1312595"/>
                <a:gd name="connsiteX2" fmla="*/ 274964 w 274964"/>
                <a:gd name="connsiteY2" fmla="*/ 1312595 h 1312595"/>
                <a:gd name="connsiteX3" fmla="*/ 0 w 274964"/>
                <a:gd name="connsiteY3" fmla="*/ 1039595 h 1312595"/>
                <a:gd name="connsiteX0" fmla="*/ 0 w 231859"/>
                <a:gd name="connsiteY0" fmla="*/ 987423 h 1312595"/>
                <a:gd name="connsiteX1" fmla="*/ 105154 w 231859"/>
                <a:gd name="connsiteY1" fmla="*/ 0 h 1312595"/>
                <a:gd name="connsiteX2" fmla="*/ 231859 w 231859"/>
                <a:gd name="connsiteY2" fmla="*/ 1312595 h 1312595"/>
                <a:gd name="connsiteX3" fmla="*/ 0 w 231859"/>
                <a:gd name="connsiteY3" fmla="*/ 987423 h 1312595"/>
                <a:gd name="connsiteX0" fmla="*/ 0 w 458398"/>
                <a:gd name="connsiteY0" fmla="*/ 987423 h 1586782"/>
                <a:gd name="connsiteX1" fmla="*/ 105154 w 458398"/>
                <a:gd name="connsiteY1" fmla="*/ 0 h 1586782"/>
                <a:gd name="connsiteX2" fmla="*/ 458398 w 458398"/>
                <a:gd name="connsiteY2" fmla="*/ 1586782 h 1586782"/>
                <a:gd name="connsiteX3" fmla="*/ 0 w 458398"/>
                <a:gd name="connsiteY3" fmla="*/ 987423 h 1586782"/>
                <a:gd name="connsiteX0" fmla="*/ 0 w 651900"/>
                <a:gd name="connsiteY0" fmla="*/ 667535 h 1586782"/>
                <a:gd name="connsiteX1" fmla="*/ 298656 w 651900"/>
                <a:gd name="connsiteY1" fmla="*/ 0 h 1586782"/>
                <a:gd name="connsiteX2" fmla="*/ 651900 w 651900"/>
                <a:gd name="connsiteY2" fmla="*/ 1586782 h 1586782"/>
                <a:gd name="connsiteX3" fmla="*/ 0 w 651900"/>
                <a:gd name="connsiteY3" fmla="*/ 667535 h 1586782"/>
                <a:gd name="connsiteX0" fmla="*/ 0 w 655942"/>
                <a:gd name="connsiteY0" fmla="*/ 667535 h 1551381"/>
                <a:gd name="connsiteX1" fmla="*/ 298656 w 655942"/>
                <a:gd name="connsiteY1" fmla="*/ 0 h 1551381"/>
                <a:gd name="connsiteX2" fmla="*/ 655942 w 655942"/>
                <a:gd name="connsiteY2" fmla="*/ 1551380 h 1551381"/>
                <a:gd name="connsiteX3" fmla="*/ 0 w 655942"/>
                <a:gd name="connsiteY3" fmla="*/ 667535 h 1551381"/>
                <a:gd name="connsiteX0" fmla="*/ 0 w 670759"/>
                <a:gd name="connsiteY0" fmla="*/ 632131 h 1551380"/>
                <a:gd name="connsiteX1" fmla="*/ 313473 w 670759"/>
                <a:gd name="connsiteY1" fmla="*/ 0 h 1551380"/>
                <a:gd name="connsiteX2" fmla="*/ 670759 w 670759"/>
                <a:gd name="connsiteY2" fmla="*/ 1551380 h 1551380"/>
                <a:gd name="connsiteX3" fmla="*/ 0 w 670759"/>
                <a:gd name="connsiteY3" fmla="*/ 632131 h 1551380"/>
              </a:gdLst>
              <a:ahLst/>
              <a:cxnLst>
                <a:cxn ang="0">
                  <a:pos x="connsiteX0" y="connsiteY0"/>
                </a:cxn>
                <a:cxn ang="0">
                  <a:pos x="connsiteX1" y="connsiteY1"/>
                </a:cxn>
                <a:cxn ang="0">
                  <a:pos x="connsiteX2" y="connsiteY2"/>
                </a:cxn>
                <a:cxn ang="0">
                  <a:pos x="connsiteX3" y="connsiteY3"/>
                </a:cxn>
              </a:cxnLst>
              <a:rect l="l" t="t" r="r" b="b"/>
              <a:pathLst>
                <a:path w="670759" h="1551380">
                  <a:moveTo>
                    <a:pt x="0" y="632131"/>
                  </a:moveTo>
                  <a:lnTo>
                    <a:pt x="313473" y="0"/>
                  </a:lnTo>
                  <a:lnTo>
                    <a:pt x="670759" y="1551380"/>
                  </a:lnTo>
                  <a:lnTo>
                    <a:pt x="0" y="632131"/>
                  </a:lnTo>
                  <a:close/>
                </a:path>
              </a:pathLst>
            </a:custGeom>
            <a:gradFill flip="none" rotWithShape="1">
              <a:gsLst>
                <a:gs pos="87000">
                  <a:schemeClr val="tx1">
                    <a:lumMod val="75000"/>
                  </a:schemeClr>
                </a:gs>
                <a:gs pos="0">
                  <a:schemeClr val="bg1">
                    <a:alpha val="18000"/>
                  </a:schemeClr>
                </a:gs>
              </a:gsLst>
              <a:lin ang="7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79" name="Rectangle 78"/>
            <p:cNvSpPr/>
            <p:nvPr/>
          </p:nvSpPr>
          <p:spPr>
            <a:xfrm>
              <a:off x="3101103" y="2474793"/>
              <a:ext cx="73417" cy="946138"/>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81" name="Isosceles Triangle 38"/>
            <p:cNvSpPr/>
            <p:nvPr/>
          </p:nvSpPr>
          <p:spPr>
            <a:xfrm rot="8100000" flipH="1">
              <a:off x="2996443" y="1418155"/>
              <a:ext cx="670759" cy="1121549"/>
            </a:xfrm>
            <a:custGeom>
              <a:avLst/>
              <a:gdLst>
                <a:gd name="connsiteX0" fmla="*/ 0 w 454567"/>
                <a:gd name="connsiteY0" fmla="*/ 1219200 h 1219200"/>
                <a:gd name="connsiteX1" fmla="*/ 227284 w 454567"/>
                <a:gd name="connsiteY1" fmla="*/ 0 h 1219200"/>
                <a:gd name="connsiteX2" fmla="*/ 454567 w 454567"/>
                <a:gd name="connsiteY2" fmla="*/ 1219200 h 1219200"/>
                <a:gd name="connsiteX3" fmla="*/ 0 w 454567"/>
                <a:gd name="connsiteY3" fmla="*/ 1219200 h 1219200"/>
                <a:gd name="connsiteX0" fmla="*/ 0 w 375542"/>
                <a:gd name="connsiteY0" fmla="*/ 1039595 h 1219200"/>
                <a:gd name="connsiteX1" fmla="*/ 148259 w 375542"/>
                <a:gd name="connsiteY1" fmla="*/ 0 h 1219200"/>
                <a:gd name="connsiteX2" fmla="*/ 375542 w 375542"/>
                <a:gd name="connsiteY2" fmla="*/ 1219200 h 1219200"/>
                <a:gd name="connsiteX3" fmla="*/ 0 w 375542"/>
                <a:gd name="connsiteY3" fmla="*/ 1039595 h 1219200"/>
                <a:gd name="connsiteX0" fmla="*/ 0 w 274964"/>
                <a:gd name="connsiteY0" fmla="*/ 1039595 h 1312595"/>
                <a:gd name="connsiteX1" fmla="*/ 148259 w 274964"/>
                <a:gd name="connsiteY1" fmla="*/ 0 h 1312595"/>
                <a:gd name="connsiteX2" fmla="*/ 274964 w 274964"/>
                <a:gd name="connsiteY2" fmla="*/ 1312595 h 1312595"/>
                <a:gd name="connsiteX3" fmla="*/ 0 w 274964"/>
                <a:gd name="connsiteY3" fmla="*/ 1039595 h 1312595"/>
                <a:gd name="connsiteX0" fmla="*/ 0 w 231859"/>
                <a:gd name="connsiteY0" fmla="*/ 987423 h 1312595"/>
                <a:gd name="connsiteX1" fmla="*/ 105154 w 231859"/>
                <a:gd name="connsiteY1" fmla="*/ 0 h 1312595"/>
                <a:gd name="connsiteX2" fmla="*/ 231859 w 231859"/>
                <a:gd name="connsiteY2" fmla="*/ 1312595 h 1312595"/>
                <a:gd name="connsiteX3" fmla="*/ 0 w 231859"/>
                <a:gd name="connsiteY3" fmla="*/ 987423 h 1312595"/>
                <a:gd name="connsiteX0" fmla="*/ 0 w 458398"/>
                <a:gd name="connsiteY0" fmla="*/ 987423 h 1586782"/>
                <a:gd name="connsiteX1" fmla="*/ 105154 w 458398"/>
                <a:gd name="connsiteY1" fmla="*/ 0 h 1586782"/>
                <a:gd name="connsiteX2" fmla="*/ 458398 w 458398"/>
                <a:gd name="connsiteY2" fmla="*/ 1586782 h 1586782"/>
                <a:gd name="connsiteX3" fmla="*/ 0 w 458398"/>
                <a:gd name="connsiteY3" fmla="*/ 987423 h 1586782"/>
                <a:gd name="connsiteX0" fmla="*/ 0 w 651900"/>
                <a:gd name="connsiteY0" fmla="*/ 667535 h 1586782"/>
                <a:gd name="connsiteX1" fmla="*/ 298656 w 651900"/>
                <a:gd name="connsiteY1" fmla="*/ 0 h 1586782"/>
                <a:gd name="connsiteX2" fmla="*/ 651900 w 651900"/>
                <a:gd name="connsiteY2" fmla="*/ 1586782 h 1586782"/>
                <a:gd name="connsiteX3" fmla="*/ 0 w 651900"/>
                <a:gd name="connsiteY3" fmla="*/ 667535 h 1586782"/>
                <a:gd name="connsiteX0" fmla="*/ 0 w 655942"/>
                <a:gd name="connsiteY0" fmla="*/ 667535 h 1551381"/>
                <a:gd name="connsiteX1" fmla="*/ 298656 w 655942"/>
                <a:gd name="connsiteY1" fmla="*/ 0 h 1551381"/>
                <a:gd name="connsiteX2" fmla="*/ 655942 w 655942"/>
                <a:gd name="connsiteY2" fmla="*/ 1551380 h 1551381"/>
                <a:gd name="connsiteX3" fmla="*/ 0 w 655942"/>
                <a:gd name="connsiteY3" fmla="*/ 667535 h 1551381"/>
                <a:gd name="connsiteX0" fmla="*/ 0 w 670759"/>
                <a:gd name="connsiteY0" fmla="*/ 632131 h 1551380"/>
                <a:gd name="connsiteX1" fmla="*/ 313473 w 670759"/>
                <a:gd name="connsiteY1" fmla="*/ 0 h 1551380"/>
                <a:gd name="connsiteX2" fmla="*/ 670759 w 670759"/>
                <a:gd name="connsiteY2" fmla="*/ 1551380 h 1551380"/>
                <a:gd name="connsiteX3" fmla="*/ 0 w 670759"/>
                <a:gd name="connsiteY3" fmla="*/ 632131 h 1551380"/>
              </a:gdLst>
              <a:ahLst/>
              <a:cxnLst>
                <a:cxn ang="0">
                  <a:pos x="connsiteX0" y="connsiteY0"/>
                </a:cxn>
                <a:cxn ang="0">
                  <a:pos x="connsiteX1" y="connsiteY1"/>
                </a:cxn>
                <a:cxn ang="0">
                  <a:pos x="connsiteX2" y="connsiteY2"/>
                </a:cxn>
                <a:cxn ang="0">
                  <a:pos x="connsiteX3" y="connsiteY3"/>
                </a:cxn>
              </a:cxnLst>
              <a:rect l="l" t="t" r="r" b="b"/>
              <a:pathLst>
                <a:path w="670759" h="1551380">
                  <a:moveTo>
                    <a:pt x="0" y="632131"/>
                  </a:moveTo>
                  <a:lnTo>
                    <a:pt x="313473" y="0"/>
                  </a:lnTo>
                  <a:lnTo>
                    <a:pt x="670759" y="1551380"/>
                  </a:lnTo>
                  <a:lnTo>
                    <a:pt x="0" y="632131"/>
                  </a:lnTo>
                  <a:close/>
                </a:path>
              </a:pathLst>
            </a:custGeom>
            <a:gradFill flip="none" rotWithShape="1">
              <a:gsLst>
                <a:gs pos="87000">
                  <a:schemeClr val="tx1">
                    <a:lumMod val="75000"/>
                  </a:schemeClr>
                </a:gs>
                <a:gs pos="0">
                  <a:schemeClr val="bg1">
                    <a:alpha val="18000"/>
                  </a:schemeClr>
                </a:gs>
              </a:gsLst>
              <a:lin ang="7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82" name="Rectangle 81"/>
            <p:cNvSpPr/>
            <p:nvPr/>
          </p:nvSpPr>
          <p:spPr>
            <a:xfrm>
              <a:off x="3101103" y="1354742"/>
              <a:ext cx="73417" cy="946138"/>
            </a:xfrm>
            <a:prstGeom prst="rect">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j-lt"/>
              </a:endParaRPr>
            </a:p>
          </p:txBody>
        </p:sp>
        <p:sp>
          <p:nvSpPr>
            <p:cNvPr id="83" name="Freeform 27"/>
            <p:cNvSpPr>
              <a:spLocks/>
            </p:cNvSpPr>
            <p:nvPr/>
          </p:nvSpPr>
          <p:spPr bwMode="auto">
            <a:xfrm>
              <a:off x="3475587" y="1565440"/>
              <a:ext cx="2058559" cy="133016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2"/>
                </a:gs>
                <a:gs pos="100000">
                  <a:schemeClr val="bg1">
                    <a:lumMod val="75000"/>
                  </a:schemeClr>
                </a:gs>
              </a:gsLst>
              <a:lin ang="16200000" scaled="1"/>
              <a:tileRect/>
            </a:gradFill>
            <a:ln>
              <a:solidFill>
                <a:schemeClr val="bg1">
                  <a:lumMod val="75000"/>
                </a:schemeClr>
              </a:solidFill>
            </a:ln>
            <a:effectLst>
              <a:glow rad="228600">
                <a:schemeClr val="accent5">
                  <a:satMod val="175000"/>
                  <a:alpha val="40000"/>
                </a:schemeClr>
              </a:glow>
            </a:effectLst>
          </p:spPr>
          <p:txBody>
            <a:bodyPr vert="horz" wrap="square" lIns="21238" tIns="10632" rIns="21238" bIns="10632" numCol="1" anchor="t" anchorCtr="0" compatLnSpc="1">
              <a:prstTxWarp prst="textNoShape">
                <a:avLst/>
              </a:prstTxWarp>
            </a:bodyPr>
            <a:lstStyle/>
            <a:p>
              <a:pPr defTabSz="212252"/>
              <a:endParaRPr lang="es-AR" sz="1100">
                <a:solidFill>
                  <a:srgbClr val="2C2C2C"/>
                </a:solidFill>
                <a:latin typeface="+mj-lt"/>
              </a:endParaRPr>
            </a:p>
          </p:txBody>
        </p:sp>
        <p:sp>
          <p:nvSpPr>
            <p:cNvPr id="84" name="TextBox 83"/>
            <p:cNvSpPr txBox="1"/>
            <p:nvPr/>
          </p:nvSpPr>
          <p:spPr>
            <a:xfrm>
              <a:off x="3366140" y="1743542"/>
              <a:ext cx="901681" cy="369332"/>
            </a:xfrm>
            <a:prstGeom prst="rect">
              <a:avLst/>
            </a:prstGeom>
            <a:noFill/>
          </p:spPr>
          <p:txBody>
            <a:bodyPr wrap="square" rtlCol="0">
              <a:spAutoFit/>
            </a:bodyPr>
            <a:lstStyle/>
            <a:p>
              <a:pPr lvl="0" algn="ctr"/>
              <a:endParaRPr lang="es-AR" b="1">
                <a:latin typeface="+mj-lt"/>
              </a:endParaRPr>
            </a:p>
          </p:txBody>
        </p:sp>
        <p:sp>
          <p:nvSpPr>
            <p:cNvPr id="85" name="TextBox 84"/>
            <p:cNvSpPr txBox="1"/>
            <p:nvPr/>
          </p:nvSpPr>
          <p:spPr>
            <a:xfrm>
              <a:off x="3630513" y="1833667"/>
              <a:ext cx="1748706" cy="1015663"/>
            </a:xfrm>
            <a:prstGeom prst="rect">
              <a:avLst/>
            </a:prstGeom>
            <a:noFill/>
          </p:spPr>
          <p:txBody>
            <a:bodyPr wrap="square" rtlCol="0">
              <a:spAutoFit/>
            </a:bodyPr>
            <a:lstStyle/>
            <a:p>
              <a:pPr lvl="0" algn="ctr"/>
              <a:r>
                <a:rPr lang="es-AR" sz="6000" b="1" dirty="0" smtClean="0">
                  <a:latin typeface="+mj-lt"/>
                </a:rPr>
                <a:t>TI</a:t>
              </a:r>
              <a:endParaRPr lang="es-AR" sz="6000" b="1" dirty="0">
                <a:latin typeface="+mj-lt"/>
              </a:endParaRPr>
            </a:p>
          </p:txBody>
        </p:sp>
      </p:grpSp>
    </p:spTree>
    <p:extLst>
      <p:ext uri="{BB962C8B-B14F-4D97-AF65-F5344CB8AC3E}">
        <p14:creationId xmlns:p14="http://schemas.microsoft.com/office/powerpoint/2010/main" val="74141500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512" y="-10339"/>
            <a:ext cx="9180512" cy="5167925"/>
          </a:xfrm>
          <a:prstGeom prst="rect">
            <a:avLst/>
          </a:prstGeom>
        </p:spPr>
      </p:pic>
    </p:spTree>
    <p:extLst>
      <p:ext uri="{BB962C8B-B14F-4D97-AF65-F5344CB8AC3E}">
        <p14:creationId xmlns:p14="http://schemas.microsoft.com/office/powerpoint/2010/main" val="21128708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2304" cy="5143500"/>
          </a:xfrm>
          <a:prstGeom prst="rect">
            <a:avLst/>
          </a:prstGeom>
        </p:spPr>
      </p:pic>
    </p:spTree>
    <p:extLst>
      <p:ext uri="{BB962C8B-B14F-4D97-AF65-F5344CB8AC3E}">
        <p14:creationId xmlns:p14="http://schemas.microsoft.com/office/powerpoint/2010/main" val="380533542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3486"/>
            <a:ext cx="9144000" cy="5216985"/>
          </a:xfrm>
          <a:prstGeom prst="rect">
            <a:avLst/>
          </a:prstGeom>
        </p:spPr>
      </p:pic>
      <p:sp>
        <p:nvSpPr>
          <p:cNvPr id="22" name="Rectangle 21"/>
          <p:cNvSpPr/>
          <p:nvPr/>
        </p:nvSpPr>
        <p:spPr>
          <a:xfrm rot="5400000">
            <a:off x="2214880" y="-2294922"/>
            <a:ext cx="4714240" cy="9144000"/>
          </a:xfrm>
          <a:prstGeom prst="rect">
            <a:avLst/>
          </a:prstGeom>
          <a:gradFill flip="none" rotWithShape="1">
            <a:gsLst>
              <a:gs pos="0">
                <a:schemeClr val="bg1">
                  <a:alpha val="9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7" tIns="34299" rIns="68597" bIns="34299" spcCol="0" rtlCol="0" anchor="ctr"/>
          <a:lstStyle/>
          <a:p>
            <a:pPr algn="ctr" defTabSz="457311"/>
            <a:endParaRPr lang="en-US" dirty="0" smtClean="0">
              <a:solidFill>
                <a:srgbClr val="FFFFFF"/>
              </a:solidFill>
              <a:latin typeface="Aria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641" y="1786935"/>
            <a:ext cx="9209787" cy="3356146"/>
          </a:xfrm>
          <a:prstGeom prst="rect">
            <a:avLst/>
          </a:prstGeom>
        </p:spPr>
      </p:pic>
      <p:sp>
        <p:nvSpPr>
          <p:cNvPr id="4" name="Title 3"/>
          <p:cNvSpPr>
            <a:spLocks noGrp="1"/>
          </p:cNvSpPr>
          <p:nvPr>
            <p:ph type="title"/>
          </p:nvPr>
        </p:nvSpPr>
        <p:spPr>
          <a:xfrm>
            <a:off x="251520" y="183729"/>
            <a:ext cx="8619717" cy="731837"/>
          </a:xfrm>
          <a:noFill/>
          <a:ln>
            <a:noFill/>
          </a:ln>
        </p:spPr>
        <p:txBody>
          <a:bodyPr vert="horz" wrap="square" lIns="91424" tIns="45712" rIns="91424" bIns="45712" numCol="1" anchor="ctr" anchorCtr="0" compatLnSpc="1">
            <a:prstTxWarp prst="textNoShape">
              <a:avLst/>
            </a:prstTxWarp>
          </a:bodyPr>
          <a:lstStyle/>
          <a:p>
            <a:r>
              <a:rPr lang="en-US" dirty="0" err="1" smtClean="0">
                <a:solidFill>
                  <a:schemeClr val="tx2">
                    <a:lumMod val="75000"/>
                  </a:schemeClr>
                </a:solidFill>
                <a:latin typeface="Arial Narrow" charset="0"/>
                <a:ea typeface="Arial Narrow" charset="0"/>
                <a:cs typeface="Arial Narrow" charset="0"/>
              </a:rPr>
              <a:t>Transformaci</a:t>
            </a:r>
            <a:r>
              <a:rPr lang="es-ES" dirty="0" err="1" smtClean="0">
                <a:solidFill>
                  <a:schemeClr val="tx2">
                    <a:lumMod val="75000"/>
                  </a:schemeClr>
                </a:solidFill>
                <a:latin typeface="Arial Narrow" charset="0"/>
                <a:ea typeface="Arial Narrow" charset="0"/>
                <a:cs typeface="Arial Narrow" charset="0"/>
              </a:rPr>
              <a:t>ón</a:t>
            </a:r>
            <a:r>
              <a:rPr lang="es-ES" dirty="0" smtClean="0">
                <a:solidFill>
                  <a:schemeClr val="tx2">
                    <a:lumMod val="75000"/>
                  </a:schemeClr>
                </a:solidFill>
                <a:latin typeface="Arial Narrow" charset="0"/>
                <a:ea typeface="Arial Narrow" charset="0"/>
                <a:cs typeface="Arial Narrow" charset="0"/>
              </a:rPr>
              <a:t> </a:t>
            </a:r>
            <a:br>
              <a:rPr lang="es-ES" dirty="0" smtClean="0">
                <a:solidFill>
                  <a:schemeClr val="tx2">
                    <a:lumMod val="75000"/>
                  </a:schemeClr>
                </a:solidFill>
                <a:latin typeface="Arial Narrow" charset="0"/>
                <a:ea typeface="Arial Narrow" charset="0"/>
                <a:cs typeface="Arial Narrow" charset="0"/>
              </a:rPr>
            </a:br>
            <a:r>
              <a:rPr lang="es-ES" dirty="0">
                <a:solidFill>
                  <a:schemeClr val="tx2">
                    <a:lumMod val="50000"/>
                  </a:schemeClr>
                </a:solidFill>
                <a:latin typeface="Arial Narrow" charset="0"/>
                <a:ea typeface="Arial Narrow" charset="0"/>
                <a:cs typeface="Arial Narrow" charset="0"/>
              </a:rPr>
              <a:t>	</a:t>
            </a:r>
            <a:r>
              <a:rPr lang="es-ES" dirty="0" smtClean="0">
                <a:solidFill>
                  <a:schemeClr val="tx2">
                    <a:lumMod val="50000"/>
                  </a:schemeClr>
                </a:solidFill>
                <a:latin typeface="Arial Narrow" charset="0"/>
                <a:ea typeface="Arial Narrow" charset="0"/>
                <a:cs typeface="Arial Narrow" charset="0"/>
              </a:rPr>
              <a:t>	</a:t>
            </a:r>
            <a:r>
              <a:rPr lang="es-ES" sz="4000" dirty="0" smtClean="0">
                <a:solidFill>
                  <a:schemeClr val="tx2">
                    <a:lumMod val="60000"/>
                    <a:lumOff val="40000"/>
                  </a:schemeClr>
                </a:solidFill>
                <a:latin typeface="Arial Narrow" charset="0"/>
                <a:ea typeface="Arial Narrow" charset="0"/>
                <a:cs typeface="Arial Narrow" charset="0"/>
              </a:rPr>
              <a:t>Digital</a:t>
            </a:r>
            <a:endParaRPr lang="en-US" dirty="0">
              <a:solidFill>
                <a:schemeClr val="tx2">
                  <a:lumMod val="60000"/>
                  <a:lumOff val="40000"/>
                </a:schemeClr>
              </a:solidFill>
              <a:latin typeface="Arial Narrow" charset="0"/>
              <a:ea typeface="Arial Narrow" charset="0"/>
              <a:cs typeface="Arial Narrow" charset="0"/>
            </a:endParaRPr>
          </a:p>
        </p:txBody>
      </p:sp>
      <p:sp>
        <p:nvSpPr>
          <p:cNvPr id="72" name="Text Placeholder 1"/>
          <p:cNvSpPr txBox="1">
            <a:spLocks/>
          </p:cNvSpPr>
          <p:nvPr/>
        </p:nvSpPr>
        <p:spPr>
          <a:xfrm>
            <a:off x="-3552360" y="65145"/>
            <a:ext cx="3560573"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2968AF"/>
              </a:buClr>
            </a:pPr>
            <a:endParaRPr sz="1400">
              <a:solidFill>
                <a:srgbClr val="676767"/>
              </a:solidFill>
              <a:latin typeface="Arial"/>
            </a:endParaRPr>
          </a:p>
        </p:txBody>
      </p:sp>
      <p:grpSp>
        <p:nvGrpSpPr>
          <p:cNvPr id="20" name="Group 19"/>
          <p:cNvGrpSpPr/>
          <p:nvPr/>
        </p:nvGrpSpPr>
        <p:grpSpPr>
          <a:xfrm rot="10800000">
            <a:off x="137428" y="4930565"/>
            <a:ext cx="122310" cy="169451"/>
            <a:chOff x="1038286" y="1218564"/>
            <a:chExt cx="163037" cy="225934"/>
          </a:xfrm>
          <a:noFill/>
        </p:grpSpPr>
        <p:sp>
          <p:nvSpPr>
            <p:cNvPr id="21" name="Left-Up Arrow 20"/>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cxnSp>
          <p:nvCxnSpPr>
            <p:cNvPr id="23" name="Straight Connector 22"/>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grpSp>
        <p:nvGrpSpPr>
          <p:cNvPr id="171" name="Group 170"/>
          <p:cNvGrpSpPr/>
          <p:nvPr/>
        </p:nvGrpSpPr>
        <p:grpSpPr>
          <a:xfrm>
            <a:off x="323528" y="3279803"/>
            <a:ext cx="8507276" cy="989224"/>
            <a:chOff x="323528" y="3166702"/>
            <a:chExt cx="8507276" cy="989224"/>
          </a:xfrm>
        </p:grpSpPr>
        <p:sp>
          <p:nvSpPr>
            <p:cNvPr id="172" name="Rounded Rectangle 171"/>
            <p:cNvSpPr/>
            <p:nvPr/>
          </p:nvSpPr>
          <p:spPr>
            <a:xfrm>
              <a:off x="346994" y="3215724"/>
              <a:ext cx="8483810" cy="940202"/>
            </a:xfrm>
            <a:prstGeom prst="roundRect">
              <a:avLst>
                <a:gd name="adj" fmla="val 0"/>
              </a:avLst>
            </a:prstGeom>
            <a:solidFill>
              <a:schemeClr val="tx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sz="1799" dirty="0">
                <a:solidFill>
                  <a:srgbClr val="676767"/>
                </a:solidFill>
                <a:latin typeface="Arial"/>
              </a:endParaRPr>
            </a:p>
          </p:txBody>
        </p:sp>
        <p:sp>
          <p:nvSpPr>
            <p:cNvPr id="173" name="Rounded Rectangle 172"/>
            <p:cNvSpPr/>
            <p:nvPr/>
          </p:nvSpPr>
          <p:spPr>
            <a:xfrm>
              <a:off x="323528" y="3166702"/>
              <a:ext cx="8507276" cy="270069"/>
            </a:xfrm>
            <a:prstGeom prst="roundRect">
              <a:avLst>
                <a:gd name="adj" fmla="val 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p:spPr>
          <p:style>
            <a:lnRef idx="1">
              <a:schemeClr val="accent6"/>
            </a:lnRef>
            <a:fillRef idx="3">
              <a:schemeClr val="accent6"/>
            </a:fillRef>
            <a:effectRef idx="2">
              <a:schemeClr val="accent6"/>
            </a:effectRef>
            <a:fontRef idx="minor">
              <a:schemeClr val="lt1"/>
            </a:fontRef>
          </p:style>
          <p:txBody>
            <a:bodyPr lIns="91408" tIns="45704" rIns="91408" bIns="45704" rtlCol="0" anchor="ctr"/>
            <a:lstStyle/>
            <a:p>
              <a:pPr algn="ctr"/>
              <a:r>
                <a:rPr lang="en-US" sz="1600" dirty="0" err="1" smtClean="0">
                  <a:solidFill>
                    <a:srgbClr val="FFFFFF"/>
                  </a:solidFill>
                  <a:latin typeface="Arial"/>
                </a:rPr>
                <a:t>Soluciones</a:t>
              </a:r>
              <a:r>
                <a:rPr lang="en-US" sz="1600" dirty="0" smtClean="0">
                  <a:solidFill>
                    <a:srgbClr val="FFFFFF"/>
                  </a:solidFill>
                  <a:latin typeface="Arial"/>
                </a:rPr>
                <a:t> </a:t>
              </a:r>
              <a:r>
                <a:rPr lang="en-US" sz="1600" dirty="0" err="1" smtClean="0">
                  <a:solidFill>
                    <a:srgbClr val="FFFFFF"/>
                  </a:solidFill>
                  <a:latin typeface="Arial"/>
                </a:rPr>
                <a:t>Digitales</a:t>
              </a:r>
              <a:endParaRPr lang="en-US" sz="1600" dirty="0">
                <a:solidFill>
                  <a:srgbClr val="FFFFFF"/>
                </a:solidFill>
                <a:latin typeface="Arial"/>
              </a:endParaRPr>
            </a:p>
          </p:txBody>
        </p:sp>
        <p:pic>
          <p:nvPicPr>
            <p:cNvPr id="174" name="Picture 173"/>
            <p:cNvPicPr>
              <a:picLocks noChangeAspect="1"/>
            </p:cNvPicPr>
            <p:nvPr/>
          </p:nvPicPr>
          <p:blipFill rotWithShape="1">
            <a:blip r:embed="rId5">
              <a:alphaModFix amt="10000"/>
              <a:extLst>
                <a:ext uri="{28A0092B-C50C-407E-A947-70E740481C1C}">
                  <a14:useLocalDpi xmlns:a14="http://schemas.microsoft.com/office/drawing/2010/main" val="0"/>
                </a:ext>
              </a:extLst>
            </a:blip>
            <a:srcRect t="47000" b="36186"/>
            <a:stretch/>
          </p:blipFill>
          <p:spPr>
            <a:xfrm>
              <a:off x="1221093" y="3436774"/>
              <a:ext cx="6719131" cy="677826"/>
            </a:xfrm>
            <a:prstGeom prst="rect">
              <a:avLst/>
            </a:prstGeom>
          </p:spPr>
        </p:pic>
        <p:grpSp>
          <p:nvGrpSpPr>
            <p:cNvPr id="175" name="Group 174"/>
            <p:cNvGrpSpPr/>
            <p:nvPr/>
          </p:nvGrpSpPr>
          <p:grpSpPr>
            <a:xfrm>
              <a:off x="899592" y="3642741"/>
              <a:ext cx="1524470" cy="324986"/>
              <a:chOff x="1304725" y="3627296"/>
              <a:chExt cx="1524470" cy="324986"/>
            </a:xfrm>
          </p:grpSpPr>
          <p:sp>
            <p:nvSpPr>
              <p:cNvPr id="212" name="Rectangle 211"/>
              <p:cNvSpPr/>
              <p:nvPr/>
            </p:nvSpPr>
            <p:spPr>
              <a:xfrm>
                <a:off x="1894243" y="3708068"/>
                <a:ext cx="934952" cy="244214"/>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1428" rIns="0" bIns="11428" numCol="1" spcCol="953" anchor="b" anchorCtr="0">
                <a:noAutofit/>
              </a:bodyPr>
              <a:lstStyle/>
              <a:p>
                <a:pPr defTabSz="533098">
                  <a:lnSpc>
                    <a:spcPct val="90000"/>
                  </a:lnSpc>
                </a:pPr>
                <a:r>
                  <a:rPr lang="en-US" sz="1100" dirty="0">
                    <a:solidFill>
                      <a:srgbClr val="FFFFFF"/>
                    </a:solidFill>
                    <a:latin typeface="Arial"/>
                  </a:rPr>
                  <a:t>Workforce</a:t>
                </a:r>
              </a:p>
              <a:p>
                <a:pPr defTabSz="533098">
                  <a:lnSpc>
                    <a:spcPct val="90000"/>
                  </a:lnSpc>
                </a:pPr>
                <a:r>
                  <a:rPr lang="en-US" sz="1100" dirty="0">
                    <a:solidFill>
                      <a:srgbClr val="FFFFFF"/>
                    </a:solidFill>
                    <a:latin typeface="Arial"/>
                  </a:rPr>
                  <a:t>Experience</a:t>
                </a:r>
              </a:p>
            </p:txBody>
          </p:sp>
          <p:sp>
            <p:nvSpPr>
              <p:cNvPr id="213" name="Freeform 30"/>
              <p:cNvSpPr>
                <a:spLocks noEditPoints="1"/>
              </p:cNvSpPr>
              <p:nvPr/>
            </p:nvSpPr>
            <p:spPr bwMode="auto">
              <a:xfrm>
                <a:off x="1304725" y="3627296"/>
                <a:ext cx="429046" cy="297705"/>
              </a:xfrm>
              <a:custGeom>
                <a:avLst/>
                <a:gdLst/>
                <a:ahLst/>
                <a:cxnLst>
                  <a:cxn ang="0">
                    <a:pos x="141" y="6"/>
                  </a:cxn>
                  <a:cxn ang="0">
                    <a:pos x="135" y="0"/>
                  </a:cxn>
                  <a:cxn ang="0">
                    <a:pos x="6" y="0"/>
                  </a:cxn>
                  <a:cxn ang="0">
                    <a:pos x="0" y="6"/>
                  </a:cxn>
                  <a:cxn ang="0">
                    <a:pos x="0" y="92"/>
                  </a:cxn>
                  <a:cxn ang="0">
                    <a:pos x="6" y="98"/>
                  </a:cxn>
                  <a:cxn ang="0">
                    <a:pos x="135" y="98"/>
                  </a:cxn>
                  <a:cxn ang="0">
                    <a:pos x="141" y="92"/>
                  </a:cxn>
                  <a:cxn ang="0">
                    <a:pos x="141" y="6"/>
                  </a:cxn>
                  <a:cxn ang="0">
                    <a:pos x="130" y="49"/>
                  </a:cxn>
                  <a:cxn ang="0">
                    <a:pos x="91" y="49"/>
                  </a:cxn>
                  <a:cxn ang="0">
                    <a:pos x="91" y="41"/>
                  </a:cxn>
                  <a:cxn ang="0">
                    <a:pos x="130" y="41"/>
                  </a:cxn>
                  <a:cxn ang="0">
                    <a:pos x="130" y="49"/>
                  </a:cxn>
                  <a:cxn ang="0">
                    <a:pos x="52" y="9"/>
                  </a:cxn>
                  <a:cxn ang="0">
                    <a:pos x="88" y="9"/>
                  </a:cxn>
                  <a:cxn ang="0">
                    <a:pos x="94" y="14"/>
                  </a:cxn>
                  <a:cxn ang="0">
                    <a:pos x="88" y="19"/>
                  </a:cxn>
                  <a:cxn ang="0">
                    <a:pos x="52" y="19"/>
                  </a:cxn>
                  <a:cxn ang="0">
                    <a:pos x="47" y="14"/>
                  </a:cxn>
                  <a:cxn ang="0">
                    <a:pos x="52" y="9"/>
                  </a:cxn>
                  <a:cxn ang="0">
                    <a:pos x="84" y="41"/>
                  </a:cxn>
                  <a:cxn ang="0">
                    <a:pos x="84" y="49"/>
                  </a:cxn>
                  <a:cxn ang="0">
                    <a:pos x="65" y="49"/>
                  </a:cxn>
                  <a:cxn ang="0">
                    <a:pos x="65" y="41"/>
                  </a:cxn>
                  <a:cxn ang="0">
                    <a:pos x="84" y="41"/>
                  </a:cxn>
                  <a:cxn ang="0">
                    <a:pos x="33" y="29"/>
                  </a:cxn>
                  <a:cxn ang="0">
                    <a:pos x="47" y="45"/>
                  </a:cxn>
                  <a:cxn ang="0">
                    <a:pos x="33" y="61"/>
                  </a:cxn>
                  <a:cxn ang="0">
                    <a:pos x="19" y="45"/>
                  </a:cxn>
                  <a:cxn ang="0">
                    <a:pos x="33" y="29"/>
                  </a:cxn>
                  <a:cxn ang="0">
                    <a:pos x="9" y="85"/>
                  </a:cxn>
                  <a:cxn ang="0">
                    <a:pos x="19" y="63"/>
                  </a:cxn>
                  <a:cxn ang="0">
                    <a:pos x="33" y="70"/>
                  </a:cxn>
                  <a:cxn ang="0">
                    <a:pos x="47" y="63"/>
                  </a:cxn>
                  <a:cxn ang="0">
                    <a:pos x="57" y="85"/>
                  </a:cxn>
                  <a:cxn ang="0">
                    <a:pos x="9" y="85"/>
                  </a:cxn>
                  <a:cxn ang="0">
                    <a:pos x="65" y="55"/>
                  </a:cxn>
                  <a:cxn ang="0">
                    <a:pos x="109" y="55"/>
                  </a:cxn>
                  <a:cxn ang="0">
                    <a:pos x="109" y="64"/>
                  </a:cxn>
                  <a:cxn ang="0">
                    <a:pos x="65" y="64"/>
                  </a:cxn>
                  <a:cxn ang="0">
                    <a:pos x="65" y="55"/>
                  </a:cxn>
                </a:cxnLst>
                <a:rect l="0" t="0" r="r" b="b"/>
                <a:pathLst>
                  <a:path w="141" h="98">
                    <a:moveTo>
                      <a:pt x="141" y="6"/>
                    </a:moveTo>
                    <a:cubicBezTo>
                      <a:pt x="141" y="2"/>
                      <a:pt x="138" y="0"/>
                      <a:pt x="135" y="0"/>
                    </a:cubicBezTo>
                    <a:cubicBezTo>
                      <a:pt x="6" y="0"/>
                      <a:pt x="6" y="0"/>
                      <a:pt x="6" y="0"/>
                    </a:cubicBezTo>
                    <a:cubicBezTo>
                      <a:pt x="2" y="0"/>
                      <a:pt x="0" y="2"/>
                      <a:pt x="0" y="6"/>
                    </a:cubicBezTo>
                    <a:cubicBezTo>
                      <a:pt x="0" y="92"/>
                      <a:pt x="0" y="92"/>
                      <a:pt x="0" y="92"/>
                    </a:cubicBezTo>
                    <a:cubicBezTo>
                      <a:pt x="0" y="95"/>
                      <a:pt x="2" y="98"/>
                      <a:pt x="6" y="98"/>
                    </a:cubicBezTo>
                    <a:cubicBezTo>
                      <a:pt x="135" y="98"/>
                      <a:pt x="135" y="98"/>
                      <a:pt x="135" y="98"/>
                    </a:cubicBezTo>
                    <a:cubicBezTo>
                      <a:pt x="138" y="98"/>
                      <a:pt x="141" y="95"/>
                      <a:pt x="141" y="92"/>
                    </a:cubicBezTo>
                    <a:lnTo>
                      <a:pt x="141" y="6"/>
                    </a:lnTo>
                    <a:close/>
                    <a:moveTo>
                      <a:pt x="130" y="49"/>
                    </a:moveTo>
                    <a:cubicBezTo>
                      <a:pt x="91" y="49"/>
                      <a:pt x="91" y="49"/>
                      <a:pt x="91" y="49"/>
                    </a:cubicBezTo>
                    <a:cubicBezTo>
                      <a:pt x="91" y="41"/>
                      <a:pt x="91" y="41"/>
                      <a:pt x="91" y="41"/>
                    </a:cubicBezTo>
                    <a:cubicBezTo>
                      <a:pt x="130" y="41"/>
                      <a:pt x="130" y="41"/>
                      <a:pt x="130" y="41"/>
                    </a:cubicBezTo>
                    <a:lnTo>
                      <a:pt x="130" y="49"/>
                    </a:lnTo>
                    <a:close/>
                    <a:moveTo>
                      <a:pt x="52" y="9"/>
                    </a:moveTo>
                    <a:cubicBezTo>
                      <a:pt x="88" y="9"/>
                      <a:pt x="88" y="9"/>
                      <a:pt x="88" y="9"/>
                    </a:cubicBezTo>
                    <a:cubicBezTo>
                      <a:pt x="91" y="9"/>
                      <a:pt x="94" y="11"/>
                      <a:pt x="94" y="14"/>
                    </a:cubicBezTo>
                    <a:cubicBezTo>
                      <a:pt x="94" y="17"/>
                      <a:pt x="91" y="19"/>
                      <a:pt x="88" y="19"/>
                    </a:cubicBezTo>
                    <a:cubicBezTo>
                      <a:pt x="52" y="19"/>
                      <a:pt x="52" y="19"/>
                      <a:pt x="52" y="19"/>
                    </a:cubicBezTo>
                    <a:cubicBezTo>
                      <a:pt x="49" y="19"/>
                      <a:pt x="47" y="17"/>
                      <a:pt x="47" y="14"/>
                    </a:cubicBezTo>
                    <a:cubicBezTo>
                      <a:pt x="47" y="11"/>
                      <a:pt x="49" y="9"/>
                      <a:pt x="52" y="9"/>
                    </a:cubicBezTo>
                    <a:close/>
                    <a:moveTo>
                      <a:pt x="84" y="41"/>
                    </a:moveTo>
                    <a:cubicBezTo>
                      <a:pt x="84" y="49"/>
                      <a:pt x="84" y="49"/>
                      <a:pt x="84" y="49"/>
                    </a:cubicBezTo>
                    <a:cubicBezTo>
                      <a:pt x="65" y="49"/>
                      <a:pt x="65" y="49"/>
                      <a:pt x="65" y="49"/>
                    </a:cubicBezTo>
                    <a:cubicBezTo>
                      <a:pt x="65" y="41"/>
                      <a:pt x="65" y="41"/>
                      <a:pt x="65" y="41"/>
                    </a:cubicBezTo>
                    <a:lnTo>
                      <a:pt x="84" y="41"/>
                    </a:lnTo>
                    <a:close/>
                    <a:moveTo>
                      <a:pt x="33" y="29"/>
                    </a:moveTo>
                    <a:cubicBezTo>
                      <a:pt x="41" y="29"/>
                      <a:pt x="47" y="36"/>
                      <a:pt x="47" y="45"/>
                    </a:cubicBezTo>
                    <a:cubicBezTo>
                      <a:pt x="47" y="54"/>
                      <a:pt x="41" y="61"/>
                      <a:pt x="33" y="61"/>
                    </a:cubicBezTo>
                    <a:cubicBezTo>
                      <a:pt x="25" y="61"/>
                      <a:pt x="19" y="54"/>
                      <a:pt x="19" y="45"/>
                    </a:cubicBezTo>
                    <a:cubicBezTo>
                      <a:pt x="19" y="36"/>
                      <a:pt x="25" y="29"/>
                      <a:pt x="33" y="29"/>
                    </a:cubicBezTo>
                    <a:close/>
                    <a:moveTo>
                      <a:pt x="9" y="85"/>
                    </a:moveTo>
                    <a:cubicBezTo>
                      <a:pt x="9" y="76"/>
                      <a:pt x="13" y="68"/>
                      <a:pt x="19" y="63"/>
                    </a:cubicBezTo>
                    <a:cubicBezTo>
                      <a:pt x="23" y="67"/>
                      <a:pt x="27" y="70"/>
                      <a:pt x="33" y="70"/>
                    </a:cubicBezTo>
                    <a:cubicBezTo>
                      <a:pt x="38" y="70"/>
                      <a:pt x="43" y="67"/>
                      <a:pt x="47" y="63"/>
                    </a:cubicBezTo>
                    <a:cubicBezTo>
                      <a:pt x="53" y="68"/>
                      <a:pt x="57" y="76"/>
                      <a:pt x="57" y="85"/>
                    </a:cubicBezTo>
                    <a:lnTo>
                      <a:pt x="9" y="85"/>
                    </a:lnTo>
                    <a:close/>
                    <a:moveTo>
                      <a:pt x="65" y="55"/>
                    </a:moveTo>
                    <a:cubicBezTo>
                      <a:pt x="109" y="55"/>
                      <a:pt x="109" y="55"/>
                      <a:pt x="109" y="55"/>
                    </a:cubicBezTo>
                    <a:cubicBezTo>
                      <a:pt x="109" y="64"/>
                      <a:pt x="109" y="64"/>
                      <a:pt x="109" y="64"/>
                    </a:cubicBezTo>
                    <a:cubicBezTo>
                      <a:pt x="65" y="64"/>
                      <a:pt x="65" y="64"/>
                      <a:pt x="65" y="64"/>
                    </a:cubicBezTo>
                    <a:lnTo>
                      <a:pt x="65" y="55"/>
                    </a:lnTo>
                    <a:close/>
                  </a:path>
                </a:pathLst>
              </a:custGeom>
              <a:solidFill>
                <a:schemeClr val="bg1"/>
              </a:solidFill>
              <a:ln w="9525">
                <a:noFill/>
                <a:round/>
                <a:headEnd/>
                <a:tailEnd/>
              </a:ln>
              <a:effectLst/>
            </p:spPr>
            <p:txBody>
              <a:bodyPr vert="horz" wrap="square" lIns="68559" tIns="34280" rIns="68559" bIns="34280" numCol="1" anchor="t" anchorCtr="0" compatLnSpc="1">
                <a:prstTxWarp prst="textNoShape">
                  <a:avLst/>
                </a:prstTxWarp>
              </a:bodyPr>
              <a:lstStyle/>
              <a:p>
                <a:pPr defTabSz="609071"/>
                <a:endParaRPr lang="en-US" sz="1799" dirty="0">
                  <a:solidFill>
                    <a:srgbClr val="FFFFFF"/>
                  </a:solidFill>
                  <a:latin typeface="Arial"/>
                </a:endParaRPr>
              </a:p>
            </p:txBody>
          </p:sp>
        </p:grpSp>
        <p:cxnSp>
          <p:nvCxnSpPr>
            <p:cNvPr id="176" name="Straight Connector 175"/>
            <p:cNvCxnSpPr/>
            <p:nvPr/>
          </p:nvCxnSpPr>
          <p:spPr>
            <a:xfrm>
              <a:off x="6566201" y="3590604"/>
              <a:ext cx="0" cy="429261"/>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422609" y="3590604"/>
              <a:ext cx="0" cy="429261"/>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659607" y="3590604"/>
              <a:ext cx="0" cy="429261"/>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2895152" y="3645104"/>
              <a:ext cx="1291912" cy="320261"/>
              <a:chOff x="3131840" y="3632021"/>
              <a:chExt cx="1291912" cy="320261"/>
            </a:xfrm>
          </p:grpSpPr>
          <p:sp>
            <p:nvSpPr>
              <p:cNvPr id="210" name="Rectangle 209"/>
              <p:cNvSpPr/>
              <p:nvPr/>
            </p:nvSpPr>
            <p:spPr>
              <a:xfrm>
                <a:off x="3488800" y="3708068"/>
                <a:ext cx="934952" cy="244214"/>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1428" rIns="0" bIns="11428" numCol="1" spcCol="953" anchor="b" anchorCtr="0">
                <a:noAutofit/>
              </a:bodyPr>
              <a:lstStyle/>
              <a:p>
                <a:pPr defTabSz="533098">
                  <a:lnSpc>
                    <a:spcPct val="90000"/>
                  </a:lnSpc>
                </a:pPr>
                <a:r>
                  <a:rPr lang="en-US" sz="1100" dirty="0">
                    <a:solidFill>
                      <a:srgbClr val="FFFFFF"/>
                    </a:solidFill>
                    <a:latin typeface="Arial"/>
                  </a:rPr>
                  <a:t>Customer</a:t>
                </a:r>
              </a:p>
              <a:p>
                <a:pPr defTabSz="533098">
                  <a:lnSpc>
                    <a:spcPct val="90000"/>
                  </a:lnSpc>
                </a:pPr>
                <a:r>
                  <a:rPr lang="en-US" sz="1100" dirty="0">
                    <a:solidFill>
                      <a:srgbClr val="FFFFFF"/>
                    </a:solidFill>
                    <a:latin typeface="Arial"/>
                  </a:rPr>
                  <a:t>Experience</a:t>
                </a:r>
              </a:p>
            </p:txBody>
          </p:sp>
          <p:sp>
            <p:nvSpPr>
              <p:cNvPr id="211" name="Freeform 362"/>
              <p:cNvSpPr>
                <a:spLocks/>
              </p:cNvSpPr>
              <p:nvPr/>
            </p:nvSpPr>
            <p:spPr bwMode="auto">
              <a:xfrm>
                <a:off x="3131840" y="3632021"/>
                <a:ext cx="253082" cy="307881"/>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9525">
                <a:noFill/>
                <a:round/>
                <a:headEnd/>
                <a:tailEnd/>
              </a:ln>
              <a:effectLst/>
            </p:spPr>
            <p:txBody>
              <a:bodyPr vert="horz" wrap="square" lIns="68559" tIns="34280" rIns="68559" bIns="34280" numCol="1" anchor="t" anchorCtr="0" compatLnSpc="1">
                <a:prstTxWarp prst="textNoShape">
                  <a:avLst/>
                </a:prstTxWarp>
              </a:bodyPr>
              <a:lstStyle/>
              <a:p>
                <a:pPr defTabSz="609071"/>
                <a:endParaRPr lang="en-US" sz="1799" dirty="0">
                  <a:solidFill>
                    <a:srgbClr val="FFFFFF"/>
                  </a:solidFill>
                  <a:latin typeface="Arial"/>
                </a:endParaRPr>
              </a:p>
            </p:txBody>
          </p:sp>
        </p:grpSp>
        <p:grpSp>
          <p:nvGrpSpPr>
            <p:cNvPr id="180" name="Group 179"/>
            <p:cNvGrpSpPr/>
            <p:nvPr/>
          </p:nvGrpSpPr>
          <p:grpSpPr>
            <a:xfrm>
              <a:off x="4658154" y="3579862"/>
              <a:ext cx="1672502" cy="450745"/>
              <a:chOff x="4657645" y="3510761"/>
              <a:chExt cx="1672502" cy="450745"/>
            </a:xfrm>
          </p:grpSpPr>
          <p:sp>
            <p:nvSpPr>
              <p:cNvPr id="184" name="Rectangle 183"/>
              <p:cNvSpPr/>
              <p:nvPr/>
            </p:nvSpPr>
            <p:spPr>
              <a:xfrm>
                <a:off x="5263295" y="3510761"/>
                <a:ext cx="1066852" cy="450745"/>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1428" rIns="0" bIns="11428" numCol="1" spcCol="953" anchor="b" anchorCtr="0">
                <a:noAutofit/>
              </a:bodyPr>
              <a:lstStyle/>
              <a:p>
                <a:pPr defTabSz="533098">
                  <a:lnSpc>
                    <a:spcPct val="90000"/>
                  </a:lnSpc>
                </a:pPr>
                <a:r>
                  <a:rPr lang="en-US" sz="1100" dirty="0">
                    <a:solidFill>
                      <a:srgbClr val="FFFFFF"/>
                    </a:solidFill>
                    <a:latin typeface="Arial"/>
                  </a:rPr>
                  <a:t>Business </a:t>
                </a:r>
                <a:br>
                  <a:rPr lang="en-US" sz="1100" dirty="0">
                    <a:solidFill>
                      <a:srgbClr val="FFFFFF"/>
                    </a:solidFill>
                    <a:latin typeface="Arial"/>
                  </a:rPr>
                </a:br>
                <a:r>
                  <a:rPr lang="en-US" sz="1100" dirty="0">
                    <a:solidFill>
                      <a:srgbClr val="FFFFFF"/>
                    </a:solidFill>
                    <a:latin typeface="Arial"/>
                  </a:rPr>
                  <a:t>Operations </a:t>
                </a:r>
              </a:p>
            </p:txBody>
          </p:sp>
          <p:grpSp>
            <p:nvGrpSpPr>
              <p:cNvPr id="185" name="Group 184"/>
              <p:cNvGrpSpPr/>
              <p:nvPr/>
            </p:nvGrpSpPr>
            <p:grpSpPr>
              <a:xfrm>
                <a:off x="4657645" y="3622867"/>
                <a:ext cx="507086" cy="301766"/>
                <a:chOff x="5922728" y="2215981"/>
                <a:chExt cx="696484" cy="414476"/>
              </a:xfrm>
              <a:solidFill>
                <a:schemeClr val="bg1"/>
              </a:solidFill>
            </p:grpSpPr>
            <p:sp>
              <p:nvSpPr>
                <p:cNvPr id="186" name="Freeform 113"/>
                <p:cNvSpPr>
                  <a:spLocks noEditPoints="1"/>
                </p:cNvSpPr>
                <p:nvPr/>
              </p:nvSpPr>
              <p:spPr bwMode="auto">
                <a:xfrm>
                  <a:off x="6394270" y="2215981"/>
                  <a:ext cx="224942" cy="414476"/>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grpFill/>
                <a:ln w="9525">
                  <a:noFill/>
                  <a:round/>
                  <a:headEnd/>
                  <a:tailEnd/>
                </a:ln>
                <a:effectLst/>
              </p:spPr>
              <p:txBody>
                <a:bodyPr vert="horz" wrap="square" lIns="68562" tIns="34281" rIns="68562" bIns="34281" numCol="1" anchor="t" anchorCtr="0" compatLnSpc="1">
                  <a:prstTxWarp prst="textNoShape">
                    <a:avLst/>
                  </a:prstTxWarp>
                </a:bodyPr>
                <a:lstStyle/>
                <a:p>
                  <a:pPr defTabSz="609071"/>
                  <a:endParaRPr lang="en-US" sz="1799" dirty="0">
                    <a:solidFill>
                      <a:srgbClr val="FFFFFF"/>
                    </a:solidFill>
                    <a:latin typeface="Arial"/>
                  </a:endParaRPr>
                </a:p>
              </p:txBody>
            </p:sp>
            <p:grpSp>
              <p:nvGrpSpPr>
                <p:cNvPr id="187" name="Group 186"/>
                <p:cNvGrpSpPr/>
                <p:nvPr/>
              </p:nvGrpSpPr>
              <p:grpSpPr>
                <a:xfrm>
                  <a:off x="5922728" y="2236403"/>
                  <a:ext cx="225464" cy="363492"/>
                  <a:chOff x="9250370" y="754161"/>
                  <a:chExt cx="404812" cy="652462"/>
                </a:xfrm>
                <a:grpFill/>
              </p:grpSpPr>
              <p:sp>
                <p:nvSpPr>
                  <p:cNvPr id="189" name="Freeform 6"/>
                  <p:cNvSpPr>
                    <a:spLocks noEditPoints="1"/>
                  </p:cNvSpPr>
                  <p:nvPr/>
                </p:nvSpPr>
                <p:spPr bwMode="auto">
                  <a:xfrm>
                    <a:off x="9250370" y="754161"/>
                    <a:ext cx="404812" cy="652462"/>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0" name="Oval 7"/>
                  <p:cNvSpPr>
                    <a:spLocks noChangeArrowheads="1"/>
                  </p:cNvSpPr>
                  <p:nvPr/>
                </p:nvSpPr>
                <p:spPr bwMode="auto">
                  <a:xfrm>
                    <a:off x="9580563" y="1174849"/>
                    <a:ext cx="30162"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1" name="Oval 8"/>
                  <p:cNvSpPr>
                    <a:spLocks noChangeArrowheads="1"/>
                  </p:cNvSpPr>
                  <p:nvPr/>
                </p:nvSpPr>
                <p:spPr bwMode="auto">
                  <a:xfrm>
                    <a:off x="9494838" y="1174849"/>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2" name="Oval 9"/>
                  <p:cNvSpPr>
                    <a:spLocks noChangeArrowheads="1"/>
                  </p:cNvSpPr>
                  <p:nvPr/>
                </p:nvSpPr>
                <p:spPr bwMode="auto">
                  <a:xfrm>
                    <a:off x="9299575" y="1174849"/>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3" name="Oval 10"/>
                  <p:cNvSpPr>
                    <a:spLocks noChangeArrowheads="1"/>
                  </p:cNvSpPr>
                  <p:nvPr/>
                </p:nvSpPr>
                <p:spPr bwMode="auto">
                  <a:xfrm>
                    <a:off x="9539288" y="1174849"/>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4" name="Oval 11"/>
                  <p:cNvSpPr>
                    <a:spLocks noChangeArrowheads="1"/>
                  </p:cNvSpPr>
                  <p:nvPr/>
                </p:nvSpPr>
                <p:spPr bwMode="auto">
                  <a:xfrm>
                    <a:off x="9494838" y="811311"/>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5" name="Oval 12"/>
                  <p:cNvSpPr>
                    <a:spLocks noChangeArrowheads="1"/>
                  </p:cNvSpPr>
                  <p:nvPr/>
                </p:nvSpPr>
                <p:spPr bwMode="auto">
                  <a:xfrm>
                    <a:off x="9539288" y="811311"/>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6" name="Oval 13"/>
                  <p:cNvSpPr>
                    <a:spLocks noChangeArrowheads="1"/>
                  </p:cNvSpPr>
                  <p:nvPr/>
                </p:nvSpPr>
                <p:spPr bwMode="auto">
                  <a:xfrm>
                    <a:off x="9299575" y="904974"/>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7" name="Oval 14"/>
                  <p:cNvSpPr>
                    <a:spLocks noChangeArrowheads="1"/>
                  </p:cNvSpPr>
                  <p:nvPr/>
                </p:nvSpPr>
                <p:spPr bwMode="auto">
                  <a:xfrm>
                    <a:off x="9580563" y="995461"/>
                    <a:ext cx="30162"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8" name="Oval 15"/>
                  <p:cNvSpPr>
                    <a:spLocks noChangeArrowheads="1"/>
                  </p:cNvSpPr>
                  <p:nvPr/>
                </p:nvSpPr>
                <p:spPr bwMode="auto">
                  <a:xfrm>
                    <a:off x="9539288" y="904974"/>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199" name="Oval 16"/>
                  <p:cNvSpPr>
                    <a:spLocks noChangeArrowheads="1"/>
                  </p:cNvSpPr>
                  <p:nvPr/>
                </p:nvSpPr>
                <p:spPr bwMode="auto">
                  <a:xfrm>
                    <a:off x="9299575" y="811311"/>
                    <a:ext cx="25400"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0" name="Oval 17"/>
                  <p:cNvSpPr>
                    <a:spLocks noChangeArrowheads="1"/>
                  </p:cNvSpPr>
                  <p:nvPr/>
                </p:nvSpPr>
                <p:spPr bwMode="auto">
                  <a:xfrm>
                    <a:off x="9494838" y="904974"/>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1" name="Oval 18"/>
                  <p:cNvSpPr>
                    <a:spLocks noChangeArrowheads="1"/>
                  </p:cNvSpPr>
                  <p:nvPr/>
                </p:nvSpPr>
                <p:spPr bwMode="auto">
                  <a:xfrm>
                    <a:off x="9580563" y="904974"/>
                    <a:ext cx="30162"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2" name="Oval 19"/>
                  <p:cNvSpPr>
                    <a:spLocks noChangeArrowheads="1"/>
                  </p:cNvSpPr>
                  <p:nvPr/>
                </p:nvSpPr>
                <p:spPr bwMode="auto">
                  <a:xfrm>
                    <a:off x="9539288" y="995461"/>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3" name="Oval 20"/>
                  <p:cNvSpPr>
                    <a:spLocks noChangeArrowheads="1"/>
                  </p:cNvSpPr>
                  <p:nvPr/>
                </p:nvSpPr>
                <p:spPr bwMode="auto">
                  <a:xfrm>
                    <a:off x="9580563" y="811311"/>
                    <a:ext cx="30162" cy="3016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4" name="Oval 21"/>
                  <p:cNvSpPr>
                    <a:spLocks noChangeArrowheads="1"/>
                  </p:cNvSpPr>
                  <p:nvPr/>
                </p:nvSpPr>
                <p:spPr bwMode="auto">
                  <a:xfrm>
                    <a:off x="9494838" y="1084361"/>
                    <a:ext cx="25400" cy="269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5" name="Oval 22"/>
                  <p:cNvSpPr>
                    <a:spLocks noChangeArrowheads="1"/>
                  </p:cNvSpPr>
                  <p:nvPr/>
                </p:nvSpPr>
                <p:spPr bwMode="auto">
                  <a:xfrm>
                    <a:off x="9299575" y="1084361"/>
                    <a:ext cx="25400" cy="269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6" name="Oval 23"/>
                  <p:cNvSpPr>
                    <a:spLocks noChangeArrowheads="1"/>
                  </p:cNvSpPr>
                  <p:nvPr/>
                </p:nvSpPr>
                <p:spPr bwMode="auto">
                  <a:xfrm>
                    <a:off x="9580563" y="1084361"/>
                    <a:ext cx="30162" cy="269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7" name="Oval 24"/>
                  <p:cNvSpPr>
                    <a:spLocks noChangeArrowheads="1"/>
                  </p:cNvSpPr>
                  <p:nvPr/>
                </p:nvSpPr>
                <p:spPr bwMode="auto">
                  <a:xfrm>
                    <a:off x="9539288" y="1084361"/>
                    <a:ext cx="25400" cy="269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8" name="Oval 25"/>
                  <p:cNvSpPr>
                    <a:spLocks noChangeArrowheads="1"/>
                  </p:cNvSpPr>
                  <p:nvPr/>
                </p:nvSpPr>
                <p:spPr bwMode="auto">
                  <a:xfrm>
                    <a:off x="9494838" y="995461"/>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sp>
                <p:nvSpPr>
                  <p:cNvPr id="209" name="Oval 26"/>
                  <p:cNvSpPr>
                    <a:spLocks noChangeArrowheads="1"/>
                  </p:cNvSpPr>
                  <p:nvPr/>
                </p:nvSpPr>
                <p:spPr bwMode="auto">
                  <a:xfrm>
                    <a:off x="9299575" y="995461"/>
                    <a:ext cx="25400" cy="254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pPr defTabSz="609071"/>
                    <a:endParaRPr lang="en-US" sz="1799" dirty="0">
                      <a:solidFill>
                        <a:srgbClr val="FFFFFF"/>
                      </a:solidFill>
                      <a:latin typeface="Arial"/>
                    </a:endParaRPr>
                  </a:p>
                </p:txBody>
              </p:sp>
            </p:grpSp>
            <p:sp>
              <p:nvSpPr>
                <p:cNvPr id="188" name="Freeform 11"/>
                <p:cNvSpPr>
                  <a:spLocks noChangeAspect="1" noEditPoints="1"/>
                </p:cNvSpPr>
                <p:nvPr/>
              </p:nvSpPr>
              <p:spPr bwMode="auto">
                <a:xfrm>
                  <a:off x="6137677" y="2314206"/>
                  <a:ext cx="266337" cy="266205"/>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grpFill/>
                <a:ln w="9525">
                  <a:noFill/>
                  <a:round/>
                  <a:headEnd/>
                  <a:tailEnd/>
                </a:ln>
                <a:effectLst/>
              </p:spPr>
              <p:txBody>
                <a:bodyPr vert="horz" wrap="square" lIns="68562" tIns="34281" rIns="68562" bIns="34281" numCol="1" anchor="t" anchorCtr="0" compatLnSpc="1">
                  <a:prstTxWarp prst="textNoShape">
                    <a:avLst/>
                  </a:prstTxWarp>
                </a:bodyPr>
                <a:lstStyle/>
                <a:p>
                  <a:pPr defTabSz="609071"/>
                  <a:endParaRPr lang="en-US" sz="1799" dirty="0">
                    <a:solidFill>
                      <a:srgbClr val="FFFFFF"/>
                    </a:solidFill>
                    <a:latin typeface="Arial"/>
                  </a:endParaRPr>
                </a:p>
              </p:txBody>
            </p:sp>
          </p:grpSp>
        </p:grpSp>
        <p:grpSp>
          <p:nvGrpSpPr>
            <p:cNvPr id="181" name="Group 180"/>
            <p:cNvGrpSpPr/>
            <p:nvPr/>
          </p:nvGrpSpPr>
          <p:grpSpPr>
            <a:xfrm>
              <a:off x="6801746" y="3620736"/>
              <a:ext cx="1802702" cy="368997"/>
              <a:chOff x="6464402" y="3584156"/>
              <a:chExt cx="1802702" cy="368997"/>
            </a:xfrm>
          </p:grpSpPr>
          <p:sp>
            <p:nvSpPr>
              <p:cNvPr id="182" name="Rectangle 181"/>
              <p:cNvSpPr/>
              <p:nvPr/>
            </p:nvSpPr>
            <p:spPr>
              <a:xfrm>
                <a:off x="6953730" y="3630192"/>
                <a:ext cx="1313374" cy="232120"/>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1428" rIns="0" bIns="11428" numCol="1" spcCol="953" anchor="b" anchorCtr="0">
                <a:noAutofit/>
              </a:bodyPr>
              <a:lstStyle/>
              <a:p>
                <a:pPr defTabSz="533098">
                  <a:lnSpc>
                    <a:spcPct val="90000"/>
                  </a:lnSpc>
                </a:pPr>
                <a:r>
                  <a:rPr lang="en-US" sz="1100" dirty="0">
                    <a:solidFill>
                      <a:srgbClr val="FFFFFF"/>
                    </a:solidFill>
                    <a:latin typeface="Arial"/>
                  </a:rPr>
                  <a:t>City Operations</a:t>
                </a:r>
              </a:p>
            </p:txBody>
          </p:sp>
          <p:sp>
            <p:nvSpPr>
              <p:cNvPr id="183" name="Donut 87"/>
              <p:cNvSpPr>
                <a:spLocks noChangeAspect="1"/>
              </p:cNvSpPr>
              <p:nvPr/>
            </p:nvSpPr>
            <p:spPr>
              <a:xfrm>
                <a:off x="6464402" y="3584156"/>
                <a:ext cx="368997" cy="368997"/>
              </a:xfrm>
              <a:custGeom>
                <a:avLst/>
                <a:gdLst/>
                <a:ahLst/>
                <a:cxnLst/>
                <a:rect l="l" t="t" r="r" b="b"/>
                <a:pathLst>
                  <a:path w="638734" h="638734">
                    <a:moveTo>
                      <a:pt x="226755" y="311311"/>
                    </a:moveTo>
                    <a:lnTo>
                      <a:pt x="226755" y="329205"/>
                    </a:lnTo>
                    <a:lnTo>
                      <a:pt x="241350" y="329205"/>
                    </a:lnTo>
                    <a:lnTo>
                      <a:pt x="241350" y="311311"/>
                    </a:lnTo>
                    <a:close/>
                    <a:moveTo>
                      <a:pt x="200165" y="311311"/>
                    </a:moveTo>
                    <a:lnTo>
                      <a:pt x="200165" y="329205"/>
                    </a:lnTo>
                    <a:lnTo>
                      <a:pt x="214760" y="329205"/>
                    </a:lnTo>
                    <a:lnTo>
                      <a:pt x="214760" y="311311"/>
                    </a:lnTo>
                    <a:close/>
                    <a:moveTo>
                      <a:pt x="417851" y="301301"/>
                    </a:moveTo>
                    <a:lnTo>
                      <a:pt x="417851" y="321344"/>
                    </a:lnTo>
                    <a:lnTo>
                      <a:pt x="434208" y="321344"/>
                    </a:lnTo>
                    <a:lnTo>
                      <a:pt x="434208" y="301301"/>
                    </a:lnTo>
                    <a:close/>
                    <a:moveTo>
                      <a:pt x="388052" y="301301"/>
                    </a:moveTo>
                    <a:lnTo>
                      <a:pt x="388052" y="321344"/>
                    </a:lnTo>
                    <a:lnTo>
                      <a:pt x="404409" y="321344"/>
                    </a:lnTo>
                    <a:lnTo>
                      <a:pt x="404409" y="301301"/>
                    </a:lnTo>
                    <a:close/>
                    <a:moveTo>
                      <a:pt x="321627" y="281347"/>
                    </a:moveTo>
                    <a:lnTo>
                      <a:pt x="321627" y="307464"/>
                    </a:lnTo>
                    <a:lnTo>
                      <a:pt x="341506" y="307464"/>
                    </a:lnTo>
                    <a:lnTo>
                      <a:pt x="341506" y="281347"/>
                    </a:lnTo>
                    <a:close/>
                    <a:moveTo>
                      <a:pt x="285411" y="281347"/>
                    </a:moveTo>
                    <a:lnTo>
                      <a:pt x="285411" y="307464"/>
                    </a:lnTo>
                    <a:lnTo>
                      <a:pt x="305290" y="307464"/>
                    </a:lnTo>
                    <a:lnTo>
                      <a:pt x="305290" y="281347"/>
                    </a:lnTo>
                    <a:close/>
                    <a:moveTo>
                      <a:pt x="226755" y="278860"/>
                    </a:moveTo>
                    <a:lnTo>
                      <a:pt x="226755" y="296755"/>
                    </a:lnTo>
                    <a:lnTo>
                      <a:pt x="241350" y="296755"/>
                    </a:lnTo>
                    <a:lnTo>
                      <a:pt x="241350" y="278860"/>
                    </a:lnTo>
                    <a:close/>
                    <a:moveTo>
                      <a:pt x="200165" y="278860"/>
                    </a:moveTo>
                    <a:lnTo>
                      <a:pt x="200165" y="296755"/>
                    </a:lnTo>
                    <a:lnTo>
                      <a:pt x="214760" y="296755"/>
                    </a:lnTo>
                    <a:lnTo>
                      <a:pt x="214760" y="278860"/>
                    </a:lnTo>
                    <a:close/>
                    <a:moveTo>
                      <a:pt x="417851" y="264954"/>
                    </a:moveTo>
                    <a:lnTo>
                      <a:pt x="417851" y="284997"/>
                    </a:lnTo>
                    <a:lnTo>
                      <a:pt x="434208" y="284997"/>
                    </a:lnTo>
                    <a:lnTo>
                      <a:pt x="434208" y="264954"/>
                    </a:lnTo>
                    <a:close/>
                    <a:moveTo>
                      <a:pt x="388052" y="264954"/>
                    </a:moveTo>
                    <a:lnTo>
                      <a:pt x="388052" y="284997"/>
                    </a:lnTo>
                    <a:lnTo>
                      <a:pt x="404409" y="284997"/>
                    </a:lnTo>
                    <a:lnTo>
                      <a:pt x="404409" y="264954"/>
                    </a:lnTo>
                    <a:close/>
                    <a:moveTo>
                      <a:pt x="226755" y="246410"/>
                    </a:moveTo>
                    <a:lnTo>
                      <a:pt x="226755" y="264305"/>
                    </a:lnTo>
                    <a:lnTo>
                      <a:pt x="241350" y="264305"/>
                    </a:lnTo>
                    <a:lnTo>
                      <a:pt x="241350" y="246410"/>
                    </a:lnTo>
                    <a:close/>
                    <a:moveTo>
                      <a:pt x="200165" y="246410"/>
                    </a:moveTo>
                    <a:lnTo>
                      <a:pt x="200165" y="264305"/>
                    </a:lnTo>
                    <a:lnTo>
                      <a:pt x="214760" y="264305"/>
                    </a:lnTo>
                    <a:lnTo>
                      <a:pt x="214760" y="246410"/>
                    </a:lnTo>
                    <a:close/>
                    <a:moveTo>
                      <a:pt x="321627" y="233986"/>
                    </a:moveTo>
                    <a:lnTo>
                      <a:pt x="321627" y="260103"/>
                    </a:lnTo>
                    <a:lnTo>
                      <a:pt x="341506" y="260103"/>
                    </a:lnTo>
                    <a:lnTo>
                      <a:pt x="341506" y="233986"/>
                    </a:lnTo>
                    <a:close/>
                    <a:moveTo>
                      <a:pt x="285411" y="233986"/>
                    </a:moveTo>
                    <a:lnTo>
                      <a:pt x="285411" y="260103"/>
                    </a:lnTo>
                    <a:lnTo>
                      <a:pt x="305290" y="260103"/>
                    </a:lnTo>
                    <a:lnTo>
                      <a:pt x="305290" y="233986"/>
                    </a:lnTo>
                    <a:close/>
                    <a:moveTo>
                      <a:pt x="417851" y="228607"/>
                    </a:moveTo>
                    <a:lnTo>
                      <a:pt x="417851" y="248651"/>
                    </a:lnTo>
                    <a:lnTo>
                      <a:pt x="434208" y="248651"/>
                    </a:lnTo>
                    <a:lnTo>
                      <a:pt x="434208" y="228607"/>
                    </a:lnTo>
                    <a:close/>
                    <a:moveTo>
                      <a:pt x="388052" y="228607"/>
                    </a:moveTo>
                    <a:lnTo>
                      <a:pt x="388052" y="248651"/>
                    </a:lnTo>
                    <a:lnTo>
                      <a:pt x="404409" y="248651"/>
                    </a:lnTo>
                    <a:lnTo>
                      <a:pt x="404409" y="228607"/>
                    </a:lnTo>
                    <a:close/>
                    <a:moveTo>
                      <a:pt x="321627" y="186625"/>
                    </a:moveTo>
                    <a:lnTo>
                      <a:pt x="321627" y="212742"/>
                    </a:lnTo>
                    <a:lnTo>
                      <a:pt x="341506" y="212742"/>
                    </a:lnTo>
                    <a:lnTo>
                      <a:pt x="341506" y="186625"/>
                    </a:lnTo>
                    <a:close/>
                    <a:moveTo>
                      <a:pt x="285411" y="186625"/>
                    </a:moveTo>
                    <a:lnTo>
                      <a:pt x="285411" y="212742"/>
                    </a:lnTo>
                    <a:lnTo>
                      <a:pt x="305290" y="212742"/>
                    </a:lnTo>
                    <a:lnTo>
                      <a:pt x="305290" y="186625"/>
                    </a:lnTo>
                    <a:close/>
                    <a:moveTo>
                      <a:pt x="264396" y="166703"/>
                    </a:moveTo>
                    <a:lnTo>
                      <a:pt x="362521" y="166703"/>
                    </a:lnTo>
                    <a:lnTo>
                      <a:pt x="362521" y="369182"/>
                    </a:lnTo>
                    <a:lnTo>
                      <a:pt x="373410" y="369182"/>
                    </a:lnTo>
                    <a:lnTo>
                      <a:pt x="373410" y="212893"/>
                    </a:lnTo>
                    <a:lnTo>
                      <a:pt x="448850" y="212893"/>
                    </a:lnTo>
                    <a:lnTo>
                      <a:pt x="448850" y="369182"/>
                    </a:lnTo>
                    <a:lnTo>
                      <a:pt x="461565" y="369182"/>
                    </a:lnTo>
                    <a:lnTo>
                      <a:pt x="461565" y="341224"/>
                    </a:lnTo>
                    <a:lnTo>
                      <a:pt x="529275" y="366260"/>
                    </a:lnTo>
                    <a:lnTo>
                      <a:pt x="519223" y="398644"/>
                    </a:lnTo>
                    <a:cubicBezTo>
                      <a:pt x="486320" y="476434"/>
                      <a:pt x="409293" y="531017"/>
                      <a:pt x="319517" y="531017"/>
                    </a:cubicBezTo>
                    <a:cubicBezTo>
                      <a:pt x="229741" y="531017"/>
                      <a:pt x="152714" y="476434"/>
                      <a:pt x="119812" y="398644"/>
                    </a:cubicBezTo>
                    <a:lnTo>
                      <a:pt x="109459" y="365294"/>
                    </a:lnTo>
                    <a:lnTo>
                      <a:pt x="174559" y="341224"/>
                    </a:lnTo>
                    <a:lnTo>
                      <a:pt x="174559" y="369182"/>
                    </a:lnTo>
                    <a:lnTo>
                      <a:pt x="188007" y="369182"/>
                    </a:lnTo>
                    <a:lnTo>
                      <a:pt x="188007" y="228520"/>
                    </a:lnTo>
                    <a:lnTo>
                      <a:pt x="253508" y="228520"/>
                    </a:lnTo>
                    <a:lnTo>
                      <a:pt x="253508" y="369182"/>
                    </a:lnTo>
                    <a:lnTo>
                      <a:pt x="264396" y="369182"/>
                    </a:lnTo>
                    <a:close/>
                    <a:moveTo>
                      <a:pt x="319368" y="78290"/>
                    </a:moveTo>
                    <a:cubicBezTo>
                      <a:pt x="186224" y="78290"/>
                      <a:pt x="78290" y="186224"/>
                      <a:pt x="78290" y="319368"/>
                    </a:cubicBezTo>
                    <a:cubicBezTo>
                      <a:pt x="78290" y="452512"/>
                      <a:pt x="186224" y="560446"/>
                      <a:pt x="319368" y="560446"/>
                    </a:cubicBezTo>
                    <a:cubicBezTo>
                      <a:pt x="452512" y="560446"/>
                      <a:pt x="560446" y="452512"/>
                      <a:pt x="560446" y="319368"/>
                    </a:cubicBezTo>
                    <a:cubicBezTo>
                      <a:pt x="560446" y="186224"/>
                      <a:pt x="452512" y="78290"/>
                      <a:pt x="319368" y="78290"/>
                    </a:cubicBezTo>
                    <a:close/>
                    <a:moveTo>
                      <a:pt x="319367" y="0"/>
                    </a:moveTo>
                    <a:lnTo>
                      <a:pt x="352749" y="3366"/>
                    </a:lnTo>
                    <a:lnTo>
                      <a:pt x="362583" y="34807"/>
                    </a:lnTo>
                    <a:lnTo>
                      <a:pt x="377595" y="36321"/>
                    </a:lnTo>
                    <a:lnTo>
                      <a:pt x="424650" y="50927"/>
                    </a:lnTo>
                    <a:lnTo>
                      <a:pt x="449359" y="28181"/>
                    </a:lnTo>
                    <a:lnTo>
                      <a:pt x="497928" y="54543"/>
                    </a:lnTo>
                    <a:lnTo>
                      <a:pt x="506459" y="61582"/>
                    </a:lnTo>
                    <a:lnTo>
                      <a:pt x="499028" y="94746"/>
                    </a:lnTo>
                    <a:lnTo>
                      <a:pt x="523664" y="115073"/>
                    </a:lnTo>
                    <a:lnTo>
                      <a:pt x="543988" y="139707"/>
                    </a:lnTo>
                    <a:lnTo>
                      <a:pt x="577152" y="132275"/>
                    </a:lnTo>
                    <a:lnTo>
                      <a:pt x="584191" y="140806"/>
                    </a:lnTo>
                    <a:lnTo>
                      <a:pt x="610553" y="189375"/>
                    </a:lnTo>
                    <a:lnTo>
                      <a:pt x="587808" y="214083"/>
                    </a:lnTo>
                    <a:lnTo>
                      <a:pt x="602416" y="261141"/>
                    </a:lnTo>
                    <a:lnTo>
                      <a:pt x="603929" y="276151"/>
                    </a:lnTo>
                    <a:lnTo>
                      <a:pt x="635369" y="285985"/>
                    </a:lnTo>
                    <a:lnTo>
                      <a:pt x="638734" y="319367"/>
                    </a:lnTo>
                    <a:lnTo>
                      <a:pt x="635369" y="352749"/>
                    </a:lnTo>
                    <a:lnTo>
                      <a:pt x="603929" y="362583"/>
                    </a:lnTo>
                    <a:lnTo>
                      <a:pt x="602416" y="377595"/>
                    </a:lnTo>
                    <a:lnTo>
                      <a:pt x="587809" y="424652"/>
                    </a:lnTo>
                    <a:lnTo>
                      <a:pt x="610554" y="449360"/>
                    </a:lnTo>
                    <a:lnTo>
                      <a:pt x="584191" y="497928"/>
                    </a:lnTo>
                    <a:lnTo>
                      <a:pt x="577153" y="506460"/>
                    </a:lnTo>
                    <a:lnTo>
                      <a:pt x="543990" y="499028"/>
                    </a:lnTo>
                    <a:lnTo>
                      <a:pt x="523664" y="523664"/>
                    </a:lnTo>
                    <a:lnTo>
                      <a:pt x="499028" y="543990"/>
                    </a:lnTo>
                    <a:lnTo>
                      <a:pt x="506459" y="577153"/>
                    </a:lnTo>
                    <a:lnTo>
                      <a:pt x="497928" y="584192"/>
                    </a:lnTo>
                    <a:lnTo>
                      <a:pt x="449359" y="610554"/>
                    </a:lnTo>
                    <a:lnTo>
                      <a:pt x="424651" y="587809"/>
                    </a:lnTo>
                    <a:lnTo>
                      <a:pt x="377595" y="602416"/>
                    </a:lnTo>
                    <a:lnTo>
                      <a:pt x="362583" y="603930"/>
                    </a:lnTo>
                    <a:lnTo>
                      <a:pt x="352749" y="635369"/>
                    </a:lnTo>
                    <a:lnTo>
                      <a:pt x="319367" y="638734"/>
                    </a:lnTo>
                    <a:lnTo>
                      <a:pt x="285984" y="635369"/>
                    </a:lnTo>
                    <a:lnTo>
                      <a:pt x="276150" y="603929"/>
                    </a:lnTo>
                    <a:lnTo>
                      <a:pt x="261141" y="602416"/>
                    </a:lnTo>
                    <a:lnTo>
                      <a:pt x="214082" y="587808"/>
                    </a:lnTo>
                    <a:lnTo>
                      <a:pt x="189374" y="610553"/>
                    </a:lnTo>
                    <a:lnTo>
                      <a:pt x="140806" y="584192"/>
                    </a:lnTo>
                    <a:lnTo>
                      <a:pt x="132274" y="577152"/>
                    </a:lnTo>
                    <a:lnTo>
                      <a:pt x="139706" y="543989"/>
                    </a:lnTo>
                    <a:lnTo>
                      <a:pt x="115072" y="523664"/>
                    </a:lnTo>
                    <a:lnTo>
                      <a:pt x="94745" y="499028"/>
                    </a:lnTo>
                    <a:lnTo>
                      <a:pt x="61581" y="506459"/>
                    </a:lnTo>
                    <a:lnTo>
                      <a:pt x="54543" y="497928"/>
                    </a:lnTo>
                    <a:lnTo>
                      <a:pt x="28180" y="449359"/>
                    </a:lnTo>
                    <a:lnTo>
                      <a:pt x="50927" y="424650"/>
                    </a:lnTo>
                    <a:lnTo>
                      <a:pt x="36320" y="377595"/>
                    </a:lnTo>
                    <a:lnTo>
                      <a:pt x="34807" y="362584"/>
                    </a:lnTo>
                    <a:lnTo>
                      <a:pt x="3365" y="352750"/>
                    </a:lnTo>
                    <a:lnTo>
                      <a:pt x="0" y="319367"/>
                    </a:lnTo>
                    <a:lnTo>
                      <a:pt x="3365" y="285985"/>
                    </a:lnTo>
                    <a:lnTo>
                      <a:pt x="34807" y="276151"/>
                    </a:lnTo>
                    <a:lnTo>
                      <a:pt x="36320" y="261141"/>
                    </a:lnTo>
                    <a:lnTo>
                      <a:pt x="50927" y="214085"/>
                    </a:lnTo>
                    <a:lnTo>
                      <a:pt x="28180" y="189375"/>
                    </a:lnTo>
                    <a:lnTo>
                      <a:pt x="54543" y="140806"/>
                    </a:lnTo>
                    <a:lnTo>
                      <a:pt x="61582" y="132275"/>
                    </a:lnTo>
                    <a:lnTo>
                      <a:pt x="94747" y="139707"/>
                    </a:lnTo>
                    <a:lnTo>
                      <a:pt x="115072" y="115073"/>
                    </a:lnTo>
                    <a:lnTo>
                      <a:pt x="139707" y="94748"/>
                    </a:lnTo>
                    <a:lnTo>
                      <a:pt x="132274" y="61582"/>
                    </a:lnTo>
                    <a:lnTo>
                      <a:pt x="140806" y="54543"/>
                    </a:lnTo>
                    <a:lnTo>
                      <a:pt x="189375" y="28181"/>
                    </a:lnTo>
                    <a:lnTo>
                      <a:pt x="214085" y="50927"/>
                    </a:lnTo>
                    <a:lnTo>
                      <a:pt x="261141" y="36321"/>
                    </a:lnTo>
                    <a:lnTo>
                      <a:pt x="276150" y="34807"/>
                    </a:lnTo>
                    <a:lnTo>
                      <a:pt x="285984" y="3366"/>
                    </a:lnTo>
                    <a:close/>
                  </a:path>
                </a:pathLst>
              </a:custGeom>
              <a:solidFill>
                <a:schemeClr val="bg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1100" dirty="0">
                  <a:solidFill>
                    <a:srgbClr val="FFFFFF"/>
                  </a:solidFill>
                  <a:latin typeface="Arial"/>
                </a:endParaRPr>
              </a:p>
            </p:txBody>
          </p:sp>
        </p:grpSp>
      </p:grpSp>
      <p:grpSp>
        <p:nvGrpSpPr>
          <p:cNvPr id="214" name="Group 213"/>
          <p:cNvGrpSpPr/>
          <p:nvPr/>
        </p:nvGrpSpPr>
        <p:grpSpPr>
          <a:xfrm>
            <a:off x="354688" y="2210034"/>
            <a:ext cx="8467325" cy="997761"/>
            <a:chOff x="354688" y="2150053"/>
            <a:chExt cx="8467325" cy="997761"/>
          </a:xfrm>
        </p:grpSpPr>
        <p:sp>
          <p:nvSpPr>
            <p:cNvPr id="215" name="Rounded Rectangle 214"/>
            <p:cNvSpPr/>
            <p:nvPr/>
          </p:nvSpPr>
          <p:spPr>
            <a:xfrm>
              <a:off x="354688" y="2150053"/>
              <a:ext cx="8467325" cy="940202"/>
            </a:xfrm>
            <a:prstGeom prst="roundRect">
              <a:avLst>
                <a:gd name="adj" fmla="val 0"/>
              </a:avLst>
            </a:prstGeom>
            <a:solidFill>
              <a:schemeClr val="tx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sz="1799" dirty="0">
                <a:solidFill>
                  <a:srgbClr val="676767"/>
                </a:solidFill>
                <a:latin typeface="Arial"/>
              </a:endParaRPr>
            </a:p>
          </p:txBody>
        </p:sp>
        <p:sp>
          <p:nvSpPr>
            <p:cNvPr id="216" name="Rounded Rectangle 215"/>
            <p:cNvSpPr/>
            <p:nvPr/>
          </p:nvSpPr>
          <p:spPr>
            <a:xfrm>
              <a:off x="354688" y="2150053"/>
              <a:ext cx="8467325" cy="271970"/>
            </a:xfrm>
            <a:prstGeom prst="roundRect">
              <a:avLst>
                <a:gd name="adj" fmla="val 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p:spPr>
          <p:style>
            <a:lnRef idx="1">
              <a:schemeClr val="accent6"/>
            </a:lnRef>
            <a:fillRef idx="3">
              <a:schemeClr val="accent6"/>
            </a:fillRef>
            <a:effectRef idx="2">
              <a:schemeClr val="accent6"/>
            </a:effectRef>
            <a:fontRef idx="minor">
              <a:schemeClr val="lt1"/>
            </a:fontRef>
          </p:style>
          <p:txBody>
            <a:bodyPr lIns="91408" tIns="45704" rIns="91408" bIns="45704" rtlCol="0" anchor="ctr"/>
            <a:lstStyle/>
            <a:p>
              <a:pPr algn="ctr"/>
              <a:r>
                <a:rPr lang="en-US" sz="1600" dirty="0" err="1" smtClean="0">
                  <a:solidFill>
                    <a:srgbClr val="FFFFFF"/>
                  </a:solidFill>
                  <a:latin typeface="Arial"/>
                </a:rPr>
                <a:t>Sectores</a:t>
              </a:r>
              <a:r>
                <a:rPr lang="en-US" sz="1600" dirty="0" smtClean="0">
                  <a:solidFill>
                    <a:srgbClr val="FFFFFF"/>
                  </a:solidFill>
                  <a:latin typeface="Arial"/>
                </a:rPr>
                <a:t> </a:t>
              </a:r>
              <a:r>
                <a:rPr lang="en-US" sz="1600" dirty="0" err="1" smtClean="0">
                  <a:solidFill>
                    <a:srgbClr val="FFFFFF"/>
                  </a:solidFill>
                  <a:latin typeface="Arial"/>
                </a:rPr>
                <a:t>Productivos</a:t>
              </a:r>
              <a:endParaRPr lang="en-US" sz="1600" dirty="0">
                <a:solidFill>
                  <a:srgbClr val="FFFFFF"/>
                </a:solidFill>
                <a:latin typeface="Arial"/>
              </a:endParaRPr>
            </a:p>
          </p:txBody>
        </p:sp>
        <p:cxnSp>
          <p:nvCxnSpPr>
            <p:cNvPr id="217" name="Straight Connector 216"/>
            <p:cNvCxnSpPr/>
            <p:nvPr/>
          </p:nvCxnSpPr>
          <p:spPr>
            <a:xfrm>
              <a:off x="3954556"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979058"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19" name="Group 218"/>
            <p:cNvGrpSpPr/>
            <p:nvPr/>
          </p:nvGrpSpPr>
          <p:grpSpPr>
            <a:xfrm>
              <a:off x="5027789" y="2502757"/>
              <a:ext cx="847005" cy="645057"/>
              <a:chOff x="4835085" y="2502757"/>
              <a:chExt cx="847005" cy="645057"/>
            </a:xfrm>
          </p:grpSpPr>
          <p:sp>
            <p:nvSpPr>
              <p:cNvPr id="250" name="Rectangle 249"/>
              <p:cNvSpPr/>
              <p:nvPr/>
            </p:nvSpPr>
            <p:spPr>
              <a:xfrm>
                <a:off x="4835085" y="2904241"/>
                <a:ext cx="847005"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dirty="0" err="1" smtClean="0">
                    <a:solidFill>
                      <a:srgbClr val="FFFFFF"/>
                    </a:solidFill>
                    <a:latin typeface="Arial"/>
                  </a:rPr>
                  <a:t>Gobierno</a:t>
                </a:r>
                <a:endParaRPr lang="en-US" sz="1000" dirty="0">
                  <a:solidFill>
                    <a:srgbClr val="FFFFFF"/>
                  </a:solidFill>
                  <a:latin typeface="Arial"/>
                </a:endParaRPr>
              </a:p>
            </p:txBody>
          </p:sp>
          <p:sp>
            <p:nvSpPr>
              <p:cNvPr id="251" name="Rectangle 24"/>
              <p:cNvSpPr>
                <a:spLocks noChangeAspect="1"/>
              </p:cNvSpPr>
              <p:nvPr/>
            </p:nvSpPr>
            <p:spPr>
              <a:xfrm>
                <a:off x="5079552" y="2502757"/>
                <a:ext cx="358070" cy="292811"/>
              </a:xfrm>
              <a:custGeom>
                <a:avLst/>
                <a:gdLst/>
                <a:ahLst/>
                <a:cxnLst/>
                <a:rect l="l" t="t" r="r" b="b"/>
                <a:pathLst>
                  <a:path w="1914633" h="1565691">
                    <a:moveTo>
                      <a:pt x="0" y="1501258"/>
                    </a:moveTo>
                    <a:lnTo>
                      <a:pt x="0" y="1501259"/>
                    </a:lnTo>
                    <a:lnTo>
                      <a:pt x="0" y="1501259"/>
                    </a:lnTo>
                    <a:close/>
                    <a:moveTo>
                      <a:pt x="64432" y="1436827"/>
                    </a:moveTo>
                    <a:lnTo>
                      <a:pt x="1850201" y="1436827"/>
                    </a:lnTo>
                    <a:cubicBezTo>
                      <a:pt x="1885786" y="1436827"/>
                      <a:pt x="1914633" y="1465674"/>
                      <a:pt x="1914633" y="1501259"/>
                    </a:cubicBezTo>
                    <a:lnTo>
                      <a:pt x="1914632" y="1501259"/>
                    </a:lnTo>
                    <a:cubicBezTo>
                      <a:pt x="1914632" y="1536844"/>
                      <a:pt x="1885785" y="1565691"/>
                      <a:pt x="1850200" y="1565691"/>
                    </a:cubicBezTo>
                    <a:lnTo>
                      <a:pt x="64432" y="1565690"/>
                    </a:lnTo>
                    <a:cubicBezTo>
                      <a:pt x="37743" y="1565690"/>
                      <a:pt x="14844" y="1549464"/>
                      <a:pt x="5063" y="1526338"/>
                    </a:cubicBezTo>
                    <a:lnTo>
                      <a:pt x="0" y="1501259"/>
                    </a:lnTo>
                    <a:lnTo>
                      <a:pt x="5063" y="1476179"/>
                    </a:lnTo>
                    <a:cubicBezTo>
                      <a:pt x="14844" y="1453054"/>
                      <a:pt x="37743" y="1436827"/>
                      <a:pt x="64432" y="1436827"/>
                    </a:cubicBezTo>
                    <a:close/>
                    <a:moveTo>
                      <a:pt x="1454116" y="642035"/>
                    </a:moveTo>
                    <a:lnTo>
                      <a:pt x="1713347" y="642035"/>
                    </a:lnTo>
                    <a:cubicBezTo>
                      <a:pt x="1727310" y="642035"/>
                      <a:pt x="1738629" y="653354"/>
                      <a:pt x="1738629" y="667317"/>
                    </a:cubicBezTo>
                    <a:lnTo>
                      <a:pt x="1738629" y="1372191"/>
                    </a:lnTo>
                    <a:cubicBezTo>
                      <a:pt x="1738629" y="1386154"/>
                      <a:pt x="1727310" y="1397473"/>
                      <a:pt x="1713347" y="1397473"/>
                    </a:cubicBezTo>
                    <a:lnTo>
                      <a:pt x="1454116" y="1397473"/>
                    </a:lnTo>
                    <a:cubicBezTo>
                      <a:pt x="1440153" y="1397473"/>
                      <a:pt x="1428834" y="1386154"/>
                      <a:pt x="1428834" y="1372191"/>
                    </a:cubicBezTo>
                    <a:lnTo>
                      <a:pt x="1428834" y="667317"/>
                    </a:lnTo>
                    <a:cubicBezTo>
                      <a:pt x="1428834" y="653354"/>
                      <a:pt x="1440153" y="642035"/>
                      <a:pt x="1454116" y="642035"/>
                    </a:cubicBezTo>
                    <a:close/>
                    <a:moveTo>
                      <a:pt x="827701" y="642035"/>
                    </a:moveTo>
                    <a:lnTo>
                      <a:pt x="1086932" y="642035"/>
                    </a:lnTo>
                    <a:cubicBezTo>
                      <a:pt x="1100895" y="642035"/>
                      <a:pt x="1112214" y="653354"/>
                      <a:pt x="1112214" y="667317"/>
                    </a:cubicBezTo>
                    <a:lnTo>
                      <a:pt x="1112214" y="1372191"/>
                    </a:lnTo>
                    <a:cubicBezTo>
                      <a:pt x="1112214" y="1386154"/>
                      <a:pt x="1100895" y="1397473"/>
                      <a:pt x="1086932" y="1397473"/>
                    </a:cubicBezTo>
                    <a:lnTo>
                      <a:pt x="827701" y="1397473"/>
                    </a:lnTo>
                    <a:cubicBezTo>
                      <a:pt x="813738" y="1397473"/>
                      <a:pt x="802419" y="1386154"/>
                      <a:pt x="802419" y="1372191"/>
                    </a:cubicBezTo>
                    <a:lnTo>
                      <a:pt x="802419" y="667317"/>
                    </a:lnTo>
                    <a:cubicBezTo>
                      <a:pt x="802419" y="653354"/>
                      <a:pt x="813738" y="642035"/>
                      <a:pt x="827701" y="642035"/>
                    </a:cubicBezTo>
                    <a:close/>
                    <a:moveTo>
                      <a:pt x="201286" y="642035"/>
                    </a:moveTo>
                    <a:lnTo>
                      <a:pt x="460517" y="642035"/>
                    </a:lnTo>
                    <a:cubicBezTo>
                      <a:pt x="474480" y="642035"/>
                      <a:pt x="485799" y="653354"/>
                      <a:pt x="485799" y="667317"/>
                    </a:cubicBezTo>
                    <a:lnTo>
                      <a:pt x="485799" y="1372191"/>
                    </a:lnTo>
                    <a:cubicBezTo>
                      <a:pt x="485799" y="1386154"/>
                      <a:pt x="474480" y="1397473"/>
                      <a:pt x="460517" y="1397473"/>
                    </a:cubicBezTo>
                    <a:lnTo>
                      <a:pt x="201286" y="1397473"/>
                    </a:lnTo>
                    <a:cubicBezTo>
                      <a:pt x="187323" y="1397473"/>
                      <a:pt x="176004" y="1386154"/>
                      <a:pt x="176004" y="1372191"/>
                    </a:cubicBezTo>
                    <a:lnTo>
                      <a:pt x="176004" y="667317"/>
                    </a:lnTo>
                    <a:cubicBezTo>
                      <a:pt x="176004" y="653354"/>
                      <a:pt x="187323" y="642035"/>
                      <a:pt x="201286" y="642035"/>
                    </a:cubicBezTo>
                    <a:close/>
                    <a:moveTo>
                      <a:pt x="1360877" y="518616"/>
                    </a:moveTo>
                    <a:lnTo>
                      <a:pt x="1797076" y="518616"/>
                    </a:lnTo>
                    <a:cubicBezTo>
                      <a:pt x="1804650" y="518616"/>
                      <a:pt x="1810790" y="524756"/>
                      <a:pt x="1810790" y="532330"/>
                    </a:cubicBezTo>
                    <a:lnTo>
                      <a:pt x="1810790" y="587184"/>
                    </a:lnTo>
                    <a:cubicBezTo>
                      <a:pt x="1810790" y="594758"/>
                      <a:pt x="1804650" y="600898"/>
                      <a:pt x="1797076" y="600898"/>
                    </a:cubicBezTo>
                    <a:lnTo>
                      <a:pt x="1360877" y="600898"/>
                    </a:lnTo>
                    <a:cubicBezTo>
                      <a:pt x="1353303" y="600898"/>
                      <a:pt x="1347163" y="594758"/>
                      <a:pt x="1347163" y="587184"/>
                    </a:cubicBezTo>
                    <a:lnTo>
                      <a:pt x="1347163" y="532330"/>
                    </a:lnTo>
                    <a:cubicBezTo>
                      <a:pt x="1347163" y="524756"/>
                      <a:pt x="1353303" y="518616"/>
                      <a:pt x="1360877" y="518616"/>
                    </a:cubicBezTo>
                    <a:close/>
                    <a:moveTo>
                      <a:pt x="739217" y="518616"/>
                    </a:moveTo>
                    <a:lnTo>
                      <a:pt x="1175416" y="518616"/>
                    </a:lnTo>
                    <a:cubicBezTo>
                      <a:pt x="1182990" y="518616"/>
                      <a:pt x="1189130" y="524756"/>
                      <a:pt x="1189130" y="532330"/>
                    </a:cubicBezTo>
                    <a:lnTo>
                      <a:pt x="1189130" y="587184"/>
                    </a:lnTo>
                    <a:cubicBezTo>
                      <a:pt x="1189130" y="594758"/>
                      <a:pt x="1182990" y="600898"/>
                      <a:pt x="1175416" y="600898"/>
                    </a:cubicBezTo>
                    <a:lnTo>
                      <a:pt x="739217" y="600898"/>
                    </a:lnTo>
                    <a:cubicBezTo>
                      <a:pt x="731643" y="600898"/>
                      <a:pt x="725503" y="594758"/>
                      <a:pt x="725503" y="587184"/>
                    </a:cubicBezTo>
                    <a:lnTo>
                      <a:pt x="725503" y="532330"/>
                    </a:lnTo>
                    <a:cubicBezTo>
                      <a:pt x="725503" y="524756"/>
                      <a:pt x="731643" y="518616"/>
                      <a:pt x="739217" y="518616"/>
                    </a:cubicBezTo>
                    <a:close/>
                    <a:moveTo>
                      <a:pt x="117557" y="518616"/>
                    </a:moveTo>
                    <a:lnTo>
                      <a:pt x="553756" y="518616"/>
                    </a:lnTo>
                    <a:cubicBezTo>
                      <a:pt x="561330" y="518616"/>
                      <a:pt x="567470" y="524756"/>
                      <a:pt x="567470" y="532330"/>
                    </a:cubicBezTo>
                    <a:lnTo>
                      <a:pt x="567470" y="587184"/>
                    </a:lnTo>
                    <a:cubicBezTo>
                      <a:pt x="567470" y="594758"/>
                      <a:pt x="561330" y="600898"/>
                      <a:pt x="553756" y="600898"/>
                    </a:cubicBezTo>
                    <a:lnTo>
                      <a:pt x="117557" y="600898"/>
                    </a:lnTo>
                    <a:cubicBezTo>
                      <a:pt x="109983" y="600898"/>
                      <a:pt x="103843" y="594758"/>
                      <a:pt x="103843" y="587184"/>
                    </a:cubicBezTo>
                    <a:lnTo>
                      <a:pt x="103843" y="532330"/>
                    </a:lnTo>
                    <a:cubicBezTo>
                      <a:pt x="103843" y="524756"/>
                      <a:pt x="109983" y="518616"/>
                      <a:pt x="117557" y="518616"/>
                    </a:cubicBezTo>
                    <a:close/>
                    <a:moveTo>
                      <a:pt x="957317" y="81828"/>
                    </a:moveTo>
                    <a:lnTo>
                      <a:pt x="301318" y="372026"/>
                    </a:lnTo>
                    <a:lnTo>
                      <a:pt x="1613315" y="372026"/>
                    </a:lnTo>
                    <a:close/>
                    <a:moveTo>
                      <a:pt x="954838" y="0"/>
                    </a:moveTo>
                    <a:cubicBezTo>
                      <a:pt x="998184" y="0"/>
                      <a:pt x="1041531" y="7767"/>
                      <a:pt x="1074605" y="23298"/>
                    </a:cubicBezTo>
                    <a:lnTo>
                      <a:pt x="1767163" y="348290"/>
                    </a:lnTo>
                    <a:cubicBezTo>
                      <a:pt x="1787379" y="357784"/>
                      <a:pt x="1801811" y="369995"/>
                      <a:pt x="1807765" y="383655"/>
                    </a:cubicBezTo>
                    <a:lnTo>
                      <a:pt x="1808946" y="389159"/>
                    </a:lnTo>
                    <a:lnTo>
                      <a:pt x="1810790" y="389159"/>
                    </a:lnTo>
                    <a:lnTo>
                      <a:pt x="1810790" y="397752"/>
                    </a:lnTo>
                    <a:lnTo>
                      <a:pt x="1810790" y="468557"/>
                    </a:lnTo>
                    <a:lnTo>
                      <a:pt x="103843" y="468557"/>
                    </a:lnTo>
                    <a:lnTo>
                      <a:pt x="103843" y="397752"/>
                    </a:lnTo>
                    <a:lnTo>
                      <a:pt x="103843" y="389159"/>
                    </a:lnTo>
                    <a:lnTo>
                      <a:pt x="105688" y="389159"/>
                    </a:lnTo>
                    <a:lnTo>
                      <a:pt x="106870" y="383655"/>
                    </a:lnTo>
                    <a:cubicBezTo>
                      <a:pt x="112822" y="369995"/>
                      <a:pt x="127255" y="357784"/>
                      <a:pt x="147471" y="348290"/>
                    </a:cubicBezTo>
                    <a:lnTo>
                      <a:pt x="835071" y="23298"/>
                    </a:lnTo>
                    <a:cubicBezTo>
                      <a:pt x="868143" y="7767"/>
                      <a:pt x="911490" y="0"/>
                      <a:pt x="954838" y="0"/>
                    </a:cubicBezTo>
                    <a:close/>
                  </a:path>
                </a:pathLst>
              </a:cu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lIns="91408" tIns="45704" rIns="91408" bIns="45704" rtlCol="0" anchor="ctr"/>
              <a:lstStyle/>
              <a:p>
                <a:pPr algn="ctr"/>
                <a:endParaRPr lang="en-US" sz="1799" dirty="0">
                  <a:solidFill>
                    <a:srgbClr val="FFFFFF"/>
                  </a:solidFill>
                  <a:latin typeface="Arial"/>
                </a:endParaRPr>
              </a:p>
            </p:txBody>
          </p:sp>
        </p:grpSp>
        <p:grpSp>
          <p:nvGrpSpPr>
            <p:cNvPr id="220" name="Group 219"/>
            <p:cNvGrpSpPr/>
            <p:nvPr/>
          </p:nvGrpSpPr>
          <p:grpSpPr>
            <a:xfrm>
              <a:off x="6070264" y="2452335"/>
              <a:ext cx="669283" cy="695479"/>
              <a:chOff x="6037452" y="2452335"/>
              <a:chExt cx="669283" cy="695479"/>
            </a:xfrm>
          </p:grpSpPr>
          <p:sp>
            <p:nvSpPr>
              <p:cNvPr id="248" name="Rectangle 247"/>
              <p:cNvSpPr/>
              <p:nvPr/>
            </p:nvSpPr>
            <p:spPr>
              <a:xfrm>
                <a:off x="6053080" y="2904241"/>
                <a:ext cx="638026"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dirty="0" err="1" smtClean="0">
                    <a:solidFill>
                      <a:srgbClr val="FFFFFF"/>
                    </a:solidFill>
                    <a:latin typeface="Arial"/>
                  </a:rPr>
                  <a:t>Energ</a:t>
                </a:r>
                <a:r>
                  <a:rPr lang="es-ES" sz="1000" dirty="0" smtClean="0">
                    <a:solidFill>
                      <a:srgbClr val="FFFFFF"/>
                    </a:solidFill>
                    <a:latin typeface="Arial"/>
                  </a:rPr>
                  <a:t>í</a:t>
                </a:r>
                <a:r>
                  <a:rPr lang="en-US" sz="1000" dirty="0" smtClean="0">
                    <a:solidFill>
                      <a:srgbClr val="FFFFFF"/>
                    </a:solidFill>
                    <a:latin typeface="Arial"/>
                  </a:rPr>
                  <a:t>a</a:t>
                </a:r>
                <a:endParaRPr lang="en-US" sz="1000" dirty="0">
                  <a:solidFill>
                    <a:srgbClr val="FFFFFF"/>
                  </a:solidFill>
                  <a:latin typeface="Arial"/>
                </a:endParaRPr>
              </a:p>
            </p:txBody>
          </p:sp>
          <p:sp>
            <p:nvSpPr>
              <p:cNvPr id="249" name="Oval 16"/>
              <p:cNvSpPr/>
              <p:nvPr/>
            </p:nvSpPr>
            <p:spPr>
              <a:xfrm>
                <a:off x="6037452" y="2452335"/>
                <a:ext cx="669283" cy="393655"/>
              </a:xfrm>
              <a:custGeom>
                <a:avLst/>
                <a:gdLst/>
                <a:ahLst/>
                <a:cxnLst/>
                <a:rect l="l" t="t" r="r" b="b"/>
                <a:pathLst>
                  <a:path w="669490" h="393777">
                    <a:moveTo>
                      <a:pt x="579239" y="156995"/>
                    </a:moveTo>
                    <a:cubicBezTo>
                      <a:pt x="579854" y="156995"/>
                      <a:pt x="580347" y="157615"/>
                      <a:pt x="580740" y="158717"/>
                    </a:cubicBezTo>
                    <a:lnTo>
                      <a:pt x="580914" y="159391"/>
                    </a:lnTo>
                    <a:lnTo>
                      <a:pt x="581046" y="159575"/>
                    </a:lnTo>
                    <a:cubicBezTo>
                      <a:pt x="583176" y="164497"/>
                      <a:pt x="584777" y="182102"/>
                      <a:pt x="584909" y="203533"/>
                    </a:cubicBezTo>
                    <a:cubicBezTo>
                      <a:pt x="584922" y="205507"/>
                      <a:pt x="584921" y="207485"/>
                      <a:pt x="584908" y="209458"/>
                    </a:cubicBezTo>
                    <a:cubicBezTo>
                      <a:pt x="584807" y="224288"/>
                      <a:pt x="584023" y="236795"/>
                      <a:pt x="582892" y="244845"/>
                    </a:cubicBezTo>
                    <a:lnTo>
                      <a:pt x="581678" y="251225"/>
                    </a:lnTo>
                    <a:lnTo>
                      <a:pt x="583406" y="252390"/>
                    </a:lnTo>
                    <a:cubicBezTo>
                      <a:pt x="584763" y="253746"/>
                      <a:pt x="585602" y="255621"/>
                      <a:pt x="585602" y="257691"/>
                    </a:cubicBezTo>
                    <a:lnTo>
                      <a:pt x="585299" y="259193"/>
                    </a:lnTo>
                    <a:lnTo>
                      <a:pt x="585760" y="259226"/>
                    </a:lnTo>
                    <a:cubicBezTo>
                      <a:pt x="592334" y="260483"/>
                      <a:pt x="606974" y="266158"/>
                      <a:pt x="624788" y="274741"/>
                    </a:cubicBezTo>
                    <a:cubicBezTo>
                      <a:pt x="626565" y="275598"/>
                      <a:pt x="628342" y="276468"/>
                      <a:pt x="630109" y="277348"/>
                    </a:cubicBezTo>
                    <a:cubicBezTo>
                      <a:pt x="649293" y="286902"/>
                      <a:pt x="664396" y="296089"/>
                      <a:pt x="667879" y="300168"/>
                    </a:cubicBezTo>
                    <a:lnTo>
                      <a:pt x="667985" y="300367"/>
                    </a:lnTo>
                    <a:lnTo>
                      <a:pt x="668514" y="300821"/>
                    </a:lnTo>
                    <a:cubicBezTo>
                      <a:pt x="669331" y="301659"/>
                      <a:pt x="669669" y="302375"/>
                      <a:pt x="669399" y="302927"/>
                    </a:cubicBezTo>
                    <a:cubicBezTo>
                      <a:pt x="666530" y="304615"/>
                      <a:pt x="612570" y="298444"/>
                      <a:pt x="594897" y="289356"/>
                    </a:cubicBezTo>
                    <a:cubicBezTo>
                      <a:pt x="582997" y="280827"/>
                      <a:pt x="594697" y="273876"/>
                      <a:pt x="583864" y="263698"/>
                    </a:cubicBezTo>
                    <a:lnTo>
                      <a:pt x="583214" y="263120"/>
                    </a:lnTo>
                    <a:lnTo>
                      <a:pt x="582386" y="263679"/>
                    </a:lnTo>
                    <a:lnTo>
                      <a:pt x="585940" y="393246"/>
                    </a:lnTo>
                    <a:lnTo>
                      <a:pt x="578105" y="393777"/>
                    </a:lnTo>
                    <a:lnTo>
                      <a:pt x="570271" y="393246"/>
                    </a:lnTo>
                    <a:lnTo>
                      <a:pt x="573824" y="263679"/>
                    </a:lnTo>
                    <a:lnTo>
                      <a:pt x="572996" y="263120"/>
                    </a:lnTo>
                    <a:lnTo>
                      <a:pt x="572347" y="263698"/>
                    </a:lnTo>
                    <a:cubicBezTo>
                      <a:pt x="561514" y="273876"/>
                      <a:pt x="573214" y="280827"/>
                      <a:pt x="561314" y="289356"/>
                    </a:cubicBezTo>
                    <a:cubicBezTo>
                      <a:pt x="543641" y="298444"/>
                      <a:pt x="489681" y="304615"/>
                      <a:pt x="486812" y="302927"/>
                    </a:cubicBezTo>
                    <a:cubicBezTo>
                      <a:pt x="486541" y="302375"/>
                      <a:pt x="486880" y="301659"/>
                      <a:pt x="487697" y="300821"/>
                    </a:cubicBezTo>
                    <a:lnTo>
                      <a:pt x="488226" y="300367"/>
                    </a:lnTo>
                    <a:lnTo>
                      <a:pt x="488332" y="300168"/>
                    </a:lnTo>
                    <a:cubicBezTo>
                      <a:pt x="491815" y="296090"/>
                      <a:pt x="506917" y="286902"/>
                      <a:pt x="526102" y="277348"/>
                    </a:cubicBezTo>
                    <a:cubicBezTo>
                      <a:pt x="527868" y="276468"/>
                      <a:pt x="529645" y="275598"/>
                      <a:pt x="531423" y="274741"/>
                    </a:cubicBezTo>
                    <a:cubicBezTo>
                      <a:pt x="549236" y="266158"/>
                      <a:pt x="563877" y="260483"/>
                      <a:pt x="570450" y="259226"/>
                    </a:cubicBezTo>
                    <a:lnTo>
                      <a:pt x="570912" y="259193"/>
                    </a:lnTo>
                    <a:lnTo>
                      <a:pt x="570609" y="257691"/>
                    </a:lnTo>
                    <a:cubicBezTo>
                      <a:pt x="570609" y="254586"/>
                      <a:pt x="572497" y="251921"/>
                      <a:pt x="575188" y="250783"/>
                    </a:cubicBezTo>
                    <a:lnTo>
                      <a:pt x="576561" y="250506"/>
                    </a:lnTo>
                    <a:lnTo>
                      <a:pt x="574871" y="246668"/>
                    </a:lnTo>
                    <a:cubicBezTo>
                      <a:pt x="569730" y="238377"/>
                      <a:pt x="560744" y="242498"/>
                      <a:pt x="558627" y="229864"/>
                    </a:cubicBezTo>
                    <a:cubicBezTo>
                      <a:pt x="558247" y="209995"/>
                      <a:pt x="576460" y="158827"/>
                      <a:pt x="579239" y="156995"/>
                    </a:cubicBezTo>
                    <a:close/>
                    <a:moveTo>
                      <a:pt x="92517" y="156995"/>
                    </a:moveTo>
                    <a:cubicBezTo>
                      <a:pt x="93132" y="156995"/>
                      <a:pt x="93626" y="157615"/>
                      <a:pt x="94019" y="158717"/>
                    </a:cubicBezTo>
                    <a:lnTo>
                      <a:pt x="94193" y="159391"/>
                    </a:lnTo>
                    <a:lnTo>
                      <a:pt x="94325" y="159575"/>
                    </a:lnTo>
                    <a:cubicBezTo>
                      <a:pt x="96454" y="164497"/>
                      <a:pt x="98055" y="182102"/>
                      <a:pt x="98188" y="203533"/>
                    </a:cubicBezTo>
                    <a:cubicBezTo>
                      <a:pt x="98200" y="205507"/>
                      <a:pt x="98200" y="207485"/>
                      <a:pt x="98186" y="209458"/>
                    </a:cubicBezTo>
                    <a:cubicBezTo>
                      <a:pt x="98085" y="224288"/>
                      <a:pt x="97301" y="236795"/>
                      <a:pt x="96170" y="244845"/>
                    </a:cubicBezTo>
                    <a:lnTo>
                      <a:pt x="94957" y="251225"/>
                    </a:lnTo>
                    <a:lnTo>
                      <a:pt x="96685" y="252390"/>
                    </a:lnTo>
                    <a:cubicBezTo>
                      <a:pt x="98041" y="253746"/>
                      <a:pt x="98880" y="255621"/>
                      <a:pt x="98880" y="257691"/>
                    </a:cubicBezTo>
                    <a:lnTo>
                      <a:pt x="98577" y="259193"/>
                    </a:lnTo>
                    <a:lnTo>
                      <a:pt x="99039" y="259226"/>
                    </a:lnTo>
                    <a:cubicBezTo>
                      <a:pt x="105613" y="260483"/>
                      <a:pt x="120253" y="266158"/>
                      <a:pt x="138067" y="274741"/>
                    </a:cubicBezTo>
                    <a:cubicBezTo>
                      <a:pt x="139844" y="275598"/>
                      <a:pt x="141621" y="276468"/>
                      <a:pt x="143388" y="277348"/>
                    </a:cubicBezTo>
                    <a:cubicBezTo>
                      <a:pt x="162572" y="286902"/>
                      <a:pt x="177675" y="296089"/>
                      <a:pt x="181157" y="300168"/>
                    </a:cubicBezTo>
                    <a:lnTo>
                      <a:pt x="181263" y="300367"/>
                    </a:lnTo>
                    <a:lnTo>
                      <a:pt x="181792" y="300821"/>
                    </a:lnTo>
                    <a:cubicBezTo>
                      <a:pt x="182609" y="301659"/>
                      <a:pt x="182948" y="302375"/>
                      <a:pt x="182677" y="302927"/>
                    </a:cubicBezTo>
                    <a:cubicBezTo>
                      <a:pt x="179809" y="304615"/>
                      <a:pt x="125848" y="298444"/>
                      <a:pt x="108175" y="289356"/>
                    </a:cubicBezTo>
                    <a:cubicBezTo>
                      <a:pt x="96276" y="280827"/>
                      <a:pt x="107975" y="273876"/>
                      <a:pt x="97142" y="263698"/>
                    </a:cubicBezTo>
                    <a:lnTo>
                      <a:pt x="96493" y="263120"/>
                    </a:lnTo>
                    <a:lnTo>
                      <a:pt x="95665" y="263679"/>
                    </a:lnTo>
                    <a:lnTo>
                      <a:pt x="99219" y="393246"/>
                    </a:lnTo>
                    <a:lnTo>
                      <a:pt x="91384" y="393777"/>
                    </a:lnTo>
                    <a:lnTo>
                      <a:pt x="83549" y="393246"/>
                    </a:lnTo>
                    <a:lnTo>
                      <a:pt x="87103" y="263679"/>
                    </a:lnTo>
                    <a:lnTo>
                      <a:pt x="86275" y="263120"/>
                    </a:lnTo>
                    <a:lnTo>
                      <a:pt x="85626" y="263698"/>
                    </a:lnTo>
                    <a:cubicBezTo>
                      <a:pt x="74792" y="273876"/>
                      <a:pt x="86492" y="280827"/>
                      <a:pt x="74593" y="289356"/>
                    </a:cubicBezTo>
                    <a:cubicBezTo>
                      <a:pt x="56920" y="298444"/>
                      <a:pt x="2959" y="304615"/>
                      <a:pt x="91" y="302927"/>
                    </a:cubicBezTo>
                    <a:cubicBezTo>
                      <a:pt x="-180" y="302375"/>
                      <a:pt x="159" y="301659"/>
                      <a:pt x="976" y="300821"/>
                    </a:cubicBezTo>
                    <a:lnTo>
                      <a:pt x="1504" y="300367"/>
                    </a:lnTo>
                    <a:lnTo>
                      <a:pt x="1611" y="300168"/>
                    </a:lnTo>
                    <a:cubicBezTo>
                      <a:pt x="5093" y="296090"/>
                      <a:pt x="20196" y="286902"/>
                      <a:pt x="39380" y="277348"/>
                    </a:cubicBezTo>
                    <a:cubicBezTo>
                      <a:pt x="41147" y="276468"/>
                      <a:pt x="42924" y="275598"/>
                      <a:pt x="44701" y="274741"/>
                    </a:cubicBezTo>
                    <a:cubicBezTo>
                      <a:pt x="62515" y="266158"/>
                      <a:pt x="77155" y="260483"/>
                      <a:pt x="83729" y="259226"/>
                    </a:cubicBezTo>
                    <a:lnTo>
                      <a:pt x="84191" y="259193"/>
                    </a:lnTo>
                    <a:lnTo>
                      <a:pt x="83888" y="257691"/>
                    </a:lnTo>
                    <a:cubicBezTo>
                      <a:pt x="83888" y="254586"/>
                      <a:pt x="85776" y="251921"/>
                      <a:pt x="88466" y="250783"/>
                    </a:cubicBezTo>
                    <a:lnTo>
                      <a:pt x="89840" y="250506"/>
                    </a:lnTo>
                    <a:lnTo>
                      <a:pt x="88150" y="246668"/>
                    </a:lnTo>
                    <a:cubicBezTo>
                      <a:pt x="83009" y="238377"/>
                      <a:pt x="74022" y="242498"/>
                      <a:pt x="71905" y="229864"/>
                    </a:cubicBezTo>
                    <a:cubicBezTo>
                      <a:pt x="71526" y="209995"/>
                      <a:pt x="89738" y="158827"/>
                      <a:pt x="92517" y="156995"/>
                    </a:cubicBezTo>
                    <a:close/>
                    <a:moveTo>
                      <a:pt x="336630" y="0"/>
                    </a:moveTo>
                    <a:cubicBezTo>
                      <a:pt x="337653" y="0"/>
                      <a:pt x="338474" y="1030"/>
                      <a:pt x="339127" y="2864"/>
                    </a:cubicBezTo>
                    <a:lnTo>
                      <a:pt x="339417" y="3985"/>
                    </a:lnTo>
                    <a:lnTo>
                      <a:pt x="339636" y="4290"/>
                    </a:lnTo>
                    <a:cubicBezTo>
                      <a:pt x="343178" y="12475"/>
                      <a:pt x="345840" y="41754"/>
                      <a:pt x="346061" y="77395"/>
                    </a:cubicBezTo>
                    <a:cubicBezTo>
                      <a:pt x="346081" y="80677"/>
                      <a:pt x="346080" y="83967"/>
                      <a:pt x="346058" y="87248"/>
                    </a:cubicBezTo>
                    <a:cubicBezTo>
                      <a:pt x="345890" y="111911"/>
                      <a:pt x="344586" y="132710"/>
                      <a:pt x="342706" y="146098"/>
                    </a:cubicBezTo>
                    <a:lnTo>
                      <a:pt x="340687" y="156707"/>
                    </a:lnTo>
                    <a:lnTo>
                      <a:pt x="343561" y="158645"/>
                    </a:lnTo>
                    <a:cubicBezTo>
                      <a:pt x="345817" y="160901"/>
                      <a:pt x="347212" y="164018"/>
                      <a:pt x="347212" y="167460"/>
                    </a:cubicBezTo>
                    <a:lnTo>
                      <a:pt x="346708" y="169959"/>
                    </a:lnTo>
                    <a:lnTo>
                      <a:pt x="347476" y="170014"/>
                    </a:lnTo>
                    <a:cubicBezTo>
                      <a:pt x="358408" y="172103"/>
                      <a:pt x="382756" y="181541"/>
                      <a:pt x="412380" y="195817"/>
                    </a:cubicBezTo>
                    <a:cubicBezTo>
                      <a:pt x="415336" y="197241"/>
                      <a:pt x="418291" y="198689"/>
                      <a:pt x="421229" y="200151"/>
                    </a:cubicBezTo>
                    <a:cubicBezTo>
                      <a:pt x="453133" y="216039"/>
                      <a:pt x="478250" y="231319"/>
                      <a:pt x="484041" y="238102"/>
                    </a:cubicBezTo>
                    <a:lnTo>
                      <a:pt x="484218" y="238433"/>
                    </a:lnTo>
                    <a:lnTo>
                      <a:pt x="485097" y="239187"/>
                    </a:lnTo>
                    <a:cubicBezTo>
                      <a:pt x="486456" y="240581"/>
                      <a:pt x="487019" y="241772"/>
                      <a:pt x="486569" y="242690"/>
                    </a:cubicBezTo>
                    <a:cubicBezTo>
                      <a:pt x="481799" y="245498"/>
                      <a:pt x="392061" y="235234"/>
                      <a:pt x="362670" y="220121"/>
                    </a:cubicBezTo>
                    <a:cubicBezTo>
                      <a:pt x="342881" y="205937"/>
                      <a:pt x="362338" y="194377"/>
                      <a:pt x="344322" y="177451"/>
                    </a:cubicBezTo>
                    <a:lnTo>
                      <a:pt x="343242" y="176490"/>
                    </a:lnTo>
                    <a:lnTo>
                      <a:pt x="341864" y="177419"/>
                    </a:lnTo>
                    <a:lnTo>
                      <a:pt x="347775" y="392893"/>
                    </a:lnTo>
                    <a:lnTo>
                      <a:pt x="334745" y="393777"/>
                    </a:lnTo>
                    <a:lnTo>
                      <a:pt x="321716" y="392893"/>
                    </a:lnTo>
                    <a:lnTo>
                      <a:pt x="327626" y="177419"/>
                    </a:lnTo>
                    <a:lnTo>
                      <a:pt x="326249" y="176490"/>
                    </a:lnTo>
                    <a:lnTo>
                      <a:pt x="325170" y="177451"/>
                    </a:lnTo>
                    <a:cubicBezTo>
                      <a:pt x="307153" y="194377"/>
                      <a:pt x="326611" y="205937"/>
                      <a:pt x="306821" y="220121"/>
                    </a:cubicBezTo>
                    <a:cubicBezTo>
                      <a:pt x="277430" y="235234"/>
                      <a:pt x="187692" y="245498"/>
                      <a:pt x="182922" y="242690"/>
                    </a:cubicBezTo>
                    <a:cubicBezTo>
                      <a:pt x="182471" y="241772"/>
                      <a:pt x="183035" y="240581"/>
                      <a:pt x="184394" y="239187"/>
                    </a:cubicBezTo>
                    <a:lnTo>
                      <a:pt x="185273" y="238433"/>
                    </a:lnTo>
                    <a:lnTo>
                      <a:pt x="185450" y="238102"/>
                    </a:lnTo>
                    <a:cubicBezTo>
                      <a:pt x="191241" y="231320"/>
                      <a:pt x="216358" y="216039"/>
                      <a:pt x="248262" y="200151"/>
                    </a:cubicBezTo>
                    <a:cubicBezTo>
                      <a:pt x="251200" y="198689"/>
                      <a:pt x="254155" y="197241"/>
                      <a:pt x="257111" y="195817"/>
                    </a:cubicBezTo>
                    <a:cubicBezTo>
                      <a:pt x="286735" y="181541"/>
                      <a:pt x="311083" y="172103"/>
                      <a:pt x="322015" y="170014"/>
                    </a:cubicBezTo>
                    <a:lnTo>
                      <a:pt x="322783" y="169959"/>
                    </a:lnTo>
                    <a:lnTo>
                      <a:pt x="322279" y="167460"/>
                    </a:lnTo>
                    <a:cubicBezTo>
                      <a:pt x="322279" y="162297"/>
                      <a:pt x="325419" y="157866"/>
                      <a:pt x="329893" y="155973"/>
                    </a:cubicBezTo>
                    <a:lnTo>
                      <a:pt x="332177" y="155512"/>
                    </a:lnTo>
                    <a:lnTo>
                      <a:pt x="329367" y="149129"/>
                    </a:lnTo>
                    <a:cubicBezTo>
                      <a:pt x="320818" y="135341"/>
                      <a:pt x="305872" y="142194"/>
                      <a:pt x="302352" y="121183"/>
                    </a:cubicBezTo>
                    <a:cubicBezTo>
                      <a:pt x="301721" y="88140"/>
                      <a:pt x="332009" y="3047"/>
                      <a:pt x="336630" y="0"/>
                    </a:cubicBezTo>
                    <a:close/>
                  </a:path>
                </a:pathLst>
              </a:custGeom>
              <a:solidFill>
                <a:srgbClr val="FFFFFF"/>
              </a:solidFill>
              <a:ln>
                <a:noFill/>
              </a:ln>
              <a:effectLst/>
            </p:spPr>
            <p:style>
              <a:lnRef idx="1">
                <a:schemeClr val="accent5"/>
              </a:lnRef>
              <a:fillRef idx="3">
                <a:schemeClr val="accent5"/>
              </a:fillRef>
              <a:effectRef idx="2">
                <a:schemeClr val="accent5"/>
              </a:effectRef>
              <a:fontRef idx="minor">
                <a:schemeClr val="lt1"/>
              </a:fontRef>
            </p:style>
            <p:txBody>
              <a:bodyPr lIns="91408" tIns="45704" rIns="91408" bIns="45704" rtlCol="0" anchor="ctr"/>
              <a:lstStyle/>
              <a:p>
                <a:pPr algn="ctr"/>
                <a:endParaRPr lang="en-US" sz="1799" dirty="0">
                  <a:solidFill>
                    <a:srgbClr val="FFFFFF"/>
                  </a:solidFill>
                  <a:latin typeface="Arial"/>
                </a:endParaRPr>
              </a:p>
            </p:txBody>
          </p:sp>
        </p:grpSp>
        <p:grpSp>
          <p:nvGrpSpPr>
            <p:cNvPr id="221" name="Group 220"/>
            <p:cNvGrpSpPr/>
            <p:nvPr/>
          </p:nvGrpSpPr>
          <p:grpSpPr>
            <a:xfrm>
              <a:off x="1396202" y="2507315"/>
              <a:ext cx="722450" cy="640106"/>
              <a:chOff x="1356125" y="2507315"/>
              <a:chExt cx="722450" cy="640106"/>
            </a:xfrm>
          </p:grpSpPr>
          <p:sp>
            <p:nvSpPr>
              <p:cNvPr id="246" name="Rounded Rectangle 2"/>
              <p:cNvSpPr>
                <a:spLocks noChangeAspect="1"/>
              </p:cNvSpPr>
              <p:nvPr/>
            </p:nvSpPr>
            <p:spPr>
              <a:xfrm>
                <a:off x="1559145" y="2507315"/>
                <a:ext cx="316410" cy="283694"/>
              </a:xfrm>
              <a:custGeom>
                <a:avLst/>
                <a:gdLst/>
                <a:ahLst/>
                <a:cxnLst/>
                <a:rect l="l" t="t" r="r" b="b"/>
                <a:pathLst>
                  <a:path w="738964" h="711798">
                    <a:moveTo>
                      <a:pt x="334679" y="325393"/>
                    </a:moveTo>
                    <a:lnTo>
                      <a:pt x="404284" y="325393"/>
                    </a:lnTo>
                    <a:lnTo>
                      <a:pt x="404284" y="399333"/>
                    </a:lnTo>
                    <a:lnTo>
                      <a:pt x="478224" y="399333"/>
                    </a:lnTo>
                    <a:lnTo>
                      <a:pt x="478224" y="468938"/>
                    </a:lnTo>
                    <a:lnTo>
                      <a:pt x="404284" y="468938"/>
                    </a:lnTo>
                    <a:lnTo>
                      <a:pt x="404284" y="542878"/>
                    </a:lnTo>
                    <a:lnTo>
                      <a:pt x="334679" y="542878"/>
                    </a:lnTo>
                    <a:lnTo>
                      <a:pt x="334679" y="468938"/>
                    </a:lnTo>
                    <a:lnTo>
                      <a:pt x="260739" y="468938"/>
                    </a:lnTo>
                    <a:lnTo>
                      <a:pt x="260739" y="399333"/>
                    </a:lnTo>
                    <a:lnTo>
                      <a:pt x="334679" y="399333"/>
                    </a:lnTo>
                    <a:close/>
                    <a:moveTo>
                      <a:pt x="369482" y="241599"/>
                    </a:moveTo>
                    <a:cubicBezTo>
                      <a:pt x="263147" y="241599"/>
                      <a:pt x="176946" y="327801"/>
                      <a:pt x="176946" y="434136"/>
                    </a:cubicBezTo>
                    <a:cubicBezTo>
                      <a:pt x="176946" y="540471"/>
                      <a:pt x="263147" y="626672"/>
                      <a:pt x="369482" y="626672"/>
                    </a:cubicBezTo>
                    <a:cubicBezTo>
                      <a:pt x="475817" y="626672"/>
                      <a:pt x="562018" y="540471"/>
                      <a:pt x="562018" y="434136"/>
                    </a:cubicBezTo>
                    <a:cubicBezTo>
                      <a:pt x="562018" y="327801"/>
                      <a:pt x="475817" y="241599"/>
                      <a:pt x="369482" y="241599"/>
                    </a:cubicBezTo>
                    <a:close/>
                    <a:moveTo>
                      <a:pt x="61315" y="158159"/>
                    </a:moveTo>
                    <a:lnTo>
                      <a:pt x="677649" y="158159"/>
                    </a:lnTo>
                    <a:lnTo>
                      <a:pt x="696416" y="161948"/>
                    </a:lnTo>
                    <a:cubicBezTo>
                      <a:pt x="721420" y="172524"/>
                      <a:pt x="738964" y="197282"/>
                      <a:pt x="738964" y="226139"/>
                    </a:cubicBezTo>
                    <a:lnTo>
                      <a:pt x="738964" y="642132"/>
                    </a:lnTo>
                    <a:cubicBezTo>
                      <a:pt x="738964" y="680608"/>
                      <a:pt x="707774" y="711798"/>
                      <a:pt x="669299" y="711798"/>
                    </a:cubicBezTo>
                    <a:lnTo>
                      <a:pt x="69666" y="711798"/>
                    </a:lnTo>
                    <a:cubicBezTo>
                      <a:pt x="31190" y="711798"/>
                      <a:pt x="0" y="680608"/>
                      <a:pt x="0" y="642132"/>
                    </a:cubicBezTo>
                    <a:lnTo>
                      <a:pt x="0" y="226139"/>
                    </a:lnTo>
                    <a:cubicBezTo>
                      <a:pt x="0" y="197282"/>
                      <a:pt x="17544" y="172524"/>
                      <a:pt x="42549" y="161948"/>
                    </a:cubicBezTo>
                    <a:close/>
                    <a:moveTo>
                      <a:pt x="236850" y="0"/>
                    </a:moveTo>
                    <a:lnTo>
                      <a:pt x="502114" y="0"/>
                    </a:lnTo>
                    <a:cubicBezTo>
                      <a:pt x="527614" y="0"/>
                      <a:pt x="548285" y="20672"/>
                      <a:pt x="548285" y="46172"/>
                    </a:cubicBezTo>
                    <a:lnTo>
                      <a:pt x="548285" y="121585"/>
                    </a:lnTo>
                    <a:lnTo>
                      <a:pt x="495249" y="121585"/>
                    </a:lnTo>
                    <a:lnTo>
                      <a:pt x="495249" y="70067"/>
                    </a:lnTo>
                    <a:cubicBezTo>
                      <a:pt x="495249" y="57156"/>
                      <a:pt x="484782" y="46689"/>
                      <a:pt x="471871" y="46689"/>
                    </a:cubicBezTo>
                    <a:lnTo>
                      <a:pt x="267093" y="46689"/>
                    </a:lnTo>
                    <a:cubicBezTo>
                      <a:pt x="254182" y="46689"/>
                      <a:pt x="243715" y="57156"/>
                      <a:pt x="243715" y="70067"/>
                    </a:cubicBezTo>
                    <a:lnTo>
                      <a:pt x="243715" y="121585"/>
                    </a:lnTo>
                    <a:lnTo>
                      <a:pt x="190679" y="121585"/>
                    </a:lnTo>
                    <a:lnTo>
                      <a:pt x="190679" y="46172"/>
                    </a:lnTo>
                    <a:cubicBezTo>
                      <a:pt x="190679" y="20672"/>
                      <a:pt x="211350" y="0"/>
                      <a:pt x="23685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latin typeface="Calibri"/>
                </a:endParaRPr>
              </a:p>
            </p:txBody>
          </p:sp>
          <p:sp>
            <p:nvSpPr>
              <p:cNvPr id="247" name="Rectangle 246"/>
              <p:cNvSpPr/>
              <p:nvPr/>
            </p:nvSpPr>
            <p:spPr>
              <a:xfrm>
                <a:off x="1356125" y="2904634"/>
                <a:ext cx="722450" cy="242787"/>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smtClean="0">
                    <a:solidFill>
                      <a:srgbClr val="FFFFFF"/>
                    </a:solidFill>
                    <a:latin typeface="Arial"/>
                  </a:rPr>
                  <a:t>Salud</a:t>
                </a:r>
                <a:endParaRPr lang="en-US" sz="1000" dirty="0">
                  <a:solidFill>
                    <a:srgbClr val="FFFFFF"/>
                  </a:solidFill>
                  <a:latin typeface="Arial"/>
                </a:endParaRPr>
              </a:p>
            </p:txBody>
          </p:sp>
        </p:grpSp>
        <p:cxnSp>
          <p:nvCxnSpPr>
            <p:cNvPr id="222" name="Straight Connector 221"/>
            <p:cNvCxnSpPr/>
            <p:nvPr/>
          </p:nvCxnSpPr>
          <p:spPr>
            <a:xfrm>
              <a:off x="2216387"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6935017" y="2427734"/>
              <a:ext cx="750556" cy="720080"/>
              <a:chOff x="6989796" y="2427734"/>
              <a:chExt cx="750556" cy="720080"/>
            </a:xfrm>
          </p:grpSpPr>
          <p:sp>
            <p:nvSpPr>
              <p:cNvPr id="244" name="Rectangle 243"/>
              <p:cNvSpPr/>
              <p:nvPr/>
            </p:nvSpPr>
            <p:spPr>
              <a:xfrm>
                <a:off x="6989796" y="2904241"/>
                <a:ext cx="750556"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smtClean="0">
                    <a:solidFill>
                      <a:srgbClr val="FFFFFF"/>
                    </a:solidFill>
                    <a:latin typeface="Arial"/>
                  </a:rPr>
                  <a:t>Transporte</a:t>
                </a:r>
                <a:endParaRPr lang="en-US" sz="1000" dirty="0">
                  <a:solidFill>
                    <a:srgbClr val="FFFFFF"/>
                  </a:solidFill>
                  <a:latin typeface="Arial"/>
                </a:endParaRPr>
              </a:p>
            </p:txBody>
          </p:sp>
          <p:pic>
            <p:nvPicPr>
              <p:cNvPr id="245" name="Picture 244" descr="Trai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3646" y="2427734"/>
                <a:ext cx="442856" cy="442857"/>
              </a:xfrm>
              <a:prstGeom prst="rect">
                <a:avLst/>
              </a:prstGeom>
              <a:noFill/>
              <a:ln>
                <a:noFill/>
              </a:ln>
            </p:spPr>
          </p:pic>
        </p:grpSp>
        <p:grpSp>
          <p:nvGrpSpPr>
            <p:cNvPr id="224" name="Group 223"/>
            <p:cNvGrpSpPr/>
            <p:nvPr/>
          </p:nvGrpSpPr>
          <p:grpSpPr>
            <a:xfrm>
              <a:off x="379276" y="2459737"/>
              <a:ext cx="821456" cy="687684"/>
              <a:chOff x="379276" y="2459737"/>
              <a:chExt cx="821456" cy="687684"/>
            </a:xfrm>
          </p:grpSpPr>
          <p:sp>
            <p:nvSpPr>
              <p:cNvPr id="242" name="Rectangle 241"/>
              <p:cNvSpPr/>
              <p:nvPr/>
            </p:nvSpPr>
            <p:spPr>
              <a:xfrm>
                <a:off x="379276" y="2904634"/>
                <a:ext cx="821456" cy="242787"/>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dirty="0" err="1" smtClean="0">
                    <a:solidFill>
                      <a:srgbClr val="FFFFFF"/>
                    </a:solidFill>
                    <a:latin typeface="Arial"/>
                  </a:rPr>
                  <a:t>Educaci</a:t>
                </a:r>
                <a:r>
                  <a:rPr lang="es-ES" sz="1000" dirty="0" err="1" smtClean="0">
                    <a:solidFill>
                      <a:srgbClr val="FFFFFF"/>
                    </a:solidFill>
                    <a:latin typeface="Arial"/>
                  </a:rPr>
                  <a:t>ón</a:t>
                </a:r>
                <a:endParaRPr lang="en-US" sz="1000" dirty="0">
                  <a:solidFill>
                    <a:srgbClr val="FFFFFF"/>
                  </a:solidFill>
                  <a:latin typeface="Arial"/>
                </a:endParaRPr>
              </a:p>
            </p:txBody>
          </p:sp>
          <p:pic>
            <p:nvPicPr>
              <p:cNvPr id="243" name="Picture 2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579" y="2459737"/>
                <a:ext cx="378850" cy="378850"/>
              </a:xfrm>
              <a:prstGeom prst="rect">
                <a:avLst/>
              </a:prstGeom>
            </p:spPr>
          </p:pic>
        </p:grpSp>
        <p:grpSp>
          <p:nvGrpSpPr>
            <p:cNvPr id="225" name="Group 224"/>
            <p:cNvGrpSpPr/>
            <p:nvPr/>
          </p:nvGrpSpPr>
          <p:grpSpPr>
            <a:xfrm>
              <a:off x="2314122" y="2471913"/>
              <a:ext cx="567201" cy="675901"/>
              <a:chOff x="2293309" y="2471913"/>
              <a:chExt cx="567201" cy="675901"/>
            </a:xfrm>
          </p:grpSpPr>
          <p:sp>
            <p:nvSpPr>
              <p:cNvPr id="240" name="Rectangle 239"/>
              <p:cNvSpPr/>
              <p:nvPr/>
            </p:nvSpPr>
            <p:spPr>
              <a:xfrm>
                <a:off x="2293309" y="2904241"/>
                <a:ext cx="567201"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smtClean="0">
                    <a:solidFill>
                      <a:srgbClr val="FFFFFF"/>
                    </a:solidFill>
                    <a:latin typeface="Arial"/>
                  </a:rPr>
                  <a:t>Retail</a:t>
                </a:r>
                <a:endParaRPr lang="en-US" sz="1000" dirty="0">
                  <a:solidFill>
                    <a:srgbClr val="FFFFFF"/>
                  </a:solidFill>
                  <a:latin typeface="Arial"/>
                </a:endParaRPr>
              </a:p>
            </p:txBody>
          </p:sp>
          <p:sp>
            <p:nvSpPr>
              <p:cNvPr id="241" name="Rounded Rectangle 31"/>
              <p:cNvSpPr/>
              <p:nvPr/>
            </p:nvSpPr>
            <p:spPr>
              <a:xfrm>
                <a:off x="2473296" y="2471913"/>
                <a:ext cx="207226" cy="354498"/>
              </a:xfrm>
              <a:custGeom>
                <a:avLst/>
                <a:gdLst/>
                <a:ahLst/>
                <a:cxnLst/>
                <a:rect l="l" t="t" r="r" b="b"/>
                <a:pathLst>
                  <a:path w="1154044" h="1974204">
                    <a:moveTo>
                      <a:pt x="854541" y="1351235"/>
                    </a:moveTo>
                    <a:cubicBezTo>
                      <a:pt x="903154" y="1351235"/>
                      <a:pt x="942562" y="1390643"/>
                      <a:pt x="942562" y="1439256"/>
                    </a:cubicBezTo>
                    <a:cubicBezTo>
                      <a:pt x="942562" y="1487869"/>
                      <a:pt x="903154" y="1527277"/>
                      <a:pt x="854541" y="1527277"/>
                    </a:cubicBezTo>
                    <a:cubicBezTo>
                      <a:pt x="805928" y="1527277"/>
                      <a:pt x="766520" y="1487869"/>
                      <a:pt x="766520" y="1439256"/>
                    </a:cubicBezTo>
                    <a:cubicBezTo>
                      <a:pt x="766520" y="1390643"/>
                      <a:pt x="805928" y="1351235"/>
                      <a:pt x="854541" y="1351235"/>
                    </a:cubicBezTo>
                    <a:close/>
                    <a:moveTo>
                      <a:pt x="854542" y="1241464"/>
                    </a:moveTo>
                    <a:cubicBezTo>
                      <a:pt x="745304" y="1241464"/>
                      <a:pt x="656750" y="1330018"/>
                      <a:pt x="656750" y="1439256"/>
                    </a:cubicBezTo>
                    <a:cubicBezTo>
                      <a:pt x="656750" y="1548494"/>
                      <a:pt x="745304" y="1637048"/>
                      <a:pt x="854542" y="1637048"/>
                    </a:cubicBezTo>
                    <a:cubicBezTo>
                      <a:pt x="963780" y="1637048"/>
                      <a:pt x="1052334" y="1548494"/>
                      <a:pt x="1052334" y="1439256"/>
                    </a:cubicBezTo>
                    <a:cubicBezTo>
                      <a:pt x="1052334" y="1330018"/>
                      <a:pt x="963780" y="1241464"/>
                      <a:pt x="854542" y="1241464"/>
                    </a:cubicBezTo>
                    <a:close/>
                    <a:moveTo>
                      <a:pt x="299503" y="887685"/>
                    </a:moveTo>
                    <a:cubicBezTo>
                      <a:pt x="348116" y="887685"/>
                      <a:pt x="387524" y="927093"/>
                      <a:pt x="387524" y="975706"/>
                    </a:cubicBezTo>
                    <a:cubicBezTo>
                      <a:pt x="387524" y="1024319"/>
                      <a:pt x="348116" y="1063727"/>
                      <a:pt x="299503" y="1063727"/>
                    </a:cubicBezTo>
                    <a:cubicBezTo>
                      <a:pt x="250890" y="1063727"/>
                      <a:pt x="211482" y="1024319"/>
                      <a:pt x="211482" y="975706"/>
                    </a:cubicBezTo>
                    <a:cubicBezTo>
                      <a:pt x="211482" y="927093"/>
                      <a:pt x="250890" y="887685"/>
                      <a:pt x="299503" y="887685"/>
                    </a:cubicBezTo>
                    <a:close/>
                    <a:moveTo>
                      <a:pt x="299504" y="777914"/>
                    </a:moveTo>
                    <a:cubicBezTo>
                      <a:pt x="190266" y="777914"/>
                      <a:pt x="101712" y="866468"/>
                      <a:pt x="101712" y="975706"/>
                    </a:cubicBezTo>
                    <a:cubicBezTo>
                      <a:pt x="101712" y="1084944"/>
                      <a:pt x="190266" y="1173498"/>
                      <a:pt x="299504" y="1173498"/>
                    </a:cubicBezTo>
                    <a:cubicBezTo>
                      <a:pt x="408742" y="1173498"/>
                      <a:pt x="497296" y="1084944"/>
                      <a:pt x="497296" y="975706"/>
                    </a:cubicBezTo>
                    <a:cubicBezTo>
                      <a:pt x="497296" y="866468"/>
                      <a:pt x="408742" y="777914"/>
                      <a:pt x="299504" y="777914"/>
                    </a:cubicBezTo>
                    <a:close/>
                    <a:moveTo>
                      <a:pt x="826601" y="766035"/>
                    </a:moveTo>
                    <a:lnTo>
                      <a:pt x="176974" y="1630697"/>
                    </a:lnTo>
                    <a:lnTo>
                      <a:pt x="346497" y="1630697"/>
                    </a:lnTo>
                    <a:lnTo>
                      <a:pt x="996124" y="766035"/>
                    </a:lnTo>
                    <a:close/>
                    <a:moveTo>
                      <a:pt x="564323" y="134449"/>
                    </a:moveTo>
                    <a:cubicBezTo>
                      <a:pt x="507042" y="134449"/>
                      <a:pt x="460606" y="180885"/>
                      <a:pt x="460606" y="238166"/>
                    </a:cubicBezTo>
                    <a:cubicBezTo>
                      <a:pt x="460606" y="295447"/>
                      <a:pt x="507042" y="341883"/>
                      <a:pt x="564323" y="341883"/>
                    </a:cubicBezTo>
                    <a:cubicBezTo>
                      <a:pt x="621604" y="341883"/>
                      <a:pt x="668040" y="295447"/>
                      <a:pt x="668040" y="238166"/>
                    </a:cubicBezTo>
                    <a:cubicBezTo>
                      <a:pt x="668040" y="180885"/>
                      <a:pt x="621604" y="134449"/>
                      <a:pt x="564323" y="134449"/>
                    </a:cubicBezTo>
                    <a:close/>
                    <a:moveTo>
                      <a:pt x="557859" y="0"/>
                    </a:moveTo>
                    <a:cubicBezTo>
                      <a:pt x="596223" y="0"/>
                      <a:pt x="634588" y="14636"/>
                      <a:pt x="663859" y="43907"/>
                    </a:cubicBezTo>
                    <a:lnTo>
                      <a:pt x="1110138" y="490186"/>
                    </a:lnTo>
                    <a:cubicBezTo>
                      <a:pt x="1139409" y="519457"/>
                      <a:pt x="1154044" y="557821"/>
                      <a:pt x="1154044" y="596185"/>
                    </a:cubicBezTo>
                    <a:lnTo>
                      <a:pt x="1151892" y="607248"/>
                    </a:lnTo>
                    <a:lnTo>
                      <a:pt x="1152594" y="614215"/>
                    </a:lnTo>
                    <a:lnTo>
                      <a:pt x="1152594" y="1795005"/>
                    </a:lnTo>
                    <a:cubicBezTo>
                      <a:pt x="1152594" y="1893974"/>
                      <a:pt x="1072364" y="1974204"/>
                      <a:pt x="973395" y="1974204"/>
                    </a:cubicBezTo>
                    <a:lnTo>
                      <a:pt x="180647" y="1974204"/>
                    </a:lnTo>
                    <a:cubicBezTo>
                      <a:pt x="81678" y="1974204"/>
                      <a:pt x="1448" y="1893974"/>
                      <a:pt x="1448" y="1795005"/>
                    </a:cubicBezTo>
                    <a:lnTo>
                      <a:pt x="1448" y="614215"/>
                    </a:lnTo>
                    <a:lnTo>
                      <a:pt x="4696" y="581995"/>
                    </a:lnTo>
                    <a:lnTo>
                      <a:pt x="0" y="557860"/>
                    </a:lnTo>
                    <a:cubicBezTo>
                      <a:pt x="0" y="519495"/>
                      <a:pt x="14635" y="481131"/>
                      <a:pt x="43906" y="451860"/>
                    </a:cubicBezTo>
                    <a:lnTo>
                      <a:pt x="451860" y="43907"/>
                    </a:lnTo>
                    <a:cubicBezTo>
                      <a:pt x="481131" y="14636"/>
                      <a:pt x="519495" y="0"/>
                      <a:pt x="557859"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676767"/>
                  </a:solidFill>
                  <a:latin typeface="Arial" charset="0"/>
                  <a:ea typeface="ＭＳ Ｐゴシック" charset="0"/>
                  <a:cs typeface="ＭＳ Ｐゴシック" charset="0"/>
                </a:endParaRPr>
              </a:p>
            </p:txBody>
          </p:sp>
        </p:grpSp>
        <p:cxnSp>
          <p:nvCxnSpPr>
            <p:cNvPr id="226" name="Straight Connector 225"/>
            <p:cNvCxnSpPr/>
            <p:nvPr/>
          </p:nvCxnSpPr>
          <p:spPr>
            <a:xfrm>
              <a:off x="1298467"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4930054"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5972529"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837282"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783308" y="2432245"/>
              <a:ext cx="0" cy="433834"/>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31" name="Group 230"/>
            <p:cNvGrpSpPr/>
            <p:nvPr/>
          </p:nvGrpSpPr>
          <p:grpSpPr>
            <a:xfrm>
              <a:off x="3076793" y="2467075"/>
              <a:ext cx="780028" cy="680739"/>
              <a:chOff x="3124429" y="2467075"/>
              <a:chExt cx="780028" cy="680739"/>
            </a:xfrm>
          </p:grpSpPr>
          <p:sp>
            <p:nvSpPr>
              <p:cNvPr id="238" name="Rectangle 10"/>
              <p:cNvSpPr>
                <a:spLocks noChangeAspect="1"/>
              </p:cNvSpPr>
              <p:nvPr/>
            </p:nvSpPr>
            <p:spPr>
              <a:xfrm>
                <a:off x="3364343" y="2467075"/>
                <a:ext cx="300201" cy="364174"/>
              </a:xfrm>
              <a:custGeom>
                <a:avLst/>
                <a:gdLst/>
                <a:ahLst/>
                <a:cxnLst/>
                <a:rect l="l" t="t" r="r" b="b"/>
                <a:pathLst>
                  <a:path w="1087631" h="1269347">
                    <a:moveTo>
                      <a:pt x="757463" y="982600"/>
                    </a:moveTo>
                    <a:lnTo>
                      <a:pt x="757463" y="1145874"/>
                    </a:lnTo>
                    <a:lnTo>
                      <a:pt x="927458" y="1145874"/>
                    </a:lnTo>
                    <a:lnTo>
                      <a:pt x="927458" y="982600"/>
                    </a:lnTo>
                    <a:close/>
                    <a:moveTo>
                      <a:pt x="530144" y="982600"/>
                    </a:moveTo>
                    <a:lnTo>
                      <a:pt x="530144" y="1145874"/>
                    </a:lnTo>
                    <a:lnTo>
                      <a:pt x="700139" y="1145874"/>
                    </a:lnTo>
                    <a:lnTo>
                      <a:pt x="700139" y="982600"/>
                    </a:lnTo>
                    <a:close/>
                    <a:moveTo>
                      <a:pt x="302825" y="982600"/>
                    </a:moveTo>
                    <a:lnTo>
                      <a:pt x="302825" y="1145874"/>
                    </a:lnTo>
                    <a:lnTo>
                      <a:pt x="472820" y="1145874"/>
                    </a:lnTo>
                    <a:lnTo>
                      <a:pt x="472820" y="982600"/>
                    </a:lnTo>
                    <a:close/>
                    <a:moveTo>
                      <a:pt x="75506" y="982600"/>
                    </a:moveTo>
                    <a:lnTo>
                      <a:pt x="75506" y="1145874"/>
                    </a:lnTo>
                    <a:lnTo>
                      <a:pt x="245501" y="1145874"/>
                    </a:lnTo>
                    <a:lnTo>
                      <a:pt x="245501" y="982600"/>
                    </a:lnTo>
                    <a:close/>
                    <a:moveTo>
                      <a:pt x="0" y="911145"/>
                    </a:moveTo>
                    <a:lnTo>
                      <a:pt x="1002964" y="911145"/>
                    </a:lnTo>
                    <a:lnTo>
                      <a:pt x="1002964" y="1269347"/>
                    </a:lnTo>
                    <a:lnTo>
                      <a:pt x="0" y="1269347"/>
                    </a:lnTo>
                    <a:close/>
                    <a:moveTo>
                      <a:pt x="573984" y="581186"/>
                    </a:moveTo>
                    <a:lnTo>
                      <a:pt x="922323" y="581186"/>
                    </a:lnTo>
                    <a:lnTo>
                      <a:pt x="991791" y="859058"/>
                    </a:lnTo>
                    <a:lnTo>
                      <a:pt x="504516" y="859058"/>
                    </a:lnTo>
                    <a:close/>
                    <a:moveTo>
                      <a:pt x="112820" y="375921"/>
                    </a:moveTo>
                    <a:lnTo>
                      <a:pt x="334601" y="375921"/>
                    </a:lnTo>
                    <a:lnTo>
                      <a:pt x="445491" y="859058"/>
                    </a:lnTo>
                    <a:lnTo>
                      <a:pt x="1929" y="859058"/>
                    </a:lnTo>
                    <a:close/>
                    <a:moveTo>
                      <a:pt x="988861" y="197118"/>
                    </a:moveTo>
                    <a:cubicBezTo>
                      <a:pt x="1043410" y="197118"/>
                      <a:pt x="1087631" y="215387"/>
                      <a:pt x="1087631" y="237924"/>
                    </a:cubicBezTo>
                    <a:cubicBezTo>
                      <a:pt x="1087631" y="254827"/>
                      <a:pt x="1062757" y="269329"/>
                      <a:pt x="1027307" y="275523"/>
                    </a:cubicBezTo>
                    <a:lnTo>
                      <a:pt x="1005077" y="277377"/>
                    </a:lnTo>
                    <a:lnTo>
                      <a:pt x="989049" y="297028"/>
                    </a:lnTo>
                    <a:lnTo>
                      <a:pt x="982169" y="302383"/>
                    </a:lnTo>
                    <a:lnTo>
                      <a:pt x="978823" y="311184"/>
                    </a:lnTo>
                    <a:lnTo>
                      <a:pt x="962303" y="336178"/>
                    </a:lnTo>
                    <a:lnTo>
                      <a:pt x="969819" y="373407"/>
                    </a:lnTo>
                    <a:cubicBezTo>
                      <a:pt x="969819" y="455459"/>
                      <a:pt x="903302" y="521976"/>
                      <a:pt x="821250" y="521976"/>
                    </a:cubicBezTo>
                    <a:lnTo>
                      <a:pt x="765483" y="510717"/>
                    </a:lnTo>
                    <a:lnTo>
                      <a:pt x="749670" y="518199"/>
                    </a:lnTo>
                    <a:cubicBezTo>
                      <a:pt x="732549" y="523280"/>
                      <a:pt x="713727" y="526090"/>
                      <a:pt x="693969" y="526090"/>
                    </a:cubicBezTo>
                    <a:cubicBezTo>
                      <a:pt x="614938" y="526090"/>
                      <a:pt x="550871" y="481132"/>
                      <a:pt x="550871" y="425673"/>
                    </a:cubicBezTo>
                    <a:cubicBezTo>
                      <a:pt x="550871" y="384079"/>
                      <a:pt x="586909" y="348391"/>
                      <a:pt x="638269" y="333147"/>
                    </a:cubicBezTo>
                    <a:lnTo>
                      <a:pt x="639083" y="333032"/>
                    </a:lnTo>
                    <a:lnTo>
                      <a:pt x="645675" y="329032"/>
                    </a:lnTo>
                    <a:lnTo>
                      <a:pt x="683168" y="321463"/>
                    </a:lnTo>
                    <a:lnTo>
                      <a:pt x="684357" y="315577"/>
                    </a:lnTo>
                    <a:cubicBezTo>
                      <a:pt x="706911" y="262254"/>
                      <a:pt x="759711" y="224838"/>
                      <a:pt x="821250" y="224838"/>
                    </a:cubicBezTo>
                    <a:lnTo>
                      <a:pt x="871995" y="235083"/>
                    </a:lnTo>
                    <a:lnTo>
                      <a:pt x="879780" y="227760"/>
                    </a:lnTo>
                    <a:cubicBezTo>
                      <a:pt x="891887" y="218906"/>
                      <a:pt x="904276" y="212185"/>
                      <a:pt x="916238" y="207852"/>
                    </a:cubicBezTo>
                    <a:lnTo>
                      <a:pt x="933698" y="204981"/>
                    </a:lnTo>
                    <a:lnTo>
                      <a:pt x="950416" y="200325"/>
                    </a:lnTo>
                    <a:cubicBezTo>
                      <a:pt x="962232" y="198260"/>
                      <a:pt x="975224" y="197118"/>
                      <a:pt x="988861" y="197118"/>
                    </a:cubicBezTo>
                    <a:close/>
                    <a:moveTo>
                      <a:pt x="536588" y="0"/>
                    </a:moveTo>
                    <a:cubicBezTo>
                      <a:pt x="591137" y="0"/>
                      <a:pt x="635358" y="18269"/>
                      <a:pt x="635358" y="40806"/>
                    </a:cubicBezTo>
                    <a:cubicBezTo>
                      <a:pt x="635358" y="57709"/>
                      <a:pt x="610484" y="72211"/>
                      <a:pt x="575034" y="78405"/>
                    </a:cubicBezTo>
                    <a:lnTo>
                      <a:pt x="552804" y="80259"/>
                    </a:lnTo>
                    <a:lnTo>
                      <a:pt x="536776" y="99910"/>
                    </a:lnTo>
                    <a:lnTo>
                      <a:pt x="529896" y="105265"/>
                    </a:lnTo>
                    <a:lnTo>
                      <a:pt x="526550" y="114066"/>
                    </a:lnTo>
                    <a:lnTo>
                      <a:pt x="510030" y="139060"/>
                    </a:lnTo>
                    <a:lnTo>
                      <a:pt x="517546" y="176289"/>
                    </a:lnTo>
                    <a:cubicBezTo>
                      <a:pt x="517546" y="258341"/>
                      <a:pt x="451029" y="324858"/>
                      <a:pt x="368977" y="324858"/>
                    </a:cubicBezTo>
                    <a:lnTo>
                      <a:pt x="313210" y="313599"/>
                    </a:lnTo>
                    <a:lnTo>
                      <a:pt x="297397" y="321081"/>
                    </a:lnTo>
                    <a:cubicBezTo>
                      <a:pt x="280276" y="326162"/>
                      <a:pt x="261454" y="328972"/>
                      <a:pt x="241696" y="328972"/>
                    </a:cubicBezTo>
                    <a:cubicBezTo>
                      <a:pt x="162665" y="328972"/>
                      <a:pt x="98598" y="284014"/>
                      <a:pt x="98598" y="228555"/>
                    </a:cubicBezTo>
                    <a:cubicBezTo>
                      <a:pt x="98598" y="186961"/>
                      <a:pt x="134636" y="151273"/>
                      <a:pt x="185996" y="136029"/>
                    </a:cubicBezTo>
                    <a:lnTo>
                      <a:pt x="186810" y="135914"/>
                    </a:lnTo>
                    <a:lnTo>
                      <a:pt x="193402" y="131914"/>
                    </a:lnTo>
                    <a:lnTo>
                      <a:pt x="230895" y="124345"/>
                    </a:lnTo>
                    <a:lnTo>
                      <a:pt x="232084" y="118459"/>
                    </a:lnTo>
                    <a:cubicBezTo>
                      <a:pt x="254638" y="65136"/>
                      <a:pt x="307438" y="27720"/>
                      <a:pt x="368977" y="27720"/>
                    </a:cubicBezTo>
                    <a:lnTo>
                      <a:pt x="419722" y="37965"/>
                    </a:lnTo>
                    <a:lnTo>
                      <a:pt x="427507" y="30642"/>
                    </a:lnTo>
                    <a:cubicBezTo>
                      <a:pt x="439614" y="21788"/>
                      <a:pt x="452003" y="15067"/>
                      <a:pt x="463965" y="10734"/>
                    </a:cubicBezTo>
                    <a:lnTo>
                      <a:pt x="481425" y="7863"/>
                    </a:lnTo>
                    <a:lnTo>
                      <a:pt x="498143" y="3207"/>
                    </a:lnTo>
                    <a:cubicBezTo>
                      <a:pt x="509959" y="1142"/>
                      <a:pt x="522951" y="0"/>
                      <a:pt x="536588"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08" tIns="45704" rIns="91408" bIns="45704" rtlCol="0" anchor="ctr"/>
              <a:lstStyle/>
              <a:p>
                <a:pPr algn="ctr"/>
                <a:endParaRPr lang="en-US" sz="1799" dirty="0">
                  <a:solidFill>
                    <a:srgbClr val="FFFFFF"/>
                  </a:solidFill>
                  <a:latin typeface="Arial"/>
                </a:endParaRPr>
              </a:p>
            </p:txBody>
          </p:sp>
          <p:sp>
            <p:nvSpPr>
              <p:cNvPr id="239" name="Rectangle 238"/>
              <p:cNvSpPr/>
              <p:nvPr/>
            </p:nvSpPr>
            <p:spPr>
              <a:xfrm>
                <a:off x="3124429" y="2904241"/>
                <a:ext cx="780028"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smtClean="0">
                    <a:solidFill>
                      <a:srgbClr val="FFFFFF"/>
                    </a:solidFill>
                    <a:latin typeface="Arial"/>
                  </a:rPr>
                  <a:t>Manufactura</a:t>
                </a:r>
                <a:endParaRPr lang="en-US" sz="1000" dirty="0">
                  <a:solidFill>
                    <a:srgbClr val="FFFFFF"/>
                  </a:solidFill>
                  <a:latin typeface="Arial"/>
                </a:endParaRPr>
              </a:p>
            </p:txBody>
          </p:sp>
        </p:grpSp>
        <p:grpSp>
          <p:nvGrpSpPr>
            <p:cNvPr id="232" name="Group 231"/>
            <p:cNvGrpSpPr/>
            <p:nvPr/>
          </p:nvGrpSpPr>
          <p:grpSpPr>
            <a:xfrm>
              <a:off x="4052291" y="2462523"/>
              <a:ext cx="780028" cy="685291"/>
              <a:chOff x="3955788" y="2462523"/>
              <a:chExt cx="780028" cy="685291"/>
            </a:xfrm>
          </p:grpSpPr>
          <p:sp>
            <p:nvSpPr>
              <p:cNvPr id="236" name="12-Point Star 109"/>
              <p:cNvSpPr/>
              <p:nvPr/>
            </p:nvSpPr>
            <p:spPr>
              <a:xfrm>
                <a:off x="4159163" y="2462523"/>
                <a:ext cx="373279" cy="373279"/>
              </a:xfrm>
              <a:custGeom>
                <a:avLst/>
                <a:gdLst/>
                <a:ahLst/>
                <a:cxnLst/>
                <a:rect l="l" t="t" r="r" b="b"/>
                <a:pathLst>
                  <a:path w="648834" h="648834">
                    <a:moveTo>
                      <a:pt x="339215" y="335958"/>
                    </a:moveTo>
                    <a:lnTo>
                      <a:pt x="339215" y="401329"/>
                    </a:lnTo>
                    <a:lnTo>
                      <a:pt x="344937" y="399849"/>
                    </a:lnTo>
                    <a:cubicBezTo>
                      <a:pt x="359806" y="393231"/>
                      <a:pt x="369164" y="380149"/>
                      <a:pt x="367611" y="365873"/>
                    </a:cubicBezTo>
                    <a:cubicBezTo>
                      <a:pt x="366129" y="352246"/>
                      <a:pt x="355048" y="340953"/>
                      <a:pt x="339895" y="336066"/>
                    </a:cubicBezTo>
                    <a:close/>
                    <a:moveTo>
                      <a:pt x="306888" y="250612"/>
                    </a:moveTo>
                    <a:lnTo>
                      <a:pt x="298053" y="257395"/>
                    </a:lnTo>
                    <a:cubicBezTo>
                      <a:pt x="290926" y="265328"/>
                      <a:pt x="289595" y="275863"/>
                      <a:pt x="295422" y="284958"/>
                    </a:cubicBezTo>
                    <a:cubicBezTo>
                      <a:pt x="296908" y="287279"/>
                      <a:pt x="298790" y="289387"/>
                      <a:pt x="300986" y="291243"/>
                    </a:cubicBezTo>
                    <a:lnTo>
                      <a:pt x="306888" y="295027"/>
                    </a:lnTo>
                    <a:close/>
                    <a:moveTo>
                      <a:pt x="323052" y="186248"/>
                    </a:moveTo>
                    <a:cubicBezTo>
                      <a:pt x="331978" y="186248"/>
                      <a:pt x="339215" y="193485"/>
                      <a:pt x="339215" y="202412"/>
                    </a:cubicBezTo>
                    <a:lnTo>
                      <a:pt x="339215" y="213697"/>
                    </a:lnTo>
                    <a:lnTo>
                      <a:pt x="355526" y="218006"/>
                    </a:lnTo>
                    <a:cubicBezTo>
                      <a:pt x="375998" y="226267"/>
                      <a:pt x="390102" y="242630"/>
                      <a:pt x="394239" y="261372"/>
                    </a:cubicBezTo>
                    <a:lnTo>
                      <a:pt x="395495" y="272933"/>
                    </a:lnTo>
                    <a:lnTo>
                      <a:pt x="394774" y="276503"/>
                    </a:lnTo>
                    <a:lnTo>
                      <a:pt x="393549" y="280537"/>
                    </a:lnTo>
                    <a:lnTo>
                      <a:pt x="390427" y="285167"/>
                    </a:lnTo>
                    <a:cubicBezTo>
                      <a:pt x="387296" y="288298"/>
                      <a:pt x="382970" y="290235"/>
                      <a:pt x="378193" y="290235"/>
                    </a:cubicBezTo>
                    <a:cubicBezTo>
                      <a:pt x="368637" y="290235"/>
                      <a:pt x="360890" y="282489"/>
                      <a:pt x="360890" y="272933"/>
                    </a:cubicBezTo>
                    <a:lnTo>
                      <a:pt x="361701" y="267731"/>
                    </a:lnTo>
                    <a:cubicBezTo>
                      <a:pt x="359468" y="258841"/>
                      <a:pt x="351547" y="251148"/>
                      <a:pt x="340159" y="247635"/>
                    </a:cubicBezTo>
                    <a:cubicBezTo>
                      <a:pt x="339845" y="247602"/>
                      <a:pt x="339530" y="247569"/>
                      <a:pt x="339215" y="247536"/>
                    </a:cubicBezTo>
                    <a:lnTo>
                      <a:pt x="339215" y="301106"/>
                    </a:lnTo>
                    <a:lnTo>
                      <a:pt x="362548" y="308977"/>
                    </a:lnTo>
                    <a:cubicBezTo>
                      <a:pt x="384203" y="320097"/>
                      <a:pt x="399348" y="340105"/>
                      <a:pt x="401409" y="363563"/>
                    </a:cubicBezTo>
                    <a:cubicBezTo>
                      <a:pt x="404226" y="395633"/>
                      <a:pt x="381782" y="424520"/>
                      <a:pt x="348458" y="434531"/>
                    </a:cubicBezTo>
                    <a:lnTo>
                      <a:pt x="339215" y="436447"/>
                    </a:lnTo>
                    <a:lnTo>
                      <a:pt x="339215" y="446424"/>
                    </a:lnTo>
                    <a:cubicBezTo>
                      <a:pt x="339215" y="455350"/>
                      <a:pt x="331978" y="462587"/>
                      <a:pt x="323051" y="462587"/>
                    </a:cubicBezTo>
                    <a:lnTo>
                      <a:pt x="323052" y="462587"/>
                    </a:lnTo>
                    <a:cubicBezTo>
                      <a:pt x="314125" y="462587"/>
                      <a:pt x="306888" y="455350"/>
                      <a:pt x="306888" y="446423"/>
                    </a:cubicBezTo>
                    <a:lnTo>
                      <a:pt x="306888" y="436294"/>
                    </a:lnTo>
                    <a:lnTo>
                      <a:pt x="291783" y="432524"/>
                    </a:lnTo>
                    <a:cubicBezTo>
                      <a:pt x="279021" y="427635"/>
                      <a:pt x="267851" y="419808"/>
                      <a:pt x="259561" y="409797"/>
                    </a:cubicBezTo>
                    <a:lnTo>
                      <a:pt x="252256" y="399368"/>
                    </a:lnTo>
                    <a:cubicBezTo>
                      <a:pt x="249125" y="396237"/>
                      <a:pt x="247188" y="391912"/>
                      <a:pt x="247188" y="387134"/>
                    </a:cubicBezTo>
                    <a:cubicBezTo>
                      <a:pt x="247188" y="377579"/>
                      <a:pt x="254935" y="369832"/>
                      <a:pt x="264490" y="369832"/>
                    </a:cubicBezTo>
                    <a:cubicBezTo>
                      <a:pt x="269268" y="369832"/>
                      <a:pt x="273593" y="371769"/>
                      <a:pt x="276724" y="374900"/>
                    </a:cubicBezTo>
                    <a:lnTo>
                      <a:pt x="280238" y="379174"/>
                    </a:lnTo>
                    <a:cubicBezTo>
                      <a:pt x="283381" y="387421"/>
                      <a:pt x="290035" y="394175"/>
                      <a:pt x="298601" y="398608"/>
                    </a:cubicBezTo>
                    <a:lnTo>
                      <a:pt x="306888" y="401436"/>
                    </a:lnTo>
                    <a:lnTo>
                      <a:pt x="306888" y="330555"/>
                    </a:lnTo>
                    <a:lnTo>
                      <a:pt x="293661" y="325596"/>
                    </a:lnTo>
                    <a:cubicBezTo>
                      <a:pt x="280799" y="319252"/>
                      <a:pt x="270322" y="309282"/>
                      <a:pt x="264230" y="296845"/>
                    </a:cubicBezTo>
                    <a:cubicBezTo>
                      <a:pt x="251912" y="271699"/>
                      <a:pt x="260334" y="242389"/>
                      <a:pt x="284743" y="225454"/>
                    </a:cubicBezTo>
                    <a:cubicBezTo>
                      <a:pt x="289781" y="221959"/>
                      <a:pt x="295267" y="219158"/>
                      <a:pt x="301026" y="217069"/>
                    </a:cubicBezTo>
                    <a:lnTo>
                      <a:pt x="306888" y="215725"/>
                    </a:lnTo>
                    <a:lnTo>
                      <a:pt x="306888" y="202412"/>
                    </a:lnTo>
                    <a:cubicBezTo>
                      <a:pt x="306888" y="193485"/>
                      <a:pt x="314125" y="186248"/>
                      <a:pt x="323052" y="186248"/>
                    </a:cubicBezTo>
                    <a:close/>
                    <a:moveTo>
                      <a:pt x="324417" y="140517"/>
                    </a:moveTo>
                    <a:cubicBezTo>
                      <a:pt x="222852" y="140517"/>
                      <a:pt x="140517" y="222852"/>
                      <a:pt x="140517" y="324417"/>
                    </a:cubicBezTo>
                    <a:cubicBezTo>
                      <a:pt x="140517" y="425982"/>
                      <a:pt x="222852" y="508317"/>
                      <a:pt x="324417" y="508317"/>
                    </a:cubicBezTo>
                    <a:cubicBezTo>
                      <a:pt x="425982" y="508317"/>
                      <a:pt x="508317" y="425982"/>
                      <a:pt x="508317" y="324417"/>
                    </a:cubicBezTo>
                    <a:cubicBezTo>
                      <a:pt x="508317" y="222852"/>
                      <a:pt x="425982" y="140517"/>
                      <a:pt x="324417" y="140517"/>
                    </a:cubicBezTo>
                    <a:close/>
                    <a:moveTo>
                      <a:pt x="324417" y="0"/>
                    </a:moveTo>
                    <a:lnTo>
                      <a:pt x="387391" y="89395"/>
                    </a:lnTo>
                    <a:lnTo>
                      <a:pt x="486626" y="43464"/>
                    </a:lnTo>
                    <a:lnTo>
                      <a:pt x="496465" y="152369"/>
                    </a:lnTo>
                    <a:lnTo>
                      <a:pt x="605370" y="162209"/>
                    </a:lnTo>
                    <a:lnTo>
                      <a:pt x="559439" y="261443"/>
                    </a:lnTo>
                    <a:lnTo>
                      <a:pt x="648834" y="324417"/>
                    </a:lnTo>
                    <a:lnTo>
                      <a:pt x="559439" y="387391"/>
                    </a:lnTo>
                    <a:lnTo>
                      <a:pt x="605370" y="486626"/>
                    </a:lnTo>
                    <a:lnTo>
                      <a:pt x="496465" y="496465"/>
                    </a:lnTo>
                    <a:lnTo>
                      <a:pt x="486626" y="605371"/>
                    </a:lnTo>
                    <a:lnTo>
                      <a:pt x="387391" y="559439"/>
                    </a:lnTo>
                    <a:lnTo>
                      <a:pt x="324417" y="648834"/>
                    </a:lnTo>
                    <a:lnTo>
                      <a:pt x="261443" y="559439"/>
                    </a:lnTo>
                    <a:lnTo>
                      <a:pt x="162208" y="605371"/>
                    </a:lnTo>
                    <a:lnTo>
                      <a:pt x="152369" y="496465"/>
                    </a:lnTo>
                    <a:lnTo>
                      <a:pt x="43464" y="486626"/>
                    </a:lnTo>
                    <a:lnTo>
                      <a:pt x="89395" y="387391"/>
                    </a:lnTo>
                    <a:lnTo>
                      <a:pt x="0" y="324417"/>
                    </a:lnTo>
                    <a:lnTo>
                      <a:pt x="89395" y="261443"/>
                    </a:lnTo>
                    <a:lnTo>
                      <a:pt x="43464" y="162209"/>
                    </a:lnTo>
                    <a:lnTo>
                      <a:pt x="152369" y="152369"/>
                    </a:lnTo>
                    <a:lnTo>
                      <a:pt x="162208" y="43464"/>
                    </a:lnTo>
                    <a:lnTo>
                      <a:pt x="261443" y="8939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rgbClr val="FFFFFF"/>
                  </a:solidFill>
                  <a:latin typeface="Arial"/>
                </a:endParaRPr>
              </a:p>
            </p:txBody>
          </p:sp>
          <p:sp>
            <p:nvSpPr>
              <p:cNvPr id="237" name="Rectangle 236"/>
              <p:cNvSpPr/>
              <p:nvPr/>
            </p:nvSpPr>
            <p:spPr>
              <a:xfrm>
                <a:off x="3955788" y="2904241"/>
                <a:ext cx="780028"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dirty="0" err="1" smtClean="0">
                    <a:solidFill>
                      <a:srgbClr val="FFFFFF"/>
                    </a:solidFill>
                    <a:latin typeface="Arial"/>
                  </a:rPr>
                  <a:t>Finanzas</a:t>
                </a:r>
                <a:endParaRPr lang="en-US" sz="1000" dirty="0">
                  <a:solidFill>
                    <a:srgbClr val="FFFFFF"/>
                  </a:solidFill>
                  <a:latin typeface="Arial"/>
                </a:endParaRPr>
              </a:p>
            </p:txBody>
          </p:sp>
        </p:grpSp>
        <p:grpSp>
          <p:nvGrpSpPr>
            <p:cNvPr id="233" name="Group 232"/>
            <p:cNvGrpSpPr/>
            <p:nvPr/>
          </p:nvGrpSpPr>
          <p:grpSpPr>
            <a:xfrm>
              <a:off x="7881036" y="2468957"/>
              <a:ext cx="918544" cy="678857"/>
              <a:chOff x="7881036" y="2468957"/>
              <a:chExt cx="918544" cy="678857"/>
            </a:xfrm>
          </p:grpSpPr>
          <p:pic>
            <p:nvPicPr>
              <p:cNvPr id="234" name="Picture 233" descr="theater_masks_icon_whit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0103" y="2468957"/>
                <a:ext cx="360410" cy="360410"/>
              </a:xfrm>
              <a:prstGeom prst="rect">
                <a:avLst/>
              </a:prstGeom>
            </p:spPr>
          </p:pic>
          <p:sp>
            <p:nvSpPr>
              <p:cNvPr id="235" name="Rectangle 234"/>
              <p:cNvSpPr/>
              <p:nvPr/>
            </p:nvSpPr>
            <p:spPr>
              <a:xfrm>
                <a:off x="7881036" y="2904241"/>
                <a:ext cx="918544" cy="243573"/>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34" rIns="0" bIns="15234" numCol="1" spcCol="1270" anchor="t" anchorCtr="0">
                <a:noAutofit/>
              </a:bodyPr>
              <a:lstStyle/>
              <a:p>
                <a:pPr algn="ctr" defTabSz="533098">
                  <a:lnSpc>
                    <a:spcPct val="90000"/>
                  </a:lnSpc>
                </a:pPr>
                <a:r>
                  <a:rPr lang="en-US" sz="1000" dirty="0" err="1" smtClean="0">
                    <a:solidFill>
                      <a:srgbClr val="FFFFFF"/>
                    </a:solidFill>
                    <a:latin typeface="Arial"/>
                  </a:rPr>
                  <a:t>Entretenimiento</a:t>
                </a:r>
                <a:endParaRPr lang="en-US" sz="1000" dirty="0">
                  <a:solidFill>
                    <a:srgbClr val="FFFFFF"/>
                  </a:solidFill>
                  <a:latin typeface="Arial"/>
                </a:endParaRPr>
              </a:p>
            </p:txBody>
          </p:sp>
        </p:grpSp>
      </p:grpSp>
      <p:grpSp>
        <p:nvGrpSpPr>
          <p:cNvPr id="8" name="Group 7"/>
          <p:cNvGrpSpPr/>
          <p:nvPr/>
        </p:nvGrpSpPr>
        <p:grpSpPr>
          <a:xfrm>
            <a:off x="350516" y="1059582"/>
            <a:ext cx="8480288" cy="958115"/>
            <a:chOff x="350516" y="771550"/>
            <a:chExt cx="8480288" cy="958115"/>
          </a:xfrm>
        </p:grpSpPr>
        <p:sp>
          <p:nvSpPr>
            <p:cNvPr id="146" name="Rounded Rectangle 145"/>
            <p:cNvSpPr/>
            <p:nvPr/>
          </p:nvSpPr>
          <p:spPr>
            <a:xfrm>
              <a:off x="354688" y="789463"/>
              <a:ext cx="8467325" cy="940202"/>
            </a:xfrm>
            <a:prstGeom prst="roundRect">
              <a:avLst>
                <a:gd name="adj" fmla="val 0"/>
              </a:avLst>
            </a:prstGeom>
            <a:solidFill>
              <a:schemeClr val="tx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sz="1799" dirty="0">
                <a:solidFill>
                  <a:srgbClr val="676767"/>
                </a:solidFill>
                <a:latin typeface="Arial"/>
              </a:endParaRPr>
            </a:p>
          </p:txBody>
        </p:sp>
        <p:grpSp>
          <p:nvGrpSpPr>
            <p:cNvPr id="147" name="Group 146"/>
            <p:cNvGrpSpPr/>
            <p:nvPr/>
          </p:nvGrpSpPr>
          <p:grpSpPr>
            <a:xfrm>
              <a:off x="979232" y="1126109"/>
              <a:ext cx="6918134" cy="481958"/>
              <a:chOff x="1021233" y="1822530"/>
              <a:chExt cx="6920270" cy="482107"/>
            </a:xfrm>
          </p:grpSpPr>
          <p:cxnSp>
            <p:nvCxnSpPr>
              <p:cNvPr id="151" name="Straight Connector 150"/>
              <p:cNvCxnSpPr/>
              <p:nvPr/>
            </p:nvCxnSpPr>
            <p:spPr>
              <a:xfrm>
                <a:off x="3187976" y="1861913"/>
                <a:ext cx="0" cy="434253"/>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988737" y="1861913"/>
                <a:ext cx="0" cy="434253"/>
              </a:xfrm>
              <a:prstGeom prst="line">
                <a:avLst/>
              </a:prstGeom>
              <a:ln>
                <a:gradFill>
                  <a:gsLst>
                    <a:gs pos="0">
                      <a:schemeClr val="accent1">
                        <a:lumMod val="5000"/>
                        <a:lumOff val="95000"/>
                        <a:alpha val="0"/>
                      </a:schemeClr>
                    </a:gs>
                    <a:gs pos="100000">
                      <a:schemeClr val="bg1">
                        <a:alpha val="0"/>
                      </a:schemeClr>
                    </a:gs>
                    <a:gs pos="5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6665128" y="1874009"/>
                <a:ext cx="1276375" cy="414476"/>
                <a:chOff x="6665128" y="1518236"/>
                <a:chExt cx="1276375" cy="414476"/>
              </a:xfrm>
            </p:grpSpPr>
            <p:sp>
              <p:nvSpPr>
                <p:cNvPr id="160" name="Rectangle 159"/>
                <p:cNvSpPr/>
                <p:nvPr/>
              </p:nvSpPr>
              <p:spPr>
                <a:xfrm>
                  <a:off x="6950220" y="1538406"/>
                  <a:ext cx="991283" cy="307872"/>
                </a:xfrm>
                <a:prstGeom prst="rect">
                  <a:avLst/>
                </a:prstGeom>
              </p:spPr>
              <p:txBody>
                <a:bodyPr wrap="none">
                  <a:spAutoFit/>
                </a:bodyPr>
                <a:lstStyle/>
                <a:p>
                  <a:r>
                    <a:rPr lang="en-US" sz="1400" dirty="0" err="1" smtClean="0">
                      <a:solidFill>
                        <a:srgbClr val="FFFFFF"/>
                      </a:solidFill>
                      <a:latin typeface="Arial"/>
                    </a:rPr>
                    <a:t>Empresas</a:t>
                  </a:r>
                  <a:endParaRPr lang="en-US" sz="1400" dirty="0">
                    <a:solidFill>
                      <a:srgbClr val="676767"/>
                    </a:solidFill>
                    <a:latin typeface="Arial"/>
                  </a:endParaRPr>
                </a:p>
              </p:txBody>
            </p:sp>
            <p:sp>
              <p:nvSpPr>
                <p:cNvPr id="161" name="Freeform 113"/>
                <p:cNvSpPr>
                  <a:spLocks noEditPoints="1"/>
                </p:cNvSpPr>
                <p:nvPr/>
              </p:nvSpPr>
              <p:spPr bwMode="auto">
                <a:xfrm>
                  <a:off x="6665128" y="1518236"/>
                  <a:ext cx="224942" cy="414476"/>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solidFill>
                <a:ln w="9525">
                  <a:noFill/>
                  <a:round/>
                  <a:headEnd/>
                  <a:tailEnd/>
                </a:ln>
                <a:effectLst/>
              </p:spPr>
              <p:txBody>
                <a:bodyPr vert="horz" wrap="square" lIns="68562" tIns="34281" rIns="68562" bIns="34281" numCol="1" anchor="t" anchorCtr="0" compatLnSpc="1">
                  <a:prstTxWarp prst="textNoShape">
                    <a:avLst/>
                  </a:prstTxWarp>
                </a:bodyPr>
                <a:lstStyle/>
                <a:p>
                  <a:pPr defTabSz="609071"/>
                  <a:endParaRPr lang="en-US" sz="1400" dirty="0">
                    <a:solidFill>
                      <a:srgbClr val="FFFFFF"/>
                    </a:solidFill>
                    <a:latin typeface="Arial"/>
                  </a:endParaRPr>
                </a:p>
              </p:txBody>
            </p:sp>
          </p:grpSp>
          <p:grpSp>
            <p:nvGrpSpPr>
              <p:cNvPr id="154" name="Group 153"/>
              <p:cNvGrpSpPr/>
              <p:nvPr/>
            </p:nvGrpSpPr>
            <p:grpSpPr>
              <a:xfrm>
                <a:off x="3580191" y="1822530"/>
                <a:ext cx="1766212" cy="465173"/>
                <a:chOff x="3580191" y="1466757"/>
                <a:chExt cx="1766212" cy="465173"/>
              </a:xfrm>
            </p:grpSpPr>
            <p:sp>
              <p:nvSpPr>
                <p:cNvPr id="158" name="Rectangle 157"/>
                <p:cNvSpPr/>
                <p:nvPr/>
              </p:nvSpPr>
              <p:spPr>
                <a:xfrm>
                  <a:off x="4404830" y="1548023"/>
                  <a:ext cx="941573" cy="307872"/>
                </a:xfrm>
                <a:prstGeom prst="rect">
                  <a:avLst/>
                </a:prstGeom>
              </p:spPr>
              <p:txBody>
                <a:bodyPr wrap="none">
                  <a:spAutoFit/>
                </a:bodyPr>
                <a:lstStyle/>
                <a:p>
                  <a:r>
                    <a:rPr lang="en-US" sz="1400" dirty="0" err="1" smtClean="0">
                      <a:solidFill>
                        <a:srgbClr val="FFFFFF"/>
                      </a:solidFill>
                      <a:latin typeface="Arial"/>
                    </a:rPr>
                    <a:t>Ciudades</a:t>
                  </a:r>
                  <a:endParaRPr lang="en-US" sz="1400" dirty="0">
                    <a:solidFill>
                      <a:srgbClr val="676767"/>
                    </a:solidFill>
                    <a:latin typeface="Arial"/>
                  </a:endParaRPr>
                </a:p>
              </p:txBody>
            </p:sp>
            <p:sp>
              <p:nvSpPr>
                <p:cNvPr id="159" name="Rectangle 3"/>
                <p:cNvSpPr/>
                <p:nvPr/>
              </p:nvSpPr>
              <p:spPr>
                <a:xfrm>
                  <a:off x="3580191" y="1466757"/>
                  <a:ext cx="764163" cy="465173"/>
                </a:xfrm>
                <a:custGeom>
                  <a:avLst/>
                  <a:gdLst/>
                  <a:ahLst/>
                  <a:cxnLst/>
                  <a:rect l="l" t="t" r="r" b="b"/>
                  <a:pathLst>
                    <a:path w="3472873" h="2114055">
                      <a:moveTo>
                        <a:pt x="3367422" y="1916569"/>
                      </a:moveTo>
                      <a:lnTo>
                        <a:pt x="3367422" y="2003368"/>
                      </a:lnTo>
                      <a:lnTo>
                        <a:pt x="3431116" y="2003368"/>
                      </a:lnTo>
                      <a:lnTo>
                        <a:pt x="3431116" y="1916569"/>
                      </a:lnTo>
                      <a:close/>
                      <a:moveTo>
                        <a:pt x="3281344" y="1916569"/>
                      </a:moveTo>
                      <a:lnTo>
                        <a:pt x="3281344" y="2003368"/>
                      </a:lnTo>
                      <a:lnTo>
                        <a:pt x="3345038" y="2003368"/>
                      </a:lnTo>
                      <a:lnTo>
                        <a:pt x="3345038" y="1916569"/>
                      </a:lnTo>
                      <a:close/>
                      <a:moveTo>
                        <a:pt x="3195266" y="1916569"/>
                      </a:moveTo>
                      <a:lnTo>
                        <a:pt x="3195266" y="2003368"/>
                      </a:lnTo>
                      <a:lnTo>
                        <a:pt x="3258960" y="2003368"/>
                      </a:lnTo>
                      <a:lnTo>
                        <a:pt x="3258960" y="1916569"/>
                      </a:lnTo>
                      <a:close/>
                      <a:moveTo>
                        <a:pt x="3109188" y="1916569"/>
                      </a:moveTo>
                      <a:lnTo>
                        <a:pt x="3109188" y="2003368"/>
                      </a:lnTo>
                      <a:lnTo>
                        <a:pt x="3172882" y="2003368"/>
                      </a:lnTo>
                      <a:lnTo>
                        <a:pt x="3172882" y="1916569"/>
                      </a:lnTo>
                      <a:close/>
                      <a:moveTo>
                        <a:pt x="304536" y="1916569"/>
                      </a:moveTo>
                      <a:lnTo>
                        <a:pt x="304536" y="2003368"/>
                      </a:lnTo>
                      <a:lnTo>
                        <a:pt x="368230" y="2003368"/>
                      </a:lnTo>
                      <a:lnTo>
                        <a:pt x="368230" y="1916569"/>
                      </a:lnTo>
                      <a:close/>
                      <a:moveTo>
                        <a:pt x="218458" y="1916569"/>
                      </a:moveTo>
                      <a:lnTo>
                        <a:pt x="218458" y="2003368"/>
                      </a:lnTo>
                      <a:lnTo>
                        <a:pt x="282152" y="2003368"/>
                      </a:lnTo>
                      <a:lnTo>
                        <a:pt x="282152" y="1916569"/>
                      </a:lnTo>
                      <a:close/>
                      <a:moveTo>
                        <a:pt x="132380" y="1916569"/>
                      </a:moveTo>
                      <a:lnTo>
                        <a:pt x="132380" y="2003368"/>
                      </a:lnTo>
                      <a:lnTo>
                        <a:pt x="196074" y="2003368"/>
                      </a:lnTo>
                      <a:lnTo>
                        <a:pt x="196074" y="1916569"/>
                      </a:lnTo>
                      <a:close/>
                      <a:moveTo>
                        <a:pt x="46302" y="1916569"/>
                      </a:moveTo>
                      <a:lnTo>
                        <a:pt x="46302" y="2003368"/>
                      </a:lnTo>
                      <a:lnTo>
                        <a:pt x="109996" y="2003368"/>
                      </a:lnTo>
                      <a:lnTo>
                        <a:pt x="109996" y="1916569"/>
                      </a:lnTo>
                      <a:close/>
                      <a:moveTo>
                        <a:pt x="765220" y="1869120"/>
                      </a:moveTo>
                      <a:lnTo>
                        <a:pt x="765220" y="1937631"/>
                      </a:lnTo>
                      <a:lnTo>
                        <a:pt x="828914" y="1937631"/>
                      </a:lnTo>
                      <a:lnTo>
                        <a:pt x="828914" y="1869120"/>
                      </a:lnTo>
                      <a:close/>
                      <a:moveTo>
                        <a:pt x="684434" y="1869120"/>
                      </a:moveTo>
                      <a:lnTo>
                        <a:pt x="684434" y="1937631"/>
                      </a:lnTo>
                      <a:lnTo>
                        <a:pt x="748128" y="1937631"/>
                      </a:lnTo>
                      <a:lnTo>
                        <a:pt x="748128" y="1869120"/>
                      </a:lnTo>
                      <a:close/>
                      <a:moveTo>
                        <a:pt x="603648" y="1869120"/>
                      </a:moveTo>
                      <a:lnTo>
                        <a:pt x="603648" y="1937631"/>
                      </a:lnTo>
                      <a:lnTo>
                        <a:pt x="667342" y="1937631"/>
                      </a:lnTo>
                      <a:lnTo>
                        <a:pt x="667342" y="1869120"/>
                      </a:lnTo>
                      <a:close/>
                      <a:moveTo>
                        <a:pt x="522862" y="1869120"/>
                      </a:moveTo>
                      <a:lnTo>
                        <a:pt x="522862" y="1937631"/>
                      </a:lnTo>
                      <a:lnTo>
                        <a:pt x="586556" y="1937631"/>
                      </a:lnTo>
                      <a:lnTo>
                        <a:pt x="586556" y="1869120"/>
                      </a:lnTo>
                      <a:close/>
                      <a:moveTo>
                        <a:pt x="2385822" y="1799296"/>
                      </a:moveTo>
                      <a:lnTo>
                        <a:pt x="2385822" y="1886095"/>
                      </a:lnTo>
                      <a:lnTo>
                        <a:pt x="2449516" y="1886095"/>
                      </a:lnTo>
                      <a:lnTo>
                        <a:pt x="2449516" y="1799296"/>
                      </a:lnTo>
                      <a:close/>
                      <a:moveTo>
                        <a:pt x="2288814" y="1799296"/>
                      </a:moveTo>
                      <a:lnTo>
                        <a:pt x="2288814" y="1886095"/>
                      </a:lnTo>
                      <a:lnTo>
                        <a:pt x="2352508" y="1886095"/>
                      </a:lnTo>
                      <a:lnTo>
                        <a:pt x="2352508" y="1799296"/>
                      </a:lnTo>
                      <a:close/>
                      <a:moveTo>
                        <a:pt x="2191807" y="1799296"/>
                      </a:moveTo>
                      <a:lnTo>
                        <a:pt x="2191807" y="1886095"/>
                      </a:lnTo>
                      <a:lnTo>
                        <a:pt x="2255501" y="1886095"/>
                      </a:lnTo>
                      <a:lnTo>
                        <a:pt x="2255501" y="1799296"/>
                      </a:lnTo>
                      <a:close/>
                      <a:moveTo>
                        <a:pt x="2094800" y="1799296"/>
                      </a:moveTo>
                      <a:lnTo>
                        <a:pt x="2094800" y="1886095"/>
                      </a:lnTo>
                      <a:lnTo>
                        <a:pt x="2158494" y="1886095"/>
                      </a:lnTo>
                      <a:lnTo>
                        <a:pt x="2158494" y="1799296"/>
                      </a:lnTo>
                      <a:close/>
                      <a:moveTo>
                        <a:pt x="1997793" y="1799296"/>
                      </a:moveTo>
                      <a:lnTo>
                        <a:pt x="1997793" y="1886095"/>
                      </a:lnTo>
                      <a:lnTo>
                        <a:pt x="2061487" y="1886095"/>
                      </a:lnTo>
                      <a:lnTo>
                        <a:pt x="2061487" y="1799296"/>
                      </a:lnTo>
                      <a:close/>
                      <a:moveTo>
                        <a:pt x="3367422" y="1793057"/>
                      </a:moveTo>
                      <a:lnTo>
                        <a:pt x="3367422" y="1879856"/>
                      </a:lnTo>
                      <a:lnTo>
                        <a:pt x="3431116" y="1879856"/>
                      </a:lnTo>
                      <a:lnTo>
                        <a:pt x="3431116" y="1793057"/>
                      </a:lnTo>
                      <a:close/>
                      <a:moveTo>
                        <a:pt x="3281344" y="1793057"/>
                      </a:moveTo>
                      <a:lnTo>
                        <a:pt x="3281344" y="1879856"/>
                      </a:lnTo>
                      <a:lnTo>
                        <a:pt x="3345038" y="1879856"/>
                      </a:lnTo>
                      <a:lnTo>
                        <a:pt x="3345038" y="1793057"/>
                      </a:lnTo>
                      <a:close/>
                      <a:moveTo>
                        <a:pt x="3195266" y="1793057"/>
                      </a:moveTo>
                      <a:lnTo>
                        <a:pt x="3195266" y="1879856"/>
                      </a:lnTo>
                      <a:lnTo>
                        <a:pt x="3258960" y="1879856"/>
                      </a:lnTo>
                      <a:lnTo>
                        <a:pt x="3258960" y="1793057"/>
                      </a:lnTo>
                      <a:close/>
                      <a:moveTo>
                        <a:pt x="3109188" y="1793057"/>
                      </a:moveTo>
                      <a:lnTo>
                        <a:pt x="3109188" y="1879856"/>
                      </a:lnTo>
                      <a:lnTo>
                        <a:pt x="3172882" y="1879856"/>
                      </a:lnTo>
                      <a:lnTo>
                        <a:pt x="3172882" y="1793057"/>
                      </a:lnTo>
                      <a:close/>
                      <a:moveTo>
                        <a:pt x="304536" y="1793057"/>
                      </a:moveTo>
                      <a:lnTo>
                        <a:pt x="304536" y="1879856"/>
                      </a:lnTo>
                      <a:lnTo>
                        <a:pt x="368230" y="1879856"/>
                      </a:lnTo>
                      <a:lnTo>
                        <a:pt x="368230" y="1793057"/>
                      </a:lnTo>
                      <a:close/>
                      <a:moveTo>
                        <a:pt x="218458" y="1793057"/>
                      </a:moveTo>
                      <a:lnTo>
                        <a:pt x="218458" y="1879856"/>
                      </a:lnTo>
                      <a:lnTo>
                        <a:pt x="282152" y="1879856"/>
                      </a:lnTo>
                      <a:lnTo>
                        <a:pt x="282152" y="1793057"/>
                      </a:lnTo>
                      <a:close/>
                      <a:moveTo>
                        <a:pt x="132380" y="1793057"/>
                      </a:moveTo>
                      <a:lnTo>
                        <a:pt x="132380" y="1879856"/>
                      </a:lnTo>
                      <a:lnTo>
                        <a:pt x="196074" y="1879856"/>
                      </a:lnTo>
                      <a:lnTo>
                        <a:pt x="196074" y="1793057"/>
                      </a:lnTo>
                      <a:close/>
                      <a:moveTo>
                        <a:pt x="46302" y="1793057"/>
                      </a:moveTo>
                      <a:lnTo>
                        <a:pt x="46302" y="1879856"/>
                      </a:lnTo>
                      <a:lnTo>
                        <a:pt x="109996" y="1879856"/>
                      </a:lnTo>
                      <a:lnTo>
                        <a:pt x="109996" y="1793057"/>
                      </a:lnTo>
                      <a:close/>
                      <a:moveTo>
                        <a:pt x="765846" y="1750976"/>
                      </a:moveTo>
                      <a:lnTo>
                        <a:pt x="765846" y="1819487"/>
                      </a:lnTo>
                      <a:lnTo>
                        <a:pt x="829540" y="1819487"/>
                      </a:lnTo>
                      <a:lnTo>
                        <a:pt x="829540" y="1750976"/>
                      </a:lnTo>
                      <a:close/>
                      <a:moveTo>
                        <a:pt x="685060" y="1750976"/>
                      </a:moveTo>
                      <a:lnTo>
                        <a:pt x="685060" y="1819487"/>
                      </a:lnTo>
                      <a:lnTo>
                        <a:pt x="748754" y="1819487"/>
                      </a:lnTo>
                      <a:lnTo>
                        <a:pt x="748754" y="1750976"/>
                      </a:lnTo>
                      <a:close/>
                      <a:moveTo>
                        <a:pt x="604274" y="1750976"/>
                      </a:moveTo>
                      <a:lnTo>
                        <a:pt x="604274" y="1819487"/>
                      </a:lnTo>
                      <a:lnTo>
                        <a:pt x="667968" y="1819487"/>
                      </a:lnTo>
                      <a:lnTo>
                        <a:pt x="667968" y="1750976"/>
                      </a:lnTo>
                      <a:close/>
                      <a:moveTo>
                        <a:pt x="523488" y="1750976"/>
                      </a:moveTo>
                      <a:lnTo>
                        <a:pt x="523488" y="1819487"/>
                      </a:lnTo>
                      <a:lnTo>
                        <a:pt x="587182" y="1819487"/>
                      </a:lnTo>
                      <a:lnTo>
                        <a:pt x="587182" y="1750976"/>
                      </a:lnTo>
                      <a:close/>
                      <a:moveTo>
                        <a:pt x="1354059" y="1711928"/>
                      </a:moveTo>
                      <a:lnTo>
                        <a:pt x="1354059" y="1830072"/>
                      </a:lnTo>
                      <a:lnTo>
                        <a:pt x="1440754" y="1830072"/>
                      </a:lnTo>
                      <a:lnTo>
                        <a:pt x="1440754" y="1711928"/>
                      </a:lnTo>
                      <a:close/>
                      <a:moveTo>
                        <a:pt x="1236896" y="1711928"/>
                      </a:moveTo>
                      <a:lnTo>
                        <a:pt x="1236896" y="1830072"/>
                      </a:lnTo>
                      <a:lnTo>
                        <a:pt x="1323591" y="1830072"/>
                      </a:lnTo>
                      <a:lnTo>
                        <a:pt x="1323591" y="1711928"/>
                      </a:lnTo>
                      <a:close/>
                      <a:moveTo>
                        <a:pt x="1119734" y="1711928"/>
                      </a:moveTo>
                      <a:lnTo>
                        <a:pt x="1119734" y="1830072"/>
                      </a:lnTo>
                      <a:lnTo>
                        <a:pt x="1206429" y="1830072"/>
                      </a:lnTo>
                      <a:lnTo>
                        <a:pt x="1206429" y="1711928"/>
                      </a:lnTo>
                      <a:close/>
                      <a:moveTo>
                        <a:pt x="1002571" y="1711928"/>
                      </a:moveTo>
                      <a:lnTo>
                        <a:pt x="1002571" y="1830072"/>
                      </a:lnTo>
                      <a:lnTo>
                        <a:pt x="1089266" y="1830072"/>
                      </a:lnTo>
                      <a:lnTo>
                        <a:pt x="1089266" y="1711928"/>
                      </a:lnTo>
                      <a:close/>
                      <a:moveTo>
                        <a:pt x="3367422" y="1669545"/>
                      </a:moveTo>
                      <a:lnTo>
                        <a:pt x="3367422" y="1756344"/>
                      </a:lnTo>
                      <a:lnTo>
                        <a:pt x="3431116" y="1756344"/>
                      </a:lnTo>
                      <a:lnTo>
                        <a:pt x="3431116" y="1669545"/>
                      </a:lnTo>
                      <a:close/>
                      <a:moveTo>
                        <a:pt x="3281344" y="1669545"/>
                      </a:moveTo>
                      <a:lnTo>
                        <a:pt x="3281344" y="1756344"/>
                      </a:lnTo>
                      <a:lnTo>
                        <a:pt x="3345038" y="1756344"/>
                      </a:lnTo>
                      <a:lnTo>
                        <a:pt x="3345038" y="1669545"/>
                      </a:lnTo>
                      <a:close/>
                      <a:moveTo>
                        <a:pt x="3195266" y="1669545"/>
                      </a:moveTo>
                      <a:lnTo>
                        <a:pt x="3195266" y="1756344"/>
                      </a:lnTo>
                      <a:lnTo>
                        <a:pt x="3258960" y="1756344"/>
                      </a:lnTo>
                      <a:lnTo>
                        <a:pt x="3258960" y="1669545"/>
                      </a:lnTo>
                      <a:close/>
                      <a:moveTo>
                        <a:pt x="3109188" y="1669545"/>
                      </a:moveTo>
                      <a:lnTo>
                        <a:pt x="3109188" y="1756344"/>
                      </a:lnTo>
                      <a:lnTo>
                        <a:pt x="3172882" y="1756344"/>
                      </a:lnTo>
                      <a:lnTo>
                        <a:pt x="3172882" y="1669545"/>
                      </a:lnTo>
                      <a:close/>
                      <a:moveTo>
                        <a:pt x="304536" y="1669545"/>
                      </a:moveTo>
                      <a:lnTo>
                        <a:pt x="304536" y="1756344"/>
                      </a:lnTo>
                      <a:lnTo>
                        <a:pt x="368230" y="1756344"/>
                      </a:lnTo>
                      <a:lnTo>
                        <a:pt x="368230" y="1669545"/>
                      </a:lnTo>
                      <a:close/>
                      <a:moveTo>
                        <a:pt x="218458" y="1669545"/>
                      </a:moveTo>
                      <a:lnTo>
                        <a:pt x="218458" y="1756344"/>
                      </a:lnTo>
                      <a:lnTo>
                        <a:pt x="282152" y="1756344"/>
                      </a:lnTo>
                      <a:lnTo>
                        <a:pt x="282152" y="1669545"/>
                      </a:lnTo>
                      <a:close/>
                      <a:moveTo>
                        <a:pt x="132380" y="1669545"/>
                      </a:moveTo>
                      <a:lnTo>
                        <a:pt x="132380" y="1756344"/>
                      </a:lnTo>
                      <a:lnTo>
                        <a:pt x="196074" y="1756344"/>
                      </a:lnTo>
                      <a:lnTo>
                        <a:pt x="196074" y="1669545"/>
                      </a:lnTo>
                      <a:close/>
                      <a:moveTo>
                        <a:pt x="46302" y="1669545"/>
                      </a:moveTo>
                      <a:lnTo>
                        <a:pt x="46302" y="1756344"/>
                      </a:lnTo>
                      <a:lnTo>
                        <a:pt x="109996" y="1756344"/>
                      </a:lnTo>
                      <a:lnTo>
                        <a:pt x="109996" y="1669545"/>
                      </a:lnTo>
                      <a:close/>
                      <a:moveTo>
                        <a:pt x="2385822" y="1660703"/>
                      </a:moveTo>
                      <a:lnTo>
                        <a:pt x="2385822" y="1747502"/>
                      </a:lnTo>
                      <a:lnTo>
                        <a:pt x="2449516" y="1747502"/>
                      </a:lnTo>
                      <a:lnTo>
                        <a:pt x="2449516" y="1660703"/>
                      </a:lnTo>
                      <a:close/>
                      <a:moveTo>
                        <a:pt x="2288814" y="1660703"/>
                      </a:moveTo>
                      <a:lnTo>
                        <a:pt x="2288814" y="1747502"/>
                      </a:lnTo>
                      <a:lnTo>
                        <a:pt x="2352508" y="1747502"/>
                      </a:lnTo>
                      <a:lnTo>
                        <a:pt x="2352508" y="1660703"/>
                      </a:lnTo>
                      <a:close/>
                      <a:moveTo>
                        <a:pt x="2191807" y="1660703"/>
                      </a:moveTo>
                      <a:lnTo>
                        <a:pt x="2191807" y="1747502"/>
                      </a:lnTo>
                      <a:lnTo>
                        <a:pt x="2255501" y="1747502"/>
                      </a:lnTo>
                      <a:lnTo>
                        <a:pt x="2255501" y="1660703"/>
                      </a:lnTo>
                      <a:close/>
                      <a:moveTo>
                        <a:pt x="2094800" y="1660703"/>
                      </a:moveTo>
                      <a:lnTo>
                        <a:pt x="2094800" y="1747502"/>
                      </a:lnTo>
                      <a:lnTo>
                        <a:pt x="2158494" y="1747502"/>
                      </a:lnTo>
                      <a:lnTo>
                        <a:pt x="2158494" y="1660703"/>
                      </a:lnTo>
                      <a:close/>
                      <a:moveTo>
                        <a:pt x="1997793" y="1660703"/>
                      </a:moveTo>
                      <a:lnTo>
                        <a:pt x="1997793" y="1747502"/>
                      </a:lnTo>
                      <a:lnTo>
                        <a:pt x="2061487" y="1747502"/>
                      </a:lnTo>
                      <a:lnTo>
                        <a:pt x="2061487" y="1660703"/>
                      </a:lnTo>
                      <a:close/>
                      <a:moveTo>
                        <a:pt x="2887760" y="1635386"/>
                      </a:moveTo>
                      <a:lnTo>
                        <a:pt x="2887760" y="1724872"/>
                      </a:lnTo>
                      <a:lnTo>
                        <a:pt x="2951454" y="1724872"/>
                      </a:lnTo>
                      <a:lnTo>
                        <a:pt x="2951454" y="1635386"/>
                      </a:lnTo>
                      <a:close/>
                      <a:moveTo>
                        <a:pt x="2806974" y="1635386"/>
                      </a:moveTo>
                      <a:lnTo>
                        <a:pt x="2806974" y="1724872"/>
                      </a:lnTo>
                      <a:lnTo>
                        <a:pt x="2870668" y="1724872"/>
                      </a:lnTo>
                      <a:lnTo>
                        <a:pt x="2870668" y="1635386"/>
                      </a:lnTo>
                      <a:close/>
                      <a:moveTo>
                        <a:pt x="2726188" y="1635386"/>
                      </a:moveTo>
                      <a:lnTo>
                        <a:pt x="2726188" y="1724872"/>
                      </a:lnTo>
                      <a:lnTo>
                        <a:pt x="2789882" y="1724872"/>
                      </a:lnTo>
                      <a:lnTo>
                        <a:pt x="2789882" y="1635386"/>
                      </a:lnTo>
                      <a:close/>
                      <a:moveTo>
                        <a:pt x="2645402" y="1635386"/>
                      </a:moveTo>
                      <a:lnTo>
                        <a:pt x="2645402" y="1724872"/>
                      </a:lnTo>
                      <a:lnTo>
                        <a:pt x="2709096" y="1724872"/>
                      </a:lnTo>
                      <a:lnTo>
                        <a:pt x="2709096" y="1635386"/>
                      </a:lnTo>
                      <a:close/>
                      <a:moveTo>
                        <a:pt x="765220" y="1632832"/>
                      </a:moveTo>
                      <a:lnTo>
                        <a:pt x="765220" y="1701343"/>
                      </a:lnTo>
                      <a:lnTo>
                        <a:pt x="828914" y="1701343"/>
                      </a:lnTo>
                      <a:lnTo>
                        <a:pt x="828914" y="1632832"/>
                      </a:lnTo>
                      <a:close/>
                      <a:moveTo>
                        <a:pt x="684434" y="1632832"/>
                      </a:moveTo>
                      <a:lnTo>
                        <a:pt x="684434" y="1701343"/>
                      </a:lnTo>
                      <a:lnTo>
                        <a:pt x="748128" y="1701343"/>
                      </a:lnTo>
                      <a:lnTo>
                        <a:pt x="748128" y="1632832"/>
                      </a:lnTo>
                      <a:close/>
                      <a:moveTo>
                        <a:pt x="603648" y="1632832"/>
                      </a:moveTo>
                      <a:lnTo>
                        <a:pt x="603648" y="1701343"/>
                      </a:lnTo>
                      <a:lnTo>
                        <a:pt x="667342" y="1701343"/>
                      </a:lnTo>
                      <a:lnTo>
                        <a:pt x="667342" y="1632832"/>
                      </a:lnTo>
                      <a:close/>
                      <a:moveTo>
                        <a:pt x="522862" y="1632832"/>
                      </a:moveTo>
                      <a:lnTo>
                        <a:pt x="522862" y="1701343"/>
                      </a:lnTo>
                      <a:lnTo>
                        <a:pt x="586556" y="1701343"/>
                      </a:lnTo>
                      <a:lnTo>
                        <a:pt x="586556" y="1632832"/>
                      </a:lnTo>
                      <a:close/>
                      <a:moveTo>
                        <a:pt x="3367422" y="1546033"/>
                      </a:moveTo>
                      <a:lnTo>
                        <a:pt x="3367422" y="1632832"/>
                      </a:lnTo>
                      <a:lnTo>
                        <a:pt x="3431116" y="1632832"/>
                      </a:lnTo>
                      <a:lnTo>
                        <a:pt x="3431116" y="1546033"/>
                      </a:lnTo>
                      <a:close/>
                      <a:moveTo>
                        <a:pt x="3281344" y="1546033"/>
                      </a:moveTo>
                      <a:lnTo>
                        <a:pt x="3281344" y="1632832"/>
                      </a:lnTo>
                      <a:lnTo>
                        <a:pt x="3345038" y="1632832"/>
                      </a:lnTo>
                      <a:lnTo>
                        <a:pt x="3345038" y="1546033"/>
                      </a:lnTo>
                      <a:close/>
                      <a:moveTo>
                        <a:pt x="3195266" y="1546033"/>
                      </a:moveTo>
                      <a:lnTo>
                        <a:pt x="3195266" y="1632832"/>
                      </a:lnTo>
                      <a:lnTo>
                        <a:pt x="3258960" y="1632832"/>
                      </a:lnTo>
                      <a:lnTo>
                        <a:pt x="3258960" y="1546033"/>
                      </a:lnTo>
                      <a:close/>
                      <a:moveTo>
                        <a:pt x="3109188" y="1546033"/>
                      </a:moveTo>
                      <a:lnTo>
                        <a:pt x="3109188" y="1632832"/>
                      </a:lnTo>
                      <a:lnTo>
                        <a:pt x="3172882" y="1632832"/>
                      </a:lnTo>
                      <a:lnTo>
                        <a:pt x="3172882" y="1546033"/>
                      </a:lnTo>
                      <a:close/>
                      <a:moveTo>
                        <a:pt x="304536" y="1546033"/>
                      </a:moveTo>
                      <a:lnTo>
                        <a:pt x="304536" y="1632832"/>
                      </a:lnTo>
                      <a:lnTo>
                        <a:pt x="368230" y="1632832"/>
                      </a:lnTo>
                      <a:lnTo>
                        <a:pt x="368230" y="1546033"/>
                      </a:lnTo>
                      <a:close/>
                      <a:moveTo>
                        <a:pt x="218458" y="1546033"/>
                      </a:moveTo>
                      <a:lnTo>
                        <a:pt x="218458" y="1632832"/>
                      </a:lnTo>
                      <a:lnTo>
                        <a:pt x="282152" y="1632832"/>
                      </a:lnTo>
                      <a:lnTo>
                        <a:pt x="282152" y="1546033"/>
                      </a:lnTo>
                      <a:close/>
                      <a:moveTo>
                        <a:pt x="132380" y="1546033"/>
                      </a:moveTo>
                      <a:lnTo>
                        <a:pt x="132380" y="1632832"/>
                      </a:lnTo>
                      <a:lnTo>
                        <a:pt x="196074" y="1632832"/>
                      </a:lnTo>
                      <a:lnTo>
                        <a:pt x="196074" y="1546033"/>
                      </a:lnTo>
                      <a:close/>
                      <a:moveTo>
                        <a:pt x="46302" y="1546033"/>
                      </a:moveTo>
                      <a:lnTo>
                        <a:pt x="46302" y="1632832"/>
                      </a:lnTo>
                      <a:lnTo>
                        <a:pt x="109996" y="1632832"/>
                      </a:lnTo>
                      <a:lnTo>
                        <a:pt x="109996" y="1546033"/>
                      </a:lnTo>
                      <a:close/>
                      <a:moveTo>
                        <a:pt x="1354059" y="1542332"/>
                      </a:moveTo>
                      <a:lnTo>
                        <a:pt x="1354059" y="1660476"/>
                      </a:lnTo>
                      <a:lnTo>
                        <a:pt x="1440754" y="1660476"/>
                      </a:lnTo>
                      <a:lnTo>
                        <a:pt x="1440754" y="1542332"/>
                      </a:lnTo>
                      <a:close/>
                      <a:moveTo>
                        <a:pt x="1236896" y="1542332"/>
                      </a:moveTo>
                      <a:lnTo>
                        <a:pt x="1236896" y="1660476"/>
                      </a:lnTo>
                      <a:lnTo>
                        <a:pt x="1323591" y="1660476"/>
                      </a:lnTo>
                      <a:lnTo>
                        <a:pt x="1323591" y="1542332"/>
                      </a:lnTo>
                      <a:close/>
                      <a:moveTo>
                        <a:pt x="1119734" y="1542332"/>
                      </a:moveTo>
                      <a:lnTo>
                        <a:pt x="1119734" y="1660476"/>
                      </a:lnTo>
                      <a:lnTo>
                        <a:pt x="1206429" y="1660476"/>
                      </a:lnTo>
                      <a:lnTo>
                        <a:pt x="1206429" y="1542332"/>
                      </a:lnTo>
                      <a:close/>
                      <a:moveTo>
                        <a:pt x="1002571" y="1542332"/>
                      </a:moveTo>
                      <a:lnTo>
                        <a:pt x="1002571" y="1660476"/>
                      </a:lnTo>
                      <a:lnTo>
                        <a:pt x="1089266" y="1660476"/>
                      </a:lnTo>
                      <a:lnTo>
                        <a:pt x="1089266" y="1542332"/>
                      </a:lnTo>
                      <a:close/>
                      <a:moveTo>
                        <a:pt x="2385822" y="1522110"/>
                      </a:moveTo>
                      <a:lnTo>
                        <a:pt x="2385822" y="1608909"/>
                      </a:lnTo>
                      <a:lnTo>
                        <a:pt x="2449516" y="1608909"/>
                      </a:lnTo>
                      <a:lnTo>
                        <a:pt x="2449516" y="1522110"/>
                      </a:lnTo>
                      <a:close/>
                      <a:moveTo>
                        <a:pt x="2288814" y="1522110"/>
                      </a:moveTo>
                      <a:lnTo>
                        <a:pt x="2288814" y="1608909"/>
                      </a:lnTo>
                      <a:lnTo>
                        <a:pt x="2352508" y="1608909"/>
                      </a:lnTo>
                      <a:lnTo>
                        <a:pt x="2352508" y="1522110"/>
                      </a:lnTo>
                      <a:close/>
                      <a:moveTo>
                        <a:pt x="2191807" y="1522110"/>
                      </a:moveTo>
                      <a:lnTo>
                        <a:pt x="2191807" y="1608909"/>
                      </a:lnTo>
                      <a:lnTo>
                        <a:pt x="2255501" y="1608909"/>
                      </a:lnTo>
                      <a:lnTo>
                        <a:pt x="2255501" y="1522110"/>
                      </a:lnTo>
                      <a:close/>
                      <a:moveTo>
                        <a:pt x="2094800" y="1522110"/>
                      </a:moveTo>
                      <a:lnTo>
                        <a:pt x="2094800" y="1608909"/>
                      </a:lnTo>
                      <a:lnTo>
                        <a:pt x="2158494" y="1608909"/>
                      </a:lnTo>
                      <a:lnTo>
                        <a:pt x="2158494" y="1522110"/>
                      </a:lnTo>
                      <a:close/>
                      <a:moveTo>
                        <a:pt x="1997793" y="1522110"/>
                      </a:moveTo>
                      <a:lnTo>
                        <a:pt x="1997793" y="1608909"/>
                      </a:lnTo>
                      <a:lnTo>
                        <a:pt x="2061487" y="1608909"/>
                      </a:lnTo>
                      <a:lnTo>
                        <a:pt x="2061487" y="1522110"/>
                      </a:lnTo>
                      <a:close/>
                      <a:moveTo>
                        <a:pt x="2888386" y="1517242"/>
                      </a:moveTo>
                      <a:lnTo>
                        <a:pt x="2888386" y="1606728"/>
                      </a:lnTo>
                      <a:lnTo>
                        <a:pt x="2952080" y="1606728"/>
                      </a:lnTo>
                      <a:lnTo>
                        <a:pt x="2952080" y="1517242"/>
                      </a:lnTo>
                      <a:close/>
                      <a:moveTo>
                        <a:pt x="2807600" y="1517242"/>
                      </a:moveTo>
                      <a:lnTo>
                        <a:pt x="2807600" y="1606728"/>
                      </a:lnTo>
                      <a:lnTo>
                        <a:pt x="2871294" y="1606728"/>
                      </a:lnTo>
                      <a:lnTo>
                        <a:pt x="2871294" y="1517242"/>
                      </a:lnTo>
                      <a:close/>
                      <a:moveTo>
                        <a:pt x="2726814" y="1517242"/>
                      </a:moveTo>
                      <a:lnTo>
                        <a:pt x="2726814" y="1606728"/>
                      </a:lnTo>
                      <a:lnTo>
                        <a:pt x="2790508" y="1606728"/>
                      </a:lnTo>
                      <a:lnTo>
                        <a:pt x="2790508" y="1517242"/>
                      </a:lnTo>
                      <a:close/>
                      <a:moveTo>
                        <a:pt x="2646028" y="1517242"/>
                      </a:moveTo>
                      <a:lnTo>
                        <a:pt x="2646028" y="1606728"/>
                      </a:lnTo>
                      <a:lnTo>
                        <a:pt x="2709722" y="1606728"/>
                      </a:lnTo>
                      <a:lnTo>
                        <a:pt x="2709722" y="1517242"/>
                      </a:lnTo>
                      <a:close/>
                      <a:moveTo>
                        <a:pt x="765846" y="1512952"/>
                      </a:moveTo>
                      <a:lnTo>
                        <a:pt x="765846" y="1581463"/>
                      </a:lnTo>
                      <a:lnTo>
                        <a:pt x="829540" y="1581463"/>
                      </a:lnTo>
                      <a:lnTo>
                        <a:pt x="829540" y="1512952"/>
                      </a:lnTo>
                      <a:close/>
                      <a:moveTo>
                        <a:pt x="685060" y="1512952"/>
                      </a:moveTo>
                      <a:lnTo>
                        <a:pt x="685060" y="1581463"/>
                      </a:lnTo>
                      <a:lnTo>
                        <a:pt x="748754" y="1581463"/>
                      </a:lnTo>
                      <a:lnTo>
                        <a:pt x="748754" y="1512952"/>
                      </a:lnTo>
                      <a:close/>
                      <a:moveTo>
                        <a:pt x="604274" y="1512952"/>
                      </a:moveTo>
                      <a:lnTo>
                        <a:pt x="604274" y="1581463"/>
                      </a:lnTo>
                      <a:lnTo>
                        <a:pt x="667968" y="1581463"/>
                      </a:lnTo>
                      <a:lnTo>
                        <a:pt x="667968" y="1512952"/>
                      </a:lnTo>
                      <a:close/>
                      <a:moveTo>
                        <a:pt x="523488" y="1512952"/>
                      </a:moveTo>
                      <a:lnTo>
                        <a:pt x="523488" y="1581463"/>
                      </a:lnTo>
                      <a:lnTo>
                        <a:pt x="587182" y="1581463"/>
                      </a:lnTo>
                      <a:lnTo>
                        <a:pt x="587182" y="1512952"/>
                      </a:lnTo>
                      <a:close/>
                      <a:moveTo>
                        <a:pt x="2887760" y="1399098"/>
                      </a:moveTo>
                      <a:lnTo>
                        <a:pt x="2887760" y="1488584"/>
                      </a:lnTo>
                      <a:lnTo>
                        <a:pt x="2951454" y="1488584"/>
                      </a:lnTo>
                      <a:lnTo>
                        <a:pt x="2951454" y="1399098"/>
                      </a:lnTo>
                      <a:close/>
                      <a:moveTo>
                        <a:pt x="2806974" y="1399098"/>
                      </a:moveTo>
                      <a:lnTo>
                        <a:pt x="2806974" y="1488584"/>
                      </a:lnTo>
                      <a:lnTo>
                        <a:pt x="2870668" y="1488584"/>
                      </a:lnTo>
                      <a:lnTo>
                        <a:pt x="2870668" y="1399098"/>
                      </a:lnTo>
                      <a:close/>
                      <a:moveTo>
                        <a:pt x="2726188" y="1399098"/>
                      </a:moveTo>
                      <a:lnTo>
                        <a:pt x="2726188" y="1488584"/>
                      </a:lnTo>
                      <a:lnTo>
                        <a:pt x="2789882" y="1488584"/>
                      </a:lnTo>
                      <a:lnTo>
                        <a:pt x="2789882" y="1399098"/>
                      </a:lnTo>
                      <a:close/>
                      <a:moveTo>
                        <a:pt x="2645402" y="1399098"/>
                      </a:moveTo>
                      <a:lnTo>
                        <a:pt x="2645402" y="1488584"/>
                      </a:lnTo>
                      <a:lnTo>
                        <a:pt x="2709096" y="1488584"/>
                      </a:lnTo>
                      <a:lnTo>
                        <a:pt x="2709096" y="1399098"/>
                      </a:lnTo>
                      <a:close/>
                      <a:moveTo>
                        <a:pt x="765846" y="1387291"/>
                      </a:moveTo>
                      <a:lnTo>
                        <a:pt x="765846" y="1455802"/>
                      </a:lnTo>
                      <a:lnTo>
                        <a:pt x="829540" y="1455802"/>
                      </a:lnTo>
                      <a:lnTo>
                        <a:pt x="829540" y="1387291"/>
                      </a:lnTo>
                      <a:close/>
                      <a:moveTo>
                        <a:pt x="685060" y="1387291"/>
                      </a:moveTo>
                      <a:lnTo>
                        <a:pt x="685060" y="1455802"/>
                      </a:lnTo>
                      <a:lnTo>
                        <a:pt x="748754" y="1455802"/>
                      </a:lnTo>
                      <a:lnTo>
                        <a:pt x="748754" y="1387291"/>
                      </a:lnTo>
                      <a:close/>
                      <a:moveTo>
                        <a:pt x="604274" y="1387291"/>
                      </a:moveTo>
                      <a:lnTo>
                        <a:pt x="604274" y="1455802"/>
                      </a:lnTo>
                      <a:lnTo>
                        <a:pt x="667968" y="1455802"/>
                      </a:lnTo>
                      <a:lnTo>
                        <a:pt x="667968" y="1387291"/>
                      </a:lnTo>
                      <a:close/>
                      <a:moveTo>
                        <a:pt x="523488" y="1387291"/>
                      </a:moveTo>
                      <a:lnTo>
                        <a:pt x="523488" y="1455802"/>
                      </a:lnTo>
                      <a:lnTo>
                        <a:pt x="587182" y="1455802"/>
                      </a:lnTo>
                      <a:lnTo>
                        <a:pt x="587182" y="1387291"/>
                      </a:lnTo>
                      <a:close/>
                      <a:moveTo>
                        <a:pt x="2385822" y="1383517"/>
                      </a:moveTo>
                      <a:lnTo>
                        <a:pt x="2385822" y="1470316"/>
                      </a:lnTo>
                      <a:lnTo>
                        <a:pt x="2449516" y="1470316"/>
                      </a:lnTo>
                      <a:lnTo>
                        <a:pt x="2449516" y="1383517"/>
                      </a:lnTo>
                      <a:close/>
                      <a:moveTo>
                        <a:pt x="2288814" y="1383517"/>
                      </a:moveTo>
                      <a:lnTo>
                        <a:pt x="2288814" y="1470316"/>
                      </a:lnTo>
                      <a:lnTo>
                        <a:pt x="2352508" y="1470316"/>
                      </a:lnTo>
                      <a:lnTo>
                        <a:pt x="2352508" y="1383517"/>
                      </a:lnTo>
                      <a:close/>
                      <a:moveTo>
                        <a:pt x="2191807" y="1383517"/>
                      </a:moveTo>
                      <a:lnTo>
                        <a:pt x="2191807" y="1470316"/>
                      </a:lnTo>
                      <a:lnTo>
                        <a:pt x="2255501" y="1470316"/>
                      </a:lnTo>
                      <a:lnTo>
                        <a:pt x="2255501" y="1383517"/>
                      </a:lnTo>
                      <a:close/>
                      <a:moveTo>
                        <a:pt x="2094800" y="1383517"/>
                      </a:moveTo>
                      <a:lnTo>
                        <a:pt x="2094800" y="1470316"/>
                      </a:lnTo>
                      <a:lnTo>
                        <a:pt x="2158494" y="1470316"/>
                      </a:lnTo>
                      <a:lnTo>
                        <a:pt x="2158494" y="1383517"/>
                      </a:lnTo>
                      <a:close/>
                      <a:moveTo>
                        <a:pt x="1997793" y="1383517"/>
                      </a:moveTo>
                      <a:lnTo>
                        <a:pt x="1997793" y="1470316"/>
                      </a:lnTo>
                      <a:lnTo>
                        <a:pt x="2061487" y="1470316"/>
                      </a:lnTo>
                      <a:lnTo>
                        <a:pt x="2061487" y="1383517"/>
                      </a:lnTo>
                      <a:close/>
                      <a:moveTo>
                        <a:pt x="1354059" y="1372733"/>
                      </a:moveTo>
                      <a:lnTo>
                        <a:pt x="1354059" y="1490877"/>
                      </a:lnTo>
                      <a:lnTo>
                        <a:pt x="1440754" y="1490877"/>
                      </a:lnTo>
                      <a:lnTo>
                        <a:pt x="1440754" y="1372733"/>
                      </a:lnTo>
                      <a:close/>
                      <a:moveTo>
                        <a:pt x="1236896" y="1372733"/>
                      </a:moveTo>
                      <a:lnTo>
                        <a:pt x="1236896" y="1490877"/>
                      </a:lnTo>
                      <a:lnTo>
                        <a:pt x="1323591" y="1490877"/>
                      </a:lnTo>
                      <a:lnTo>
                        <a:pt x="1323591" y="1372733"/>
                      </a:lnTo>
                      <a:close/>
                      <a:moveTo>
                        <a:pt x="1119734" y="1372733"/>
                      </a:moveTo>
                      <a:lnTo>
                        <a:pt x="1119734" y="1490877"/>
                      </a:lnTo>
                      <a:lnTo>
                        <a:pt x="1206429" y="1490877"/>
                      </a:lnTo>
                      <a:lnTo>
                        <a:pt x="1206429" y="1372733"/>
                      </a:lnTo>
                      <a:close/>
                      <a:moveTo>
                        <a:pt x="1002571" y="1372733"/>
                      </a:moveTo>
                      <a:lnTo>
                        <a:pt x="1002571" y="1490877"/>
                      </a:lnTo>
                      <a:lnTo>
                        <a:pt x="1089266" y="1490877"/>
                      </a:lnTo>
                      <a:lnTo>
                        <a:pt x="1089266" y="1372733"/>
                      </a:lnTo>
                      <a:close/>
                      <a:moveTo>
                        <a:pt x="3070223" y="1330825"/>
                      </a:moveTo>
                      <a:lnTo>
                        <a:pt x="3472873" y="1494868"/>
                      </a:lnTo>
                      <a:lnTo>
                        <a:pt x="3070223" y="1494868"/>
                      </a:lnTo>
                      <a:close/>
                      <a:moveTo>
                        <a:pt x="2888386" y="1279218"/>
                      </a:moveTo>
                      <a:lnTo>
                        <a:pt x="2888386" y="1368704"/>
                      </a:lnTo>
                      <a:lnTo>
                        <a:pt x="2952080" y="1368704"/>
                      </a:lnTo>
                      <a:lnTo>
                        <a:pt x="2952080" y="1279218"/>
                      </a:lnTo>
                      <a:close/>
                      <a:moveTo>
                        <a:pt x="2807600" y="1279218"/>
                      </a:moveTo>
                      <a:lnTo>
                        <a:pt x="2807600" y="1368704"/>
                      </a:lnTo>
                      <a:lnTo>
                        <a:pt x="2871294" y="1368704"/>
                      </a:lnTo>
                      <a:lnTo>
                        <a:pt x="2871294" y="1279218"/>
                      </a:lnTo>
                      <a:close/>
                      <a:moveTo>
                        <a:pt x="2726814" y="1279218"/>
                      </a:moveTo>
                      <a:lnTo>
                        <a:pt x="2726814" y="1368704"/>
                      </a:lnTo>
                      <a:lnTo>
                        <a:pt x="2790508" y="1368704"/>
                      </a:lnTo>
                      <a:lnTo>
                        <a:pt x="2790508" y="1279218"/>
                      </a:lnTo>
                      <a:close/>
                      <a:moveTo>
                        <a:pt x="2646028" y="1279218"/>
                      </a:moveTo>
                      <a:lnTo>
                        <a:pt x="2646028" y="1368704"/>
                      </a:lnTo>
                      <a:lnTo>
                        <a:pt x="2709722" y="1368704"/>
                      </a:lnTo>
                      <a:lnTo>
                        <a:pt x="2709722" y="1279218"/>
                      </a:lnTo>
                      <a:close/>
                      <a:moveTo>
                        <a:pt x="2288814" y="1244924"/>
                      </a:moveTo>
                      <a:lnTo>
                        <a:pt x="2288814" y="1331723"/>
                      </a:lnTo>
                      <a:lnTo>
                        <a:pt x="2352508" y="1331723"/>
                      </a:lnTo>
                      <a:lnTo>
                        <a:pt x="2352508" y="1244924"/>
                      </a:lnTo>
                      <a:close/>
                      <a:moveTo>
                        <a:pt x="2191807" y="1244924"/>
                      </a:moveTo>
                      <a:lnTo>
                        <a:pt x="2191807" y="1331723"/>
                      </a:lnTo>
                      <a:lnTo>
                        <a:pt x="2255501" y="1331723"/>
                      </a:lnTo>
                      <a:lnTo>
                        <a:pt x="2255501" y="1244924"/>
                      </a:lnTo>
                      <a:close/>
                      <a:moveTo>
                        <a:pt x="2094800" y="1244924"/>
                      </a:moveTo>
                      <a:lnTo>
                        <a:pt x="2094800" y="1331723"/>
                      </a:lnTo>
                      <a:lnTo>
                        <a:pt x="2158494" y="1331723"/>
                      </a:lnTo>
                      <a:lnTo>
                        <a:pt x="2158494" y="1244924"/>
                      </a:lnTo>
                      <a:close/>
                      <a:moveTo>
                        <a:pt x="1997793" y="1244924"/>
                      </a:moveTo>
                      <a:lnTo>
                        <a:pt x="1997793" y="1331723"/>
                      </a:lnTo>
                      <a:lnTo>
                        <a:pt x="2061487" y="1331723"/>
                      </a:lnTo>
                      <a:lnTo>
                        <a:pt x="2061487" y="1244924"/>
                      </a:lnTo>
                      <a:close/>
                      <a:moveTo>
                        <a:pt x="1354059" y="1203134"/>
                      </a:moveTo>
                      <a:lnTo>
                        <a:pt x="1354059" y="1321278"/>
                      </a:lnTo>
                      <a:lnTo>
                        <a:pt x="1440754" y="1321278"/>
                      </a:lnTo>
                      <a:lnTo>
                        <a:pt x="1440754" y="1203134"/>
                      </a:lnTo>
                      <a:close/>
                      <a:moveTo>
                        <a:pt x="1236896" y="1203134"/>
                      </a:moveTo>
                      <a:lnTo>
                        <a:pt x="1236896" y="1321278"/>
                      </a:lnTo>
                      <a:lnTo>
                        <a:pt x="1323591" y="1321278"/>
                      </a:lnTo>
                      <a:lnTo>
                        <a:pt x="1323591" y="1203134"/>
                      </a:lnTo>
                      <a:close/>
                      <a:moveTo>
                        <a:pt x="1119734" y="1203134"/>
                      </a:moveTo>
                      <a:lnTo>
                        <a:pt x="1119734" y="1321278"/>
                      </a:lnTo>
                      <a:lnTo>
                        <a:pt x="1206429" y="1321278"/>
                      </a:lnTo>
                      <a:lnTo>
                        <a:pt x="1206429" y="1203134"/>
                      </a:lnTo>
                      <a:close/>
                      <a:moveTo>
                        <a:pt x="1002571" y="1203134"/>
                      </a:moveTo>
                      <a:lnTo>
                        <a:pt x="1002571" y="1321278"/>
                      </a:lnTo>
                      <a:lnTo>
                        <a:pt x="1089266" y="1321278"/>
                      </a:lnTo>
                      <a:lnTo>
                        <a:pt x="1089266" y="1203134"/>
                      </a:lnTo>
                      <a:close/>
                      <a:moveTo>
                        <a:pt x="2888386" y="1153557"/>
                      </a:moveTo>
                      <a:lnTo>
                        <a:pt x="2888386" y="1243043"/>
                      </a:lnTo>
                      <a:lnTo>
                        <a:pt x="2952080" y="1243043"/>
                      </a:lnTo>
                      <a:lnTo>
                        <a:pt x="2952080" y="1153557"/>
                      </a:lnTo>
                      <a:close/>
                      <a:moveTo>
                        <a:pt x="2807600" y="1153557"/>
                      </a:moveTo>
                      <a:lnTo>
                        <a:pt x="2807600" y="1243043"/>
                      </a:lnTo>
                      <a:lnTo>
                        <a:pt x="2871294" y="1243043"/>
                      </a:lnTo>
                      <a:lnTo>
                        <a:pt x="2871294" y="1153557"/>
                      </a:lnTo>
                      <a:close/>
                      <a:moveTo>
                        <a:pt x="2726814" y="1153557"/>
                      </a:moveTo>
                      <a:lnTo>
                        <a:pt x="2726814" y="1243043"/>
                      </a:lnTo>
                      <a:lnTo>
                        <a:pt x="2790508" y="1243043"/>
                      </a:lnTo>
                      <a:lnTo>
                        <a:pt x="2790508" y="1153557"/>
                      </a:lnTo>
                      <a:close/>
                      <a:moveTo>
                        <a:pt x="2646028" y="1153557"/>
                      </a:moveTo>
                      <a:lnTo>
                        <a:pt x="2646028" y="1243043"/>
                      </a:lnTo>
                      <a:lnTo>
                        <a:pt x="2709722" y="1243043"/>
                      </a:lnTo>
                      <a:lnTo>
                        <a:pt x="2709722" y="1153557"/>
                      </a:lnTo>
                      <a:close/>
                      <a:moveTo>
                        <a:pt x="2288814" y="1106331"/>
                      </a:moveTo>
                      <a:lnTo>
                        <a:pt x="2288814" y="1193130"/>
                      </a:lnTo>
                      <a:lnTo>
                        <a:pt x="2352508" y="1193130"/>
                      </a:lnTo>
                      <a:lnTo>
                        <a:pt x="2352508" y="1106331"/>
                      </a:lnTo>
                      <a:close/>
                      <a:moveTo>
                        <a:pt x="2191807" y="1106331"/>
                      </a:moveTo>
                      <a:lnTo>
                        <a:pt x="2191807" y="1193130"/>
                      </a:lnTo>
                      <a:lnTo>
                        <a:pt x="2255501" y="1193130"/>
                      </a:lnTo>
                      <a:lnTo>
                        <a:pt x="2255501" y="1106331"/>
                      </a:lnTo>
                      <a:close/>
                      <a:moveTo>
                        <a:pt x="2094800" y="1106331"/>
                      </a:moveTo>
                      <a:lnTo>
                        <a:pt x="2094800" y="1193130"/>
                      </a:lnTo>
                      <a:lnTo>
                        <a:pt x="2158494" y="1193130"/>
                      </a:lnTo>
                      <a:lnTo>
                        <a:pt x="2158494" y="1106331"/>
                      </a:lnTo>
                      <a:close/>
                      <a:moveTo>
                        <a:pt x="1997793" y="1106331"/>
                      </a:moveTo>
                      <a:lnTo>
                        <a:pt x="1997793" y="1193130"/>
                      </a:lnTo>
                      <a:lnTo>
                        <a:pt x="2061487" y="1193130"/>
                      </a:lnTo>
                      <a:lnTo>
                        <a:pt x="2061487" y="1106331"/>
                      </a:lnTo>
                      <a:close/>
                      <a:moveTo>
                        <a:pt x="1354059" y="1033535"/>
                      </a:moveTo>
                      <a:lnTo>
                        <a:pt x="1354059" y="1151679"/>
                      </a:lnTo>
                      <a:lnTo>
                        <a:pt x="1440754" y="1151679"/>
                      </a:lnTo>
                      <a:lnTo>
                        <a:pt x="1440754" y="1033535"/>
                      </a:lnTo>
                      <a:close/>
                      <a:moveTo>
                        <a:pt x="1236896" y="1033535"/>
                      </a:moveTo>
                      <a:lnTo>
                        <a:pt x="1236896" y="1151679"/>
                      </a:lnTo>
                      <a:lnTo>
                        <a:pt x="1323591" y="1151679"/>
                      </a:lnTo>
                      <a:lnTo>
                        <a:pt x="1323591" y="1033535"/>
                      </a:lnTo>
                      <a:close/>
                      <a:moveTo>
                        <a:pt x="1119734" y="1033535"/>
                      </a:moveTo>
                      <a:lnTo>
                        <a:pt x="1119734" y="1151679"/>
                      </a:lnTo>
                      <a:lnTo>
                        <a:pt x="1206429" y="1151679"/>
                      </a:lnTo>
                      <a:lnTo>
                        <a:pt x="1206429" y="1033535"/>
                      </a:lnTo>
                      <a:close/>
                      <a:moveTo>
                        <a:pt x="2288814" y="967738"/>
                      </a:moveTo>
                      <a:lnTo>
                        <a:pt x="2288814" y="1054537"/>
                      </a:lnTo>
                      <a:lnTo>
                        <a:pt x="2352508" y="1054537"/>
                      </a:lnTo>
                      <a:lnTo>
                        <a:pt x="2352508" y="967738"/>
                      </a:lnTo>
                      <a:close/>
                      <a:moveTo>
                        <a:pt x="2191807" y="967738"/>
                      </a:moveTo>
                      <a:lnTo>
                        <a:pt x="2191807" y="1054537"/>
                      </a:lnTo>
                      <a:lnTo>
                        <a:pt x="2255501" y="1054537"/>
                      </a:lnTo>
                      <a:lnTo>
                        <a:pt x="2255501" y="967738"/>
                      </a:lnTo>
                      <a:close/>
                      <a:moveTo>
                        <a:pt x="2094800" y="967738"/>
                      </a:moveTo>
                      <a:lnTo>
                        <a:pt x="2094800" y="1054537"/>
                      </a:lnTo>
                      <a:lnTo>
                        <a:pt x="2158494" y="1054537"/>
                      </a:lnTo>
                      <a:lnTo>
                        <a:pt x="2158494" y="967738"/>
                      </a:lnTo>
                      <a:close/>
                      <a:moveTo>
                        <a:pt x="1997793" y="967738"/>
                      </a:moveTo>
                      <a:lnTo>
                        <a:pt x="1997793" y="1054537"/>
                      </a:lnTo>
                      <a:lnTo>
                        <a:pt x="2061487" y="1054537"/>
                      </a:lnTo>
                      <a:lnTo>
                        <a:pt x="2061487" y="967738"/>
                      </a:lnTo>
                      <a:close/>
                      <a:moveTo>
                        <a:pt x="1354059" y="863936"/>
                      </a:moveTo>
                      <a:lnTo>
                        <a:pt x="1354059" y="982080"/>
                      </a:lnTo>
                      <a:lnTo>
                        <a:pt x="1440754" y="982080"/>
                      </a:lnTo>
                      <a:lnTo>
                        <a:pt x="1440754" y="863936"/>
                      </a:lnTo>
                      <a:close/>
                      <a:moveTo>
                        <a:pt x="1236896" y="863936"/>
                      </a:moveTo>
                      <a:lnTo>
                        <a:pt x="1236896" y="982080"/>
                      </a:lnTo>
                      <a:lnTo>
                        <a:pt x="1323591" y="982080"/>
                      </a:lnTo>
                      <a:lnTo>
                        <a:pt x="1323591" y="863936"/>
                      </a:lnTo>
                      <a:close/>
                      <a:moveTo>
                        <a:pt x="2288814" y="829145"/>
                      </a:moveTo>
                      <a:lnTo>
                        <a:pt x="2288814" y="915944"/>
                      </a:lnTo>
                      <a:lnTo>
                        <a:pt x="2352508" y="915944"/>
                      </a:lnTo>
                      <a:lnTo>
                        <a:pt x="2352508" y="829145"/>
                      </a:lnTo>
                      <a:close/>
                      <a:moveTo>
                        <a:pt x="2191807" y="829145"/>
                      </a:moveTo>
                      <a:lnTo>
                        <a:pt x="2191807" y="915944"/>
                      </a:lnTo>
                      <a:lnTo>
                        <a:pt x="2255501" y="915944"/>
                      </a:lnTo>
                      <a:lnTo>
                        <a:pt x="2255501" y="829145"/>
                      </a:lnTo>
                      <a:close/>
                      <a:moveTo>
                        <a:pt x="2094800" y="829145"/>
                      </a:moveTo>
                      <a:lnTo>
                        <a:pt x="2094800" y="915944"/>
                      </a:lnTo>
                      <a:lnTo>
                        <a:pt x="2158494" y="915944"/>
                      </a:lnTo>
                      <a:lnTo>
                        <a:pt x="2158494" y="829145"/>
                      </a:lnTo>
                      <a:close/>
                      <a:moveTo>
                        <a:pt x="1997793" y="829145"/>
                      </a:moveTo>
                      <a:lnTo>
                        <a:pt x="1997793" y="915944"/>
                      </a:lnTo>
                      <a:lnTo>
                        <a:pt x="2061487" y="915944"/>
                      </a:lnTo>
                      <a:lnTo>
                        <a:pt x="2061487" y="829145"/>
                      </a:lnTo>
                      <a:close/>
                      <a:moveTo>
                        <a:pt x="1793857" y="827482"/>
                      </a:moveTo>
                      <a:lnTo>
                        <a:pt x="1793857" y="1942289"/>
                      </a:lnTo>
                      <a:lnTo>
                        <a:pt x="1839576" y="1942289"/>
                      </a:lnTo>
                      <a:lnTo>
                        <a:pt x="1839576" y="827482"/>
                      </a:lnTo>
                      <a:close/>
                      <a:moveTo>
                        <a:pt x="1719421" y="827482"/>
                      </a:moveTo>
                      <a:lnTo>
                        <a:pt x="1719421" y="1942289"/>
                      </a:lnTo>
                      <a:lnTo>
                        <a:pt x="1765140" y="1942289"/>
                      </a:lnTo>
                      <a:lnTo>
                        <a:pt x="1765140" y="827482"/>
                      </a:lnTo>
                      <a:close/>
                      <a:moveTo>
                        <a:pt x="1644985" y="827482"/>
                      </a:moveTo>
                      <a:lnTo>
                        <a:pt x="1644985" y="1942289"/>
                      </a:lnTo>
                      <a:lnTo>
                        <a:pt x="1690704" y="1942289"/>
                      </a:lnTo>
                      <a:lnTo>
                        <a:pt x="1690704" y="827482"/>
                      </a:lnTo>
                      <a:close/>
                      <a:moveTo>
                        <a:pt x="1570549" y="827482"/>
                      </a:moveTo>
                      <a:lnTo>
                        <a:pt x="1570549" y="1942289"/>
                      </a:lnTo>
                      <a:lnTo>
                        <a:pt x="1616268" y="1942289"/>
                      </a:lnTo>
                      <a:lnTo>
                        <a:pt x="1616268" y="827482"/>
                      </a:lnTo>
                      <a:close/>
                      <a:moveTo>
                        <a:pt x="1354059" y="694337"/>
                      </a:moveTo>
                      <a:lnTo>
                        <a:pt x="1354059" y="812481"/>
                      </a:lnTo>
                      <a:lnTo>
                        <a:pt x="1440754" y="812481"/>
                      </a:lnTo>
                      <a:lnTo>
                        <a:pt x="1440754" y="694337"/>
                      </a:lnTo>
                      <a:close/>
                      <a:moveTo>
                        <a:pt x="1236896" y="694337"/>
                      </a:moveTo>
                      <a:lnTo>
                        <a:pt x="1236896" y="812481"/>
                      </a:lnTo>
                      <a:lnTo>
                        <a:pt x="1323591" y="812481"/>
                      </a:lnTo>
                      <a:lnTo>
                        <a:pt x="1323591" y="694337"/>
                      </a:lnTo>
                      <a:close/>
                      <a:moveTo>
                        <a:pt x="1354059" y="524738"/>
                      </a:moveTo>
                      <a:lnTo>
                        <a:pt x="1354059" y="642882"/>
                      </a:lnTo>
                      <a:lnTo>
                        <a:pt x="1440754" y="642882"/>
                      </a:lnTo>
                      <a:lnTo>
                        <a:pt x="1440754" y="524738"/>
                      </a:lnTo>
                      <a:close/>
                      <a:moveTo>
                        <a:pt x="1236896" y="524738"/>
                      </a:moveTo>
                      <a:lnTo>
                        <a:pt x="1236896" y="642882"/>
                      </a:lnTo>
                      <a:lnTo>
                        <a:pt x="1323591" y="642882"/>
                      </a:lnTo>
                      <a:lnTo>
                        <a:pt x="1323591" y="524738"/>
                      </a:lnTo>
                      <a:close/>
                      <a:moveTo>
                        <a:pt x="2259837" y="426093"/>
                      </a:moveTo>
                      <a:lnTo>
                        <a:pt x="2259837" y="739543"/>
                      </a:lnTo>
                      <a:lnTo>
                        <a:pt x="2287267" y="739543"/>
                      </a:lnTo>
                      <a:lnTo>
                        <a:pt x="2287267" y="426093"/>
                      </a:lnTo>
                      <a:close/>
                      <a:moveTo>
                        <a:pt x="2198768" y="426093"/>
                      </a:moveTo>
                      <a:lnTo>
                        <a:pt x="2198768" y="739543"/>
                      </a:lnTo>
                      <a:lnTo>
                        <a:pt x="2226198" y="739543"/>
                      </a:lnTo>
                      <a:lnTo>
                        <a:pt x="2226198" y="426093"/>
                      </a:lnTo>
                      <a:close/>
                      <a:moveTo>
                        <a:pt x="2137700" y="426093"/>
                      </a:moveTo>
                      <a:lnTo>
                        <a:pt x="2137700" y="739543"/>
                      </a:lnTo>
                      <a:lnTo>
                        <a:pt x="2165130" y="739543"/>
                      </a:lnTo>
                      <a:lnTo>
                        <a:pt x="2165130" y="426093"/>
                      </a:lnTo>
                      <a:close/>
                      <a:moveTo>
                        <a:pt x="2076632" y="426093"/>
                      </a:moveTo>
                      <a:lnTo>
                        <a:pt x="2076632" y="739543"/>
                      </a:lnTo>
                      <a:lnTo>
                        <a:pt x="2104062" y="739543"/>
                      </a:lnTo>
                      <a:lnTo>
                        <a:pt x="2104062" y="426093"/>
                      </a:lnTo>
                      <a:close/>
                      <a:moveTo>
                        <a:pt x="2172805" y="0"/>
                      </a:moveTo>
                      <a:lnTo>
                        <a:pt x="2191091" y="0"/>
                      </a:lnTo>
                      <a:lnTo>
                        <a:pt x="2191091" y="242537"/>
                      </a:lnTo>
                      <a:lnTo>
                        <a:pt x="2273235" y="242537"/>
                      </a:lnTo>
                      <a:lnTo>
                        <a:pt x="2273235" y="398579"/>
                      </a:lnTo>
                      <a:lnTo>
                        <a:pt x="2312393" y="398579"/>
                      </a:lnTo>
                      <a:lnTo>
                        <a:pt x="2312393" y="584998"/>
                      </a:lnTo>
                      <a:lnTo>
                        <a:pt x="2349432" y="584998"/>
                      </a:lnTo>
                      <a:lnTo>
                        <a:pt x="2349432" y="761057"/>
                      </a:lnTo>
                      <a:lnTo>
                        <a:pt x="2417427" y="761057"/>
                      </a:lnTo>
                      <a:lnTo>
                        <a:pt x="2417427" y="1262973"/>
                      </a:lnTo>
                      <a:lnTo>
                        <a:pt x="2523579" y="1328200"/>
                      </a:lnTo>
                      <a:lnTo>
                        <a:pt x="2528550" y="1328200"/>
                      </a:lnTo>
                      <a:lnTo>
                        <a:pt x="2528550" y="1331255"/>
                      </a:lnTo>
                      <a:lnTo>
                        <a:pt x="2528550" y="1596834"/>
                      </a:lnTo>
                      <a:lnTo>
                        <a:pt x="2597868" y="1596834"/>
                      </a:lnTo>
                      <a:lnTo>
                        <a:pt x="2597868" y="1106721"/>
                      </a:lnTo>
                      <a:lnTo>
                        <a:pt x="2682862" y="1106721"/>
                      </a:lnTo>
                      <a:lnTo>
                        <a:pt x="2682862" y="932349"/>
                      </a:lnTo>
                      <a:lnTo>
                        <a:pt x="2797484" y="932349"/>
                      </a:lnTo>
                      <a:lnTo>
                        <a:pt x="2797484" y="739542"/>
                      </a:lnTo>
                      <a:lnTo>
                        <a:pt x="2815770" y="739542"/>
                      </a:lnTo>
                      <a:lnTo>
                        <a:pt x="2815770" y="932349"/>
                      </a:lnTo>
                      <a:lnTo>
                        <a:pt x="2930393" y="932349"/>
                      </a:lnTo>
                      <a:lnTo>
                        <a:pt x="2930393" y="1106721"/>
                      </a:lnTo>
                      <a:lnTo>
                        <a:pt x="3015386" y="1106721"/>
                      </a:lnTo>
                      <a:lnTo>
                        <a:pt x="3015386" y="1541369"/>
                      </a:lnTo>
                      <a:lnTo>
                        <a:pt x="3070223" y="1541369"/>
                      </a:lnTo>
                      <a:lnTo>
                        <a:pt x="3070223" y="1495031"/>
                      </a:lnTo>
                      <a:lnTo>
                        <a:pt x="3472873" y="1495031"/>
                      </a:lnTo>
                      <a:lnTo>
                        <a:pt x="3472873" y="2114055"/>
                      </a:lnTo>
                      <a:lnTo>
                        <a:pt x="3093312" y="2114055"/>
                      </a:lnTo>
                      <a:lnTo>
                        <a:pt x="3070223" y="2114055"/>
                      </a:lnTo>
                      <a:lnTo>
                        <a:pt x="2996475" y="2114055"/>
                      </a:lnTo>
                      <a:lnTo>
                        <a:pt x="2996475" y="2114054"/>
                      </a:lnTo>
                      <a:lnTo>
                        <a:pt x="2616777" y="2114054"/>
                      </a:lnTo>
                      <a:lnTo>
                        <a:pt x="2616777" y="2114055"/>
                      </a:lnTo>
                      <a:lnTo>
                        <a:pt x="2519940" y="2114055"/>
                      </a:lnTo>
                      <a:lnTo>
                        <a:pt x="2519940" y="2114054"/>
                      </a:lnTo>
                      <a:lnTo>
                        <a:pt x="2417427" y="2114054"/>
                      </a:lnTo>
                      <a:lnTo>
                        <a:pt x="2417425" y="2114054"/>
                      </a:lnTo>
                      <a:lnTo>
                        <a:pt x="1965975" y="2114054"/>
                      </a:lnTo>
                      <a:lnTo>
                        <a:pt x="1965975" y="2114055"/>
                      </a:lnTo>
                      <a:lnTo>
                        <a:pt x="1899830" y="2114055"/>
                      </a:lnTo>
                      <a:lnTo>
                        <a:pt x="1899830" y="2114054"/>
                      </a:lnTo>
                      <a:lnTo>
                        <a:pt x="1537350" y="2114054"/>
                      </a:lnTo>
                      <a:lnTo>
                        <a:pt x="1537350" y="2114055"/>
                      </a:lnTo>
                      <a:lnTo>
                        <a:pt x="1471205" y="2114055"/>
                      </a:lnTo>
                      <a:lnTo>
                        <a:pt x="1471205" y="2114054"/>
                      </a:lnTo>
                      <a:lnTo>
                        <a:pt x="949977" y="2114054"/>
                      </a:lnTo>
                      <a:lnTo>
                        <a:pt x="949977" y="2114055"/>
                      </a:lnTo>
                      <a:lnTo>
                        <a:pt x="888137" y="2114055"/>
                      </a:lnTo>
                      <a:lnTo>
                        <a:pt x="883832" y="2114055"/>
                      </a:lnTo>
                      <a:lnTo>
                        <a:pt x="476372" y="2114055"/>
                      </a:lnTo>
                      <a:lnTo>
                        <a:pt x="470093" y="2114055"/>
                      </a:lnTo>
                      <a:lnTo>
                        <a:pt x="414532" y="2114055"/>
                      </a:lnTo>
                      <a:lnTo>
                        <a:pt x="410227" y="2114055"/>
                      </a:lnTo>
                      <a:lnTo>
                        <a:pt x="0" y="2114055"/>
                      </a:lnTo>
                      <a:lnTo>
                        <a:pt x="0" y="1489639"/>
                      </a:lnTo>
                      <a:lnTo>
                        <a:pt x="88899" y="1489639"/>
                      </a:lnTo>
                      <a:lnTo>
                        <a:pt x="88899" y="1430310"/>
                      </a:lnTo>
                      <a:lnTo>
                        <a:pt x="279593" y="1430310"/>
                      </a:lnTo>
                      <a:lnTo>
                        <a:pt x="279593" y="1489639"/>
                      </a:lnTo>
                      <a:lnTo>
                        <a:pt x="414532" y="1489639"/>
                      </a:lnTo>
                      <a:lnTo>
                        <a:pt x="414532" y="1669546"/>
                      </a:lnTo>
                      <a:lnTo>
                        <a:pt x="470093" y="1669546"/>
                      </a:lnTo>
                      <a:lnTo>
                        <a:pt x="470093" y="1274610"/>
                      </a:lnTo>
                      <a:lnTo>
                        <a:pt x="585451" y="1274610"/>
                      </a:lnTo>
                      <a:lnTo>
                        <a:pt x="585451" y="1119978"/>
                      </a:lnTo>
                      <a:lnTo>
                        <a:pt x="727651" y="1119978"/>
                      </a:lnTo>
                      <a:lnTo>
                        <a:pt x="727651" y="882734"/>
                      </a:lnTo>
                      <a:lnTo>
                        <a:pt x="745937" y="882734"/>
                      </a:lnTo>
                      <a:lnTo>
                        <a:pt x="745937" y="1119978"/>
                      </a:lnTo>
                      <a:lnTo>
                        <a:pt x="888137" y="1119978"/>
                      </a:lnTo>
                      <a:lnTo>
                        <a:pt x="888137" y="1274610"/>
                      </a:lnTo>
                      <a:lnTo>
                        <a:pt x="888137" y="1314951"/>
                      </a:lnTo>
                      <a:lnTo>
                        <a:pt x="933113" y="1314951"/>
                      </a:lnTo>
                      <a:lnTo>
                        <a:pt x="933113" y="1048392"/>
                      </a:lnTo>
                      <a:lnTo>
                        <a:pt x="933113" y="1046705"/>
                      </a:lnTo>
                      <a:lnTo>
                        <a:pt x="935150" y="1046705"/>
                      </a:lnTo>
                      <a:lnTo>
                        <a:pt x="1129434" y="885782"/>
                      </a:lnTo>
                      <a:lnTo>
                        <a:pt x="1129434" y="415127"/>
                      </a:lnTo>
                      <a:lnTo>
                        <a:pt x="1307954" y="415127"/>
                      </a:lnTo>
                      <a:lnTo>
                        <a:pt x="1307954" y="361534"/>
                      </a:lnTo>
                      <a:lnTo>
                        <a:pt x="1451023" y="361534"/>
                      </a:lnTo>
                      <a:lnTo>
                        <a:pt x="1451023" y="415127"/>
                      </a:lnTo>
                      <a:lnTo>
                        <a:pt x="1475510" y="415127"/>
                      </a:lnTo>
                      <a:lnTo>
                        <a:pt x="1475510" y="1046705"/>
                      </a:lnTo>
                      <a:lnTo>
                        <a:pt x="1475510" y="1089040"/>
                      </a:lnTo>
                      <a:lnTo>
                        <a:pt x="1523136" y="1089040"/>
                      </a:lnTo>
                      <a:lnTo>
                        <a:pt x="1523136" y="783810"/>
                      </a:lnTo>
                      <a:lnTo>
                        <a:pt x="1523136" y="782123"/>
                      </a:lnTo>
                      <a:lnTo>
                        <a:pt x="1525230" y="782123"/>
                      </a:lnTo>
                      <a:lnTo>
                        <a:pt x="1904136" y="476894"/>
                      </a:lnTo>
                      <a:lnTo>
                        <a:pt x="1904136" y="782123"/>
                      </a:lnTo>
                      <a:lnTo>
                        <a:pt x="1904136" y="783810"/>
                      </a:lnTo>
                      <a:lnTo>
                        <a:pt x="1904136" y="1314951"/>
                      </a:lnTo>
                      <a:lnTo>
                        <a:pt x="1946469" y="1314951"/>
                      </a:lnTo>
                      <a:lnTo>
                        <a:pt x="1946469" y="761057"/>
                      </a:lnTo>
                      <a:lnTo>
                        <a:pt x="2014464" y="761057"/>
                      </a:lnTo>
                      <a:lnTo>
                        <a:pt x="2014464" y="584998"/>
                      </a:lnTo>
                      <a:lnTo>
                        <a:pt x="2051503" y="584998"/>
                      </a:lnTo>
                      <a:lnTo>
                        <a:pt x="2051503" y="398579"/>
                      </a:lnTo>
                      <a:lnTo>
                        <a:pt x="2090662" y="398579"/>
                      </a:lnTo>
                      <a:lnTo>
                        <a:pt x="2090662" y="242537"/>
                      </a:lnTo>
                      <a:lnTo>
                        <a:pt x="2172805" y="242537"/>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08" tIns="45704" rIns="91408" bIns="45704" rtlCol="0" anchor="ctr"/>
                <a:lstStyle/>
                <a:p>
                  <a:pPr algn="ctr"/>
                  <a:endParaRPr lang="en-US" sz="1400" dirty="0">
                    <a:solidFill>
                      <a:srgbClr val="FFFFFF"/>
                    </a:solidFill>
                    <a:latin typeface="Arial"/>
                  </a:endParaRPr>
                </a:p>
              </p:txBody>
            </p:sp>
          </p:grpSp>
          <p:grpSp>
            <p:nvGrpSpPr>
              <p:cNvPr id="155" name="Group 154"/>
              <p:cNvGrpSpPr/>
              <p:nvPr/>
            </p:nvGrpSpPr>
            <p:grpSpPr>
              <a:xfrm>
                <a:off x="1021233" y="1837890"/>
                <a:ext cx="1239716" cy="466747"/>
                <a:chOff x="1021233" y="1482117"/>
                <a:chExt cx="1239716" cy="466747"/>
              </a:xfrm>
            </p:grpSpPr>
            <p:sp>
              <p:nvSpPr>
                <p:cNvPr id="156" name="Rectangle 155"/>
                <p:cNvSpPr/>
                <p:nvPr/>
              </p:nvSpPr>
              <p:spPr>
                <a:xfrm>
                  <a:off x="1537451" y="1543584"/>
                  <a:ext cx="723498" cy="307872"/>
                </a:xfrm>
                <a:prstGeom prst="rect">
                  <a:avLst/>
                </a:prstGeom>
              </p:spPr>
              <p:txBody>
                <a:bodyPr wrap="none">
                  <a:spAutoFit/>
                </a:bodyPr>
                <a:lstStyle/>
                <a:p>
                  <a:r>
                    <a:rPr lang="en-US" sz="1400" dirty="0" err="1" smtClean="0">
                      <a:solidFill>
                        <a:srgbClr val="FFFFFF"/>
                      </a:solidFill>
                      <a:latin typeface="Arial"/>
                    </a:rPr>
                    <a:t>Paises</a:t>
                  </a:r>
                  <a:endParaRPr lang="en-US" sz="1400" dirty="0">
                    <a:solidFill>
                      <a:srgbClr val="676767"/>
                    </a:solidFill>
                    <a:latin typeface="Arial"/>
                  </a:endParaRPr>
                </a:p>
              </p:txBody>
            </p:sp>
            <p:sp>
              <p:nvSpPr>
                <p:cNvPr id="157" name="Oval 142"/>
                <p:cNvSpPr/>
                <p:nvPr/>
              </p:nvSpPr>
              <p:spPr>
                <a:xfrm>
                  <a:off x="1021233" y="1482117"/>
                  <a:ext cx="466747" cy="466747"/>
                </a:xfrm>
                <a:custGeom>
                  <a:avLst/>
                  <a:gdLst/>
                  <a:ahLst/>
                  <a:cxnLst/>
                  <a:rect l="l" t="t" r="r" b="b"/>
                  <a:pathLst>
                    <a:path w="1804164" h="1804164">
                      <a:moveTo>
                        <a:pt x="918897" y="1733224"/>
                      </a:moveTo>
                      <a:lnTo>
                        <a:pt x="919308" y="1733224"/>
                      </a:lnTo>
                      <a:lnTo>
                        <a:pt x="920130" y="1733224"/>
                      </a:lnTo>
                      <a:lnTo>
                        <a:pt x="920130" y="1733636"/>
                      </a:lnTo>
                      <a:lnTo>
                        <a:pt x="919308" y="1733636"/>
                      </a:lnTo>
                      <a:lnTo>
                        <a:pt x="918897" y="1733636"/>
                      </a:lnTo>
                      <a:close/>
                      <a:moveTo>
                        <a:pt x="918486" y="1732402"/>
                      </a:moveTo>
                      <a:lnTo>
                        <a:pt x="917252" y="1733224"/>
                      </a:lnTo>
                      <a:lnTo>
                        <a:pt x="917252" y="1733636"/>
                      </a:lnTo>
                      <a:lnTo>
                        <a:pt x="918486" y="1734047"/>
                      </a:lnTo>
                      <a:lnTo>
                        <a:pt x="919308" y="1734047"/>
                      </a:lnTo>
                      <a:lnTo>
                        <a:pt x="920542" y="1734047"/>
                      </a:lnTo>
                      <a:lnTo>
                        <a:pt x="920952" y="1733636"/>
                      </a:lnTo>
                      <a:lnTo>
                        <a:pt x="921775" y="1733636"/>
                      </a:lnTo>
                      <a:lnTo>
                        <a:pt x="921775" y="1733224"/>
                      </a:lnTo>
                      <a:lnTo>
                        <a:pt x="920542" y="1732402"/>
                      </a:lnTo>
                      <a:lnTo>
                        <a:pt x="919308" y="1732402"/>
                      </a:lnTo>
                      <a:close/>
                      <a:moveTo>
                        <a:pt x="1118759" y="1714719"/>
                      </a:moveTo>
                      <a:lnTo>
                        <a:pt x="1115881" y="1715953"/>
                      </a:lnTo>
                      <a:lnTo>
                        <a:pt x="1113825" y="1717598"/>
                      </a:lnTo>
                      <a:lnTo>
                        <a:pt x="1110535" y="1719654"/>
                      </a:lnTo>
                      <a:lnTo>
                        <a:pt x="1105600" y="1724589"/>
                      </a:lnTo>
                      <a:lnTo>
                        <a:pt x="1101488" y="1729935"/>
                      </a:lnTo>
                      <a:lnTo>
                        <a:pt x="1096553" y="1734047"/>
                      </a:lnTo>
                      <a:lnTo>
                        <a:pt x="1098198" y="1734047"/>
                      </a:lnTo>
                      <a:lnTo>
                        <a:pt x="1098609" y="1734047"/>
                      </a:lnTo>
                      <a:lnTo>
                        <a:pt x="1099431" y="1734047"/>
                      </a:lnTo>
                      <a:lnTo>
                        <a:pt x="1099431" y="1734869"/>
                      </a:lnTo>
                      <a:lnTo>
                        <a:pt x="1098609" y="1735281"/>
                      </a:lnTo>
                      <a:lnTo>
                        <a:pt x="1098609" y="1735396"/>
                      </a:lnTo>
                      <a:lnTo>
                        <a:pt x="1115470" y="1731060"/>
                      </a:lnTo>
                      <a:lnTo>
                        <a:pt x="1115470" y="1730346"/>
                      </a:lnTo>
                      <a:lnTo>
                        <a:pt x="1115881" y="1728701"/>
                      </a:lnTo>
                      <a:lnTo>
                        <a:pt x="1115881" y="1727878"/>
                      </a:lnTo>
                      <a:lnTo>
                        <a:pt x="1116703" y="1727056"/>
                      </a:lnTo>
                      <a:lnTo>
                        <a:pt x="1116703" y="1726645"/>
                      </a:lnTo>
                      <a:lnTo>
                        <a:pt x="1117114" y="1726233"/>
                      </a:lnTo>
                      <a:lnTo>
                        <a:pt x="1118348" y="1725000"/>
                      </a:lnTo>
                      <a:lnTo>
                        <a:pt x="1118759" y="1724589"/>
                      </a:lnTo>
                      <a:lnTo>
                        <a:pt x="1120404" y="1722944"/>
                      </a:lnTo>
                      <a:lnTo>
                        <a:pt x="1122461" y="1721299"/>
                      </a:lnTo>
                      <a:lnTo>
                        <a:pt x="1124106" y="1719654"/>
                      </a:lnTo>
                      <a:lnTo>
                        <a:pt x="1125339" y="1718420"/>
                      </a:lnTo>
                      <a:lnTo>
                        <a:pt x="1125751" y="1717598"/>
                      </a:lnTo>
                      <a:lnTo>
                        <a:pt x="1125751" y="1716364"/>
                      </a:lnTo>
                      <a:lnTo>
                        <a:pt x="1126162" y="1715953"/>
                      </a:lnTo>
                      <a:lnTo>
                        <a:pt x="1125751" y="1715130"/>
                      </a:lnTo>
                      <a:lnTo>
                        <a:pt x="1124517" y="1714719"/>
                      </a:lnTo>
                      <a:lnTo>
                        <a:pt x="1122872" y="1714719"/>
                      </a:lnTo>
                      <a:close/>
                      <a:moveTo>
                        <a:pt x="1170987" y="1667837"/>
                      </a:moveTo>
                      <a:lnTo>
                        <a:pt x="1164818" y="1670305"/>
                      </a:lnTo>
                      <a:lnTo>
                        <a:pt x="1160706" y="1672361"/>
                      </a:lnTo>
                      <a:lnTo>
                        <a:pt x="1157827" y="1674417"/>
                      </a:lnTo>
                      <a:lnTo>
                        <a:pt x="1155771" y="1676062"/>
                      </a:lnTo>
                      <a:lnTo>
                        <a:pt x="1153715" y="1678119"/>
                      </a:lnTo>
                      <a:lnTo>
                        <a:pt x="1152070" y="1679352"/>
                      </a:lnTo>
                      <a:lnTo>
                        <a:pt x="1150425" y="1680175"/>
                      </a:lnTo>
                      <a:lnTo>
                        <a:pt x="1150013" y="1680997"/>
                      </a:lnTo>
                      <a:lnTo>
                        <a:pt x="1148368" y="1681820"/>
                      </a:lnTo>
                      <a:lnTo>
                        <a:pt x="1146723" y="1682642"/>
                      </a:lnTo>
                      <a:lnTo>
                        <a:pt x="1145079" y="1683465"/>
                      </a:lnTo>
                      <a:lnTo>
                        <a:pt x="1143023" y="1684287"/>
                      </a:lnTo>
                      <a:lnTo>
                        <a:pt x="1140966" y="1685110"/>
                      </a:lnTo>
                      <a:lnTo>
                        <a:pt x="1138499" y="1685521"/>
                      </a:lnTo>
                      <a:lnTo>
                        <a:pt x="1136443" y="1687166"/>
                      </a:lnTo>
                      <a:lnTo>
                        <a:pt x="1134798" y="1688811"/>
                      </a:lnTo>
                      <a:lnTo>
                        <a:pt x="1133153" y="1690456"/>
                      </a:lnTo>
                      <a:lnTo>
                        <a:pt x="1131508" y="1691690"/>
                      </a:lnTo>
                      <a:lnTo>
                        <a:pt x="1126573" y="1693745"/>
                      </a:lnTo>
                      <a:lnTo>
                        <a:pt x="1124517" y="1694157"/>
                      </a:lnTo>
                      <a:lnTo>
                        <a:pt x="1122872" y="1694157"/>
                      </a:lnTo>
                      <a:lnTo>
                        <a:pt x="1121227" y="1693745"/>
                      </a:lnTo>
                      <a:lnTo>
                        <a:pt x="1120404" y="1692924"/>
                      </a:lnTo>
                      <a:lnTo>
                        <a:pt x="1119170" y="1692924"/>
                      </a:lnTo>
                      <a:lnTo>
                        <a:pt x="1118348" y="1692101"/>
                      </a:lnTo>
                      <a:lnTo>
                        <a:pt x="1117114" y="1692924"/>
                      </a:lnTo>
                      <a:lnTo>
                        <a:pt x="1115469" y="1693745"/>
                      </a:lnTo>
                      <a:lnTo>
                        <a:pt x="1113824" y="1695390"/>
                      </a:lnTo>
                      <a:lnTo>
                        <a:pt x="1112591" y="1697035"/>
                      </a:lnTo>
                      <a:lnTo>
                        <a:pt x="1110535" y="1701148"/>
                      </a:lnTo>
                      <a:lnTo>
                        <a:pt x="1110124" y="1703615"/>
                      </a:lnTo>
                      <a:lnTo>
                        <a:pt x="1110535" y="1705260"/>
                      </a:lnTo>
                      <a:lnTo>
                        <a:pt x="1111769" y="1706083"/>
                      </a:lnTo>
                      <a:lnTo>
                        <a:pt x="1108067" y="1711018"/>
                      </a:lnTo>
                      <a:lnTo>
                        <a:pt x="1105189" y="1714719"/>
                      </a:lnTo>
                      <a:lnTo>
                        <a:pt x="1103544" y="1716775"/>
                      </a:lnTo>
                      <a:lnTo>
                        <a:pt x="1103132" y="1718420"/>
                      </a:lnTo>
                      <a:lnTo>
                        <a:pt x="1103544" y="1719654"/>
                      </a:lnTo>
                      <a:lnTo>
                        <a:pt x="1104777" y="1720065"/>
                      </a:lnTo>
                      <a:lnTo>
                        <a:pt x="1106422" y="1719654"/>
                      </a:lnTo>
                      <a:lnTo>
                        <a:pt x="1107245" y="1719654"/>
                      </a:lnTo>
                      <a:lnTo>
                        <a:pt x="1108890" y="1719243"/>
                      </a:lnTo>
                      <a:lnTo>
                        <a:pt x="1110535" y="1717598"/>
                      </a:lnTo>
                      <a:lnTo>
                        <a:pt x="1111769" y="1715953"/>
                      </a:lnTo>
                      <a:lnTo>
                        <a:pt x="1113414" y="1714308"/>
                      </a:lnTo>
                      <a:lnTo>
                        <a:pt x="1114236" y="1712663"/>
                      </a:lnTo>
                      <a:lnTo>
                        <a:pt x="1116703" y="1711018"/>
                      </a:lnTo>
                      <a:lnTo>
                        <a:pt x="1121227" y="1708962"/>
                      </a:lnTo>
                      <a:lnTo>
                        <a:pt x="1126573" y="1706905"/>
                      </a:lnTo>
                      <a:lnTo>
                        <a:pt x="1131508" y="1704027"/>
                      </a:lnTo>
                      <a:lnTo>
                        <a:pt x="1132742" y="1702793"/>
                      </a:lnTo>
                      <a:lnTo>
                        <a:pt x="1132742" y="1701970"/>
                      </a:lnTo>
                      <a:lnTo>
                        <a:pt x="1132742" y="1701148"/>
                      </a:lnTo>
                      <a:lnTo>
                        <a:pt x="1132330" y="1701148"/>
                      </a:lnTo>
                      <a:lnTo>
                        <a:pt x="1131508" y="1700737"/>
                      </a:lnTo>
                      <a:lnTo>
                        <a:pt x="1131508" y="1700325"/>
                      </a:lnTo>
                      <a:lnTo>
                        <a:pt x="1138499" y="1693335"/>
                      </a:lnTo>
                      <a:lnTo>
                        <a:pt x="1146723" y="1686755"/>
                      </a:lnTo>
                      <a:lnTo>
                        <a:pt x="1154948" y="1680997"/>
                      </a:lnTo>
                      <a:lnTo>
                        <a:pt x="1163584" y="1674829"/>
                      </a:lnTo>
                      <a:close/>
                      <a:moveTo>
                        <a:pt x="1349876" y="1507865"/>
                      </a:moveTo>
                      <a:lnTo>
                        <a:pt x="1340007" y="1515679"/>
                      </a:lnTo>
                      <a:lnTo>
                        <a:pt x="1329315" y="1523493"/>
                      </a:lnTo>
                      <a:lnTo>
                        <a:pt x="1317800" y="1531718"/>
                      </a:lnTo>
                      <a:lnTo>
                        <a:pt x="1318622" y="1531718"/>
                      </a:lnTo>
                      <a:lnTo>
                        <a:pt x="1322324" y="1532128"/>
                      </a:lnTo>
                      <a:lnTo>
                        <a:pt x="1327258" y="1530484"/>
                      </a:lnTo>
                      <a:lnTo>
                        <a:pt x="1333016" y="1526783"/>
                      </a:lnTo>
                      <a:lnTo>
                        <a:pt x="1339596" y="1522259"/>
                      </a:lnTo>
                      <a:lnTo>
                        <a:pt x="1345353" y="1516501"/>
                      </a:lnTo>
                      <a:lnTo>
                        <a:pt x="1351521" y="1510333"/>
                      </a:lnTo>
                      <a:lnTo>
                        <a:pt x="1350699" y="1509510"/>
                      </a:lnTo>
                      <a:lnTo>
                        <a:pt x="1350288" y="1509099"/>
                      </a:lnTo>
                      <a:lnTo>
                        <a:pt x="1349876" y="1508688"/>
                      </a:lnTo>
                      <a:close/>
                      <a:moveTo>
                        <a:pt x="1242543" y="1477845"/>
                      </a:moveTo>
                      <a:lnTo>
                        <a:pt x="1241309" y="1478256"/>
                      </a:lnTo>
                      <a:lnTo>
                        <a:pt x="1239664" y="1478256"/>
                      </a:lnTo>
                      <a:lnTo>
                        <a:pt x="1238842" y="1479901"/>
                      </a:lnTo>
                      <a:lnTo>
                        <a:pt x="1237608" y="1482369"/>
                      </a:lnTo>
                      <a:lnTo>
                        <a:pt x="1237197" y="1486070"/>
                      </a:lnTo>
                      <a:lnTo>
                        <a:pt x="1238431" y="1488126"/>
                      </a:lnTo>
                      <a:lnTo>
                        <a:pt x="1240487" y="1489360"/>
                      </a:lnTo>
                      <a:lnTo>
                        <a:pt x="1243777" y="1489360"/>
                      </a:lnTo>
                      <a:lnTo>
                        <a:pt x="1246655" y="1488126"/>
                      </a:lnTo>
                      <a:lnTo>
                        <a:pt x="1249945" y="1486070"/>
                      </a:lnTo>
                      <a:lnTo>
                        <a:pt x="1251590" y="1482780"/>
                      </a:lnTo>
                      <a:lnTo>
                        <a:pt x="1251590" y="1479901"/>
                      </a:lnTo>
                      <a:lnTo>
                        <a:pt x="1249123" y="1478256"/>
                      </a:lnTo>
                      <a:lnTo>
                        <a:pt x="1247478" y="1477845"/>
                      </a:lnTo>
                      <a:lnTo>
                        <a:pt x="1245833" y="1477845"/>
                      </a:lnTo>
                      <a:lnTo>
                        <a:pt x="1244188" y="1477845"/>
                      </a:lnTo>
                      <a:close/>
                      <a:moveTo>
                        <a:pt x="1348232" y="1454404"/>
                      </a:moveTo>
                      <a:lnTo>
                        <a:pt x="1346998" y="1455227"/>
                      </a:lnTo>
                      <a:lnTo>
                        <a:pt x="1346587" y="1456872"/>
                      </a:lnTo>
                      <a:lnTo>
                        <a:pt x="1345764" y="1458106"/>
                      </a:lnTo>
                      <a:lnTo>
                        <a:pt x="1345764" y="1459751"/>
                      </a:lnTo>
                      <a:lnTo>
                        <a:pt x="1346587" y="1460162"/>
                      </a:lnTo>
                      <a:lnTo>
                        <a:pt x="1346998" y="1460573"/>
                      </a:lnTo>
                      <a:lnTo>
                        <a:pt x="1347409" y="1461396"/>
                      </a:lnTo>
                      <a:lnTo>
                        <a:pt x="1348643" y="1461807"/>
                      </a:lnTo>
                      <a:lnTo>
                        <a:pt x="1349877" y="1461807"/>
                      </a:lnTo>
                      <a:lnTo>
                        <a:pt x="1350288" y="1460573"/>
                      </a:lnTo>
                      <a:lnTo>
                        <a:pt x="1350288" y="1460162"/>
                      </a:lnTo>
                      <a:lnTo>
                        <a:pt x="1350699" y="1458928"/>
                      </a:lnTo>
                      <a:lnTo>
                        <a:pt x="1351522" y="1458517"/>
                      </a:lnTo>
                      <a:lnTo>
                        <a:pt x="1351522" y="1458106"/>
                      </a:lnTo>
                      <a:lnTo>
                        <a:pt x="1351522" y="1457283"/>
                      </a:lnTo>
                      <a:lnTo>
                        <a:pt x="1351933" y="1457283"/>
                      </a:lnTo>
                      <a:lnTo>
                        <a:pt x="1351933" y="1456872"/>
                      </a:lnTo>
                      <a:lnTo>
                        <a:pt x="1351933" y="1456461"/>
                      </a:lnTo>
                      <a:lnTo>
                        <a:pt x="1352344" y="1456461"/>
                      </a:lnTo>
                      <a:lnTo>
                        <a:pt x="1352344" y="1456049"/>
                      </a:lnTo>
                      <a:lnTo>
                        <a:pt x="1352344" y="1455227"/>
                      </a:lnTo>
                      <a:lnTo>
                        <a:pt x="1352755" y="1455227"/>
                      </a:lnTo>
                      <a:lnTo>
                        <a:pt x="1352755" y="1454816"/>
                      </a:lnTo>
                      <a:lnTo>
                        <a:pt x="1352755" y="1454404"/>
                      </a:lnTo>
                      <a:lnTo>
                        <a:pt x="1352344" y="1454404"/>
                      </a:lnTo>
                      <a:lnTo>
                        <a:pt x="1351933" y="1454404"/>
                      </a:lnTo>
                      <a:lnTo>
                        <a:pt x="1351522" y="1454404"/>
                      </a:lnTo>
                      <a:lnTo>
                        <a:pt x="1350699" y="1454404"/>
                      </a:lnTo>
                      <a:lnTo>
                        <a:pt x="1350288" y="1454404"/>
                      </a:lnTo>
                      <a:lnTo>
                        <a:pt x="1349877" y="1454404"/>
                      </a:lnTo>
                      <a:lnTo>
                        <a:pt x="1349054" y="1454404"/>
                      </a:lnTo>
                      <a:lnTo>
                        <a:pt x="1348643" y="1454404"/>
                      </a:lnTo>
                      <a:close/>
                      <a:moveTo>
                        <a:pt x="1319444" y="1437543"/>
                      </a:moveTo>
                      <a:lnTo>
                        <a:pt x="1319033" y="1437955"/>
                      </a:lnTo>
                      <a:lnTo>
                        <a:pt x="1319033" y="1438777"/>
                      </a:lnTo>
                      <a:lnTo>
                        <a:pt x="1318622" y="1439188"/>
                      </a:lnTo>
                      <a:lnTo>
                        <a:pt x="1318622" y="1439600"/>
                      </a:lnTo>
                      <a:lnTo>
                        <a:pt x="1317799" y="1440422"/>
                      </a:lnTo>
                      <a:lnTo>
                        <a:pt x="1317388" y="1440833"/>
                      </a:lnTo>
                      <a:lnTo>
                        <a:pt x="1317388" y="1441245"/>
                      </a:lnTo>
                      <a:lnTo>
                        <a:pt x="1316977" y="1441656"/>
                      </a:lnTo>
                      <a:lnTo>
                        <a:pt x="1316977" y="1442478"/>
                      </a:lnTo>
                      <a:lnTo>
                        <a:pt x="1316154" y="1442890"/>
                      </a:lnTo>
                      <a:lnTo>
                        <a:pt x="1316154" y="1443301"/>
                      </a:lnTo>
                      <a:lnTo>
                        <a:pt x="1315744" y="1444123"/>
                      </a:lnTo>
                      <a:lnTo>
                        <a:pt x="1315744" y="1444535"/>
                      </a:lnTo>
                      <a:lnTo>
                        <a:pt x="1315332" y="1444946"/>
                      </a:lnTo>
                      <a:lnTo>
                        <a:pt x="1315332" y="1445768"/>
                      </a:lnTo>
                      <a:lnTo>
                        <a:pt x="1315744" y="1445768"/>
                      </a:lnTo>
                      <a:lnTo>
                        <a:pt x="1316154" y="1445768"/>
                      </a:lnTo>
                      <a:lnTo>
                        <a:pt x="1316977" y="1445768"/>
                      </a:lnTo>
                      <a:lnTo>
                        <a:pt x="1317388" y="1445768"/>
                      </a:lnTo>
                      <a:lnTo>
                        <a:pt x="1317799" y="1445768"/>
                      </a:lnTo>
                      <a:lnTo>
                        <a:pt x="1318622" y="1445768"/>
                      </a:lnTo>
                      <a:lnTo>
                        <a:pt x="1319033" y="1445768"/>
                      </a:lnTo>
                      <a:lnTo>
                        <a:pt x="1319444" y="1445768"/>
                      </a:lnTo>
                      <a:lnTo>
                        <a:pt x="1320267" y="1445768"/>
                      </a:lnTo>
                      <a:lnTo>
                        <a:pt x="1320678" y="1445768"/>
                      </a:lnTo>
                      <a:lnTo>
                        <a:pt x="1321089" y="1445768"/>
                      </a:lnTo>
                      <a:lnTo>
                        <a:pt x="1321089" y="1444946"/>
                      </a:lnTo>
                      <a:lnTo>
                        <a:pt x="1321500" y="1444946"/>
                      </a:lnTo>
                      <a:lnTo>
                        <a:pt x="1321500" y="1444535"/>
                      </a:lnTo>
                      <a:lnTo>
                        <a:pt x="1322323" y="1444123"/>
                      </a:lnTo>
                      <a:lnTo>
                        <a:pt x="1322323" y="1443301"/>
                      </a:lnTo>
                      <a:lnTo>
                        <a:pt x="1322734" y="1442890"/>
                      </a:lnTo>
                      <a:lnTo>
                        <a:pt x="1322734" y="1442478"/>
                      </a:lnTo>
                      <a:lnTo>
                        <a:pt x="1323145" y="1441656"/>
                      </a:lnTo>
                      <a:lnTo>
                        <a:pt x="1323145" y="1441245"/>
                      </a:lnTo>
                      <a:lnTo>
                        <a:pt x="1323968" y="1440833"/>
                      </a:lnTo>
                      <a:lnTo>
                        <a:pt x="1323968" y="1440422"/>
                      </a:lnTo>
                      <a:lnTo>
                        <a:pt x="1324379" y="1439600"/>
                      </a:lnTo>
                      <a:lnTo>
                        <a:pt x="1324379" y="1439188"/>
                      </a:lnTo>
                      <a:lnTo>
                        <a:pt x="1324790" y="1438777"/>
                      </a:lnTo>
                      <a:lnTo>
                        <a:pt x="1325613" y="1437955"/>
                      </a:lnTo>
                      <a:lnTo>
                        <a:pt x="1324790" y="1437955"/>
                      </a:lnTo>
                      <a:lnTo>
                        <a:pt x="1324379" y="1437955"/>
                      </a:lnTo>
                      <a:lnTo>
                        <a:pt x="1323968" y="1437543"/>
                      </a:lnTo>
                      <a:lnTo>
                        <a:pt x="1323145" y="1437543"/>
                      </a:lnTo>
                      <a:lnTo>
                        <a:pt x="1322734" y="1437543"/>
                      </a:lnTo>
                      <a:lnTo>
                        <a:pt x="1322323" y="1437543"/>
                      </a:lnTo>
                      <a:lnTo>
                        <a:pt x="1321500" y="1437543"/>
                      </a:lnTo>
                      <a:lnTo>
                        <a:pt x="1321089" y="1437543"/>
                      </a:lnTo>
                      <a:lnTo>
                        <a:pt x="1320678" y="1437543"/>
                      </a:lnTo>
                      <a:lnTo>
                        <a:pt x="1320267" y="1437543"/>
                      </a:lnTo>
                      <a:close/>
                      <a:moveTo>
                        <a:pt x="1171398" y="1428496"/>
                      </a:moveTo>
                      <a:lnTo>
                        <a:pt x="1166463" y="1430141"/>
                      </a:lnTo>
                      <a:lnTo>
                        <a:pt x="1162351" y="1432198"/>
                      </a:lnTo>
                      <a:lnTo>
                        <a:pt x="1157827" y="1433431"/>
                      </a:lnTo>
                      <a:lnTo>
                        <a:pt x="1157416" y="1433431"/>
                      </a:lnTo>
                      <a:lnTo>
                        <a:pt x="1157416" y="1434254"/>
                      </a:lnTo>
                      <a:lnTo>
                        <a:pt x="1157005" y="1434665"/>
                      </a:lnTo>
                      <a:lnTo>
                        <a:pt x="1157416" y="1435899"/>
                      </a:lnTo>
                      <a:lnTo>
                        <a:pt x="1157827" y="1435899"/>
                      </a:lnTo>
                      <a:lnTo>
                        <a:pt x="1159061" y="1436310"/>
                      </a:lnTo>
                      <a:lnTo>
                        <a:pt x="1160295" y="1436310"/>
                      </a:lnTo>
                      <a:lnTo>
                        <a:pt x="1161117" y="1435899"/>
                      </a:lnTo>
                      <a:lnTo>
                        <a:pt x="1162762" y="1435899"/>
                      </a:lnTo>
                      <a:lnTo>
                        <a:pt x="1163996" y="1435899"/>
                      </a:lnTo>
                      <a:lnTo>
                        <a:pt x="1164407" y="1435899"/>
                      </a:lnTo>
                      <a:lnTo>
                        <a:pt x="1164819" y="1435899"/>
                      </a:lnTo>
                      <a:lnTo>
                        <a:pt x="1164819" y="1434254"/>
                      </a:lnTo>
                      <a:lnTo>
                        <a:pt x="1165641" y="1433431"/>
                      </a:lnTo>
                      <a:lnTo>
                        <a:pt x="1166463" y="1432198"/>
                      </a:lnTo>
                      <a:lnTo>
                        <a:pt x="1167697" y="1431786"/>
                      </a:lnTo>
                      <a:lnTo>
                        <a:pt x="1169342" y="1430964"/>
                      </a:lnTo>
                      <a:lnTo>
                        <a:pt x="1170987" y="1430553"/>
                      </a:lnTo>
                      <a:lnTo>
                        <a:pt x="1172632" y="1430141"/>
                      </a:lnTo>
                      <a:lnTo>
                        <a:pt x="1173043" y="1428908"/>
                      </a:lnTo>
                      <a:lnTo>
                        <a:pt x="1172632" y="1428496"/>
                      </a:lnTo>
                      <a:close/>
                      <a:moveTo>
                        <a:pt x="1434592" y="1371334"/>
                      </a:moveTo>
                      <a:lnTo>
                        <a:pt x="1434180" y="1371745"/>
                      </a:lnTo>
                      <a:lnTo>
                        <a:pt x="1433358" y="1372568"/>
                      </a:lnTo>
                      <a:lnTo>
                        <a:pt x="1432124" y="1373390"/>
                      </a:lnTo>
                      <a:lnTo>
                        <a:pt x="1430890" y="1374213"/>
                      </a:lnTo>
                      <a:lnTo>
                        <a:pt x="1430479" y="1374624"/>
                      </a:lnTo>
                      <a:lnTo>
                        <a:pt x="1430068" y="1374624"/>
                      </a:lnTo>
                      <a:lnTo>
                        <a:pt x="1430068" y="1375035"/>
                      </a:lnTo>
                      <a:lnTo>
                        <a:pt x="1430068" y="1376269"/>
                      </a:lnTo>
                      <a:lnTo>
                        <a:pt x="1430479" y="1376269"/>
                      </a:lnTo>
                      <a:lnTo>
                        <a:pt x="1431713" y="1376269"/>
                      </a:lnTo>
                      <a:lnTo>
                        <a:pt x="1432124" y="1376269"/>
                      </a:lnTo>
                      <a:lnTo>
                        <a:pt x="1433358" y="1375446"/>
                      </a:lnTo>
                      <a:lnTo>
                        <a:pt x="1434180" y="1374624"/>
                      </a:lnTo>
                      <a:lnTo>
                        <a:pt x="1435414" y="1374213"/>
                      </a:lnTo>
                      <a:lnTo>
                        <a:pt x="1435414" y="1373390"/>
                      </a:lnTo>
                      <a:lnTo>
                        <a:pt x="1435825" y="1372979"/>
                      </a:lnTo>
                      <a:lnTo>
                        <a:pt x="1435825" y="1372568"/>
                      </a:lnTo>
                      <a:lnTo>
                        <a:pt x="1435825" y="1371745"/>
                      </a:lnTo>
                      <a:lnTo>
                        <a:pt x="1435825" y="1371334"/>
                      </a:lnTo>
                      <a:lnTo>
                        <a:pt x="1435414" y="1371334"/>
                      </a:lnTo>
                      <a:close/>
                      <a:moveTo>
                        <a:pt x="1579759" y="1361464"/>
                      </a:moveTo>
                      <a:lnTo>
                        <a:pt x="1566188" y="1379970"/>
                      </a:lnTo>
                      <a:lnTo>
                        <a:pt x="1554262" y="1395597"/>
                      </a:lnTo>
                      <a:lnTo>
                        <a:pt x="1543981" y="1409579"/>
                      </a:lnTo>
                      <a:lnTo>
                        <a:pt x="1534934" y="1421505"/>
                      </a:lnTo>
                      <a:lnTo>
                        <a:pt x="1526298" y="1432198"/>
                      </a:lnTo>
                      <a:lnTo>
                        <a:pt x="1518896" y="1441656"/>
                      </a:lnTo>
                      <a:lnTo>
                        <a:pt x="1512316" y="1449881"/>
                      </a:lnTo>
                      <a:lnTo>
                        <a:pt x="1506559" y="1457283"/>
                      </a:lnTo>
                      <a:lnTo>
                        <a:pt x="1500390" y="1463863"/>
                      </a:lnTo>
                      <a:lnTo>
                        <a:pt x="1495044" y="1470031"/>
                      </a:lnTo>
                      <a:lnTo>
                        <a:pt x="1489698" y="1475789"/>
                      </a:lnTo>
                      <a:lnTo>
                        <a:pt x="1483940" y="1480724"/>
                      </a:lnTo>
                      <a:lnTo>
                        <a:pt x="1478594" y="1486070"/>
                      </a:lnTo>
                      <a:lnTo>
                        <a:pt x="1472015" y="1491416"/>
                      </a:lnTo>
                      <a:lnTo>
                        <a:pt x="1465435" y="1497174"/>
                      </a:lnTo>
                      <a:lnTo>
                        <a:pt x="1458032" y="1503753"/>
                      </a:lnTo>
                      <a:lnTo>
                        <a:pt x="1449807" y="1510333"/>
                      </a:lnTo>
                      <a:lnTo>
                        <a:pt x="1435825" y="1522259"/>
                      </a:lnTo>
                      <a:lnTo>
                        <a:pt x="1423899" y="1531718"/>
                      </a:lnTo>
                      <a:lnTo>
                        <a:pt x="1414441" y="1540353"/>
                      </a:lnTo>
                      <a:lnTo>
                        <a:pt x="1404983" y="1547345"/>
                      </a:lnTo>
                      <a:lnTo>
                        <a:pt x="1397580" y="1554336"/>
                      </a:lnTo>
                      <a:lnTo>
                        <a:pt x="1391000" y="1559682"/>
                      </a:lnTo>
                      <a:lnTo>
                        <a:pt x="1385243" y="1565028"/>
                      </a:lnTo>
                      <a:lnTo>
                        <a:pt x="1379897" y="1569963"/>
                      </a:lnTo>
                      <a:lnTo>
                        <a:pt x="1374551" y="1574898"/>
                      </a:lnTo>
                      <a:lnTo>
                        <a:pt x="1369616" y="1580244"/>
                      </a:lnTo>
                      <a:lnTo>
                        <a:pt x="1364270" y="1585590"/>
                      </a:lnTo>
                      <a:lnTo>
                        <a:pt x="1358512" y="1591348"/>
                      </a:lnTo>
                      <a:lnTo>
                        <a:pt x="1351932" y="1597927"/>
                      </a:lnTo>
                      <a:lnTo>
                        <a:pt x="1344942" y="1606152"/>
                      </a:lnTo>
                      <a:lnTo>
                        <a:pt x="1340007" y="1611087"/>
                      </a:lnTo>
                      <a:lnTo>
                        <a:pt x="1336305" y="1615199"/>
                      </a:lnTo>
                      <a:lnTo>
                        <a:pt x="1333427" y="1618078"/>
                      </a:lnTo>
                      <a:lnTo>
                        <a:pt x="1331782" y="1619312"/>
                      </a:lnTo>
                      <a:lnTo>
                        <a:pt x="1331370" y="1620546"/>
                      </a:lnTo>
                      <a:lnTo>
                        <a:pt x="1330959" y="1620957"/>
                      </a:lnTo>
                      <a:lnTo>
                        <a:pt x="1330959" y="1622190"/>
                      </a:lnTo>
                      <a:lnTo>
                        <a:pt x="1329726" y="1623424"/>
                      </a:lnTo>
                      <a:lnTo>
                        <a:pt x="1328903" y="1624247"/>
                      </a:lnTo>
                      <a:lnTo>
                        <a:pt x="1327258" y="1625480"/>
                      </a:lnTo>
                      <a:lnTo>
                        <a:pt x="1326024" y="1626303"/>
                      </a:lnTo>
                      <a:lnTo>
                        <a:pt x="1324791" y="1627537"/>
                      </a:lnTo>
                      <a:lnTo>
                        <a:pt x="1323968" y="1628770"/>
                      </a:lnTo>
                      <a:lnTo>
                        <a:pt x="1322734" y="1629592"/>
                      </a:lnTo>
                      <a:lnTo>
                        <a:pt x="1321089" y="1630826"/>
                      </a:lnTo>
                      <a:lnTo>
                        <a:pt x="1312454" y="1639874"/>
                      </a:lnTo>
                      <a:lnTo>
                        <a:pt x="1303406" y="1648510"/>
                      </a:lnTo>
                      <a:lnTo>
                        <a:pt x="1294359" y="1656735"/>
                      </a:lnTo>
                      <a:lnTo>
                        <a:pt x="1287170" y="1663611"/>
                      </a:lnTo>
                      <a:lnTo>
                        <a:pt x="1381156" y="1612597"/>
                      </a:lnTo>
                      <a:cubicBezTo>
                        <a:pt x="1472326" y="1551004"/>
                        <a:pt x="1551004" y="1472326"/>
                        <a:pt x="1612597" y="1381156"/>
                      </a:cubicBezTo>
                      <a:lnTo>
                        <a:pt x="1620364" y="1366846"/>
                      </a:lnTo>
                      <a:lnTo>
                        <a:pt x="1599088" y="1378736"/>
                      </a:lnTo>
                      <a:lnTo>
                        <a:pt x="1595386" y="1384082"/>
                      </a:lnTo>
                      <a:lnTo>
                        <a:pt x="1592919" y="1389429"/>
                      </a:lnTo>
                      <a:lnTo>
                        <a:pt x="1590863" y="1396008"/>
                      </a:lnTo>
                      <a:lnTo>
                        <a:pt x="1588806" y="1401355"/>
                      </a:lnTo>
                      <a:lnTo>
                        <a:pt x="1588370" y="1402176"/>
                      </a:lnTo>
                      <a:lnTo>
                        <a:pt x="1587573" y="1402176"/>
                      </a:lnTo>
                      <a:lnTo>
                        <a:pt x="1587162" y="1402176"/>
                      </a:lnTo>
                      <a:lnTo>
                        <a:pt x="1586750" y="1402176"/>
                      </a:lnTo>
                      <a:lnTo>
                        <a:pt x="1585928" y="1402176"/>
                      </a:lnTo>
                      <a:lnTo>
                        <a:pt x="1585517" y="1402176"/>
                      </a:lnTo>
                      <a:lnTo>
                        <a:pt x="1585105" y="1402176"/>
                      </a:lnTo>
                      <a:lnTo>
                        <a:pt x="1585105" y="1402588"/>
                      </a:lnTo>
                      <a:lnTo>
                        <a:pt x="1584283" y="1402588"/>
                      </a:lnTo>
                      <a:lnTo>
                        <a:pt x="1583871" y="1403821"/>
                      </a:lnTo>
                      <a:lnTo>
                        <a:pt x="1583460" y="1404644"/>
                      </a:lnTo>
                      <a:lnTo>
                        <a:pt x="1583049" y="1405877"/>
                      </a:lnTo>
                      <a:lnTo>
                        <a:pt x="1583049" y="1406289"/>
                      </a:lnTo>
                      <a:lnTo>
                        <a:pt x="1582226" y="1407522"/>
                      </a:lnTo>
                      <a:lnTo>
                        <a:pt x="1581815" y="1407934"/>
                      </a:lnTo>
                      <a:lnTo>
                        <a:pt x="1581404" y="1409167"/>
                      </a:lnTo>
                      <a:lnTo>
                        <a:pt x="1580581" y="1410812"/>
                      </a:lnTo>
                      <a:lnTo>
                        <a:pt x="1583460" y="1407934"/>
                      </a:lnTo>
                      <a:lnTo>
                        <a:pt x="1585105" y="1405877"/>
                      </a:lnTo>
                      <a:lnTo>
                        <a:pt x="1586750" y="1404233"/>
                      </a:lnTo>
                      <a:lnTo>
                        <a:pt x="1588319" y="1402272"/>
                      </a:lnTo>
                      <a:lnTo>
                        <a:pt x="1581815" y="1414514"/>
                      </a:lnTo>
                      <a:lnTo>
                        <a:pt x="1571946" y="1425618"/>
                      </a:lnTo>
                      <a:lnTo>
                        <a:pt x="1561665" y="1436310"/>
                      </a:lnTo>
                      <a:lnTo>
                        <a:pt x="1550972" y="1445768"/>
                      </a:lnTo>
                      <a:lnTo>
                        <a:pt x="1540692" y="1453582"/>
                      </a:lnTo>
                      <a:lnTo>
                        <a:pt x="1531644" y="1459751"/>
                      </a:lnTo>
                      <a:lnTo>
                        <a:pt x="1539047" y="1443301"/>
                      </a:lnTo>
                      <a:lnTo>
                        <a:pt x="1547682" y="1427263"/>
                      </a:lnTo>
                      <a:lnTo>
                        <a:pt x="1557552" y="1411635"/>
                      </a:lnTo>
                      <a:lnTo>
                        <a:pt x="1566188" y="1395597"/>
                      </a:lnTo>
                      <a:lnTo>
                        <a:pt x="1574413" y="1379559"/>
                      </a:lnTo>
                      <a:close/>
                      <a:moveTo>
                        <a:pt x="1457210" y="1340490"/>
                      </a:moveTo>
                      <a:lnTo>
                        <a:pt x="1456388" y="1341313"/>
                      </a:lnTo>
                      <a:lnTo>
                        <a:pt x="1455154" y="1341724"/>
                      </a:lnTo>
                      <a:lnTo>
                        <a:pt x="1454332" y="1342135"/>
                      </a:lnTo>
                      <a:lnTo>
                        <a:pt x="1453098" y="1343369"/>
                      </a:lnTo>
                      <a:lnTo>
                        <a:pt x="1451864" y="1345014"/>
                      </a:lnTo>
                      <a:lnTo>
                        <a:pt x="1450219" y="1347481"/>
                      </a:lnTo>
                      <a:lnTo>
                        <a:pt x="1449397" y="1349126"/>
                      </a:lnTo>
                      <a:lnTo>
                        <a:pt x="1448985" y="1350360"/>
                      </a:lnTo>
                      <a:lnTo>
                        <a:pt x="1448163" y="1351594"/>
                      </a:lnTo>
                      <a:lnTo>
                        <a:pt x="1447752" y="1352005"/>
                      </a:lnTo>
                      <a:lnTo>
                        <a:pt x="1446518" y="1352416"/>
                      </a:lnTo>
                      <a:lnTo>
                        <a:pt x="1446518" y="1353650"/>
                      </a:lnTo>
                      <a:lnTo>
                        <a:pt x="1447752" y="1357763"/>
                      </a:lnTo>
                      <a:lnTo>
                        <a:pt x="1448163" y="1362286"/>
                      </a:lnTo>
                      <a:lnTo>
                        <a:pt x="1448985" y="1362286"/>
                      </a:lnTo>
                      <a:lnTo>
                        <a:pt x="1449397" y="1362286"/>
                      </a:lnTo>
                      <a:lnTo>
                        <a:pt x="1449808" y="1362286"/>
                      </a:lnTo>
                      <a:lnTo>
                        <a:pt x="1451453" y="1362286"/>
                      </a:lnTo>
                      <a:lnTo>
                        <a:pt x="1451864" y="1362286"/>
                      </a:lnTo>
                      <a:lnTo>
                        <a:pt x="1452687" y="1362286"/>
                      </a:lnTo>
                      <a:lnTo>
                        <a:pt x="1453098" y="1362286"/>
                      </a:lnTo>
                      <a:lnTo>
                        <a:pt x="1453509" y="1362286"/>
                      </a:lnTo>
                      <a:lnTo>
                        <a:pt x="1454332" y="1362286"/>
                      </a:lnTo>
                      <a:lnTo>
                        <a:pt x="1454743" y="1362286"/>
                      </a:lnTo>
                      <a:lnTo>
                        <a:pt x="1455154" y="1361464"/>
                      </a:lnTo>
                      <a:lnTo>
                        <a:pt x="1455977" y="1361464"/>
                      </a:lnTo>
                      <a:lnTo>
                        <a:pt x="1456388" y="1361464"/>
                      </a:lnTo>
                      <a:lnTo>
                        <a:pt x="1457210" y="1361464"/>
                      </a:lnTo>
                      <a:lnTo>
                        <a:pt x="1458033" y="1361464"/>
                      </a:lnTo>
                      <a:lnTo>
                        <a:pt x="1458033" y="1360641"/>
                      </a:lnTo>
                      <a:lnTo>
                        <a:pt x="1458444" y="1359408"/>
                      </a:lnTo>
                      <a:lnTo>
                        <a:pt x="1458855" y="1358585"/>
                      </a:lnTo>
                      <a:lnTo>
                        <a:pt x="1459678" y="1357351"/>
                      </a:lnTo>
                      <a:lnTo>
                        <a:pt x="1460089" y="1356118"/>
                      </a:lnTo>
                      <a:lnTo>
                        <a:pt x="1460089" y="1355295"/>
                      </a:lnTo>
                      <a:lnTo>
                        <a:pt x="1460500" y="1354061"/>
                      </a:lnTo>
                      <a:lnTo>
                        <a:pt x="1461323" y="1352828"/>
                      </a:lnTo>
                      <a:lnTo>
                        <a:pt x="1458033" y="1352416"/>
                      </a:lnTo>
                      <a:lnTo>
                        <a:pt x="1455977" y="1350360"/>
                      </a:lnTo>
                      <a:lnTo>
                        <a:pt x="1455977" y="1346659"/>
                      </a:lnTo>
                      <a:close/>
                      <a:moveTo>
                        <a:pt x="1472837" y="1331032"/>
                      </a:moveTo>
                      <a:lnTo>
                        <a:pt x="1472014" y="1331855"/>
                      </a:lnTo>
                      <a:lnTo>
                        <a:pt x="1470370" y="1333089"/>
                      </a:lnTo>
                      <a:lnTo>
                        <a:pt x="1469958" y="1334322"/>
                      </a:lnTo>
                      <a:lnTo>
                        <a:pt x="1468725" y="1335145"/>
                      </a:lnTo>
                      <a:lnTo>
                        <a:pt x="1467491" y="1335967"/>
                      </a:lnTo>
                      <a:lnTo>
                        <a:pt x="1468313" y="1336790"/>
                      </a:lnTo>
                      <a:lnTo>
                        <a:pt x="1468725" y="1336790"/>
                      </a:lnTo>
                      <a:lnTo>
                        <a:pt x="1469136" y="1336790"/>
                      </a:lnTo>
                      <a:lnTo>
                        <a:pt x="1470370" y="1336379"/>
                      </a:lnTo>
                      <a:lnTo>
                        <a:pt x="1471603" y="1335967"/>
                      </a:lnTo>
                      <a:lnTo>
                        <a:pt x="1472426" y="1334734"/>
                      </a:lnTo>
                      <a:lnTo>
                        <a:pt x="1472837" y="1333500"/>
                      </a:lnTo>
                      <a:lnTo>
                        <a:pt x="1474071" y="1332677"/>
                      </a:lnTo>
                      <a:lnTo>
                        <a:pt x="1474071" y="1331444"/>
                      </a:lnTo>
                      <a:lnTo>
                        <a:pt x="1474482" y="1331032"/>
                      </a:lnTo>
                      <a:lnTo>
                        <a:pt x="1474071" y="1331032"/>
                      </a:lnTo>
                      <a:close/>
                      <a:moveTo>
                        <a:pt x="1307519" y="1311704"/>
                      </a:moveTo>
                      <a:lnTo>
                        <a:pt x="1305052" y="1319106"/>
                      </a:lnTo>
                      <a:lnTo>
                        <a:pt x="1300117" y="1326097"/>
                      </a:lnTo>
                      <a:lnTo>
                        <a:pt x="1295182" y="1332677"/>
                      </a:lnTo>
                      <a:lnTo>
                        <a:pt x="1290658" y="1338846"/>
                      </a:lnTo>
                      <a:lnTo>
                        <a:pt x="1286545" y="1346659"/>
                      </a:lnTo>
                      <a:lnTo>
                        <a:pt x="1277910" y="1351594"/>
                      </a:lnTo>
                      <a:lnTo>
                        <a:pt x="1270096" y="1356940"/>
                      </a:lnTo>
                      <a:lnTo>
                        <a:pt x="1261460" y="1361464"/>
                      </a:lnTo>
                      <a:lnTo>
                        <a:pt x="1258170" y="1362698"/>
                      </a:lnTo>
                      <a:lnTo>
                        <a:pt x="1254880" y="1362698"/>
                      </a:lnTo>
                      <a:lnTo>
                        <a:pt x="1251591" y="1363932"/>
                      </a:lnTo>
                      <a:lnTo>
                        <a:pt x="1249946" y="1365577"/>
                      </a:lnTo>
                      <a:lnTo>
                        <a:pt x="1247889" y="1367222"/>
                      </a:lnTo>
                      <a:lnTo>
                        <a:pt x="1246244" y="1369278"/>
                      </a:lnTo>
                      <a:lnTo>
                        <a:pt x="1245422" y="1371334"/>
                      </a:lnTo>
                      <a:lnTo>
                        <a:pt x="1242954" y="1374212"/>
                      </a:lnTo>
                      <a:lnTo>
                        <a:pt x="1240487" y="1379558"/>
                      </a:lnTo>
                      <a:lnTo>
                        <a:pt x="1236786" y="1386550"/>
                      </a:lnTo>
                      <a:lnTo>
                        <a:pt x="1233907" y="1393952"/>
                      </a:lnTo>
                      <a:lnTo>
                        <a:pt x="1231851" y="1402588"/>
                      </a:lnTo>
                      <a:lnTo>
                        <a:pt x="1231440" y="1410813"/>
                      </a:lnTo>
                      <a:lnTo>
                        <a:pt x="1230206" y="1414925"/>
                      </a:lnTo>
                      <a:lnTo>
                        <a:pt x="1228150" y="1419860"/>
                      </a:lnTo>
                      <a:lnTo>
                        <a:pt x="1223215" y="1426440"/>
                      </a:lnTo>
                      <a:lnTo>
                        <a:pt x="1217046" y="1434254"/>
                      </a:lnTo>
                      <a:lnTo>
                        <a:pt x="1214579" y="1437543"/>
                      </a:lnTo>
                      <a:lnTo>
                        <a:pt x="1211289" y="1441244"/>
                      </a:lnTo>
                      <a:lnTo>
                        <a:pt x="1207999" y="1444946"/>
                      </a:lnTo>
                      <a:lnTo>
                        <a:pt x="1205532" y="1448236"/>
                      </a:lnTo>
                      <a:lnTo>
                        <a:pt x="1204298" y="1451114"/>
                      </a:lnTo>
                      <a:lnTo>
                        <a:pt x="1202653" y="1458105"/>
                      </a:lnTo>
                      <a:lnTo>
                        <a:pt x="1201419" y="1465508"/>
                      </a:lnTo>
                      <a:lnTo>
                        <a:pt x="1200597" y="1472910"/>
                      </a:lnTo>
                      <a:lnTo>
                        <a:pt x="1197718" y="1479901"/>
                      </a:lnTo>
                      <a:lnTo>
                        <a:pt x="1196895" y="1482368"/>
                      </a:lnTo>
                      <a:lnTo>
                        <a:pt x="1196073" y="1484013"/>
                      </a:lnTo>
                      <a:lnTo>
                        <a:pt x="1195250" y="1485658"/>
                      </a:lnTo>
                      <a:lnTo>
                        <a:pt x="1197718" y="1489360"/>
                      </a:lnTo>
                      <a:lnTo>
                        <a:pt x="1200597" y="1493472"/>
                      </a:lnTo>
                      <a:lnTo>
                        <a:pt x="1203887" y="1497173"/>
                      </a:lnTo>
                      <a:lnTo>
                        <a:pt x="1207999" y="1496351"/>
                      </a:lnTo>
                      <a:lnTo>
                        <a:pt x="1212523" y="1494706"/>
                      </a:lnTo>
                      <a:lnTo>
                        <a:pt x="1216224" y="1493472"/>
                      </a:lnTo>
                      <a:lnTo>
                        <a:pt x="1219925" y="1491416"/>
                      </a:lnTo>
                      <a:lnTo>
                        <a:pt x="1223215" y="1489360"/>
                      </a:lnTo>
                      <a:lnTo>
                        <a:pt x="1226916" y="1486070"/>
                      </a:lnTo>
                      <a:lnTo>
                        <a:pt x="1230617" y="1481546"/>
                      </a:lnTo>
                      <a:lnTo>
                        <a:pt x="1235141" y="1477022"/>
                      </a:lnTo>
                      <a:lnTo>
                        <a:pt x="1239664" y="1470031"/>
                      </a:lnTo>
                      <a:lnTo>
                        <a:pt x="1245422" y="1461807"/>
                      </a:lnTo>
                      <a:lnTo>
                        <a:pt x="1251179" y="1451937"/>
                      </a:lnTo>
                      <a:lnTo>
                        <a:pt x="1258581" y="1440422"/>
                      </a:lnTo>
                      <a:lnTo>
                        <a:pt x="1267217" y="1426851"/>
                      </a:lnTo>
                      <a:lnTo>
                        <a:pt x="1277499" y="1410813"/>
                      </a:lnTo>
                      <a:lnTo>
                        <a:pt x="1284078" y="1399709"/>
                      </a:lnTo>
                      <a:lnTo>
                        <a:pt x="1289013" y="1391896"/>
                      </a:lnTo>
                      <a:lnTo>
                        <a:pt x="1293125" y="1384905"/>
                      </a:lnTo>
                      <a:lnTo>
                        <a:pt x="1296415" y="1379970"/>
                      </a:lnTo>
                      <a:lnTo>
                        <a:pt x="1298472" y="1376268"/>
                      </a:lnTo>
                      <a:lnTo>
                        <a:pt x="1299705" y="1373390"/>
                      </a:lnTo>
                      <a:lnTo>
                        <a:pt x="1300528" y="1371745"/>
                      </a:lnTo>
                      <a:lnTo>
                        <a:pt x="1301350" y="1370922"/>
                      </a:lnTo>
                      <a:lnTo>
                        <a:pt x="1301350" y="1369689"/>
                      </a:lnTo>
                      <a:lnTo>
                        <a:pt x="1301350" y="1369278"/>
                      </a:lnTo>
                      <a:lnTo>
                        <a:pt x="1301350" y="1366399"/>
                      </a:lnTo>
                      <a:lnTo>
                        <a:pt x="1301350" y="1364754"/>
                      </a:lnTo>
                      <a:lnTo>
                        <a:pt x="1301762" y="1363109"/>
                      </a:lnTo>
                      <a:lnTo>
                        <a:pt x="1301762" y="1362698"/>
                      </a:lnTo>
                      <a:lnTo>
                        <a:pt x="1302173" y="1362287"/>
                      </a:lnTo>
                      <a:lnTo>
                        <a:pt x="1302995" y="1362287"/>
                      </a:lnTo>
                      <a:lnTo>
                        <a:pt x="1303818" y="1362287"/>
                      </a:lnTo>
                      <a:lnTo>
                        <a:pt x="1305463" y="1362287"/>
                      </a:lnTo>
                      <a:lnTo>
                        <a:pt x="1306285" y="1362287"/>
                      </a:lnTo>
                      <a:lnTo>
                        <a:pt x="1306696" y="1361464"/>
                      </a:lnTo>
                      <a:lnTo>
                        <a:pt x="1307108" y="1361464"/>
                      </a:lnTo>
                      <a:lnTo>
                        <a:pt x="1307519" y="1360642"/>
                      </a:lnTo>
                      <a:lnTo>
                        <a:pt x="1309164" y="1357763"/>
                      </a:lnTo>
                      <a:lnTo>
                        <a:pt x="1311631" y="1353650"/>
                      </a:lnTo>
                      <a:lnTo>
                        <a:pt x="1313688" y="1348304"/>
                      </a:lnTo>
                      <a:lnTo>
                        <a:pt x="1315744" y="1341724"/>
                      </a:lnTo>
                      <a:lnTo>
                        <a:pt x="1317388" y="1335967"/>
                      </a:lnTo>
                      <a:lnTo>
                        <a:pt x="1318622" y="1329387"/>
                      </a:lnTo>
                      <a:lnTo>
                        <a:pt x="1319033" y="1323219"/>
                      </a:lnTo>
                      <a:lnTo>
                        <a:pt x="1317800" y="1317873"/>
                      </a:lnTo>
                      <a:lnTo>
                        <a:pt x="1315744" y="1314171"/>
                      </a:lnTo>
                      <a:lnTo>
                        <a:pt x="1311631" y="1311704"/>
                      </a:lnTo>
                      <a:lnTo>
                        <a:pt x="1310398" y="1311704"/>
                      </a:lnTo>
                      <a:lnTo>
                        <a:pt x="1309986" y="1311704"/>
                      </a:lnTo>
                      <a:lnTo>
                        <a:pt x="1308753" y="1311704"/>
                      </a:lnTo>
                      <a:close/>
                      <a:moveTo>
                        <a:pt x="1525065" y="1289086"/>
                      </a:moveTo>
                      <a:lnTo>
                        <a:pt x="1519307" y="1294432"/>
                      </a:lnTo>
                      <a:lnTo>
                        <a:pt x="1515606" y="1299367"/>
                      </a:lnTo>
                      <a:lnTo>
                        <a:pt x="1512316" y="1302246"/>
                      </a:lnTo>
                      <a:lnTo>
                        <a:pt x="1509438" y="1305535"/>
                      </a:lnTo>
                      <a:lnTo>
                        <a:pt x="1507382" y="1309236"/>
                      </a:lnTo>
                      <a:lnTo>
                        <a:pt x="1508204" y="1309236"/>
                      </a:lnTo>
                      <a:lnTo>
                        <a:pt x="1509027" y="1310059"/>
                      </a:lnTo>
                      <a:lnTo>
                        <a:pt x="1509438" y="1310470"/>
                      </a:lnTo>
                      <a:lnTo>
                        <a:pt x="1510261" y="1310881"/>
                      </a:lnTo>
                      <a:lnTo>
                        <a:pt x="1511083" y="1311704"/>
                      </a:lnTo>
                      <a:lnTo>
                        <a:pt x="1512316" y="1311704"/>
                      </a:lnTo>
                      <a:lnTo>
                        <a:pt x="1516840" y="1305124"/>
                      </a:lnTo>
                      <a:lnTo>
                        <a:pt x="1520952" y="1298544"/>
                      </a:lnTo>
                      <a:lnTo>
                        <a:pt x="1523831" y="1293198"/>
                      </a:lnTo>
                      <a:close/>
                      <a:moveTo>
                        <a:pt x="1658306" y="1276748"/>
                      </a:moveTo>
                      <a:lnTo>
                        <a:pt x="1656250" y="1281272"/>
                      </a:lnTo>
                      <a:lnTo>
                        <a:pt x="1653782" y="1286207"/>
                      </a:lnTo>
                      <a:lnTo>
                        <a:pt x="1653371" y="1287852"/>
                      </a:lnTo>
                      <a:lnTo>
                        <a:pt x="1652960" y="1289086"/>
                      </a:lnTo>
                      <a:lnTo>
                        <a:pt x="1652960" y="1289497"/>
                      </a:lnTo>
                      <a:lnTo>
                        <a:pt x="1652960" y="1289908"/>
                      </a:lnTo>
                      <a:lnTo>
                        <a:pt x="1653371" y="1289908"/>
                      </a:lnTo>
                      <a:lnTo>
                        <a:pt x="1654605" y="1289086"/>
                      </a:lnTo>
                      <a:lnTo>
                        <a:pt x="1655016" y="1287852"/>
                      </a:lnTo>
                      <a:lnTo>
                        <a:pt x="1655427" y="1286207"/>
                      </a:lnTo>
                      <a:lnTo>
                        <a:pt x="1656250" y="1285796"/>
                      </a:lnTo>
                      <a:lnTo>
                        <a:pt x="1657895" y="1280861"/>
                      </a:lnTo>
                      <a:lnTo>
                        <a:pt x="1659951" y="1276748"/>
                      </a:lnTo>
                      <a:lnTo>
                        <a:pt x="1659540" y="1276748"/>
                      </a:lnTo>
                      <a:lnTo>
                        <a:pt x="1658717" y="1276748"/>
                      </a:lnTo>
                      <a:close/>
                      <a:moveTo>
                        <a:pt x="1546860" y="1265645"/>
                      </a:moveTo>
                      <a:lnTo>
                        <a:pt x="1545626" y="1268113"/>
                      </a:lnTo>
                      <a:lnTo>
                        <a:pt x="1543981" y="1270169"/>
                      </a:lnTo>
                      <a:lnTo>
                        <a:pt x="1543159" y="1272225"/>
                      </a:lnTo>
                      <a:lnTo>
                        <a:pt x="1542337" y="1273458"/>
                      </a:lnTo>
                      <a:lnTo>
                        <a:pt x="1542337" y="1274281"/>
                      </a:lnTo>
                      <a:lnTo>
                        <a:pt x="1542337" y="1275515"/>
                      </a:lnTo>
                      <a:lnTo>
                        <a:pt x="1543159" y="1283740"/>
                      </a:lnTo>
                      <a:lnTo>
                        <a:pt x="1544804" y="1289908"/>
                      </a:lnTo>
                      <a:lnTo>
                        <a:pt x="1546860" y="1294432"/>
                      </a:lnTo>
                      <a:lnTo>
                        <a:pt x="1550150" y="1297722"/>
                      </a:lnTo>
                      <a:lnTo>
                        <a:pt x="1553851" y="1299367"/>
                      </a:lnTo>
                      <a:lnTo>
                        <a:pt x="1557553" y="1299367"/>
                      </a:lnTo>
                      <a:lnTo>
                        <a:pt x="1561254" y="1299367"/>
                      </a:lnTo>
                      <a:lnTo>
                        <a:pt x="1564955" y="1298133"/>
                      </a:lnTo>
                      <a:lnTo>
                        <a:pt x="1568245" y="1296899"/>
                      </a:lnTo>
                      <a:lnTo>
                        <a:pt x="1570301" y="1295254"/>
                      </a:lnTo>
                      <a:lnTo>
                        <a:pt x="1571535" y="1294432"/>
                      </a:lnTo>
                      <a:lnTo>
                        <a:pt x="1571946" y="1293609"/>
                      </a:lnTo>
                      <a:lnTo>
                        <a:pt x="1572769" y="1291553"/>
                      </a:lnTo>
                      <a:lnTo>
                        <a:pt x="1573180" y="1288263"/>
                      </a:lnTo>
                      <a:lnTo>
                        <a:pt x="1573180" y="1284151"/>
                      </a:lnTo>
                      <a:lnTo>
                        <a:pt x="1571946" y="1284151"/>
                      </a:lnTo>
                      <a:lnTo>
                        <a:pt x="1571535" y="1284562"/>
                      </a:lnTo>
                      <a:lnTo>
                        <a:pt x="1571124" y="1285385"/>
                      </a:lnTo>
                      <a:lnTo>
                        <a:pt x="1570301" y="1286207"/>
                      </a:lnTo>
                      <a:lnTo>
                        <a:pt x="1569890" y="1287852"/>
                      </a:lnTo>
                      <a:lnTo>
                        <a:pt x="1569479" y="1289086"/>
                      </a:lnTo>
                      <a:lnTo>
                        <a:pt x="1569067" y="1289908"/>
                      </a:lnTo>
                      <a:lnTo>
                        <a:pt x="1568245" y="1291142"/>
                      </a:lnTo>
                      <a:lnTo>
                        <a:pt x="1568245" y="1291553"/>
                      </a:lnTo>
                      <a:lnTo>
                        <a:pt x="1567834" y="1292376"/>
                      </a:lnTo>
                      <a:lnTo>
                        <a:pt x="1567422" y="1289086"/>
                      </a:lnTo>
                      <a:lnTo>
                        <a:pt x="1566189" y="1286618"/>
                      </a:lnTo>
                      <a:lnTo>
                        <a:pt x="1564132" y="1285385"/>
                      </a:lnTo>
                      <a:lnTo>
                        <a:pt x="1560842" y="1285385"/>
                      </a:lnTo>
                      <a:lnTo>
                        <a:pt x="1555908" y="1285796"/>
                      </a:lnTo>
                      <a:lnTo>
                        <a:pt x="1555496" y="1283740"/>
                      </a:lnTo>
                      <a:lnTo>
                        <a:pt x="1554674" y="1281272"/>
                      </a:lnTo>
                      <a:lnTo>
                        <a:pt x="1554263" y="1280450"/>
                      </a:lnTo>
                      <a:lnTo>
                        <a:pt x="1554263" y="1279627"/>
                      </a:lnTo>
                      <a:lnTo>
                        <a:pt x="1553851" y="1279216"/>
                      </a:lnTo>
                      <a:lnTo>
                        <a:pt x="1552618" y="1279216"/>
                      </a:lnTo>
                      <a:lnTo>
                        <a:pt x="1552206" y="1278805"/>
                      </a:lnTo>
                      <a:lnTo>
                        <a:pt x="1552618" y="1277160"/>
                      </a:lnTo>
                      <a:lnTo>
                        <a:pt x="1553851" y="1275926"/>
                      </a:lnTo>
                      <a:lnTo>
                        <a:pt x="1554674" y="1274281"/>
                      </a:lnTo>
                      <a:lnTo>
                        <a:pt x="1555908" y="1272636"/>
                      </a:lnTo>
                      <a:lnTo>
                        <a:pt x="1554674" y="1270991"/>
                      </a:lnTo>
                      <a:lnTo>
                        <a:pt x="1554263" y="1269758"/>
                      </a:lnTo>
                      <a:lnTo>
                        <a:pt x="1553440" y="1268524"/>
                      </a:lnTo>
                      <a:lnTo>
                        <a:pt x="1552206" y="1266879"/>
                      </a:lnTo>
                      <a:lnTo>
                        <a:pt x="1551795" y="1266468"/>
                      </a:lnTo>
                      <a:lnTo>
                        <a:pt x="1550561" y="1265645"/>
                      </a:lnTo>
                      <a:lnTo>
                        <a:pt x="1550150" y="1265645"/>
                      </a:lnTo>
                      <a:lnTo>
                        <a:pt x="1548505" y="1265645"/>
                      </a:lnTo>
                      <a:lnTo>
                        <a:pt x="1547683" y="1265645"/>
                      </a:lnTo>
                      <a:close/>
                      <a:moveTo>
                        <a:pt x="1692969" y="1231863"/>
                      </a:moveTo>
                      <a:lnTo>
                        <a:pt x="1692028" y="1233157"/>
                      </a:lnTo>
                      <a:lnTo>
                        <a:pt x="1689560" y="1238915"/>
                      </a:lnTo>
                      <a:lnTo>
                        <a:pt x="1689560" y="1239326"/>
                      </a:lnTo>
                      <a:lnTo>
                        <a:pt x="1689560" y="1239363"/>
                      </a:lnTo>
                      <a:lnTo>
                        <a:pt x="1691598" y="1235608"/>
                      </a:lnTo>
                      <a:close/>
                      <a:moveTo>
                        <a:pt x="1698197" y="1187921"/>
                      </a:moveTo>
                      <a:lnTo>
                        <a:pt x="1686682" y="1203548"/>
                      </a:lnTo>
                      <a:lnTo>
                        <a:pt x="1681747" y="1214651"/>
                      </a:lnTo>
                      <a:lnTo>
                        <a:pt x="1678046" y="1223288"/>
                      </a:lnTo>
                      <a:lnTo>
                        <a:pt x="1675578" y="1229867"/>
                      </a:lnTo>
                      <a:lnTo>
                        <a:pt x="1672700" y="1233980"/>
                      </a:lnTo>
                      <a:lnTo>
                        <a:pt x="1671055" y="1236859"/>
                      </a:lnTo>
                      <a:lnTo>
                        <a:pt x="1669410" y="1238915"/>
                      </a:lnTo>
                      <a:lnTo>
                        <a:pt x="1668588" y="1240149"/>
                      </a:lnTo>
                      <a:lnTo>
                        <a:pt x="1667765" y="1237681"/>
                      </a:lnTo>
                      <a:lnTo>
                        <a:pt x="1667765" y="1233569"/>
                      </a:lnTo>
                      <a:lnTo>
                        <a:pt x="1668588" y="1228222"/>
                      </a:lnTo>
                      <a:lnTo>
                        <a:pt x="1669410" y="1222876"/>
                      </a:lnTo>
                      <a:lnTo>
                        <a:pt x="1671055" y="1219586"/>
                      </a:lnTo>
                      <a:lnTo>
                        <a:pt x="1671878" y="1219175"/>
                      </a:lnTo>
                      <a:lnTo>
                        <a:pt x="1672288" y="1218353"/>
                      </a:lnTo>
                      <a:lnTo>
                        <a:pt x="1672700" y="1217530"/>
                      </a:lnTo>
                      <a:lnTo>
                        <a:pt x="1672700" y="1216296"/>
                      </a:lnTo>
                      <a:lnTo>
                        <a:pt x="1672700" y="1214651"/>
                      </a:lnTo>
                      <a:lnTo>
                        <a:pt x="1671878" y="1214651"/>
                      </a:lnTo>
                      <a:lnTo>
                        <a:pt x="1671055" y="1215063"/>
                      </a:lnTo>
                      <a:lnTo>
                        <a:pt x="1671055" y="1215885"/>
                      </a:lnTo>
                      <a:lnTo>
                        <a:pt x="1670644" y="1216296"/>
                      </a:lnTo>
                      <a:lnTo>
                        <a:pt x="1670233" y="1217530"/>
                      </a:lnTo>
                      <a:lnTo>
                        <a:pt x="1668999" y="1218353"/>
                      </a:lnTo>
                      <a:lnTo>
                        <a:pt x="1668588" y="1218353"/>
                      </a:lnTo>
                      <a:lnTo>
                        <a:pt x="1666943" y="1215885"/>
                      </a:lnTo>
                      <a:lnTo>
                        <a:pt x="1666531" y="1214240"/>
                      </a:lnTo>
                      <a:lnTo>
                        <a:pt x="1665298" y="1213006"/>
                      </a:lnTo>
                      <a:lnTo>
                        <a:pt x="1665298" y="1211773"/>
                      </a:lnTo>
                      <a:lnTo>
                        <a:pt x="1664886" y="1211361"/>
                      </a:lnTo>
                      <a:lnTo>
                        <a:pt x="1664886" y="1210950"/>
                      </a:lnTo>
                      <a:lnTo>
                        <a:pt x="1658718" y="1217530"/>
                      </a:lnTo>
                      <a:lnTo>
                        <a:pt x="1651727" y="1222876"/>
                      </a:lnTo>
                      <a:lnTo>
                        <a:pt x="1644735" y="1227400"/>
                      </a:lnTo>
                      <a:lnTo>
                        <a:pt x="1637745" y="1233157"/>
                      </a:lnTo>
                      <a:lnTo>
                        <a:pt x="1633632" y="1238504"/>
                      </a:lnTo>
                      <a:lnTo>
                        <a:pt x="1629108" y="1243027"/>
                      </a:lnTo>
                      <a:lnTo>
                        <a:pt x="1623762" y="1247139"/>
                      </a:lnTo>
                      <a:lnTo>
                        <a:pt x="1617182" y="1250841"/>
                      </a:lnTo>
                      <a:lnTo>
                        <a:pt x="1611836" y="1254542"/>
                      </a:lnTo>
                      <a:lnTo>
                        <a:pt x="1609780" y="1256598"/>
                      </a:lnTo>
                      <a:lnTo>
                        <a:pt x="1606490" y="1260299"/>
                      </a:lnTo>
                      <a:lnTo>
                        <a:pt x="1603200" y="1264823"/>
                      </a:lnTo>
                      <a:lnTo>
                        <a:pt x="1599910" y="1268935"/>
                      </a:lnTo>
                      <a:lnTo>
                        <a:pt x="1597032" y="1273870"/>
                      </a:lnTo>
                      <a:lnTo>
                        <a:pt x="1593742" y="1278805"/>
                      </a:lnTo>
                      <a:lnTo>
                        <a:pt x="1590452" y="1283740"/>
                      </a:lnTo>
                      <a:lnTo>
                        <a:pt x="1587162" y="1287441"/>
                      </a:lnTo>
                      <a:lnTo>
                        <a:pt x="1583872" y="1289497"/>
                      </a:lnTo>
                      <a:lnTo>
                        <a:pt x="1581404" y="1289908"/>
                      </a:lnTo>
                      <a:lnTo>
                        <a:pt x="1578937" y="1287852"/>
                      </a:lnTo>
                      <a:lnTo>
                        <a:pt x="1574414" y="1294432"/>
                      </a:lnTo>
                      <a:lnTo>
                        <a:pt x="1571946" y="1300601"/>
                      </a:lnTo>
                      <a:lnTo>
                        <a:pt x="1571535" y="1305535"/>
                      </a:lnTo>
                      <a:lnTo>
                        <a:pt x="1571946" y="1308825"/>
                      </a:lnTo>
                      <a:lnTo>
                        <a:pt x="1571946" y="1310470"/>
                      </a:lnTo>
                      <a:lnTo>
                        <a:pt x="1564955" y="1319518"/>
                      </a:lnTo>
                      <a:lnTo>
                        <a:pt x="1559609" y="1327743"/>
                      </a:lnTo>
                      <a:lnTo>
                        <a:pt x="1554263" y="1334323"/>
                      </a:lnTo>
                      <a:lnTo>
                        <a:pt x="1549328" y="1339668"/>
                      </a:lnTo>
                      <a:lnTo>
                        <a:pt x="1544804" y="1345015"/>
                      </a:lnTo>
                      <a:lnTo>
                        <a:pt x="1539869" y="1349127"/>
                      </a:lnTo>
                      <a:lnTo>
                        <a:pt x="1533701" y="1353651"/>
                      </a:lnTo>
                      <a:lnTo>
                        <a:pt x="1533701" y="1352006"/>
                      </a:lnTo>
                      <a:lnTo>
                        <a:pt x="1533701" y="1350361"/>
                      </a:lnTo>
                      <a:lnTo>
                        <a:pt x="1533701" y="1349127"/>
                      </a:lnTo>
                      <a:lnTo>
                        <a:pt x="1533701" y="1348304"/>
                      </a:lnTo>
                      <a:lnTo>
                        <a:pt x="1534523" y="1346660"/>
                      </a:lnTo>
                      <a:lnTo>
                        <a:pt x="1530822" y="1352006"/>
                      </a:lnTo>
                      <a:lnTo>
                        <a:pt x="1527943" y="1356941"/>
                      </a:lnTo>
                      <a:lnTo>
                        <a:pt x="1526298" y="1360642"/>
                      </a:lnTo>
                      <a:lnTo>
                        <a:pt x="1525065" y="1362287"/>
                      </a:lnTo>
                      <a:lnTo>
                        <a:pt x="1524653" y="1363932"/>
                      </a:lnTo>
                      <a:lnTo>
                        <a:pt x="1524653" y="1365577"/>
                      </a:lnTo>
                      <a:lnTo>
                        <a:pt x="1524653" y="1366399"/>
                      </a:lnTo>
                      <a:lnTo>
                        <a:pt x="1524653" y="1367222"/>
                      </a:lnTo>
                      <a:lnTo>
                        <a:pt x="1525065" y="1367633"/>
                      </a:lnTo>
                      <a:lnTo>
                        <a:pt x="1525887" y="1368044"/>
                      </a:lnTo>
                      <a:lnTo>
                        <a:pt x="1531645" y="1365577"/>
                      </a:lnTo>
                      <a:lnTo>
                        <a:pt x="1537813" y="1363109"/>
                      </a:lnTo>
                      <a:lnTo>
                        <a:pt x="1543159" y="1361053"/>
                      </a:lnTo>
                      <a:lnTo>
                        <a:pt x="1548505" y="1357352"/>
                      </a:lnTo>
                      <a:lnTo>
                        <a:pt x="1555496" y="1350361"/>
                      </a:lnTo>
                      <a:lnTo>
                        <a:pt x="1561665" y="1342958"/>
                      </a:lnTo>
                      <a:lnTo>
                        <a:pt x="1567834" y="1335145"/>
                      </a:lnTo>
                      <a:lnTo>
                        <a:pt x="1573591" y="1327331"/>
                      </a:lnTo>
                      <a:lnTo>
                        <a:pt x="1578526" y="1321985"/>
                      </a:lnTo>
                      <a:lnTo>
                        <a:pt x="1583049" y="1318695"/>
                      </a:lnTo>
                      <a:lnTo>
                        <a:pt x="1585928" y="1316228"/>
                      </a:lnTo>
                      <a:lnTo>
                        <a:pt x="1588396" y="1316228"/>
                      </a:lnTo>
                      <a:lnTo>
                        <a:pt x="1590041" y="1317461"/>
                      </a:lnTo>
                      <a:lnTo>
                        <a:pt x="1590863" y="1319106"/>
                      </a:lnTo>
                      <a:lnTo>
                        <a:pt x="1590863" y="1321163"/>
                      </a:lnTo>
                      <a:lnTo>
                        <a:pt x="1590863" y="1324041"/>
                      </a:lnTo>
                      <a:lnTo>
                        <a:pt x="1590452" y="1326098"/>
                      </a:lnTo>
                      <a:lnTo>
                        <a:pt x="1588807" y="1329799"/>
                      </a:lnTo>
                      <a:lnTo>
                        <a:pt x="1586751" y="1332678"/>
                      </a:lnTo>
                      <a:lnTo>
                        <a:pt x="1585106" y="1336379"/>
                      </a:lnTo>
                      <a:lnTo>
                        <a:pt x="1585106" y="1340080"/>
                      </a:lnTo>
                      <a:lnTo>
                        <a:pt x="1585517" y="1340491"/>
                      </a:lnTo>
                      <a:lnTo>
                        <a:pt x="1586751" y="1341313"/>
                      </a:lnTo>
                      <a:lnTo>
                        <a:pt x="1590041" y="1341313"/>
                      </a:lnTo>
                      <a:lnTo>
                        <a:pt x="1595387" y="1340491"/>
                      </a:lnTo>
                      <a:lnTo>
                        <a:pt x="1598677" y="1336379"/>
                      </a:lnTo>
                      <a:lnTo>
                        <a:pt x="1602789" y="1331033"/>
                      </a:lnTo>
                      <a:lnTo>
                        <a:pt x="1606902" y="1326509"/>
                      </a:lnTo>
                      <a:lnTo>
                        <a:pt x="1611836" y="1323219"/>
                      </a:lnTo>
                      <a:lnTo>
                        <a:pt x="1616771" y="1322808"/>
                      </a:lnTo>
                      <a:lnTo>
                        <a:pt x="1621706" y="1324453"/>
                      </a:lnTo>
                      <a:lnTo>
                        <a:pt x="1624174" y="1319518"/>
                      </a:lnTo>
                      <a:lnTo>
                        <a:pt x="1625407" y="1315817"/>
                      </a:lnTo>
                      <a:lnTo>
                        <a:pt x="1626641" y="1312527"/>
                      </a:lnTo>
                      <a:lnTo>
                        <a:pt x="1626641" y="1309237"/>
                      </a:lnTo>
                      <a:lnTo>
                        <a:pt x="1626641" y="1307180"/>
                      </a:lnTo>
                      <a:lnTo>
                        <a:pt x="1626641" y="1305125"/>
                      </a:lnTo>
                      <a:lnTo>
                        <a:pt x="1627052" y="1303068"/>
                      </a:lnTo>
                      <a:lnTo>
                        <a:pt x="1628286" y="1299367"/>
                      </a:lnTo>
                      <a:lnTo>
                        <a:pt x="1630342" y="1294843"/>
                      </a:lnTo>
                      <a:lnTo>
                        <a:pt x="1633632" y="1289497"/>
                      </a:lnTo>
                      <a:lnTo>
                        <a:pt x="1638156" y="1282506"/>
                      </a:lnTo>
                      <a:lnTo>
                        <a:pt x="1642268" y="1277571"/>
                      </a:lnTo>
                      <a:lnTo>
                        <a:pt x="1646792" y="1272225"/>
                      </a:lnTo>
                      <a:lnTo>
                        <a:pt x="1652138" y="1266879"/>
                      </a:lnTo>
                      <a:lnTo>
                        <a:pt x="1657895" y="1261533"/>
                      </a:lnTo>
                      <a:lnTo>
                        <a:pt x="1663241" y="1257009"/>
                      </a:lnTo>
                      <a:lnTo>
                        <a:pt x="1667354" y="1253308"/>
                      </a:lnTo>
                      <a:lnTo>
                        <a:pt x="1671055" y="1250841"/>
                      </a:lnTo>
                      <a:lnTo>
                        <a:pt x="1672700" y="1249607"/>
                      </a:lnTo>
                      <a:lnTo>
                        <a:pt x="1673522" y="1250018"/>
                      </a:lnTo>
                      <a:lnTo>
                        <a:pt x="1673522" y="1250841"/>
                      </a:lnTo>
                      <a:lnTo>
                        <a:pt x="1673522" y="1251663"/>
                      </a:lnTo>
                      <a:lnTo>
                        <a:pt x="1672700" y="1252486"/>
                      </a:lnTo>
                      <a:lnTo>
                        <a:pt x="1672288" y="1254131"/>
                      </a:lnTo>
                      <a:lnTo>
                        <a:pt x="1673522" y="1252897"/>
                      </a:lnTo>
                      <a:lnTo>
                        <a:pt x="1674756" y="1250018"/>
                      </a:lnTo>
                      <a:lnTo>
                        <a:pt x="1677223" y="1247139"/>
                      </a:lnTo>
                      <a:lnTo>
                        <a:pt x="1679691" y="1242204"/>
                      </a:lnTo>
                      <a:lnTo>
                        <a:pt x="1682570" y="1237681"/>
                      </a:lnTo>
                      <a:lnTo>
                        <a:pt x="1684215" y="1233157"/>
                      </a:lnTo>
                      <a:lnTo>
                        <a:pt x="1685037" y="1229045"/>
                      </a:lnTo>
                      <a:lnTo>
                        <a:pt x="1686271" y="1223699"/>
                      </a:lnTo>
                      <a:lnTo>
                        <a:pt x="1686682" y="1221231"/>
                      </a:lnTo>
                      <a:lnTo>
                        <a:pt x="1688327" y="1219998"/>
                      </a:lnTo>
                      <a:lnTo>
                        <a:pt x="1690383" y="1219998"/>
                      </a:lnTo>
                      <a:lnTo>
                        <a:pt x="1694496" y="1213006"/>
                      </a:lnTo>
                      <a:lnTo>
                        <a:pt x="1696963" y="1207661"/>
                      </a:lnTo>
                      <a:lnTo>
                        <a:pt x="1699019" y="1203959"/>
                      </a:lnTo>
                      <a:lnTo>
                        <a:pt x="1700253" y="1201081"/>
                      </a:lnTo>
                      <a:lnTo>
                        <a:pt x="1701487" y="1199024"/>
                      </a:lnTo>
                      <a:lnTo>
                        <a:pt x="1702309" y="1196968"/>
                      </a:lnTo>
                      <a:lnTo>
                        <a:pt x="1703132" y="1194912"/>
                      </a:lnTo>
                      <a:lnTo>
                        <a:pt x="1701898" y="1194090"/>
                      </a:lnTo>
                      <a:lnTo>
                        <a:pt x="1701487" y="1193267"/>
                      </a:lnTo>
                      <a:lnTo>
                        <a:pt x="1700664" y="1192033"/>
                      </a:lnTo>
                      <a:lnTo>
                        <a:pt x="1700664" y="1190800"/>
                      </a:lnTo>
                      <a:lnTo>
                        <a:pt x="1700253" y="1189977"/>
                      </a:lnTo>
                      <a:lnTo>
                        <a:pt x="1699842" y="1188743"/>
                      </a:lnTo>
                      <a:lnTo>
                        <a:pt x="1699019" y="1188332"/>
                      </a:lnTo>
                      <a:close/>
                      <a:moveTo>
                        <a:pt x="1745489" y="1045632"/>
                      </a:moveTo>
                      <a:lnTo>
                        <a:pt x="1744413" y="1055849"/>
                      </a:lnTo>
                      <a:lnTo>
                        <a:pt x="1745821" y="1046627"/>
                      </a:lnTo>
                      <a:close/>
                      <a:moveTo>
                        <a:pt x="1673522" y="959682"/>
                      </a:moveTo>
                      <a:lnTo>
                        <a:pt x="1670233" y="976132"/>
                      </a:lnTo>
                      <a:lnTo>
                        <a:pt x="1667765" y="990525"/>
                      </a:lnTo>
                      <a:lnTo>
                        <a:pt x="1666531" y="1003274"/>
                      </a:lnTo>
                      <a:lnTo>
                        <a:pt x="1666531" y="1014789"/>
                      </a:lnTo>
                      <a:lnTo>
                        <a:pt x="1666943" y="1026303"/>
                      </a:lnTo>
                      <a:lnTo>
                        <a:pt x="1668999" y="1026303"/>
                      </a:lnTo>
                      <a:lnTo>
                        <a:pt x="1671055" y="1025070"/>
                      </a:lnTo>
                      <a:lnTo>
                        <a:pt x="1673933" y="1023425"/>
                      </a:lnTo>
                      <a:lnTo>
                        <a:pt x="1676401" y="1020135"/>
                      </a:lnTo>
                      <a:lnTo>
                        <a:pt x="1678868" y="1014378"/>
                      </a:lnTo>
                      <a:lnTo>
                        <a:pt x="1680924" y="1005741"/>
                      </a:lnTo>
                      <a:lnTo>
                        <a:pt x="1681747" y="997517"/>
                      </a:lnTo>
                      <a:lnTo>
                        <a:pt x="1681747" y="989292"/>
                      </a:lnTo>
                      <a:lnTo>
                        <a:pt x="1681336" y="979833"/>
                      </a:lnTo>
                      <a:lnTo>
                        <a:pt x="1680513" y="972020"/>
                      </a:lnTo>
                      <a:lnTo>
                        <a:pt x="1678046" y="965029"/>
                      </a:lnTo>
                      <a:lnTo>
                        <a:pt x="1674756" y="960094"/>
                      </a:lnTo>
                      <a:lnTo>
                        <a:pt x="1674344" y="960094"/>
                      </a:lnTo>
                      <a:lnTo>
                        <a:pt x="1673933" y="960094"/>
                      </a:lnTo>
                      <a:lnTo>
                        <a:pt x="1673933" y="959682"/>
                      </a:lnTo>
                      <a:close/>
                      <a:moveTo>
                        <a:pt x="81613" y="948579"/>
                      </a:moveTo>
                      <a:lnTo>
                        <a:pt x="81201" y="949402"/>
                      </a:lnTo>
                      <a:lnTo>
                        <a:pt x="80379" y="950224"/>
                      </a:lnTo>
                      <a:lnTo>
                        <a:pt x="79968" y="951458"/>
                      </a:lnTo>
                      <a:lnTo>
                        <a:pt x="79968" y="955570"/>
                      </a:lnTo>
                      <a:lnTo>
                        <a:pt x="79556" y="960094"/>
                      </a:lnTo>
                      <a:lnTo>
                        <a:pt x="79968" y="960505"/>
                      </a:lnTo>
                      <a:lnTo>
                        <a:pt x="80379" y="960094"/>
                      </a:lnTo>
                      <a:lnTo>
                        <a:pt x="81201" y="959683"/>
                      </a:lnTo>
                      <a:lnTo>
                        <a:pt x="81201" y="958449"/>
                      </a:lnTo>
                      <a:lnTo>
                        <a:pt x="81613" y="953925"/>
                      </a:lnTo>
                      <a:lnTo>
                        <a:pt x="82024" y="949402"/>
                      </a:lnTo>
                      <a:lnTo>
                        <a:pt x="82024" y="948579"/>
                      </a:lnTo>
                      <a:close/>
                      <a:moveTo>
                        <a:pt x="1748779" y="909923"/>
                      </a:moveTo>
                      <a:lnTo>
                        <a:pt x="1748779" y="910334"/>
                      </a:lnTo>
                      <a:lnTo>
                        <a:pt x="1748779" y="911157"/>
                      </a:lnTo>
                      <a:lnTo>
                        <a:pt x="1748779" y="911568"/>
                      </a:lnTo>
                      <a:lnTo>
                        <a:pt x="1748779" y="911979"/>
                      </a:lnTo>
                      <a:lnTo>
                        <a:pt x="1748779" y="912802"/>
                      </a:lnTo>
                      <a:lnTo>
                        <a:pt x="1748779" y="913213"/>
                      </a:lnTo>
                      <a:lnTo>
                        <a:pt x="1748779" y="913624"/>
                      </a:lnTo>
                      <a:lnTo>
                        <a:pt x="1748779" y="914447"/>
                      </a:lnTo>
                      <a:lnTo>
                        <a:pt x="1748779" y="914858"/>
                      </a:lnTo>
                      <a:lnTo>
                        <a:pt x="1748779" y="915269"/>
                      </a:lnTo>
                      <a:lnTo>
                        <a:pt x="1748779" y="915680"/>
                      </a:lnTo>
                      <a:lnTo>
                        <a:pt x="1748779" y="916503"/>
                      </a:lnTo>
                      <a:lnTo>
                        <a:pt x="1748779" y="916914"/>
                      </a:lnTo>
                      <a:lnTo>
                        <a:pt x="1748367" y="916914"/>
                      </a:lnTo>
                      <a:lnTo>
                        <a:pt x="1749190" y="917325"/>
                      </a:lnTo>
                      <a:lnTo>
                        <a:pt x="1749601" y="916503"/>
                      </a:lnTo>
                      <a:lnTo>
                        <a:pt x="1749601" y="914858"/>
                      </a:lnTo>
                      <a:lnTo>
                        <a:pt x="1750423" y="912802"/>
                      </a:lnTo>
                      <a:lnTo>
                        <a:pt x="1750423" y="911568"/>
                      </a:lnTo>
                      <a:lnTo>
                        <a:pt x="1750423" y="910334"/>
                      </a:lnTo>
                      <a:lnTo>
                        <a:pt x="1749601" y="910334"/>
                      </a:lnTo>
                      <a:lnTo>
                        <a:pt x="1749190" y="910334"/>
                      </a:lnTo>
                      <a:lnTo>
                        <a:pt x="1749190" y="909923"/>
                      </a:lnTo>
                      <a:close/>
                      <a:moveTo>
                        <a:pt x="1435414" y="881958"/>
                      </a:moveTo>
                      <a:lnTo>
                        <a:pt x="1434181" y="882370"/>
                      </a:lnTo>
                      <a:lnTo>
                        <a:pt x="1433769" y="883603"/>
                      </a:lnTo>
                      <a:lnTo>
                        <a:pt x="1434181" y="884837"/>
                      </a:lnTo>
                      <a:lnTo>
                        <a:pt x="1434181" y="885660"/>
                      </a:lnTo>
                      <a:lnTo>
                        <a:pt x="1435414" y="886893"/>
                      </a:lnTo>
                      <a:lnTo>
                        <a:pt x="1435826" y="887715"/>
                      </a:lnTo>
                      <a:lnTo>
                        <a:pt x="1436237" y="888538"/>
                      </a:lnTo>
                      <a:lnTo>
                        <a:pt x="1436237" y="889360"/>
                      </a:lnTo>
                      <a:lnTo>
                        <a:pt x="1437882" y="889360"/>
                      </a:lnTo>
                      <a:lnTo>
                        <a:pt x="1439116" y="889360"/>
                      </a:lnTo>
                      <a:lnTo>
                        <a:pt x="1440760" y="888949"/>
                      </a:lnTo>
                      <a:lnTo>
                        <a:pt x="1441583" y="887715"/>
                      </a:lnTo>
                      <a:lnTo>
                        <a:pt x="1443228" y="886070"/>
                      </a:lnTo>
                      <a:lnTo>
                        <a:pt x="1444462" y="885248"/>
                      </a:lnTo>
                      <a:lnTo>
                        <a:pt x="1444873" y="884837"/>
                      </a:lnTo>
                      <a:lnTo>
                        <a:pt x="1442817" y="884015"/>
                      </a:lnTo>
                      <a:lnTo>
                        <a:pt x="1441172" y="883192"/>
                      </a:lnTo>
                      <a:lnTo>
                        <a:pt x="1440349" y="883192"/>
                      </a:lnTo>
                      <a:lnTo>
                        <a:pt x="1439116" y="882370"/>
                      </a:lnTo>
                      <a:lnTo>
                        <a:pt x="1438704" y="882370"/>
                      </a:lnTo>
                      <a:lnTo>
                        <a:pt x="1437471" y="882370"/>
                      </a:lnTo>
                      <a:lnTo>
                        <a:pt x="1436237" y="881958"/>
                      </a:lnTo>
                      <a:close/>
                      <a:moveTo>
                        <a:pt x="49947" y="812551"/>
                      </a:moveTo>
                      <a:lnTo>
                        <a:pt x="49654" y="814474"/>
                      </a:lnTo>
                      <a:lnTo>
                        <a:pt x="49580" y="815932"/>
                      </a:lnTo>
                      <a:lnTo>
                        <a:pt x="49947" y="815749"/>
                      </a:lnTo>
                      <a:lnTo>
                        <a:pt x="49947" y="814515"/>
                      </a:lnTo>
                      <a:lnTo>
                        <a:pt x="49947" y="812870"/>
                      </a:lnTo>
                      <a:close/>
                      <a:moveTo>
                        <a:pt x="50359" y="809855"/>
                      </a:moveTo>
                      <a:lnTo>
                        <a:pt x="50305" y="810205"/>
                      </a:lnTo>
                      <a:lnTo>
                        <a:pt x="50359" y="809991"/>
                      </a:lnTo>
                      <a:close/>
                      <a:moveTo>
                        <a:pt x="57760" y="808346"/>
                      </a:moveTo>
                      <a:lnTo>
                        <a:pt x="57760" y="808758"/>
                      </a:lnTo>
                      <a:lnTo>
                        <a:pt x="57349" y="808758"/>
                      </a:lnTo>
                      <a:lnTo>
                        <a:pt x="56938" y="808758"/>
                      </a:lnTo>
                      <a:lnTo>
                        <a:pt x="56115" y="808758"/>
                      </a:lnTo>
                      <a:lnTo>
                        <a:pt x="55704" y="808758"/>
                      </a:lnTo>
                      <a:lnTo>
                        <a:pt x="55704" y="809169"/>
                      </a:lnTo>
                      <a:lnTo>
                        <a:pt x="55293" y="809169"/>
                      </a:lnTo>
                      <a:lnTo>
                        <a:pt x="54471" y="809169"/>
                      </a:lnTo>
                      <a:lnTo>
                        <a:pt x="54471" y="809991"/>
                      </a:lnTo>
                      <a:lnTo>
                        <a:pt x="54471" y="810403"/>
                      </a:lnTo>
                      <a:lnTo>
                        <a:pt x="54471" y="811636"/>
                      </a:lnTo>
                      <a:lnTo>
                        <a:pt x="54471" y="812048"/>
                      </a:lnTo>
                      <a:lnTo>
                        <a:pt x="54471" y="812459"/>
                      </a:lnTo>
                      <a:lnTo>
                        <a:pt x="54471" y="812870"/>
                      </a:lnTo>
                      <a:lnTo>
                        <a:pt x="54471" y="814104"/>
                      </a:lnTo>
                      <a:lnTo>
                        <a:pt x="54471" y="814515"/>
                      </a:lnTo>
                      <a:lnTo>
                        <a:pt x="54059" y="815338"/>
                      </a:lnTo>
                      <a:lnTo>
                        <a:pt x="54059" y="815749"/>
                      </a:lnTo>
                      <a:lnTo>
                        <a:pt x="54059" y="816983"/>
                      </a:lnTo>
                      <a:lnTo>
                        <a:pt x="54059" y="817394"/>
                      </a:lnTo>
                      <a:lnTo>
                        <a:pt x="54059" y="817805"/>
                      </a:lnTo>
                      <a:lnTo>
                        <a:pt x="54059" y="818628"/>
                      </a:lnTo>
                      <a:lnTo>
                        <a:pt x="54059" y="819039"/>
                      </a:lnTo>
                      <a:lnTo>
                        <a:pt x="54059" y="819450"/>
                      </a:lnTo>
                      <a:lnTo>
                        <a:pt x="54471" y="819450"/>
                      </a:lnTo>
                      <a:lnTo>
                        <a:pt x="55293" y="819450"/>
                      </a:lnTo>
                      <a:lnTo>
                        <a:pt x="55704" y="819450"/>
                      </a:lnTo>
                      <a:lnTo>
                        <a:pt x="56115" y="819450"/>
                      </a:lnTo>
                      <a:lnTo>
                        <a:pt x="56115" y="819039"/>
                      </a:lnTo>
                      <a:lnTo>
                        <a:pt x="56938" y="819039"/>
                      </a:lnTo>
                      <a:lnTo>
                        <a:pt x="57349" y="819039"/>
                      </a:lnTo>
                      <a:lnTo>
                        <a:pt x="57760" y="819039"/>
                      </a:lnTo>
                      <a:lnTo>
                        <a:pt x="58583" y="819039"/>
                      </a:lnTo>
                      <a:lnTo>
                        <a:pt x="58583" y="818628"/>
                      </a:lnTo>
                      <a:lnTo>
                        <a:pt x="58994" y="818628"/>
                      </a:lnTo>
                      <a:lnTo>
                        <a:pt x="58994" y="817805"/>
                      </a:lnTo>
                      <a:lnTo>
                        <a:pt x="59405" y="817394"/>
                      </a:lnTo>
                      <a:lnTo>
                        <a:pt x="59405" y="816160"/>
                      </a:lnTo>
                      <a:lnTo>
                        <a:pt x="59405" y="815749"/>
                      </a:lnTo>
                      <a:lnTo>
                        <a:pt x="59405" y="814515"/>
                      </a:lnTo>
                      <a:lnTo>
                        <a:pt x="59405" y="814104"/>
                      </a:lnTo>
                      <a:lnTo>
                        <a:pt x="59405" y="812870"/>
                      </a:lnTo>
                      <a:lnTo>
                        <a:pt x="59405" y="812459"/>
                      </a:lnTo>
                      <a:lnTo>
                        <a:pt x="59405" y="812048"/>
                      </a:lnTo>
                      <a:lnTo>
                        <a:pt x="59405" y="811636"/>
                      </a:lnTo>
                      <a:lnTo>
                        <a:pt x="59405" y="810403"/>
                      </a:lnTo>
                      <a:lnTo>
                        <a:pt x="60228" y="809991"/>
                      </a:lnTo>
                      <a:lnTo>
                        <a:pt x="60228" y="809169"/>
                      </a:lnTo>
                      <a:lnTo>
                        <a:pt x="60228" y="808758"/>
                      </a:lnTo>
                      <a:lnTo>
                        <a:pt x="60228" y="808346"/>
                      </a:lnTo>
                      <a:lnTo>
                        <a:pt x="59405" y="808346"/>
                      </a:lnTo>
                      <a:lnTo>
                        <a:pt x="58994" y="808346"/>
                      </a:lnTo>
                      <a:lnTo>
                        <a:pt x="58583" y="808346"/>
                      </a:lnTo>
                      <a:close/>
                      <a:moveTo>
                        <a:pt x="501488" y="594913"/>
                      </a:moveTo>
                      <a:lnTo>
                        <a:pt x="500666" y="595735"/>
                      </a:lnTo>
                      <a:lnTo>
                        <a:pt x="499432" y="595735"/>
                      </a:lnTo>
                      <a:lnTo>
                        <a:pt x="498199" y="596558"/>
                      </a:lnTo>
                      <a:lnTo>
                        <a:pt x="497788" y="597380"/>
                      </a:lnTo>
                      <a:lnTo>
                        <a:pt x="497376" y="598614"/>
                      </a:lnTo>
                      <a:lnTo>
                        <a:pt x="497376" y="599848"/>
                      </a:lnTo>
                      <a:lnTo>
                        <a:pt x="497788" y="599848"/>
                      </a:lnTo>
                      <a:lnTo>
                        <a:pt x="499844" y="599848"/>
                      </a:lnTo>
                      <a:lnTo>
                        <a:pt x="503133" y="598614"/>
                      </a:lnTo>
                      <a:lnTo>
                        <a:pt x="506423" y="594913"/>
                      </a:lnTo>
                      <a:lnTo>
                        <a:pt x="503133" y="594913"/>
                      </a:lnTo>
                      <a:lnTo>
                        <a:pt x="502722" y="594913"/>
                      </a:lnTo>
                      <a:close/>
                      <a:moveTo>
                        <a:pt x="387987" y="350636"/>
                      </a:moveTo>
                      <a:lnTo>
                        <a:pt x="377294" y="357627"/>
                      </a:lnTo>
                      <a:lnTo>
                        <a:pt x="366603" y="364619"/>
                      </a:lnTo>
                      <a:lnTo>
                        <a:pt x="361668" y="368731"/>
                      </a:lnTo>
                      <a:lnTo>
                        <a:pt x="357967" y="372843"/>
                      </a:lnTo>
                      <a:lnTo>
                        <a:pt x="355088" y="375722"/>
                      </a:lnTo>
                      <a:lnTo>
                        <a:pt x="355499" y="375722"/>
                      </a:lnTo>
                      <a:lnTo>
                        <a:pt x="356733" y="376544"/>
                      </a:lnTo>
                      <a:lnTo>
                        <a:pt x="357144" y="376544"/>
                      </a:lnTo>
                      <a:lnTo>
                        <a:pt x="358378" y="375722"/>
                      </a:lnTo>
                      <a:lnTo>
                        <a:pt x="360023" y="374488"/>
                      </a:lnTo>
                      <a:lnTo>
                        <a:pt x="361668" y="372843"/>
                      </a:lnTo>
                      <a:lnTo>
                        <a:pt x="363313" y="370376"/>
                      </a:lnTo>
                      <a:lnTo>
                        <a:pt x="364958" y="368731"/>
                      </a:lnTo>
                      <a:lnTo>
                        <a:pt x="372360" y="363385"/>
                      </a:lnTo>
                      <a:lnTo>
                        <a:pt x="379762" y="358039"/>
                      </a:lnTo>
                      <a:lnTo>
                        <a:pt x="382641" y="356394"/>
                      </a:lnTo>
                      <a:lnTo>
                        <a:pt x="384697" y="354337"/>
                      </a:lnTo>
                      <a:lnTo>
                        <a:pt x="386342" y="352693"/>
                      </a:lnTo>
                      <a:close/>
                      <a:moveTo>
                        <a:pt x="474758" y="302522"/>
                      </a:moveTo>
                      <a:lnTo>
                        <a:pt x="469823" y="303344"/>
                      </a:lnTo>
                      <a:lnTo>
                        <a:pt x="466533" y="304989"/>
                      </a:lnTo>
                      <a:lnTo>
                        <a:pt x="464066" y="307045"/>
                      </a:lnTo>
                      <a:lnTo>
                        <a:pt x="462832" y="308690"/>
                      </a:lnTo>
                      <a:lnTo>
                        <a:pt x="462421" y="309513"/>
                      </a:lnTo>
                      <a:lnTo>
                        <a:pt x="462832" y="310335"/>
                      </a:lnTo>
                      <a:lnTo>
                        <a:pt x="463243" y="310335"/>
                      </a:lnTo>
                      <a:lnTo>
                        <a:pt x="464066" y="310335"/>
                      </a:lnTo>
                      <a:lnTo>
                        <a:pt x="464888" y="310335"/>
                      </a:lnTo>
                      <a:lnTo>
                        <a:pt x="464477" y="311980"/>
                      </a:lnTo>
                      <a:lnTo>
                        <a:pt x="463243" y="312803"/>
                      </a:lnTo>
                      <a:lnTo>
                        <a:pt x="461598" y="314036"/>
                      </a:lnTo>
                      <a:lnTo>
                        <a:pt x="460776" y="315270"/>
                      </a:lnTo>
                      <a:lnTo>
                        <a:pt x="459542" y="315681"/>
                      </a:lnTo>
                      <a:lnTo>
                        <a:pt x="458308" y="316093"/>
                      </a:lnTo>
                      <a:lnTo>
                        <a:pt x="457486" y="316504"/>
                      </a:lnTo>
                      <a:lnTo>
                        <a:pt x="456252" y="318149"/>
                      </a:lnTo>
                      <a:lnTo>
                        <a:pt x="455430" y="319794"/>
                      </a:lnTo>
                      <a:lnTo>
                        <a:pt x="454607" y="320616"/>
                      </a:lnTo>
                      <a:lnTo>
                        <a:pt x="454196" y="321028"/>
                      </a:lnTo>
                      <a:lnTo>
                        <a:pt x="455430" y="321028"/>
                      </a:lnTo>
                      <a:lnTo>
                        <a:pt x="455841" y="321028"/>
                      </a:lnTo>
                      <a:lnTo>
                        <a:pt x="456252" y="321439"/>
                      </a:lnTo>
                      <a:lnTo>
                        <a:pt x="457075" y="321439"/>
                      </a:lnTo>
                      <a:lnTo>
                        <a:pt x="457486" y="321439"/>
                      </a:lnTo>
                      <a:lnTo>
                        <a:pt x="458308" y="321439"/>
                      </a:lnTo>
                      <a:lnTo>
                        <a:pt x="459131" y="321439"/>
                      </a:lnTo>
                      <a:lnTo>
                        <a:pt x="459542" y="321439"/>
                      </a:lnTo>
                      <a:lnTo>
                        <a:pt x="464888" y="315270"/>
                      </a:lnTo>
                      <a:lnTo>
                        <a:pt x="471468" y="309513"/>
                      </a:lnTo>
                      <a:lnTo>
                        <a:pt x="476814" y="303344"/>
                      </a:lnTo>
                      <a:lnTo>
                        <a:pt x="475580" y="303344"/>
                      </a:lnTo>
                      <a:close/>
                      <a:moveTo>
                        <a:pt x="496553" y="272090"/>
                      </a:moveTo>
                      <a:lnTo>
                        <a:pt x="494086" y="273735"/>
                      </a:lnTo>
                      <a:lnTo>
                        <a:pt x="492030" y="275791"/>
                      </a:lnTo>
                      <a:lnTo>
                        <a:pt x="489791" y="278350"/>
                      </a:lnTo>
                      <a:lnTo>
                        <a:pt x="489151" y="278670"/>
                      </a:lnTo>
                      <a:lnTo>
                        <a:pt x="489151" y="279081"/>
                      </a:lnTo>
                      <a:lnTo>
                        <a:pt x="489791" y="278350"/>
                      </a:lnTo>
                      <a:lnTo>
                        <a:pt x="490796" y="277847"/>
                      </a:lnTo>
                      <a:lnTo>
                        <a:pt x="492852" y="277436"/>
                      </a:lnTo>
                      <a:lnTo>
                        <a:pt x="494497" y="276202"/>
                      </a:lnTo>
                      <a:lnTo>
                        <a:pt x="495731" y="274557"/>
                      </a:lnTo>
                      <a:lnTo>
                        <a:pt x="496553" y="273735"/>
                      </a:lnTo>
                      <a:close/>
                      <a:moveTo>
                        <a:pt x="513003" y="259753"/>
                      </a:moveTo>
                      <a:lnTo>
                        <a:pt x="511358" y="260164"/>
                      </a:lnTo>
                      <a:lnTo>
                        <a:pt x="509713" y="261809"/>
                      </a:lnTo>
                      <a:lnTo>
                        <a:pt x="508068" y="263454"/>
                      </a:lnTo>
                      <a:lnTo>
                        <a:pt x="506423" y="265099"/>
                      </a:lnTo>
                      <a:lnTo>
                        <a:pt x="507657" y="265510"/>
                      </a:lnTo>
                      <a:lnTo>
                        <a:pt x="508068" y="265922"/>
                      </a:lnTo>
                      <a:lnTo>
                        <a:pt x="508479" y="266744"/>
                      </a:lnTo>
                      <a:lnTo>
                        <a:pt x="508068" y="267567"/>
                      </a:lnTo>
                      <a:lnTo>
                        <a:pt x="509713" y="266744"/>
                      </a:lnTo>
                      <a:lnTo>
                        <a:pt x="510124" y="265510"/>
                      </a:lnTo>
                      <a:lnTo>
                        <a:pt x="510947" y="263865"/>
                      </a:lnTo>
                      <a:lnTo>
                        <a:pt x="511358" y="262220"/>
                      </a:lnTo>
                      <a:lnTo>
                        <a:pt x="511769" y="260575"/>
                      </a:lnTo>
                      <a:close/>
                      <a:moveTo>
                        <a:pt x="654059" y="258518"/>
                      </a:moveTo>
                      <a:lnTo>
                        <a:pt x="654059" y="259752"/>
                      </a:lnTo>
                      <a:lnTo>
                        <a:pt x="653236" y="263864"/>
                      </a:lnTo>
                      <a:lnTo>
                        <a:pt x="652414" y="267566"/>
                      </a:lnTo>
                      <a:lnTo>
                        <a:pt x="650357" y="272500"/>
                      </a:lnTo>
                      <a:lnTo>
                        <a:pt x="653236" y="274556"/>
                      </a:lnTo>
                      <a:lnTo>
                        <a:pt x="657349" y="276201"/>
                      </a:lnTo>
                      <a:lnTo>
                        <a:pt x="661050" y="277024"/>
                      </a:lnTo>
                      <a:lnTo>
                        <a:pt x="666396" y="275790"/>
                      </a:lnTo>
                      <a:lnTo>
                        <a:pt x="666396" y="275379"/>
                      </a:lnTo>
                      <a:lnTo>
                        <a:pt x="666396" y="274556"/>
                      </a:lnTo>
                      <a:lnTo>
                        <a:pt x="666807" y="274145"/>
                      </a:lnTo>
                      <a:lnTo>
                        <a:pt x="666807" y="273734"/>
                      </a:lnTo>
                      <a:lnTo>
                        <a:pt x="667629" y="272911"/>
                      </a:lnTo>
                      <a:lnTo>
                        <a:pt x="667629" y="272500"/>
                      </a:lnTo>
                      <a:lnTo>
                        <a:pt x="667629" y="272089"/>
                      </a:lnTo>
                      <a:lnTo>
                        <a:pt x="664339" y="266743"/>
                      </a:lnTo>
                      <a:lnTo>
                        <a:pt x="661461" y="263042"/>
                      </a:lnTo>
                      <a:lnTo>
                        <a:pt x="658171" y="260575"/>
                      </a:lnTo>
                      <a:close/>
                      <a:moveTo>
                        <a:pt x="699294" y="214927"/>
                      </a:moveTo>
                      <a:lnTo>
                        <a:pt x="693949" y="215338"/>
                      </a:lnTo>
                      <a:lnTo>
                        <a:pt x="689014" y="217805"/>
                      </a:lnTo>
                      <a:lnTo>
                        <a:pt x="684079" y="221507"/>
                      </a:lnTo>
                      <a:lnTo>
                        <a:pt x="678733" y="226853"/>
                      </a:lnTo>
                      <a:lnTo>
                        <a:pt x="677499" y="226853"/>
                      </a:lnTo>
                      <a:lnTo>
                        <a:pt x="676676" y="226853"/>
                      </a:lnTo>
                      <a:lnTo>
                        <a:pt x="675443" y="226853"/>
                      </a:lnTo>
                      <a:lnTo>
                        <a:pt x="674620" y="226853"/>
                      </a:lnTo>
                      <a:lnTo>
                        <a:pt x="673798" y="226853"/>
                      </a:lnTo>
                      <a:lnTo>
                        <a:pt x="672975" y="226853"/>
                      </a:lnTo>
                      <a:lnTo>
                        <a:pt x="671741" y="226853"/>
                      </a:lnTo>
                      <a:lnTo>
                        <a:pt x="670508" y="226853"/>
                      </a:lnTo>
                      <a:lnTo>
                        <a:pt x="668863" y="230554"/>
                      </a:lnTo>
                      <a:lnTo>
                        <a:pt x="668451" y="233433"/>
                      </a:lnTo>
                      <a:lnTo>
                        <a:pt x="668451" y="236312"/>
                      </a:lnTo>
                      <a:lnTo>
                        <a:pt x="668451" y="238779"/>
                      </a:lnTo>
                      <a:lnTo>
                        <a:pt x="668451" y="240423"/>
                      </a:lnTo>
                      <a:lnTo>
                        <a:pt x="668040" y="241246"/>
                      </a:lnTo>
                      <a:lnTo>
                        <a:pt x="668040" y="242068"/>
                      </a:lnTo>
                      <a:lnTo>
                        <a:pt x="668040" y="242480"/>
                      </a:lnTo>
                      <a:lnTo>
                        <a:pt x="665984" y="244536"/>
                      </a:lnTo>
                      <a:lnTo>
                        <a:pt x="663105" y="246181"/>
                      </a:lnTo>
                      <a:lnTo>
                        <a:pt x="660638" y="247415"/>
                      </a:lnTo>
                      <a:lnTo>
                        <a:pt x="658171" y="249471"/>
                      </a:lnTo>
                      <a:lnTo>
                        <a:pt x="657348" y="252761"/>
                      </a:lnTo>
                      <a:lnTo>
                        <a:pt x="657348" y="253172"/>
                      </a:lnTo>
                      <a:lnTo>
                        <a:pt x="657760" y="254817"/>
                      </a:lnTo>
                      <a:lnTo>
                        <a:pt x="658993" y="256462"/>
                      </a:lnTo>
                      <a:lnTo>
                        <a:pt x="661461" y="258107"/>
                      </a:lnTo>
                      <a:lnTo>
                        <a:pt x="665984" y="258518"/>
                      </a:lnTo>
                      <a:lnTo>
                        <a:pt x="670096" y="257285"/>
                      </a:lnTo>
                      <a:lnTo>
                        <a:pt x="675031" y="256051"/>
                      </a:lnTo>
                      <a:lnTo>
                        <a:pt x="678733" y="254406"/>
                      </a:lnTo>
                      <a:lnTo>
                        <a:pt x="682434" y="252761"/>
                      </a:lnTo>
                      <a:lnTo>
                        <a:pt x="685312" y="251527"/>
                      </a:lnTo>
                      <a:lnTo>
                        <a:pt x="686957" y="251116"/>
                      </a:lnTo>
                      <a:lnTo>
                        <a:pt x="687369" y="251116"/>
                      </a:lnTo>
                      <a:lnTo>
                        <a:pt x="687780" y="250293"/>
                      </a:lnTo>
                      <a:lnTo>
                        <a:pt x="689425" y="250293"/>
                      </a:lnTo>
                      <a:lnTo>
                        <a:pt x="691070" y="249882"/>
                      </a:lnTo>
                      <a:lnTo>
                        <a:pt x="692715" y="249471"/>
                      </a:lnTo>
                      <a:lnTo>
                        <a:pt x="693126" y="249060"/>
                      </a:lnTo>
                      <a:lnTo>
                        <a:pt x="693949" y="247826"/>
                      </a:lnTo>
                      <a:lnTo>
                        <a:pt x="695593" y="246181"/>
                      </a:lnTo>
                      <a:lnTo>
                        <a:pt x="697649" y="242480"/>
                      </a:lnTo>
                      <a:lnTo>
                        <a:pt x="700939" y="237134"/>
                      </a:lnTo>
                      <a:lnTo>
                        <a:pt x="705052" y="230143"/>
                      </a:lnTo>
                      <a:lnTo>
                        <a:pt x="709987" y="223563"/>
                      </a:lnTo>
                      <a:lnTo>
                        <a:pt x="710398" y="223152"/>
                      </a:lnTo>
                      <a:lnTo>
                        <a:pt x="711220" y="222329"/>
                      </a:lnTo>
                      <a:lnTo>
                        <a:pt x="710398" y="220684"/>
                      </a:lnTo>
                      <a:lnTo>
                        <a:pt x="710398" y="219862"/>
                      </a:lnTo>
                      <a:lnTo>
                        <a:pt x="710398" y="218628"/>
                      </a:lnTo>
                      <a:lnTo>
                        <a:pt x="710398" y="218217"/>
                      </a:lnTo>
                      <a:lnTo>
                        <a:pt x="710398" y="216983"/>
                      </a:lnTo>
                      <a:lnTo>
                        <a:pt x="711220" y="216161"/>
                      </a:lnTo>
                      <a:lnTo>
                        <a:pt x="706697" y="215338"/>
                      </a:lnTo>
                      <a:lnTo>
                        <a:pt x="702995" y="214927"/>
                      </a:lnTo>
                      <a:close/>
                      <a:moveTo>
                        <a:pt x="749466" y="177093"/>
                      </a:moveTo>
                      <a:lnTo>
                        <a:pt x="743297" y="178738"/>
                      </a:lnTo>
                      <a:lnTo>
                        <a:pt x="737951" y="180383"/>
                      </a:lnTo>
                      <a:lnTo>
                        <a:pt x="737540" y="181205"/>
                      </a:lnTo>
                      <a:lnTo>
                        <a:pt x="736306" y="181205"/>
                      </a:lnTo>
                      <a:lnTo>
                        <a:pt x="734661" y="181205"/>
                      </a:lnTo>
                      <a:lnTo>
                        <a:pt x="732605" y="180383"/>
                      </a:lnTo>
                      <a:lnTo>
                        <a:pt x="728492" y="184084"/>
                      </a:lnTo>
                      <a:lnTo>
                        <a:pt x="725203" y="186551"/>
                      </a:lnTo>
                      <a:lnTo>
                        <a:pt x="721913" y="188196"/>
                      </a:lnTo>
                      <a:lnTo>
                        <a:pt x="717389" y="188608"/>
                      </a:lnTo>
                      <a:lnTo>
                        <a:pt x="716978" y="187374"/>
                      </a:lnTo>
                      <a:lnTo>
                        <a:pt x="716567" y="186551"/>
                      </a:lnTo>
                      <a:lnTo>
                        <a:pt x="716567" y="185729"/>
                      </a:lnTo>
                      <a:lnTo>
                        <a:pt x="716567" y="185318"/>
                      </a:lnTo>
                      <a:lnTo>
                        <a:pt x="716567" y="184906"/>
                      </a:lnTo>
                      <a:lnTo>
                        <a:pt x="716978" y="184084"/>
                      </a:lnTo>
                      <a:lnTo>
                        <a:pt x="718212" y="183673"/>
                      </a:lnTo>
                      <a:lnTo>
                        <a:pt x="718623" y="183673"/>
                      </a:lnTo>
                      <a:lnTo>
                        <a:pt x="719857" y="183673"/>
                      </a:lnTo>
                      <a:lnTo>
                        <a:pt x="720679" y="183673"/>
                      </a:lnTo>
                      <a:lnTo>
                        <a:pt x="721090" y="182850"/>
                      </a:lnTo>
                      <a:lnTo>
                        <a:pt x="720268" y="182850"/>
                      </a:lnTo>
                      <a:lnTo>
                        <a:pt x="719034" y="182028"/>
                      </a:lnTo>
                      <a:lnTo>
                        <a:pt x="718212" y="181616"/>
                      </a:lnTo>
                      <a:lnTo>
                        <a:pt x="716978" y="181205"/>
                      </a:lnTo>
                      <a:lnTo>
                        <a:pt x="715744" y="181205"/>
                      </a:lnTo>
                      <a:lnTo>
                        <a:pt x="714922" y="182850"/>
                      </a:lnTo>
                      <a:lnTo>
                        <a:pt x="713688" y="183673"/>
                      </a:lnTo>
                      <a:lnTo>
                        <a:pt x="712043" y="185318"/>
                      </a:lnTo>
                      <a:lnTo>
                        <a:pt x="711221" y="186963"/>
                      </a:lnTo>
                      <a:lnTo>
                        <a:pt x="712866" y="190253"/>
                      </a:lnTo>
                      <a:lnTo>
                        <a:pt x="714922" y="192720"/>
                      </a:lnTo>
                      <a:lnTo>
                        <a:pt x="717389" y="196833"/>
                      </a:lnTo>
                      <a:lnTo>
                        <a:pt x="716567" y="197655"/>
                      </a:lnTo>
                      <a:lnTo>
                        <a:pt x="715333" y="199300"/>
                      </a:lnTo>
                      <a:lnTo>
                        <a:pt x="714099" y="200534"/>
                      </a:lnTo>
                      <a:lnTo>
                        <a:pt x="713277" y="202179"/>
                      </a:lnTo>
                      <a:lnTo>
                        <a:pt x="715333" y="202590"/>
                      </a:lnTo>
                      <a:lnTo>
                        <a:pt x="716567" y="203824"/>
                      </a:lnTo>
                      <a:lnTo>
                        <a:pt x="716978" y="204646"/>
                      </a:lnTo>
                      <a:lnTo>
                        <a:pt x="717389" y="205880"/>
                      </a:lnTo>
                      <a:lnTo>
                        <a:pt x="716978" y="207936"/>
                      </a:lnTo>
                      <a:lnTo>
                        <a:pt x="715744" y="209992"/>
                      </a:lnTo>
                      <a:lnTo>
                        <a:pt x="716567" y="209992"/>
                      </a:lnTo>
                      <a:lnTo>
                        <a:pt x="716978" y="210815"/>
                      </a:lnTo>
                      <a:lnTo>
                        <a:pt x="717389" y="210815"/>
                      </a:lnTo>
                      <a:lnTo>
                        <a:pt x="718623" y="210815"/>
                      </a:lnTo>
                      <a:lnTo>
                        <a:pt x="720268" y="210815"/>
                      </a:lnTo>
                      <a:lnTo>
                        <a:pt x="721913" y="210815"/>
                      </a:lnTo>
                      <a:lnTo>
                        <a:pt x="720268" y="212871"/>
                      </a:lnTo>
                      <a:lnTo>
                        <a:pt x="718623" y="213693"/>
                      </a:lnTo>
                      <a:lnTo>
                        <a:pt x="717389" y="214927"/>
                      </a:lnTo>
                      <a:lnTo>
                        <a:pt x="716978" y="216161"/>
                      </a:lnTo>
                      <a:lnTo>
                        <a:pt x="716567" y="216572"/>
                      </a:lnTo>
                      <a:lnTo>
                        <a:pt x="716567" y="217806"/>
                      </a:lnTo>
                      <a:lnTo>
                        <a:pt x="715744" y="218217"/>
                      </a:lnTo>
                      <a:lnTo>
                        <a:pt x="715744" y="219451"/>
                      </a:lnTo>
                      <a:lnTo>
                        <a:pt x="717389" y="219451"/>
                      </a:lnTo>
                      <a:lnTo>
                        <a:pt x="719857" y="219451"/>
                      </a:lnTo>
                      <a:lnTo>
                        <a:pt x="721913" y="219451"/>
                      </a:lnTo>
                      <a:lnTo>
                        <a:pt x="723558" y="219451"/>
                      </a:lnTo>
                      <a:lnTo>
                        <a:pt x="725614" y="219451"/>
                      </a:lnTo>
                      <a:lnTo>
                        <a:pt x="727670" y="219451"/>
                      </a:lnTo>
                      <a:lnTo>
                        <a:pt x="729315" y="218628"/>
                      </a:lnTo>
                      <a:lnTo>
                        <a:pt x="731371" y="218628"/>
                      </a:lnTo>
                      <a:lnTo>
                        <a:pt x="732194" y="223974"/>
                      </a:lnTo>
                      <a:lnTo>
                        <a:pt x="733016" y="228909"/>
                      </a:lnTo>
                      <a:lnTo>
                        <a:pt x="732605" y="233844"/>
                      </a:lnTo>
                      <a:lnTo>
                        <a:pt x="727670" y="234256"/>
                      </a:lnTo>
                      <a:lnTo>
                        <a:pt x="723558" y="235901"/>
                      </a:lnTo>
                      <a:lnTo>
                        <a:pt x="718623" y="237546"/>
                      </a:lnTo>
                      <a:lnTo>
                        <a:pt x="718212" y="239191"/>
                      </a:lnTo>
                      <a:lnTo>
                        <a:pt x="717389" y="240835"/>
                      </a:lnTo>
                      <a:lnTo>
                        <a:pt x="716978" y="242480"/>
                      </a:lnTo>
                      <a:lnTo>
                        <a:pt x="715744" y="243303"/>
                      </a:lnTo>
                      <a:lnTo>
                        <a:pt x="714922" y="244948"/>
                      </a:lnTo>
                      <a:lnTo>
                        <a:pt x="709987" y="249882"/>
                      </a:lnTo>
                      <a:lnTo>
                        <a:pt x="705052" y="254817"/>
                      </a:lnTo>
                      <a:lnTo>
                        <a:pt x="711632" y="255229"/>
                      </a:lnTo>
                      <a:lnTo>
                        <a:pt x="716567" y="256051"/>
                      </a:lnTo>
                      <a:lnTo>
                        <a:pt x="719857" y="257285"/>
                      </a:lnTo>
                      <a:lnTo>
                        <a:pt x="721913" y="259752"/>
                      </a:lnTo>
                      <a:lnTo>
                        <a:pt x="721090" y="260575"/>
                      </a:lnTo>
                      <a:lnTo>
                        <a:pt x="720268" y="260575"/>
                      </a:lnTo>
                      <a:lnTo>
                        <a:pt x="719857" y="261397"/>
                      </a:lnTo>
                      <a:lnTo>
                        <a:pt x="718212" y="261397"/>
                      </a:lnTo>
                      <a:lnTo>
                        <a:pt x="715744" y="261397"/>
                      </a:lnTo>
                      <a:lnTo>
                        <a:pt x="713688" y="261397"/>
                      </a:lnTo>
                      <a:lnTo>
                        <a:pt x="712043" y="261397"/>
                      </a:lnTo>
                      <a:lnTo>
                        <a:pt x="710398" y="262220"/>
                      </a:lnTo>
                      <a:lnTo>
                        <a:pt x="708342" y="263865"/>
                      </a:lnTo>
                      <a:lnTo>
                        <a:pt x="705874" y="267155"/>
                      </a:lnTo>
                      <a:lnTo>
                        <a:pt x="702584" y="272090"/>
                      </a:lnTo>
                      <a:lnTo>
                        <a:pt x="720679" y="269211"/>
                      </a:lnTo>
                      <a:lnTo>
                        <a:pt x="737540" y="266744"/>
                      </a:lnTo>
                      <a:lnTo>
                        <a:pt x="753578" y="263865"/>
                      </a:lnTo>
                      <a:lnTo>
                        <a:pt x="769616" y="261397"/>
                      </a:lnTo>
                      <a:lnTo>
                        <a:pt x="768794" y="259752"/>
                      </a:lnTo>
                      <a:lnTo>
                        <a:pt x="768794" y="258107"/>
                      </a:lnTo>
                      <a:lnTo>
                        <a:pt x="769616" y="256462"/>
                      </a:lnTo>
                      <a:lnTo>
                        <a:pt x="772084" y="253172"/>
                      </a:lnTo>
                      <a:lnTo>
                        <a:pt x="774963" y="248237"/>
                      </a:lnTo>
                      <a:lnTo>
                        <a:pt x="775785" y="247415"/>
                      </a:lnTo>
                      <a:lnTo>
                        <a:pt x="776196" y="246181"/>
                      </a:lnTo>
                      <a:lnTo>
                        <a:pt x="776196" y="246181"/>
                      </a:lnTo>
                      <a:lnTo>
                        <a:pt x="776608" y="246181"/>
                      </a:lnTo>
                      <a:lnTo>
                        <a:pt x="777430" y="246181"/>
                      </a:lnTo>
                      <a:lnTo>
                        <a:pt x="777842" y="246181"/>
                      </a:lnTo>
                      <a:lnTo>
                        <a:pt x="778253" y="246181"/>
                      </a:lnTo>
                      <a:lnTo>
                        <a:pt x="779486" y="246181"/>
                      </a:lnTo>
                      <a:lnTo>
                        <a:pt x="779898" y="246181"/>
                      </a:lnTo>
                      <a:lnTo>
                        <a:pt x="780720" y="246181"/>
                      </a:lnTo>
                      <a:lnTo>
                        <a:pt x="781543" y="246181"/>
                      </a:lnTo>
                      <a:lnTo>
                        <a:pt x="781954" y="246181"/>
                      </a:lnTo>
                      <a:lnTo>
                        <a:pt x="782776" y="246181"/>
                      </a:lnTo>
                      <a:lnTo>
                        <a:pt x="783599" y="246181"/>
                      </a:lnTo>
                      <a:lnTo>
                        <a:pt x="783599" y="245770"/>
                      </a:lnTo>
                      <a:lnTo>
                        <a:pt x="783599" y="244947"/>
                      </a:lnTo>
                      <a:lnTo>
                        <a:pt x="783599" y="244536"/>
                      </a:lnTo>
                      <a:lnTo>
                        <a:pt x="784421" y="244125"/>
                      </a:lnTo>
                      <a:lnTo>
                        <a:pt x="784421" y="243302"/>
                      </a:lnTo>
                      <a:lnTo>
                        <a:pt x="784421" y="242891"/>
                      </a:lnTo>
                      <a:lnTo>
                        <a:pt x="784421" y="242480"/>
                      </a:lnTo>
                      <a:lnTo>
                        <a:pt x="784833" y="242480"/>
                      </a:lnTo>
                      <a:lnTo>
                        <a:pt x="784833" y="242068"/>
                      </a:lnTo>
                      <a:lnTo>
                        <a:pt x="784833" y="241246"/>
                      </a:lnTo>
                      <a:lnTo>
                        <a:pt x="784833" y="240835"/>
                      </a:lnTo>
                      <a:lnTo>
                        <a:pt x="785244" y="240423"/>
                      </a:lnTo>
                      <a:lnTo>
                        <a:pt x="785244" y="239601"/>
                      </a:lnTo>
                      <a:lnTo>
                        <a:pt x="785244" y="239190"/>
                      </a:lnTo>
                      <a:lnTo>
                        <a:pt x="785244" y="238779"/>
                      </a:lnTo>
                      <a:lnTo>
                        <a:pt x="786066" y="237956"/>
                      </a:lnTo>
                      <a:lnTo>
                        <a:pt x="784833" y="237956"/>
                      </a:lnTo>
                      <a:lnTo>
                        <a:pt x="784421" y="237956"/>
                      </a:lnTo>
                      <a:lnTo>
                        <a:pt x="783599" y="237956"/>
                      </a:lnTo>
                      <a:lnTo>
                        <a:pt x="782776" y="237956"/>
                      </a:lnTo>
                      <a:lnTo>
                        <a:pt x="781954" y="237956"/>
                      </a:lnTo>
                      <a:lnTo>
                        <a:pt x="781543" y="237956"/>
                      </a:lnTo>
                      <a:lnTo>
                        <a:pt x="780720" y="237956"/>
                      </a:lnTo>
                      <a:lnTo>
                        <a:pt x="779898" y="237956"/>
                      </a:lnTo>
                      <a:lnTo>
                        <a:pt x="779486" y="237956"/>
                      </a:lnTo>
                      <a:lnTo>
                        <a:pt x="779075" y="237956"/>
                      </a:lnTo>
                      <a:lnTo>
                        <a:pt x="777842" y="237956"/>
                      </a:lnTo>
                      <a:lnTo>
                        <a:pt x="777430" y="237956"/>
                      </a:lnTo>
                      <a:lnTo>
                        <a:pt x="776608" y="237956"/>
                      </a:lnTo>
                      <a:lnTo>
                        <a:pt x="775785" y="237956"/>
                      </a:lnTo>
                      <a:lnTo>
                        <a:pt x="774963" y="237956"/>
                      </a:lnTo>
                      <a:lnTo>
                        <a:pt x="774552" y="237956"/>
                      </a:lnTo>
                      <a:lnTo>
                        <a:pt x="774552" y="238779"/>
                      </a:lnTo>
                      <a:lnTo>
                        <a:pt x="774140" y="239190"/>
                      </a:lnTo>
                      <a:lnTo>
                        <a:pt x="774140" y="239601"/>
                      </a:lnTo>
                      <a:lnTo>
                        <a:pt x="774140" y="239602"/>
                      </a:lnTo>
                      <a:lnTo>
                        <a:pt x="772906" y="239602"/>
                      </a:lnTo>
                      <a:lnTo>
                        <a:pt x="772084" y="239602"/>
                      </a:lnTo>
                      <a:lnTo>
                        <a:pt x="770439" y="239602"/>
                      </a:lnTo>
                      <a:lnTo>
                        <a:pt x="769205" y="239602"/>
                      </a:lnTo>
                      <a:lnTo>
                        <a:pt x="767971" y="239602"/>
                      </a:lnTo>
                      <a:lnTo>
                        <a:pt x="766326" y="239602"/>
                      </a:lnTo>
                      <a:lnTo>
                        <a:pt x="765504" y="239602"/>
                      </a:lnTo>
                      <a:lnTo>
                        <a:pt x="764270" y="239602"/>
                      </a:lnTo>
                      <a:lnTo>
                        <a:pt x="764270" y="234256"/>
                      </a:lnTo>
                      <a:lnTo>
                        <a:pt x="763859" y="229321"/>
                      </a:lnTo>
                      <a:lnTo>
                        <a:pt x="760980" y="224797"/>
                      </a:lnTo>
                      <a:lnTo>
                        <a:pt x="757280" y="219451"/>
                      </a:lnTo>
                      <a:lnTo>
                        <a:pt x="753990" y="215338"/>
                      </a:lnTo>
                      <a:lnTo>
                        <a:pt x="752345" y="212460"/>
                      </a:lnTo>
                      <a:lnTo>
                        <a:pt x="751111" y="209581"/>
                      </a:lnTo>
                      <a:lnTo>
                        <a:pt x="749877" y="205880"/>
                      </a:lnTo>
                      <a:lnTo>
                        <a:pt x="748232" y="206291"/>
                      </a:lnTo>
                      <a:lnTo>
                        <a:pt x="746587" y="206291"/>
                      </a:lnTo>
                      <a:lnTo>
                        <a:pt x="745353" y="205880"/>
                      </a:lnTo>
                      <a:lnTo>
                        <a:pt x="744531" y="205058"/>
                      </a:lnTo>
                      <a:lnTo>
                        <a:pt x="743708" y="204646"/>
                      </a:lnTo>
                      <a:lnTo>
                        <a:pt x="743708" y="203824"/>
                      </a:lnTo>
                      <a:lnTo>
                        <a:pt x="743708" y="202179"/>
                      </a:lnTo>
                      <a:lnTo>
                        <a:pt x="744531" y="199711"/>
                      </a:lnTo>
                      <a:lnTo>
                        <a:pt x="749466" y="198066"/>
                      </a:lnTo>
                      <a:lnTo>
                        <a:pt x="752345" y="195599"/>
                      </a:lnTo>
                      <a:lnTo>
                        <a:pt x="755223" y="190664"/>
                      </a:lnTo>
                      <a:lnTo>
                        <a:pt x="749877" y="189019"/>
                      </a:lnTo>
                      <a:lnTo>
                        <a:pt x="746998" y="188196"/>
                      </a:lnTo>
                      <a:lnTo>
                        <a:pt x="744942" y="187374"/>
                      </a:lnTo>
                      <a:lnTo>
                        <a:pt x="743708" y="186551"/>
                      </a:lnTo>
                      <a:lnTo>
                        <a:pt x="743297" y="185318"/>
                      </a:lnTo>
                      <a:lnTo>
                        <a:pt x="743297" y="184906"/>
                      </a:lnTo>
                      <a:lnTo>
                        <a:pt x="743708" y="184906"/>
                      </a:lnTo>
                      <a:lnTo>
                        <a:pt x="744531" y="184084"/>
                      </a:lnTo>
                      <a:lnTo>
                        <a:pt x="744942" y="183673"/>
                      </a:lnTo>
                      <a:lnTo>
                        <a:pt x="745353" y="182850"/>
                      </a:lnTo>
                      <a:lnTo>
                        <a:pt x="746587" y="181205"/>
                      </a:lnTo>
                      <a:lnTo>
                        <a:pt x="747821" y="179560"/>
                      </a:lnTo>
                      <a:close/>
                      <a:moveTo>
                        <a:pt x="889287" y="79218"/>
                      </a:moveTo>
                      <a:lnTo>
                        <a:pt x="888876" y="79629"/>
                      </a:lnTo>
                      <a:lnTo>
                        <a:pt x="889287" y="80451"/>
                      </a:lnTo>
                      <a:lnTo>
                        <a:pt x="890520" y="80451"/>
                      </a:lnTo>
                      <a:lnTo>
                        <a:pt x="890931" y="79629"/>
                      </a:lnTo>
                      <a:lnTo>
                        <a:pt x="890931" y="79218"/>
                      </a:lnTo>
                      <a:lnTo>
                        <a:pt x="890520" y="79218"/>
                      </a:lnTo>
                      <a:close/>
                      <a:moveTo>
                        <a:pt x="983872" y="77572"/>
                      </a:moveTo>
                      <a:lnTo>
                        <a:pt x="974002" y="78395"/>
                      </a:lnTo>
                      <a:lnTo>
                        <a:pt x="963721" y="79217"/>
                      </a:lnTo>
                      <a:lnTo>
                        <a:pt x="953440" y="80862"/>
                      </a:lnTo>
                      <a:lnTo>
                        <a:pt x="943571" y="82507"/>
                      </a:lnTo>
                      <a:lnTo>
                        <a:pt x="935757" y="84152"/>
                      </a:lnTo>
                      <a:lnTo>
                        <a:pt x="927943" y="85797"/>
                      </a:lnTo>
                      <a:lnTo>
                        <a:pt x="922597" y="86620"/>
                      </a:lnTo>
                      <a:lnTo>
                        <a:pt x="919308" y="87853"/>
                      </a:lnTo>
                      <a:lnTo>
                        <a:pt x="918485" y="88265"/>
                      </a:lnTo>
                      <a:lnTo>
                        <a:pt x="916018" y="89087"/>
                      </a:lnTo>
                      <a:lnTo>
                        <a:pt x="913550" y="89910"/>
                      </a:lnTo>
                      <a:lnTo>
                        <a:pt x="911494" y="91143"/>
                      </a:lnTo>
                      <a:lnTo>
                        <a:pt x="911494" y="91555"/>
                      </a:lnTo>
                      <a:lnTo>
                        <a:pt x="911494" y="92377"/>
                      </a:lnTo>
                      <a:lnTo>
                        <a:pt x="911494" y="92788"/>
                      </a:lnTo>
                      <a:lnTo>
                        <a:pt x="911494" y="93200"/>
                      </a:lnTo>
                      <a:lnTo>
                        <a:pt x="911494" y="94022"/>
                      </a:lnTo>
                      <a:lnTo>
                        <a:pt x="911905" y="94022"/>
                      </a:lnTo>
                      <a:lnTo>
                        <a:pt x="912317" y="94022"/>
                      </a:lnTo>
                      <a:lnTo>
                        <a:pt x="913550" y="94433"/>
                      </a:lnTo>
                      <a:lnTo>
                        <a:pt x="914784" y="94845"/>
                      </a:lnTo>
                      <a:lnTo>
                        <a:pt x="916840" y="95256"/>
                      </a:lnTo>
                      <a:lnTo>
                        <a:pt x="908615" y="101836"/>
                      </a:lnTo>
                      <a:lnTo>
                        <a:pt x="902035" y="108004"/>
                      </a:lnTo>
                      <a:lnTo>
                        <a:pt x="896278" y="112528"/>
                      </a:lnTo>
                      <a:lnTo>
                        <a:pt x="890521" y="116229"/>
                      </a:lnTo>
                      <a:lnTo>
                        <a:pt x="885175" y="120341"/>
                      </a:lnTo>
                      <a:lnTo>
                        <a:pt x="879006" y="124042"/>
                      </a:lnTo>
                      <a:lnTo>
                        <a:pt x="872015" y="127332"/>
                      </a:lnTo>
                      <a:lnTo>
                        <a:pt x="863790" y="131034"/>
                      </a:lnTo>
                      <a:lnTo>
                        <a:pt x="854332" y="135146"/>
                      </a:lnTo>
                      <a:lnTo>
                        <a:pt x="842817" y="140081"/>
                      </a:lnTo>
                      <a:lnTo>
                        <a:pt x="828835" y="145838"/>
                      </a:lnTo>
                      <a:lnTo>
                        <a:pt x="827190" y="153240"/>
                      </a:lnTo>
                      <a:lnTo>
                        <a:pt x="826778" y="158998"/>
                      </a:lnTo>
                      <a:lnTo>
                        <a:pt x="826367" y="164755"/>
                      </a:lnTo>
                      <a:lnTo>
                        <a:pt x="826778" y="171335"/>
                      </a:lnTo>
                      <a:lnTo>
                        <a:pt x="828423" y="179971"/>
                      </a:lnTo>
                      <a:lnTo>
                        <a:pt x="836648" y="181205"/>
                      </a:lnTo>
                      <a:lnTo>
                        <a:pt x="845284" y="179971"/>
                      </a:lnTo>
                      <a:lnTo>
                        <a:pt x="853098" y="177915"/>
                      </a:lnTo>
                      <a:lnTo>
                        <a:pt x="861323" y="175447"/>
                      </a:lnTo>
                      <a:lnTo>
                        <a:pt x="869547" y="174214"/>
                      </a:lnTo>
                      <a:lnTo>
                        <a:pt x="878184" y="174214"/>
                      </a:lnTo>
                      <a:lnTo>
                        <a:pt x="881885" y="182850"/>
                      </a:lnTo>
                      <a:lnTo>
                        <a:pt x="885997" y="191075"/>
                      </a:lnTo>
                      <a:lnTo>
                        <a:pt x="889698" y="199300"/>
                      </a:lnTo>
                      <a:lnTo>
                        <a:pt x="887642" y="201356"/>
                      </a:lnTo>
                      <a:lnTo>
                        <a:pt x="885175" y="203823"/>
                      </a:lnTo>
                      <a:lnTo>
                        <a:pt x="882707" y="205880"/>
                      </a:lnTo>
                      <a:lnTo>
                        <a:pt x="878184" y="205057"/>
                      </a:lnTo>
                      <a:lnTo>
                        <a:pt x="873660" y="204646"/>
                      </a:lnTo>
                      <a:lnTo>
                        <a:pt x="870370" y="196832"/>
                      </a:lnTo>
                      <a:lnTo>
                        <a:pt x="866257" y="188196"/>
                      </a:lnTo>
                      <a:lnTo>
                        <a:pt x="859678" y="190252"/>
                      </a:lnTo>
                      <a:lnTo>
                        <a:pt x="853098" y="193542"/>
                      </a:lnTo>
                      <a:lnTo>
                        <a:pt x="847341" y="197243"/>
                      </a:lnTo>
                      <a:lnTo>
                        <a:pt x="847341" y="198066"/>
                      </a:lnTo>
                      <a:lnTo>
                        <a:pt x="847341" y="199300"/>
                      </a:lnTo>
                      <a:lnTo>
                        <a:pt x="847341" y="200945"/>
                      </a:lnTo>
                      <a:lnTo>
                        <a:pt x="847752" y="203823"/>
                      </a:lnTo>
                      <a:lnTo>
                        <a:pt x="848574" y="207935"/>
                      </a:lnTo>
                      <a:lnTo>
                        <a:pt x="849397" y="214515"/>
                      </a:lnTo>
                      <a:lnTo>
                        <a:pt x="851042" y="222329"/>
                      </a:lnTo>
                      <a:lnTo>
                        <a:pt x="849397" y="225208"/>
                      </a:lnTo>
                      <a:lnTo>
                        <a:pt x="847752" y="227675"/>
                      </a:lnTo>
                      <a:lnTo>
                        <a:pt x="846107" y="230143"/>
                      </a:lnTo>
                      <a:lnTo>
                        <a:pt x="845696" y="230143"/>
                      </a:lnTo>
                      <a:lnTo>
                        <a:pt x="845284" y="230554"/>
                      </a:lnTo>
                      <a:lnTo>
                        <a:pt x="844051" y="230554"/>
                      </a:lnTo>
                      <a:lnTo>
                        <a:pt x="842817" y="230965"/>
                      </a:lnTo>
                      <a:lnTo>
                        <a:pt x="840761" y="232199"/>
                      </a:lnTo>
                      <a:lnTo>
                        <a:pt x="838293" y="233844"/>
                      </a:lnTo>
                      <a:lnTo>
                        <a:pt x="834181" y="235489"/>
                      </a:lnTo>
                      <a:lnTo>
                        <a:pt x="829657" y="237956"/>
                      </a:lnTo>
                      <a:lnTo>
                        <a:pt x="823078" y="241246"/>
                      </a:lnTo>
                      <a:lnTo>
                        <a:pt x="815675" y="245769"/>
                      </a:lnTo>
                      <a:lnTo>
                        <a:pt x="806217" y="250293"/>
                      </a:lnTo>
                      <a:lnTo>
                        <a:pt x="795113" y="256462"/>
                      </a:lnTo>
                      <a:lnTo>
                        <a:pt x="781542" y="263864"/>
                      </a:lnTo>
                      <a:lnTo>
                        <a:pt x="765915" y="272089"/>
                      </a:lnTo>
                      <a:lnTo>
                        <a:pt x="748232" y="281547"/>
                      </a:lnTo>
                      <a:lnTo>
                        <a:pt x="742886" y="280725"/>
                      </a:lnTo>
                      <a:lnTo>
                        <a:pt x="736717" y="280725"/>
                      </a:lnTo>
                      <a:lnTo>
                        <a:pt x="731371" y="281136"/>
                      </a:lnTo>
                      <a:lnTo>
                        <a:pt x="731371" y="284015"/>
                      </a:lnTo>
                      <a:lnTo>
                        <a:pt x="732193" y="286482"/>
                      </a:lnTo>
                      <a:lnTo>
                        <a:pt x="732193" y="289361"/>
                      </a:lnTo>
                      <a:lnTo>
                        <a:pt x="721090" y="289772"/>
                      </a:lnTo>
                      <a:lnTo>
                        <a:pt x="709986" y="291006"/>
                      </a:lnTo>
                      <a:lnTo>
                        <a:pt x="699294" y="293062"/>
                      </a:lnTo>
                      <a:lnTo>
                        <a:pt x="699705" y="297997"/>
                      </a:lnTo>
                      <a:lnTo>
                        <a:pt x="700939" y="302110"/>
                      </a:lnTo>
                      <a:lnTo>
                        <a:pt x="709986" y="305399"/>
                      </a:lnTo>
                      <a:lnTo>
                        <a:pt x="719856" y="308278"/>
                      </a:lnTo>
                      <a:lnTo>
                        <a:pt x="723558" y="319381"/>
                      </a:lnTo>
                      <a:lnTo>
                        <a:pt x="726025" y="328018"/>
                      </a:lnTo>
                      <a:lnTo>
                        <a:pt x="727258" y="334598"/>
                      </a:lnTo>
                      <a:lnTo>
                        <a:pt x="727670" y="339943"/>
                      </a:lnTo>
                      <a:lnTo>
                        <a:pt x="726848" y="344878"/>
                      </a:lnTo>
                      <a:lnTo>
                        <a:pt x="725203" y="348991"/>
                      </a:lnTo>
                      <a:lnTo>
                        <a:pt x="721090" y="353926"/>
                      </a:lnTo>
                      <a:lnTo>
                        <a:pt x="716978" y="360506"/>
                      </a:lnTo>
                      <a:lnTo>
                        <a:pt x="699705" y="360917"/>
                      </a:lnTo>
                      <a:lnTo>
                        <a:pt x="685723" y="360917"/>
                      </a:lnTo>
                      <a:lnTo>
                        <a:pt x="674620" y="360506"/>
                      </a:lnTo>
                      <a:lnTo>
                        <a:pt x="665984" y="359683"/>
                      </a:lnTo>
                      <a:lnTo>
                        <a:pt x="659404" y="358861"/>
                      </a:lnTo>
                      <a:lnTo>
                        <a:pt x="654469" y="357627"/>
                      </a:lnTo>
                      <a:lnTo>
                        <a:pt x="651179" y="357216"/>
                      </a:lnTo>
                      <a:lnTo>
                        <a:pt x="649123" y="355982"/>
                      </a:lnTo>
                      <a:lnTo>
                        <a:pt x="640898" y="360917"/>
                      </a:lnTo>
                      <a:lnTo>
                        <a:pt x="632262" y="364618"/>
                      </a:lnTo>
                      <a:lnTo>
                        <a:pt x="631439" y="372843"/>
                      </a:lnTo>
                      <a:lnTo>
                        <a:pt x="631028" y="379011"/>
                      </a:lnTo>
                      <a:lnTo>
                        <a:pt x="631028" y="384357"/>
                      </a:lnTo>
                      <a:lnTo>
                        <a:pt x="631851" y="389292"/>
                      </a:lnTo>
                      <a:lnTo>
                        <a:pt x="633084" y="395872"/>
                      </a:lnTo>
                      <a:lnTo>
                        <a:pt x="632262" y="395872"/>
                      </a:lnTo>
                      <a:lnTo>
                        <a:pt x="631851" y="395872"/>
                      </a:lnTo>
                      <a:lnTo>
                        <a:pt x="631439" y="395872"/>
                      </a:lnTo>
                      <a:lnTo>
                        <a:pt x="630206" y="395872"/>
                      </a:lnTo>
                      <a:lnTo>
                        <a:pt x="629794" y="395872"/>
                      </a:lnTo>
                      <a:lnTo>
                        <a:pt x="629384" y="395872"/>
                      </a:lnTo>
                      <a:lnTo>
                        <a:pt x="628561" y="395872"/>
                      </a:lnTo>
                      <a:lnTo>
                        <a:pt x="627739" y="395872"/>
                      </a:lnTo>
                      <a:lnTo>
                        <a:pt x="627739" y="397517"/>
                      </a:lnTo>
                      <a:lnTo>
                        <a:pt x="626916" y="398340"/>
                      </a:lnTo>
                      <a:lnTo>
                        <a:pt x="626505" y="400807"/>
                      </a:lnTo>
                      <a:lnTo>
                        <a:pt x="625271" y="402863"/>
                      </a:lnTo>
                      <a:lnTo>
                        <a:pt x="623626" y="406564"/>
                      </a:lnTo>
                      <a:lnTo>
                        <a:pt x="621159" y="411910"/>
                      </a:lnTo>
                      <a:lnTo>
                        <a:pt x="617869" y="418902"/>
                      </a:lnTo>
                      <a:lnTo>
                        <a:pt x="613756" y="427949"/>
                      </a:lnTo>
                      <a:lnTo>
                        <a:pt x="616224" y="434528"/>
                      </a:lnTo>
                      <a:lnTo>
                        <a:pt x="617458" y="439463"/>
                      </a:lnTo>
                      <a:lnTo>
                        <a:pt x="617458" y="444398"/>
                      </a:lnTo>
                      <a:lnTo>
                        <a:pt x="616635" y="448511"/>
                      </a:lnTo>
                      <a:lnTo>
                        <a:pt x="615813" y="453857"/>
                      </a:lnTo>
                      <a:lnTo>
                        <a:pt x="619103" y="453857"/>
                      </a:lnTo>
                      <a:lnTo>
                        <a:pt x="622392" y="453446"/>
                      </a:lnTo>
                      <a:lnTo>
                        <a:pt x="626094" y="453446"/>
                      </a:lnTo>
                      <a:lnTo>
                        <a:pt x="629384" y="453446"/>
                      </a:lnTo>
                      <a:lnTo>
                        <a:pt x="632262" y="453446"/>
                      </a:lnTo>
                      <a:lnTo>
                        <a:pt x="636374" y="453446"/>
                      </a:lnTo>
                      <a:lnTo>
                        <a:pt x="639253" y="453035"/>
                      </a:lnTo>
                      <a:lnTo>
                        <a:pt x="640076" y="453035"/>
                      </a:lnTo>
                      <a:lnTo>
                        <a:pt x="640487" y="453446"/>
                      </a:lnTo>
                      <a:lnTo>
                        <a:pt x="640898" y="453446"/>
                      </a:lnTo>
                      <a:lnTo>
                        <a:pt x="642132" y="453857"/>
                      </a:lnTo>
                      <a:lnTo>
                        <a:pt x="642543" y="455091"/>
                      </a:lnTo>
                      <a:lnTo>
                        <a:pt x="643777" y="456325"/>
                      </a:lnTo>
                      <a:lnTo>
                        <a:pt x="645422" y="457558"/>
                      </a:lnTo>
                      <a:lnTo>
                        <a:pt x="645011" y="463316"/>
                      </a:lnTo>
                      <a:lnTo>
                        <a:pt x="643366" y="470718"/>
                      </a:lnTo>
                      <a:lnTo>
                        <a:pt x="640487" y="480176"/>
                      </a:lnTo>
                      <a:lnTo>
                        <a:pt x="635552" y="491280"/>
                      </a:lnTo>
                      <a:lnTo>
                        <a:pt x="629384" y="504028"/>
                      </a:lnTo>
                      <a:lnTo>
                        <a:pt x="621570" y="518011"/>
                      </a:lnTo>
                      <a:lnTo>
                        <a:pt x="612111" y="532404"/>
                      </a:lnTo>
                      <a:lnTo>
                        <a:pt x="600185" y="548031"/>
                      </a:lnTo>
                      <a:lnTo>
                        <a:pt x="586615" y="564892"/>
                      </a:lnTo>
                      <a:lnTo>
                        <a:pt x="571398" y="581753"/>
                      </a:lnTo>
                      <a:lnTo>
                        <a:pt x="553715" y="598202"/>
                      </a:lnTo>
                      <a:lnTo>
                        <a:pt x="553304" y="598202"/>
                      </a:lnTo>
                      <a:lnTo>
                        <a:pt x="552070" y="598202"/>
                      </a:lnTo>
                      <a:lnTo>
                        <a:pt x="551248" y="598202"/>
                      </a:lnTo>
                      <a:lnTo>
                        <a:pt x="550425" y="598202"/>
                      </a:lnTo>
                      <a:lnTo>
                        <a:pt x="549603" y="598202"/>
                      </a:lnTo>
                      <a:lnTo>
                        <a:pt x="548369" y="598202"/>
                      </a:lnTo>
                      <a:lnTo>
                        <a:pt x="547547" y="598202"/>
                      </a:lnTo>
                      <a:lnTo>
                        <a:pt x="546724" y="598202"/>
                      </a:lnTo>
                      <a:lnTo>
                        <a:pt x="540555" y="605604"/>
                      </a:lnTo>
                      <a:lnTo>
                        <a:pt x="533153" y="615063"/>
                      </a:lnTo>
                      <a:lnTo>
                        <a:pt x="525751" y="625344"/>
                      </a:lnTo>
                      <a:lnTo>
                        <a:pt x="518349" y="636447"/>
                      </a:lnTo>
                      <a:lnTo>
                        <a:pt x="510946" y="648785"/>
                      </a:lnTo>
                      <a:lnTo>
                        <a:pt x="503544" y="661944"/>
                      </a:lnTo>
                      <a:lnTo>
                        <a:pt x="497376" y="674693"/>
                      </a:lnTo>
                      <a:lnTo>
                        <a:pt x="492029" y="687441"/>
                      </a:lnTo>
                      <a:lnTo>
                        <a:pt x="488328" y="701012"/>
                      </a:lnTo>
                      <a:lnTo>
                        <a:pt x="485861" y="713350"/>
                      </a:lnTo>
                      <a:lnTo>
                        <a:pt x="485861" y="725686"/>
                      </a:lnTo>
                      <a:lnTo>
                        <a:pt x="488328" y="737201"/>
                      </a:lnTo>
                      <a:lnTo>
                        <a:pt x="488328" y="740491"/>
                      </a:lnTo>
                      <a:lnTo>
                        <a:pt x="487506" y="742959"/>
                      </a:lnTo>
                      <a:lnTo>
                        <a:pt x="487506" y="746249"/>
                      </a:lnTo>
                      <a:lnTo>
                        <a:pt x="487506" y="749539"/>
                      </a:lnTo>
                      <a:lnTo>
                        <a:pt x="487094" y="752417"/>
                      </a:lnTo>
                      <a:lnTo>
                        <a:pt x="487094" y="755296"/>
                      </a:lnTo>
                      <a:lnTo>
                        <a:pt x="487094" y="758586"/>
                      </a:lnTo>
                      <a:lnTo>
                        <a:pt x="487094" y="759408"/>
                      </a:lnTo>
                      <a:lnTo>
                        <a:pt x="487506" y="760642"/>
                      </a:lnTo>
                      <a:lnTo>
                        <a:pt x="488739" y="763109"/>
                      </a:lnTo>
                      <a:lnTo>
                        <a:pt x="490796" y="767222"/>
                      </a:lnTo>
                      <a:lnTo>
                        <a:pt x="490796" y="791074"/>
                      </a:lnTo>
                      <a:lnTo>
                        <a:pt x="488739" y="814515"/>
                      </a:lnTo>
                      <a:lnTo>
                        <a:pt x="485038" y="837955"/>
                      </a:lnTo>
                      <a:lnTo>
                        <a:pt x="480926" y="860984"/>
                      </a:lnTo>
                      <a:lnTo>
                        <a:pt x="478458" y="884837"/>
                      </a:lnTo>
                      <a:lnTo>
                        <a:pt x="487506" y="891005"/>
                      </a:lnTo>
                      <a:lnTo>
                        <a:pt x="496142" y="899230"/>
                      </a:lnTo>
                      <a:lnTo>
                        <a:pt x="504366" y="908277"/>
                      </a:lnTo>
                      <a:lnTo>
                        <a:pt x="512180" y="918558"/>
                      </a:lnTo>
                      <a:lnTo>
                        <a:pt x="520405" y="929250"/>
                      </a:lnTo>
                      <a:lnTo>
                        <a:pt x="527807" y="939943"/>
                      </a:lnTo>
                      <a:lnTo>
                        <a:pt x="536032" y="951457"/>
                      </a:lnTo>
                      <a:lnTo>
                        <a:pt x="543434" y="962150"/>
                      </a:lnTo>
                      <a:lnTo>
                        <a:pt x="551248" y="972842"/>
                      </a:lnTo>
                      <a:lnTo>
                        <a:pt x="559062" y="982712"/>
                      </a:lnTo>
                      <a:lnTo>
                        <a:pt x="567697" y="991759"/>
                      </a:lnTo>
                      <a:lnTo>
                        <a:pt x="576333" y="999984"/>
                      </a:lnTo>
                      <a:lnTo>
                        <a:pt x="584970" y="1006975"/>
                      </a:lnTo>
                      <a:lnTo>
                        <a:pt x="594839" y="1011910"/>
                      </a:lnTo>
                      <a:lnTo>
                        <a:pt x="605120" y="1015611"/>
                      </a:lnTo>
                      <a:lnTo>
                        <a:pt x="615813" y="1016433"/>
                      </a:lnTo>
                      <a:lnTo>
                        <a:pt x="627739" y="1015611"/>
                      </a:lnTo>
                      <a:lnTo>
                        <a:pt x="640076" y="1011910"/>
                      </a:lnTo>
                      <a:lnTo>
                        <a:pt x="652824" y="1005741"/>
                      </a:lnTo>
                      <a:lnTo>
                        <a:pt x="654058" y="1007797"/>
                      </a:lnTo>
                      <a:lnTo>
                        <a:pt x="655703" y="1010265"/>
                      </a:lnTo>
                      <a:lnTo>
                        <a:pt x="656525" y="1012321"/>
                      </a:lnTo>
                      <a:lnTo>
                        <a:pt x="664339" y="1013966"/>
                      </a:lnTo>
                      <a:lnTo>
                        <a:pt x="671330" y="1014789"/>
                      </a:lnTo>
                      <a:lnTo>
                        <a:pt x="677499" y="1014789"/>
                      </a:lnTo>
                      <a:lnTo>
                        <a:pt x="683667" y="1013966"/>
                      </a:lnTo>
                      <a:lnTo>
                        <a:pt x="689425" y="1011910"/>
                      </a:lnTo>
                      <a:lnTo>
                        <a:pt x="696415" y="1007797"/>
                      </a:lnTo>
                      <a:lnTo>
                        <a:pt x="704229" y="1003685"/>
                      </a:lnTo>
                      <a:lnTo>
                        <a:pt x="713688" y="997516"/>
                      </a:lnTo>
                      <a:lnTo>
                        <a:pt x="725203" y="990114"/>
                      </a:lnTo>
                      <a:lnTo>
                        <a:pt x="727258" y="990114"/>
                      </a:lnTo>
                      <a:lnTo>
                        <a:pt x="729315" y="990114"/>
                      </a:lnTo>
                      <a:lnTo>
                        <a:pt x="732193" y="990114"/>
                      </a:lnTo>
                      <a:lnTo>
                        <a:pt x="734249" y="990114"/>
                      </a:lnTo>
                      <a:lnTo>
                        <a:pt x="736306" y="990114"/>
                      </a:lnTo>
                      <a:lnTo>
                        <a:pt x="739184" y="990114"/>
                      </a:lnTo>
                      <a:lnTo>
                        <a:pt x="741241" y="990114"/>
                      </a:lnTo>
                      <a:lnTo>
                        <a:pt x="741652" y="990114"/>
                      </a:lnTo>
                      <a:lnTo>
                        <a:pt x="742474" y="989703"/>
                      </a:lnTo>
                      <a:lnTo>
                        <a:pt x="742886" y="989291"/>
                      </a:lnTo>
                      <a:lnTo>
                        <a:pt x="743297" y="988058"/>
                      </a:lnTo>
                      <a:lnTo>
                        <a:pt x="743708" y="986824"/>
                      </a:lnTo>
                      <a:lnTo>
                        <a:pt x="744942" y="984768"/>
                      </a:lnTo>
                      <a:lnTo>
                        <a:pt x="749466" y="984356"/>
                      </a:lnTo>
                      <a:lnTo>
                        <a:pt x="753167" y="983534"/>
                      </a:lnTo>
                      <a:lnTo>
                        <a:pt x="755634" y="984356"/>
                      </a:lnTo>
                      <a:lnTo>
                        <a:pt x="758924" y="985179"/>
                      </a:lnTo>
                      <a:lnTo>
                        <a:pt x="762214" y="987646"/>
                      </a:lnTo>
                      <a:lnTo>
                        <a:pt x="765504" y="990525"/>
                      </a:lnTo>
                      <a:lnTo>
                        <a:pt x="769205" y="995460"/>
                      </a:lnTo>
                      <a:lnTo>
                        <a:pt x="774140" y="1002040"/>
                      </a:lnTo>
                      <a:lnTo>
                        <a:pt x="779486" y="1010676"/>
                      </a:lnTo>
                      <a:lnTo>
                        <a:pt x="786888" y="1021368"/>
                      </a:lnTo>
                      <a:lnTo>
                        <a:pt x="793879" y="1021368"/>
                      </a:lnTo>
                      <a:lnTo>
                        <a:pt x="800870" y="1020134"/>
                      </a:lnTo>
                      <a:lnTo>
                        <a:pt x="808684" y="1018901"/>
                      </a:lnTo>
                      <a:lnTo>
                        <a:pt x="815675" y="1017667"/>
                      </a:lnTo>
                      <a:lnTo>
                        <a:pt x="823078" y="1017667"/>
                      </a:lnTo>
                      <a:lnTo>
                        <a:pt x="830068" y="1020134"/>
                      </a:lnTo>
                      <a:lnTo>
                        <a:pt x="831302" y="1025892"/>
                      </a:lnTo>
                      <a:lnTo>
                        <a:pt x="831302" y="1032060"/>
                      </a:lnTo>
                      <a:lnTo>
                        <a:pt x="830068" y="1038229"/>
                      </a:lnTo>
                      <a:lnTo>
                        <a:pt x="836648" y="1038229"/>
                      </a:lnTo>
                      <a:lnTo>
                        <a:pt x="841172" y="1038640"/>
                      </a:lnTo>
                      <a:lnTo>
                        <a:pt x="844462" y="1040697"/>
                      </a:lnTo>
                      <a:lnTo>
                        <a:pt x="847341" y="1043575"/>
                      </a:lnTo>
                      <a:lnTo>
                        <a:pt x="849397" y="1047687"/>
                      </a:lnTo>
                      <a:lnTo>
                        <a:pt x="847341" y="1048921"/>
                      </a:lnTo>
                      <a:lnTo>
                        <a:pt x="845284" y="1049743"/>
                      </a:lnTo>
                      <a:lnTo>
                        <a:pt x="842406" y="1050977"/>
                      </a:lnTo>
                      <a:lnTo>
                        <a:pt x="841994" y="1062492"/>
                      </a:lnTo>
                      <a:lnTo>
                        <a:pt x="839938" y="1073596"/>
                      </a:lnTo>
                      <a:lnTo>
                        <a:pt x="836648" y="1084288"/>
                      </a:lnTo>
                      <a:lnTo>
                        <a:pt x="833770" y="1094980"/>
                      </a:lnTo>
                      <a:lnTo>
                        <a:pt x="832947" y="1106495"/>
                      </a:lnTo>
                      <a:lnTo>
                        <a:pt x="833770" y="1118421"/>
                      </a:lnTo>
                      <a:lnTo>
                        <a:pt x="839938" y="1134870"/>
                      </a:lnTo>
                      <a:lnTo>
                        <a:pt x="847341" y="1150086"/>
                      </a:lnTo>
                      <a:lnTo>
                        <a:pt x="855977" y="1165302"/>
                      </a:lnTo>
                      <a:lnTo>
                        <a:pt x="865435" y="1179695"/>
                      </a:lnTo>
                      <a:lnTo>
                        <a:pt x="874894" y="1194089"/>
                      </a:lnTo>
                      <a:lnTo>
                        <a:pt x="883530" y="1209305"/>
                      </a:lnTo>
                      <a:lnTo>
                        <a:pt x="890521" y="1224932"/>
                      </a:lnTo>
                      <a:lnTo>
                        <a:pt x="894633" y="1240148"/>
                      </a:lnTo>
                      <a:lnTo>
                        <a:pt x="897512" y="1254952"/>
                      </a:lnTo>
                      <a:lnTo>
                        <a:pt x="899979" y="1270168"/>
                      </a:lnTo>
                      <a:lnTo>
                        <a:pt x="903680" y="1285384"/>
                      </a:lnTo>
                      <a:lnTo>
                        <a:pt x="894222" y="1304712"/>
                      </a:lnTo>
                      <a:lnTo>
                        <a:pt x="886409" y="1322807"/>
                      </a:lnTo>
                      <a:lnTo>
                        <a:pt x="881885" y="1340079"/>
                      </a:lnTo>
                      <a:lnTo>
                        <a:pt x="878595" y="1356117"/>
                      </a:lnTo>
                      <a:lnTo>
                        <a:pt x="877361" y="1370922"/>
                      </a:lnTo>
                      <a:lnTo>
                        <a:pt x="879006" y="1384904"/>
                      </a:lnTo>
                      <a:lnTo>
                        <a:pt x="882296" y="1397242"/>
                      </a:lnTo>
                      <a:lnTo>
                        <a:pt x="888054" y="1408345"/>
                      </a:lnTo>
                      <a:lnTo>
                        <a:pt x="890932" y="1414513"/>
                      </a:lnTo>
                      <a:lnTo>
                        <a:pt x="894633" y="1422327"/>
                      </a:lnTo>
                      <a:lnTo>
                        <a:pt x="899157" y="1432197"/>
                      </a:lnTo>
                      <a:lnTo>
                        <a:pt x="903269" y="1444123"/>
                      </a:lnTo>
                      <a:lnTo>
                        <a:pt x="907793" y="1456871"/>
                      </a:lnTo>
                      <a:lnTo>
                        <a:pt x="912317" y="1470853"/>
                      </a:lnTo>
                      <a:lnTo>
                        <a:pt x="916840" y="1484836"/>
                      </a:lnTo>
                      <a:lnTo>
                        <a:pt x="920952" y="1499640"/>
                      </a:lnTo>
                      <a:lnTo>
                        <a:pt x="925476" y="1514034"/>
                      </a:lnTo>
                      <a:lnTo>
                        <a:pt x="929177" y="1528016"/>
                      </a:lnTo>
                      <a:lnTo>
                        <a:pt x="932878" y="1540764"/>
                      </a:lnTo>
                      <a:lnTo>
                        <a:pt x="935757" y="1552690"/>
                      </a:lnTo>
                      <a:lnTo>
                        <a:pt x="937813" y="1563383"/>
                      </a:lnTo>
                      <a:lnTo>
                        <a:pt x="938636" y="1572018"/>
                      </a:lnTo>
                      <a:lnTo>
                        <a:pt x="939458" y="1578598"/>
                      </a:lnTo>
                      <a:lnTo>
                        <a:pt x="938636" y="1582299"/>
                      </a:lnTo>
                      <a:lnTo>
                        <a:pt x="941515" y="1589291"/>
                      </a:lnTo>
                      <a:lnTo>
                        <a:pt x="944804" y="1596693"/>
                      </a:lnTo>
                      <a:lnTo>
                        <a:pt x="957141" y="1599571"/>
                      </a:lnTo>
                      <a:lnTo>
                        <a:pt x="970713" y="1599571"/>
                      </a:lnTo>
                      <a:lnTo>
                        <a:pt x="984695" y="1597515"/>
                      </a:lnTo>
                      <a:lnTo>
                        <a:pt x="999499" y="1592992"/>
                      </a:lnTo>
                      <a:lnTo>
                        <a:pt x="1014304" y="1587646"/>
                      </a:lnTo>
                      <a:lnTo>
                        <a:pt x="1028697" y="1580243"/>
                      </a:lnTo>
                      <a:lnTo>
                        <a:pt x="1042268" y="1571196"/>
                      </a:lnTo>
                      <a:lnTo>
                        <a:pt x="1055016" y="1560915"/>
                      </a:lnTo>
                      <a:lnTo>
                        <a:pt x="1066531" y="1549400"/>
                      </a:lnTo>
                      <a:lnTo>
                        <a:pt x="1075990" y="1537474"/>
                      </a:lnTo>
                      <a:lnTo>
                        <a:pt x="1082981" y="1524726"/>
                      </a:lnTo>
                      <a:lnTo>
                        <a:pt x="1088738" y="1511155"/>
                      </a:lnTo>
                      <a:lnTo>
                        <a:pt x="1090794" y="1497173"/>
                      </a:lnTo>
                      <a:lnTo>
                        <a:pt x="1101487" y="1489359"/>
                      </a:lnTo>
                      <a:lnTo>
                        <a:pt x="1110123" y="1482368"/>
                      </a:lnTo>
                      <a:lnTo>
                        <a:pt x="1117114" y="1476199"/>
                      </a:lnTo>
                      <a:lnTo>
                        <a:pt x="1122460" y="1470853"/>
                      </a:lnTo>
                      <a:lnTo>
                        <a:pt x="1126572" y="1465507"/>
                      </a:lnTo>
                      <a:lnTo>
                        <a:pt x="1129451" y="1460161"/>
                      </a:lnTo>
                      <a:lnTo>
                        <a:pt x="1131096" y="1454404"/>
                      </a:lnTo>
                      <a:lnTo>
                        <a:pt x="1132330" y="1447413"/>
                      </a:lnTo>
                      <a:lnTo>
                        <a:pt x="1132741" y="1439188"/>
                      </a:lnTo>
                      <a:lnTo>
                        <a:pt x="1132330" y="1429318"/>
                      </a:lnTo>
                      <a:lnTo>
                        <a:pt x="1132330" y="1417803"/>
                      </a:lnTo>
                      <a:lnTo>
                        <a:pt x="1153714" y="1403821"/>
                      </a:lnTo>
                      <a:lnTo>
                        <a:pt x="1171809" y="1389017"/>
                      </a:lnTo>
                      <a:lnTo>
                        <a:pt x="1188258" y="1373389"/>
                      </a:lnTo>
                      <a:lnTo>
                        <a:pt x="1201418" y="1357762"/>
                      </a:lnTo>
                      <a:lnTo>
                        <a:pt x="1212522" y="1341313"/>
                      </a:lnTo>
                      <a:lnTo>
                        <a:pt x="1221569" y="1324863"/>
                      </a:lnTo>
                      <a:lnTo>
                        <a:pt x="1228560" y="1308413"/>
                      </a:lnTo>
                      <a:lnTo>
                        <a:pt x="1233906" y="1291553"/>
                      </a:lnTo>
                      <a:lnTo>
                        <a:pt x="1237196" y="1275514"/>
                      </a:lnTo>
                      <a:lnTo>
                        <a:pt x="1239663" y="1259476"/>
                      </a:lnTo>
                      <a:lnTo>
                        <a:pt x="1240897" y="1244260"/>
                      </a:lnTo>
                      <a:lnTo>
                        <a:pt x="1240897" y="1230278"/>
                      </a:lnTo>
                      <a:lnTo>
                        <a:pt x="1240486" y="1216707"/>
                      </a:lnTo>
                      <a:lnTo>
                        <a:pt x="1239252" y="1204370"/>
                      </a:lnTo>
                      <a:lnTo>
                        <a:pt x="1237607" y="1193266"/>
                      </a:lnTo>
                      <a:lnTo>
                        <a:pt x="1235962" y="1183808"/>
                      </a:lnTo>
                      <a:lnTo>
                        <a:pt x="1256935" y="1154199"/>
                      </a:lnTo>
                      <a:lnTo>
                        <a:pt x="1276675" y="1127468"/>
                      </a:lnTo>
                      <a:lnTo>
                        <a:pt x="1294358" y="1101971"/>
                      </a:lnTo>
                      <a:lnTo>
                        <a:pt x="1310808" y="1079353"/>
                      </a:lnTo>
                      <a:lnTo>
                        <a:pt x="1325612" y="1059202"/>
                      </a:lnTo>
                      <a:lnTo>
                        <a:pt x="1338772" y="1040285"/>
                      </a:lnTo>
                      <a:lnTo>
                        <a:pt x="1350698" y="1023013"/>
                      </a:lnTo>
                      <a:lnTo>
                        <a:pt x="1361390" y="1007797"/>
                      </a:lnTo>
                      <a:lnTo>
                        <a:pt x="1370849" y="993815"/>
                      </a:lnTo>
                      <a:lnTo>
                        <a:pt x="1378663" y="981478"/>
                      </a:lnTo>
                      <a:lnTo>
                        <a:pt x="1385653" y="970786"/>
                      </a:lnTo>
                      <a:lnTo>
                        <a:pt x="1392233" y="960916"/>
                      </a:lnTo>
                      <a:lnTo>
                        <a:pt x="1397168" y="952691"/>
                      </a:lnTo>
                      <a:lnTo>
                        <a:pt x="1401281" y="944878"/>
                      </a:lnTo>
                      <a:lnTo>
                        <a:pt x="1404571" y="937887"/>
                      </a:lnTo>
                      <a:lnTo>
                        <a:pt x="1406627" y="932129"/>
                      </a:lnTo>
                      <a:lnTo>
                        <a:pt x="1408272" y="926783"/>
                      </a:lnTo>
                      <a:lnTo>
                        <a:pt x="1409506" y="922259"/>
                      </a:lnTo>
                      <a:lnTo>
                        <a:pt x="1409917" y="918147"/>
                      </a:lnTo>
                      <a:lnTo>
                        <a:pt x="1409917" y="914446"/>
                      </a:lnTo>
                      <a:lnTo>
                        <a:pt x="1409506" y="910333"/>
                      </a:lnTo>
                      <a:lnTo>
                        <a:pt x="1408272" y="907455"/>
                      </a:lnTo>
                      <a:lnTo>
                        <a:pt x="1407449" y="904165"/>
                      </a:lnTo>
                      <a:lnTo>
                        <a:pt x="1405804" y="900464"/>
                      </a:lnTo>
                      <a:lnTo>
                        <a:pt x="1403748" y="896351"/>
                      </a:lnTo>
                      <a:lnTo>
                        <a:pt x="1390588" y="900464"/>
                      </a:lnTo>
                      <a:lnTo>
                        <a:pt x="1379896" y="903342"/>
                      </a:lnTo>
                      <a:lnTo>
                        <a:pt x="1372494" y="905810"/>
                      </a:lnTo>
                      <a:lnTo>
                        <a:pt x="1365914" y="907866"/>
                      </a:lnTo>
                      <a:lnTo>
                        <a:pt x="1361390" y="909511"/>
                      </a:lnTo>
                      <a:lnTo>
                        <a:pt x="1357689" y="910333"/>
                      </a:lnTo>
                      <a:lnTo>
                        <a:pt x="1355222" y="911978"/>
                      </a:lnTo>
                      <a:lnTo>
                        <a:pt x="1352343" y="913623"/>
                      </a:lnTo>
                      <a:lnTo>
                        <a:pt x="1349053" y="915268"/>
                      </a:lnTo>
                      <a:lnTo>
                        <a:pt x="1347408" y="913623"/>
                      </a:lnTo>
                      <a:lnTo>
                        <a:pt x="1345352" y="911567"/>
                      </a:lnTo>
                      <a:lnTo>
                        <a:pt x="1343707" y="909922"/>
                      </a:lnTo>
                      <a:lnTo>
                        <a:pt x="1337127" y="914446"/>
                      </a:lnTo>
                      <a:lnTo>
                        <a:pt x="1330959" y="918147"/>
                      </a:lnTo>
                      <a:lnTo>
                        <a:pt x="1324379" y="914446"/>
                      </a:lnTo>
                      <a:lnTo>
                        <a:pt x="1319444" y="908689"/>
                      </a:lnTo>
                      <a:lnTo>
                        <a:pt x="1316154" y="902931"/>
                      </a:lnTo>
                      <a:lnTo>
                        <a:pt x="1314098" y="897174"/>
                      </a:lnTo>
                      <a:lnTo>
                        <a:pt x="1313687" y="891005"/>
                      </a:lnTo>
                      <a:lnTo>
                        <a:pt x="1313276" y="886892"/>
                      </a:lnTo>
                      <a:lnTo>
                        <a:pt x="1313276" y="883192"/>
                      </a:lnTo>
                      <a:lnTo>
                        <a:pt x="1313276" y="881958"/>
                      </a:lnTo>
                      <a:lnTo>
                        <a:pt x="1326435" y="876612"/>
                      </a:lnTo>
                      <a:lnTo>
                        <a:pt x="1338772" y="869621"/>
                      </a:lnTo>
                      <a:lnTo>
                        <a:pt x="1350698" y="861396"/>
                      </a:lnTo>
                      <a:lnTo>
                        <a:pt x="1362213" y="852349"/>
                      </a:lnTo>
                      <a:lnTo>
                        <a:pt x="1373316" y="843301"/>
                      </a:lnTo>
                      <a:lnTo>
                        <a:pt x="1384831" y="834254"/>
                      </a:lnTo>
                      <a:lnTo>
                        <a:pt x="1395935" y="825618"/>
                      </a:lnTo>
                      <a:lnTo>
                        <a:pt x="1408272" y="817805"/>
                      </a:lnTo>
                      <a:lnTo>
                        <a:pt x="1421431" y="811636"/>
                      </a:lnTo>
                      <a:lnTo>
                        <a:pt x="1434591" y="807112"/>
                      </a:lnTo>
                      <a:lnTo>
                        <a:pt x="1449807" y="804645"/>
                      </a:lnTo>
                      <a:lnTo>
                        <a:pt x="1453508" y="798476"/>
                      </a:lnTo>
                      <a:lnTo>
                        <a:pt x="1456387" y="794364"/>
                      </a:lnTo>
                      <a:lnTo>
                        <a:pt x="1458443" y="791074"/>
                      </a:lnTo>
                      <a:lnTo>
                        <a:pt x="1461322" y="788195"/>
                      </a:lnTo>
                      <a:lnTo>
                        <a:pt x="1463789" y="785728"/>
                      </a:lnTo>
                      <a:lnTo>
                        <a:pt x="1468724" y="782849"/>
                      </a:lnTo>
                      <a:lnTo>
                        <a:pt x="1468313" y="781204"/>
                      </a:lnTo>
                      <a:lnTo>
                        <a:pt x="1468313" y="779559"/>
                      </a:lnTo>
                      <a:lnTo>
                        <a:pt x="1468313" y="777914"/>
                      </a:lnTo>
                      <a:lnTo>
                        <a:pt x="1468313" y="776269"/>
                      </a:lnTo>
                      <a:lnTo>
                        <a:pt x="1468313" y="775035"/>
                      </a:lnTo>
                      <a:lnTo>
                        <a:pt x="1468313" y="773802"/>
                      </a:lnTo>
                      <a:lnTo>
                        <a:pt x="1467490" y="772157"/>
                      </a:lnTo>
                      <a:lnTo>
                        <a:pt x="1467490" y="770512"/>
                      </a:lnTo>
                      <a:lnTo>
                        <a:pt x="1468724" y="770512"/>
                      </a:lnTo>
                      <a:lnTo>
                        <a:pt x="1469958" y="770512"/>
                      </a:lnTo>
                      <a:lnTo>
                        <a:pt x="1470780" y="770512"/>
                      </a:lnTo>
                      <a:lnTo>
                        <a:pt x="1471603" y="770512"/>
                      </a:lnTo>
                      <a:lnTo>
                        <a:pt x="1472425" y="770512"/>
                      </a:lnTo>
                      <a:lnTo>
                        <a:pt x="1473659" y="770923"/>
                      </a:lnTo>
                      <a:lnTo>
                        <a:pt x="1474482" y="770923"/>
                      </a:lnTo>
                      <a:lnTo>
                        <a:pt x="1474482" y="770512"/>
                      </a:lnTo>
                      <a:lnTo>
                        <a:pt x="1475304" y="770512"/>
                      </a:lnTo>
                      <a:lnTo>
                        <a:pt x="1475715" y="769278"/>
                      </a:lnTo>
                      <a:lnTo>
                        <a:pt x="1475715" y="767633"/>
                      </a:lnTo>
                      <a:lnTo>
                        <a:pt x="1476949" y="765577"/>
                      </a:lnTo>
                      <a:lnTo>
                        <a:pt x="1476949" y="755296"/>
                      </a:lnTo>
                      <a:lnTo>
                        <a:pt x="1476127" y="745426"/>
                      </a:lnTo>
                      <a:lnTo>
                        <a:pt x="1479005" y="742548"/>
                      </a:lnTo>
                      <a:lnTo>
                        <a:pt x="1481472" y="739669"/>
                      </a:lnTo>
                      <a:lnTo>
                        <a:pt x="1483940" y="737201"/>
                      </a:lnTo>
                      <a:lnTo>
                        <a:pt x="1484762" y="734323"/>
                      </a:lnTo>
                      <a:lnTo>
                        <a:pt x="1485585" y="731033"/>
                      </a:lnTo>
                      <a:lnTo>
                        <a:pt x="1484762" y="727331"/>
                      </a:lnTo>
                      <a:lnTo>
                        <a:pt x="1483940" y="722808"/>
                      </a:lnTo>
                      <a:lnTo>
                        <a:pt x="1481472" y="716228"/>
                      </a:lnTo>
                      <a:lnTo>
                        <a:pt x="1478593" y="709237"/>
                      </a:lnTo>
                      <a:lnTo>
                        <a:pt x="1474482" y="700190"/>
                      </a:lnTo>
                      <a:lnTo>
                        <a:pt x="1469135" y="689086"/>
                      </a:lnTo>
                      <a:lnTo>
                        <a:pt x="1462967" y="676749"/>
                      </a:lnTo>
                      <a:lnTo>
                        <a:pt x="1455153" y="661944"/>
                      </a:lnTo>
                      <a:lnTo>
                        <a:pt x="1446106" y="644672"/>
                      </a:lnTo>
                      <a:lnTo>
                        <a:pt x="1441171" y="651664"/>
                      </a:lnTo>
                      <a:lnTo>
                        <a:pt x="1436236" y="659066"/>
                      </a:lnTo>
                      <a:lnTo>
                        <a:pt x="1431712" y="665645"/>
                      </a:lnTo>
                      <a:lnTo>
                        <a:pt x="1429245" y="667702"/>
                      </a:lnTo>
                      <a:lnTo>
                        <a:pt x="1426777" y="669758"/>
                      </a:lnTo>
                      <a:lnTo>
                        <a:pt x="1423899" y="671814"/>
                      </a:lnTo>
                      <a:lnTo>
                        <a:pt x="1420198" y="673459"/>
                      </a:lnTo>
                      <a:lnTo>
                        <a:pt x="1416908" y="674693"/>
                      </a:lnTo>
                      <a:lnTo>
                        <a:pt x="1413206" y="674282"/>
                      </a:lnTo>
                      <a:lnTo>
                        <a:pt x="1409917" y="672637"/>
                      </a:lnTo>
                      <a:lnTo>
                        <a:pt x="1406216" y="668935"/>
                      </a:lnTo>
                      <a:lnTo>
                        <a:pt x="1403748" y="663589"/>
                      </a:lnTo>
                      <a:lnTo>
                        <a:pt x="1400869" y="654954"/>
                      </a:lnTo>
                      <a:lnTo>
                        <a:pt x="1398813" y="643850"/>
                      </a:lnTo>
                      <a:lnTo>
                        <a:pt x="1396757" y="643027"/>
                      </a:lnTo>
                      <a:lnTo>
                        <a:pt x="1393878" y="641382"/>
                      </a:lnTo>
                      <a:lnTo>
                        <a:pt x="1391822" y="640149"/>
                      </a:lnTo>
                      <a:lnTo>
                        <a:pt x="1389355" y="641794"/>
                      </a:lnTo>
                      <a:lnTo>
                        <a:pt x="1388121" y="643850"/>
                      </a:lnTo>
                      <a:lnTo>
                        <a:pt x="1385653" y="645495"/>
                      </a:lnTo>
                      <a:lnTo>
                        <a:pt x="1381952" y="636036"/>
                      </a:lnTo>
                      <a:lnTo>
                        <a:pt x="1377018" y="626989"/>
                      </a:lnTo>
                      <a:lnTo>
                        <a:pt x="1371260" y="617531"/>
                      </a:lnTo>
                      <a:lnTo>
                        <a:pt x="1365914" y="608894"/>
                      </a:lnTo>
                      <a:lnTo>
                        <a:pt x="1360568" y="599847"/>
                      </a:lnTo>
                      <a:lnTo>
                        <a:pt x="1355633" y="589978"/>
                      </a:lnTo>
                      <a:lnTo>
                        <a:pt x="1352754" y="580108"/>
                      </a:lnTo>
                      <a:lnTo>
                        <a:pt x="1357689" y="575584"/>
                      </a:lnTo>
                      <a:lnTo>
                        <a:pt x="1362213" y="571472"/>
                      </a:lnTo>
                      <a:lnTo>
                        <a:pt x="1366325" y="573117"/>
                      </a:lnTo>
                      <a:lnTo>
                        <a:pt x="1370849" y="573939"/>
                      </a:lnTo>
                      <a:lnTo>
                        <a:pt x="1379485" y="589566"/>
                      </a:lnTo>
                      <a:lnTo>
                        <a:pt x="1388121" y="601903"/>
                      </a:lnTo>
                      <a:lnTo>
                        <a:pt x="1395935" y="611773"/>
                      </a:lnTo>
                      <a:lnTo>
                        <a:pt x="1403748" y="619176"/>
                      </a:lnTo>
                      <a:lnTo>
                        <a:pt x="1411151" y="624522"/>
                      </a:lnTo>
                      <a:lnTo>
                        <a:pt x="1418141" y="628223"/>
                      </a:lnTo>
                      <a:lnTo>
                        <a:pt x="1425132" y="630690"/>
                      </a:lnTo>
                      <a:lnTo>
                        <a:pt x="1431712" y="631513"/>
                      </a:lnTo>
                      <a:lnTo>
                        <a:pt x="1438704" y="631513"/>
                      </a:lnTo>
                      <a:lnTo>
                        <a:pt x="1444872" y="631101"/>
                      </a:lnTo>
                      <a:lnTo>
                        <a:pt x="1451452" y="630690"/>
                      </a:lnTo>
                      <a:lnTo>
                        <a:pt x="1454742" y="636036"/>
                      </a:lnTo>
                      <a:lnTo>
                        <a:pt x="1457209" y="640971"/>
                      </a:lnTo>
                      <a:lnTo>
                        <a:pt x="1460499" y="644672"/>
                      </a:lnTo>
                      <a:lnTo>
                        <a:pt x="1463789" y="647140"/>
                      </a:lnTo>
                      <a:lnTo>
                        <a:pt x="1468313" y="650019"/>
                      </a:lnTo>
                      <a:lnTo>
                        <a:pt x="1473659" y="652075"/>
                      </a:lnTo>
                      <a:lnTo>
                        <a:pt x="1480650" y="654131"/>
                      </a:lnTo>
                      <a:lnTo>
                        <a:pt x="1489286" y="655776"/>
                      </a:lnTo>
                      <a:lnTo>
                        <a:pt x="1499978" y="657421"/>
                      </a:lnTo>
                      <a:lnTo>
                        <a:pt x="1512726" y="659066"/>
                      </a:lnTo>
                      <a:lnTo>
                        <a:pt x="1529176" y="660710"/>
                      </a:lnTo>
                      <a:lnTo>
                        <a:pt x="1547682" y="662767"/>
                      </a:lnTo>
                      <a:lnTo>
                        <a:pt x="1557140" y="674282"/>
                      </a:lnTo>
                      <a:lnTo>
                        <a:pt x="1564543" y="683329"/>
                      </a:lnTo>
                      <a:lnTo>
                        <a:pt x="1570300" y="690731"/>
                      </a:lnTo>
                      <a:lnTo>
                        <a:pt x="1575235" y="696900"/>
                      </a:lnTo>
                      <a:lnTo>
                        <a:pt x="1578525" y="701012"/>
                      </a:lnTo>
                      <a:lnTo>
                        <a:pt x="1581815" y="704302"/>
                      </a:lnTo>
                      <a:lnTo>
                        <a:pt x="1583871" y="706358"/>
                      </a:lnTo>
                      <a:lnTo>
                        <a:pt x="1585516" y="708003"/>
                      </a:lnTo>
                      <a:lnTo>
                        <a:pt x="1587161" y="708415"/>
                      </a:lnTo>
                      <a:lnTo>
                        <a:pt x="1588395" y="709237"/>
                      </a:lnTo>
                      <a:lnTo>
                        <a:pt x="1590040" y="709648"/>
                      </a:lnTo>
                      <a:lnTo>
                        <a:pt x="1587572" y="711293"/>
                      </a:lnTo>
                      <a:lnTo>
                        <a:pt x="1585516" y="712938"/>
                      </a:lnTo>
                      <a:lnTo>
                        <a:pt x="1583460" y="714583"/>
                      </a:lnTo>
                      <a:lnTo>
                        <a:pt x="1584282" y="723631"/>
                      </a:lnTo>
                      <a:lnTo>
                        <a:pt x="1586750" y="730621"/>
                      </a:lnTo>
                      <a:lnTo>
                        <a:pt x="1590040" y="735556"/>
                      </a:lnTo>
                      <a:lnTo>
                        <a:pt x="1592918" y="739669"/>
                      </a:lnTo>
                      <a:lnTo>
                        <a:pt x="1597442" y="742959"/>
                      </a:lnTo>
                      <a:lnTo>
                        <a:pt x="1601143" y="745837"/>
                      </a:lnTo>
                      <a:lnTo>
                        <a:pt x="1604022" y="744192"/>
                      </a:lnTo>
                      <a:lnTo>
                        <a:pt x="1606078" y="742959"/>
                      </a:lnTo>
                      <a:lnTo>
                        <a:pt x="1608134" y="742136"/>
                      </a:lnTo>
                      <a:lnTo>
                        <a:pt x="1609368" y="733911"/>
                      </a:lnTo>
                      <a:lnTo>
                        <a:pt x="1610190" y="725686"/>
                      </a:lnTo>
                      <a:lnTo>
                        <a:pt x="1614303" y="749539"/>
                      </a:lnTo>
                      <a:lnTo>
                        <a:pt x="1616359" y="773390"/>
                      </a:lnTo>
                      <a:lnTo>
                        <a:pt x="1618004" y="796831"/>
                      </a:lnTo>
                      <a:lnTo>
                        <a:pt x="1618415" y="821095"/>
                      </a:lnTo>
                      <a:lnTo>
                        <a:pt x="1619649" y="844946"/>
                      </a:lnTo>
                      <a:lnTo>
                        <a:pt x="1621294" y="869209"/>
                      </a:lnTo>
                      <a:lnTo>
                        <a:pt x="1623761" y="892650"/>
                      </a:lnTo>
                      <a:lnTo>
                        <a:pt x="1627463" y="915680"/>
                      </a:lnTo>
                      <a:lnTo>
                        <a:pt x="1634043" y="939120"/>
                      </a:lnTo>
                      <a:lnTo>
                        <a:pt x="1642678" y="961738"/>
                      </a:lnTo>
                      <a:lnTo>
                        <a:pt x="1654604" y="983534"/>
                      </a:lnTo>
                      <a:lnTo>
                        <a:pt x="1659539" y="970374"/>
                      </a:lnTo>
                      <a:lnTo>
                        <a:pt x="1663240" y="958037"/>
                      </a:lnTo>
                      <a:lnTo>
                        <a:pt x="1666942" y="946523"/>
                      </a:lnTo>
                      <a:lnTo>
                        <a:pt x="1670232" y="936242"/>
                      </a:lnTo>
                      <a:lnTo>
                        <a:pt x="1673521" y="926783"/>
                      </a:lnTo>
                      <a:lnTo>
                        <a:pt x="1675989" y="916913"/>
                      </a:lnTo>
                      <a:lnTo>
                        <a:pt x="1678867" y="907455"/>
                      </a:lnTo>
                      <a:lnTo>
                        <a:pt x="1681335" y="897174"/>
                      </a:lnTo>
                      <a:lnTo>
                        <a:pt x="1684214" y="886070"/>
                      </a:lnTo>
                      <a:lnTo>
                        <a:pt x="1687504" y="874556"/>
                      </a:lnTo>
                      <a:lnTo>
                        <a:pt x="1690382" y="861396"/>
                      </a:lnTo>
                      <a:lnTo>
                        <a:pt x="1694495" y="846591"/>
                      </a:lnTo>
                      <a:lnTo>
                        <a:pt x="1698196" y="829319"/>
                      </a:lnTo>
                      <a:lnTo>
                        <a:pt x="1702308" y="809991"/>
                      </a:lnTo>
                      <a:lnTo>
                        <a:pt x="1707654" y="787784"/>
                      </a:lnTo>
                      <a:lnTo>
                        <a:pt x="1713823" y="762287"/>
                      </a:lnTo>
                      <a:lnTo>
                        <a:pt x="1713000" y="760642"/>
                      </a:lnTo>
                      <a:lnTo>
                        <a:pt x="1713000" y="759408"/>
                      </a:lnTo>
                      <a:lnTo>
                        <a:pt x="1712589" y="758174"/>
                      </a:lnTo>
                      <a:lnTo>
                        <a:pt x="1712589" y="756529"/>
                      </a:lnTo>
                      <a:lnTo>
                        <a:pt x="1712589" y="754885"/>
                      </a:lnTo>
                      <a:lnTo>
                        <a:pt x="1712178" y="753240"/>
                      </a:lnTo>
                      <a:lnTo>
                        <a:pt x="1712178" y="751595"/>
                      </a:lnTo>
                      <a:lnTo>
                        <a:pt x="1712589" y="751184"/>
                      </a:lnTo>
                      <a:lnTo>
                        <a:pt x="1712589" y="750772"/>
                      </a:lnTo>
                      <a:lnTo>
                        <a:pt x="1713823" y="749950"/>
                      </a:lnTo>
                      <a:lnTo>
                        <a:pt x="1714645" y="749127"/>
                      </a:lnTo>
                      <a:lnTo>
                        <a:pt x="1715879" y="747894"/>
                      </a:lnTo>
                      <a:lnTo>
                        <a:pt x="1717935" y="746249"/>
                      </a:lnTo>
                      <a:lnTo>
                        <a:pt x="1722870" y="745837"/>
                      </a:lnTo>
                      <a:lnTo>
                        <a:pt x="1726983" y="745426"/>
                      </a:lnTo>
                      <a:lnTo>
                        <a:pt x="1728628" y="737201"/>
                      </a:lnTo>
                      <a:lnTo>
                        <a:pt x="1730273" y="728976"/>
                      </a:lnTo>
                      <a:lnTo>
                        <a:pt x="1734796" y="742959"/>
                      </a:lnTo>
                      <a:lnTo>
                        <a:pt x="1737263" y="756941"/>
                      </a:lnTo>
                      <a:lnTo>
                        <a:pt x="1738908" y="771745"/>
                      </a:lnTo>
                      <a:lnTo>
                        <a:pt x="1740553" y="786139"/>
                      </a:lnTo>
                      <a:lnTo>
                        <a:pt x="1742198" y="800121"/>
                      </a:lnTo>
                      <a:lnTo>
                        <a:pt x="1744254" y="814515"/>
                      </a:lnTo>
                      <a:lnTo>
                        <a:pt x="1748367" y="828496"/>
                      </a:lnTo>
                      <a:lnTo>
                        <a:pt x="1752891" y="842068"/>
                      </a:lnTo>
                      <a:lnTo>
                        <a:pt x="1756184" y="847614"/>
                      </a:lnTo>
                      <a:lnTo>
                        <a:pt x="1754510" y="814474"/>
                      </a:lnTo>
                      <a:cubicBezTo>
                        <a:pt x="1722332" y="497621"/>
                        <a:pt x="1517516" y="231803"/>
                        <a:pt x="1235607" y="112566"/>
                      </a:cubicBezTo>
                      <a:lnTo>
                        <a:pt x="1180448" y="92377"/>
                      </a:lnTo>
                      <a:lnTo>
                        <a:pt x="1178800" y="92377"/>
                      </a:lnTo>
                      <a:lnTo>
                        <a:pt x="1178800" y="91774"/>
                      </a:lnTo>
                      <a:lnTo>
                        <a:pt x="1178200" y="91555"/>
                      </a:lnTo>
                      <a:lnTo>
                        <a:pt x="1177978" y="91555"/>
                      </a:lnTo>
                      <a:lnTo>
                        <a:pt x="1177566" y="91555"/>
                      </a:lnTo>
                      <a:lnTo>
                        <a:pt x="1176333" y="91143"/>
                      </a:lnTo>
                      <a:lnTo>
                        <a:pt x="1174688" y="90732"/>
                      </a:lnTo>
                      <a:lnTo>
                        <a:pt x="1173482" y="89828"/>
                      </a:lnTo>
                      <a:lnTo>
                        <a:pt x="1171589" y="89135"/>
                      </a:lnTo>
                      <a:lnTo>
                        <a:pt x="1168108" y="88265"/>
                      </a:lnTo>
                      <a:lnTo>
                        <a:pt x="1163995" y="87442"/>
                      </a:lnTo>
                      <a:lnTo>
                        <a:pt x="1170575" y="90732"/>
                      </a:lnTo>
                      <a:lnTo>
                        <a:pt x="1175099" y="92788"/>
                      </a:lnTo>
                      <a:lnTo>
                        <a:pt x="1178800" y="94433"/>
                      </a:lnTo>
                      <a:lnTo>
                        <a:pt x="1181267" y="95256"/>
                      </a:lnTo>
                      <a:lnTo>
                        <a:pt x="1182912" y="96901"/>
                      </a:lnTo>
                      <a:lnTo>
                        <a:pt x="1184557" y="98134"/>
                      </a:lnTo>
                      <a:lnTo>
                        <a:pt x="1186202" y="99779"/>
                      </a:lnTo>
                      <a:lnTo>
                        <a:pt x="1183323" y="98546"/>
                      </a:lnTo>
                      <a:lnTo>
                        <a:pt x="1180445" y="96901"/>
                      </a:lnTo>
                      <a:lnTo>
                        <a:pt x="1178388" y="96078"/>
                      </a:lnTo>
                      <a:lnTo>
                        <a:pt x="1169753" y="98546"/>
                      </a:lnTo>
                      <a:lnTo>
                        <a:pt x="1160705" y="100191"/>
                      </a:lnTo>
                      <a:lnTo>
                        <a:pt x="1160294" y="99779"/>
                      </a:lnTo>
                      <a:lnTo>
                        <a:pt x="1159471" y="99368"/>
                      </a:lnTo>
                      <a:lnTo>
                        <a:pt x="1158649" y="98546"/>
                      </a:lnTo>
                      <a:lnTo>
                        <a:pt x="1157826" y="98134"/>
                      </a:lnTo>
                      <a:lnTo>
                        <a:pt x="1157415" y="97723"/>
                      </a:lnTo>
                      <a:lnTo>
                        <a:pt x="1156593" y="96901"/>
                      </a:lnTo>
                      <a:lnTo>
                        <a:pt x="1155770" y="96489"/>
                      </a:lnTo>
                      <a:lnTo>
                        <a:pt x="1155359" y="96489"/>
                      </a:lnTo>
                      <a:lnTo>
                        <a:pt x="1154948" y="96489"/>
                      </a:lnTo>
                      <a:lnTo>
                        <a:pt x="1154125" y="96489"/>
                      </a:lnTo>
                      <a:lnTo>
                        <a:pt x="1152480" y="96078"/>
                      </a:lnTo>
                      <a:lnTo>
                        <a:pt x="1150013" y="96078"/>
                      </a:lnTo>
                      <a:lnTo>
                        <a:pt x="1143022" y="99368"/>
                      </a:lnTo>
                      <a:lnTo>
                        <a:pt x="1138087" y="101836"/>
                      </a:lnTo>
                      <a:lnTo>
                        <a:pt x="1134797" y="103480"/>
                      </a:lnTo>
                      <a:lnTo>
                        <a:pt x="1133152" y="105125"/>
                      </a:lnTo>
                      <a:lnTo>
                        <a:pt x="1131507" y="106770"/>
                      </a:lnTo>
                      <a:lnTo>
                        <a:pt x="1129862" y="109238"/>
                      </a:lnTo>
                      <a:lnTo>
                        <a:pt x="1127395" y="108415"/>
                      </a:lnTo>
                      <a:lnTo>
                        <a:pt x="1124516" y="108004"/>
                      </a:lnTo>
                      <a:lnTo>
                        <a:pt x="1122460" y="106770"/>
                      </a:lnTo>
                      <a:lnTo>
                        <a:pt x="1119581" y="101836"/>
                      </a:lnTo>
                      <a:lnTo>
                        <a:pt x="1117525" y="98546"/>
                      </a:lnTo>
                      <a:lnTo>
                        <a:pt x="1114235" y="96901"/>
                      </a:lnTo>
                      <a:lnTo>
                        <a:pt x="1109712" y="96078"/>
                      </a:lnTo>
                      <a:lnTo>
                        <a:pt x="1101898" y="95256"/>
                      </a:lnTo>
                      <a:lnTo>
                        <a:pt x="1105599" y="100191"/>
                      </a:lnTo>
                      <a:lnTo>
                        <a:pt x="1108478" y="105536"/>
                      </a:lnTo>
                      <a:lnTo>
                        <a:pt x="1110534" y="110883"/>
                      </a:lnTo>
                      <a:lnTo>
                        <a:pt x="1105599" y="112528"/>
                      </a:lnTo>
                      <a:lnTo>
                        <a:pt x="1101487" y="115406"/>
                      </a:lnTo>
                      <a:lnTo>
                        <a:pt x="1096963" y="118696"/>
                      </a:lnTo>
                      <a:lnTo>
                        <a:pt x="1098608" y="120753"/>
                      </a:lnTo>
                      <a:lnTo>
                        <a:pt x="1100253" y="122809"/>
                      </a:lnTo>
                      <a:lnTo>
                        <a:pt x="1101898" y="124865"/>
                      </a:lnTo>
                      <a:lnTo>
                        <a:pt x="1094084" y="123631"/>
                      </a:lnTo>
                      <a:lnTo>
                        <a:pt x="1088738" y="122398"/>
                      </a:lnTo>
                      <a:lnTo>
                        <a:pt x="1084626" y="121986"/>
                      </a:lnTo>
                      <a:lnTo>
                        <a:pt x="1082158" y="121164"/>
                      </a:lnTo>
                      <a:lnTo>
                        <a:pt x="1080102" y="121164"/>
                      </a:lnTo>
                      <a:lnTo>
                        <a:pt x="1077635" y="121164"/>
                      </a:lnTo>
                      <a:lnTo>
                        <a:pt x="1078869" y="123631"/>
                      </a:lnTo>
                      <a:lnTo>
                        <a:pt x="1080514" y="126099"/>
                      </a:lnTo>
                      <a:lnTo>
                        <a:pt x="1080807" y="126833"/>
                      </a:lnTo>
                      <a:lnTo>
                        <a:pt x="1080515" y="126511"/>
                      </a:lnTo>
                      <a:lnTo>
                        <a:pt x="1075991" y="124044"/>
                      </a:lnTo>
                      <a:lnTo>
                        <a:pt x="1071879" y="123632"/>
                      </a:lnTo>
                      <a:lnTo>
                        <a:pt x="1070234" y="123632"/>
                      </a:lnTo>
                      <a:lnTo>
                        <a:pt x="1069412" y="123837"/>
                      </a:lnTo>
                      <a:lnTo>
                        <a:pt x="1066531" y="122398"/>
                      </a:lnTo>
                      <a:lnTo>
                        <a:pt x="1063241" y="119108"/>
                      </a:lnTo>
                      <a:lnTo>
                        <a:pt x="1058718" y="114995"/>
                      </a:lnTo>
                      <a:lnTo>
                        <a:pt x="1053371" y="108826"/>
                      </a:lnTo>
                      <a:lnTo>
                        <a:pt x="1063653" y="110471"/>
                      </a:lnTo>
                      <a:lnTo>
                        <a:pt x="1070644" y="110883"/>
                      </a:lnTo>
                      <a:lnTo>
                        <a:pt x="1075990" y="112116"/>
                      </a:lnTo>
                      <a:lnTo>
                        <a:pt x="1080514" y="112116"/>
                      </a:lnTo>
                      <a:lnTo>
                        <a:pt x="1083803" y="112528"/>
                      </a:lnTo>
                      <a:lnTo>
                        <a:pt x="1087504" y="112528"/>
                      </a:lnTo>
                      <a:lnTo>
                        <a:pt x="1091617" y="112528"/>
                      </a:lnTo>
                      <a:lnTo>
                        <a:pt x="1093262" y="110471"/>
                      </a:lnTo>
                      <a:lnTo>
                        <a:pt x="1094907" y="108415"/>
                      </a:lnTo>
                      <a:lnTo>
                        <a:pt x="1096552" y="106770"/>
                      </a:lnTo>
                      <a:lnTo>
                        <a:pt x="1092851" y="104714"/>
                      </a:lnTo>
                      <a:lnTo>
                        <a:pt x="1087093" y="101836"/>
                      </a:lnTo>
                      <a:lnTo>
                        <a:pt x="1079280" y="99368"/>
                      </a:lnTo>
                      <a:lnTo>
                        <a:pt x="1070233" y="96489"/>
                      </a:lnTo>
                      <a:lnTo>
                        <a:pt x="1060363" y="94022"/>
                      </a:lnTo>
                      <a:lnTo>
                        <a:pt x="1050904" y="91143"/>
                      </a:lnTo>
                      <a:lnTo>
                        <a:pt x="1041035" y="89087"/>
                      </a:lnTo>
                      <a:lnTo>
                        <a:pt x="1031987" y="86620"/>
                      </a:lnTo>
                      <a:lnTo>
                        <a:pt x="1024585" y="85797"/>
                      </a:lnTo>
                      <a:lnTo>
                        <a:pt x="1018005" y="84563"/>
                      </a:lnTo>
                      <a:lnTo>
                        <a:pt x="1014304" y="85386"/>
                      </a:lnTo>
                      <a:lnTo>
                        <a:pt x="1008958" y="81273"/>
                      </a:lnTo>
                      <a:lnTo>
                        <a:pt x="1001967" y="79217"/>
                      </a:lnTo>
                      <a:lnTo>
                        <a:pt x="993331" y="78395"/>
                      </a:lnTo>
                      <a:close/>
                      <a:moveTo>
                        <a:pt x="722561" y="64396"/>
                      </a:moveTo>
                      <a:lnTo>
                        <a:pt x="647281" y="83753"/>
                      </a:lnTo>
                      <a:cubicBezTo>
                        <a:pt x="620450" y="92098"/>
                        <a:pt x="594185" y="101726"/>
                        <a:pt x="568557" y="112566"/>
                      </a:cubicBezTo>
                      <a:lnTo>
                        <a:pt x="464064" y="169282"/>
                      </a:lnTo>
                      <a:lnTo>
                        <a:pt x="463243" y="170925"/>
                      </a:lnTo>
                      <a:lnTo>
                        <a:pt x="464066" y="170925"/>
                      </a:lnTo>
                      <a:lnTo>
                        <a:pt x="464477" y="170925"/>
                      </a:lnTo>
                      <a:lnTo>
                        <a:pt x="465711" y="170925"/>
                      </a:lnTo>
                      <a:lnTo>
                        <a:pt x="466533" y="171336"/>
                      </a:lnTo>
                      <a:lnTo>
                        <a:pt x="468178" y="171747"/>
                      </a:lnTo>
                      <a:lnTo>
                        <a:pt x="471056" y="172570"/>
                      </a:lnTo>
                      <a:lnTo>
                        <a:pt x="469823" y="174215"/>
                      </a:lnTo>
                      <a:lnTo>
                        <a:pt x="469412" y="175448"/>
                      </a:lnTo>
                      <a:lnTo>
                        <a:pt x="468178" y="177093"/>
                      </a:lnTo>
                      <a:lnTo>
                        <a:pt x="468589" y="178327"/>
                      </a:lnTo>
                      <a:lnTo>
                        <a:pt x="469412" y="178738"/>
                      </a:lnTo>
                      <a:lnTo>
                        <a:pt x="480104" y="174626"/>
                      </a:lnTo>
                      <a:lnTo>
                        <a:pt x="489563" y="168458"/>
                      </a:lnTo>
                      <a:lnTo>
                        <a:pt x="499433" y="162289"/>
                      </a:lnTo>
                      <a:lnTo>
                        <a:pt x="508479" y="155298"/>
                      </a:lnTo>
                      <a:lnTo>
                        <a:pt x="517938" y="148718"/>
                      </a:lnTo>
                      <a:lnTo>
                        <a:pt x="527808" y="142960"/>
                      </a:lnTo>
                      <a:lnTo>
                        <a:pt x="529453" y="141727"/>
                      </a:lnTo>
                      <a:lnTo>
                        <a:pt x="531098" y="140082"/>
                      </a:lnTo>
                      <a:lnTo>
                        <a:pt x="532742" y="138848"/>
                      </a:lnTo>
                      <a:lnTo>
                        <a:pt x="534387" y="137614"/>
                      </a:lnTo>
                      <a:lnTo>
                        <a:pt x="536032" y="136380"/>
                      </a:lnTo>
                      <a:lnTo>
                        <a:pt x="537677" y="135147"/>
                      </a:lnTo>
                      <a:lnTo>
                        <a:pt x="539322" y="133502"/>
                      </a:lnTo>
                      <a:lnTo>
                        <a:pt x="539734" y="133502"/>
                      </a:lnTo>
                      <a:lnTo>
                        <a:pt x="540556" y="133091"/>
                      </a:lnTo>
                      <a:lnTo>
                        <a:pt x="541379" y="132680"/>
                      </a:lnTo>
                      <a:lnTo>
                        <a:pt x="542612" y="131857"/>
                      </a:lnTo>
                      <a:lnTo>
                        <a:pt x="556595" y="127333"/>
                      </a:lnTo>
                      <a:lnTo>
                        <a:pt x="570577" y="122810"/>
                      </a:lnTo>
                      <a:lnTo>
                        <a:pt x="584559" y="117875"/>
                      </a:lnTo>
                      <a:lnTo>
                        <a:pt x="598130" y="111706"/>
                      </a:lnTo>
                      <a:lnTo>
                        <a:pt x="598541" y="111706"/>
                      </a:lnTo>
                      <a:lnTo>
                        <a:pt x="598952" y="111706"/>
                      </a:lnTo>
                      <a:lnTo>
                        <a:pt x="599775" y="111706"/>
                      </a:lnTo>
                      <a:lnTo>
                        <a:pt x="600186" y="111706"/>
                      </a:lnTo>
                      <a:lnTo>
                        <a:pt x="612523" y="105537"/>
                      </a:lnTo>
                      <a:lnTo>
                        <a:pt x="625272" y="101837"/>
                      </a:lnTo>
                      <a:lnTo>
                        <a:pt x="638431" y="99369"/>
                      </a:lnTo>
                      <a:lnTo>
                        <a:pt x="652003" y="96490"/>
                      </a:lnTo>
                      <a:lnTo>
                        <a:pt x="664751" y="93200"/>
                      </a:lnTo>
                      <a:lnTo>
                        <a:pt x="676677" y="87443"/>
                      </a:lnTo>
                      <a:lnTo>
                        <a:pt x="675443" y="86209"/>
                      </a:lnTo>
                      <a:lnTo>
                        <a:pt x="673798" y="85387"/>
                      </a:lnTo>
                      <a:lnTo>
                        <a:pt x="677499" y="82508"/>
                      </a:lnTo>
                      <a:lnTo>
                        <a:pt x="680378" y="80863"/>
                      </a:lnTo>
                      <a:lnTo>
                        <a:pt x="683668" y="79629"/>
                      </a:lnTo>
                      <a:lnTo>
                        <a:pt x="683257" y="80863"/>
                      </a:lnTo>
                      <a:lnTo>
                        <a:pt x="682023" y="81274"/>
                      </a:lnTo>
                      <a:lnTo>
                        <a:pt x="682434" y="82508"/>
                      </a:lnTo>
                      <a:lnTo>
                        <a:pt x="682434" y="83742"/>
                      </a:lnTo>
                      <a:lnTo>
                        <a:pt x="683668" y="83742"/>
                      </a:lnTo>
                      <a:lnTo>
                        <a:pt x="684079" y="83742"/>
                      </a:lnTo>
                      <a:lnTo>
                        <a:pt x="685724" y="83742"/>
                      </a:lnTo>
                      <a:lnTo>
                        <a:pt x="687369" y="82919"/>
                      </a:lnTo>
                      <a:lnTo>
                        <a:pt x="690659" y="81274"/>
                      </a:lnTo>
                      <a:lnTo>
                        <a:pt x="694360" y="79629"/>
                      </a:lnTo>
                      <a:lnTo>
                        <a:pt x="699706" y="76751"/>
                      </a:lnTo>
                      <a:lnTo>
                        <a:pt x="706697" y="72638"/>
                      </a:lnTo>
                      <a:lnTo>
                        <a:pt x="715333" y="68526"/>
                      </a:lnTo>
                      <a:close/>
                      <a:moveTo>
                        <a:pt x="902082" y="0"/>
                      </a:moveTo>
                      <a:cubicBezTo>
                        <a:pt x="1400288" y="0"/>
                        <a:pt x="1804164" y="403876"/>
                        <a:pt x="1804164" y="902082"/>
                      </a:cubicBezTo>
                      <a:cubicBezTo>
                        <a:pt x="1804164" y="1400288"/>
                        <a:pt x="1400288" y="1804164"/>
                        <a:pt x="902082" y="1804164"/>
                      </a:cubicBezTo>
                      <a:cubicBezTo>
                        <a:pt x="403876" y="1804164"/>
                        <a:pt x="0" y="1400288"/>
                        <a:pt x="0" y="902082"/>
                      </a:cubicBezTo>
                      <a:cubicBezTo>
                        <a:pt x="0" y="403876"/>
                        <a:pt x="403876" y="0"/>
                        <a:pt x="902082" y="0"/>
                      </a:cubicBezTo>
                      <a:close/>
                    </a:path>
                  </a:pathLst>
                </a:custGeom>
                <a:solidFill>
                  <a:schemeClr val="bg1"/>
                </a:solidFill>
                <a:ln>
                  <a:noFill/>
                </a:ln>
              </p:spPr>
              <p:txBody>
                <a:bodyPr vert="horz" wrap="square" lIns="68565" tIns="34283" rIns="68565" bIns="34283" numCol="1" anchor="t" anchorCtr="0" compatLnSpc="1">
                  <a:prstTxWarp prst="textNoShape">
                    <a:avLst/>
                  </a:prstTxWarp>
                </a:bodyPr>
                <a:lstStyle/>
                <a:p>
                  <a:endParaRPr lang="en-US" sz="1400" dirty="0">
                    <a:solidFill>
                      <a:srgbClr val="676767"/>
                    </a:solidFill>
                    <a:latin typeface="Arial" charset="0"/>
                    <a:ea typeface="ＭＳ Ｐゴシック" charset="0"/>
                    <a:cs typeface="ＭＳ Ｐゴシック" charset="0"/>
                  </a:endParaRPr>
                </a:p>
              </p:txBody>
            </p:sp>
          </p:grpSp>
        </p:grpSp>
        <p:sp>
          <p:nvSpPr>
            <p:cNvPr id="148" name="Rounded Rectangle 147"/>
            <p:cNvSpPr/>
            <p:nvPr/>
          </p:nvSpPr>
          <p:spPr>
            <a:xfrm>
              <a:off x="358615" y="771550"/>
              <a:ext cx="8467325" cy="271970"/>
            </a:xfrm>
            <a:prstGeom prst="roundRect">
              <a:avLst>
                <a:gd name="adj" fmla="val 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p:spPr>
          <p:style>
            <a:lnRef idx="1">
              <a:schemeClr val="accent6"/>
            </a:lnRef>
            <a:fillRef idx="3">
              <a:schemeClr val="accent6"/>
            </a:fillRef>
            <a:effectRef idx="2">
              <a:schemeClr val="accent6"/>
            </a:effectRef>
            <a:fontRef idx="minor">
              <a:schemeClr val="lt1"/>
            </a:fontRef>
          </p:style>
          <p:txBody>
            <a:bodyPr lIns="91408" tIns="45704" rIns="91408" bIns="45704" rtlCol="0" anchor="ctr"/>
            <a:lstStyle/>
            <a:p>
              <a:pPr algn="ctr"/>
              <a:r>
                <a:rPr lang="en-US" sz="1600" dirty="0" err="1" smtClean="0">
                  <a:solidFill>
                    <a:srgbClr val="FFFFFF"/>
                  </a:solidFill>
                  <a:latin typeface="Arial"/>
                </a:rPr>
                <a:t>Digitalizaci</a:t>
              </a:r>
              <a:r>
                <a:rPr lang="es-ES" sz="1600" dirty="0" err="1" smtClean="0">
                  <a:solidFill>
                    <a:srgbClr val="FFFFFF"/>
                  </a:solidFill>
                  <a:latin typeface="Arial"/>
                </a:rPr>
                <a:t>ón</a:t>
              </a:r>
              <a:endParaRPr lang="en-US" sz="1600" dirty="0">
                <a:solidFill>
                  <a:srgbClr val="FFFFFF"/>
                </a:solidFill>
                <a:latin typeface="Arial"/>
              </a:endParaRPr>
            </a:p>
          </p:txBody>
        </p:sp>
        <p:pic>
          <p:nvPicPr>
            <p:cNvPr id="150" name="Picture 149" descr="digitization.png"/>
            <p:cNvPicPr>
              <a:picLocks noChangeAspect="1"/>
            </p:cNvPicPr>
            <p:nvPr/>
          </p:nvPicPr>
          <p:blipFill rotWithShape="1">
            <a:blip r:embed="rId9" cstate="print">
              <a:extLst>
                <a:ext uri="{28A0092B-C50C-407E-A947-70E740481C1C}">
                  <a14:useLocalDpi xmlns:a14="http://schemas.microsoft.com/office/drawing/2010/main"/>
                </a:ext>
              </a:extLst>
            </a:blip>
            <a:srcRect l="-133280"/>
            <a:stretch/>
          </p:blipFill>
          <p:spPr>
            <a:xfrm>
              <a:off x="444557" y="775398"/>
              <a:ext cx="8386247" cy="264275"/>
            </a:xfrm>
            <a:prstGeom prst="rect">
              <a:avLst/>
            </a:prstGeom>
          </p:spPr>
        </p:pic>
        <p:pic>
          <p:nvPicPr>
            <p:cNvPr id="149" name="Picture 148" descr="digitization.png"/>
            <p:cNvPicPr>
              <a:picLocks noChangeAspect="1"/>
            </p:cNvPicPr>
            <p:nvPr/>
          </p:nvPicPr>
          <p:blipFill rotWithShape="1">
            <a:blip r:embed="rId10" cstate="print">
              <a:extLst>
                <a:ext uri="{28A0092B-C50C-407E-A947-70E740481C1C}">
                  <a14:useLocalDpi xmlns:a14="http://schemas.microsoft.com/office/drawing/2010/main"/>
                </a:ext>
              </a:extLst>
            </a:blip>
            <a:srcRect r="-125012"/>
            <a:stretch/>
          </p:blipFill>
          <p:spPr>
            <a:xfrm>
              <a:off x="350516" y="775398"/>
              <a:ext cx="8386247" cy="264275"/>
            </a:xfrm>
            <a:prstGeom prst="rect">
              <a:avLst/>
            </a:prstGeom>
          </p:spPr>
        </p:pic>
      </p:grpSp>
      <p:grpSp>
        <p:nvGrpSpPr>
          <p:cNvPr id="162" name="Group 161"/>
          <p:cNvGrpSpPr/>
          <p:nvPr/>
        </p:nvGrpSpPr>
        <p:grpSpPr>
          <a:xfrm>
            <a:off x="298997" y="4460055"/>
            <a:ext cx="8572239" cy="403924"/>
            <a:chOff x="297728" y="4082486"/>
            <a:chExt cx="8565989" cy="404049"/>
          </a:xfrm>
        </p:grpSpPr>
        <p:sp>
          <p:nvSpPr>
            <p:cNvPr id="163" name="Rounded Rectangle 162"/>
            <p:cNvSpPr/>
            <p:nvPr/>
          </p:nvSpPr>
          <p:spPr>
            <a:xfrm>
              <a:off x="297728" y="4082486"/>
              <a:ext cx="8565989" cy="404049"/>
            </a:xfrm>
            <a:prstGeom prst="roundRect">
              <a:avLst>
                <a:gd name="adj" fmla="val 0"/>
              </a:avLst>
            </a:prstGeom>
            <a:solidFill>
              <a:schemeClr val="tx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sz="1400" dirty="0">
                <a:solidFill>
                  <a:srgbClr val="676767"/>
                </a:solidFill>
                <a:latin typeface="Arial"/>
              </a:endParaRPr>
            </a:p>
          </p:txBody>
        </p:sp>
        <p:grpSp>
          <p:nvGrpSpPr>
            <p:cNvPr id="165" name="Group 164"/>
            <p:cNvGrpSpPr/>
            <p:nvPr/>
          </p:nvGrpSpPr>
          <p:grpSpPr>
            <a:xfrm>
              <a:off x="1288957" y="4143050"/>
              <a:ext cx="6661072" cy="293157"/>
              <a:chOff x="1288957" y="4143050"/>
              <a:chExt cx="6661072" cy="293157"/>
            </a:xfrm>
          </p:grpSpPr>
          <p:sp>
            <p:nvSpPr>
              <p:cNvPr id="166" name="Rounded Rectangle 165"/>
              <p:cNvSpPr/>
              <p:nvPr/>
            </p:nvSpPr>
            <p:spPr>
              <a:xfrm>
                <a:off x="1288957" y="4143050"/>
                <a:ext cx="1367660" cy="29315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r>
                  <a:rPr lang="en-US" sz="1400" b="1" dirty="0" err="1" smtClean="0">
                    <a:solidFill>
                      <a:srgbClr val="FFFFFF"/>
                    </a:solidFill>
                    <a:latin typeface="Arial"/>
                  </a:rPr>
                  <a:t>Seguridad</a:t>
                </a:r>
                <a:endParaRPr lang="en-US" sz="1400" b="1" dirty="0">
                  <a:solidFill>
                    <a:srgbClr val="FFFFFF"/>
                  </a:solidFill>
                  <a:latin typeface="Arial"/>
                </a:endParaRPr>
              </a:p>
            </p:txBody>
          </p:sp>
          <p:sp>
            <p:nvSpPr>
              <p:cNvPr id="167" name="Rounded Rectangle 166"/>
              <p:cNvSpPr/>
              <p:nvPr/>
            </p:nvSpPr>
            <p:spPr>
              <a:xfrm>
                <a:off x="6582369" y="4143050"/>
                <a:ext cx="1367660" cy="29315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r>
                  <a:rPr lang="en-US" sz="1400" b="1" dirty="0">
                    <a:solidFill>
                      <a:srgbClr val="FFFFFF"/>
                    </a:solidFill>
                    <a:latin typeface="Arial"/>
                  </a:rPr>
                  <a:t>Software</a:t>
                </a:r>
              </a:p>
            </p:txBody>
          </p:sp>
          <p:sp>
            <p:nvSpPr>
              <p:cNvPr id="168" name="Rounded Rectangle 167"/>
              <p:cNvSpPr/>
              <p:nvPr/>
            </p:nvSpPr>
            <p:spPr>
              <a:xfrm>
                <a:off x="3392307" y="4143050"/>
                <a:ext cx="2071802" cy="29315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r>
                  <a:rPr lang="en-US" sz="1400" b="1" dirty="0" smtClean="0">
                    <a:solidFill>
                      <a:srgbClr val="FFFFFF"/>
                    </a:solidFill>
                    <a:latin typeface="Arial"/>
                  </a:rPr>
                  <a:t>Red</a:t>
                </a:r>
                <a:endParaRPr lang="en-US" sz="1400" b="1" dirty="0">
                  <a:solidFill>
                    <a:srgbClr val="FFFFFF"/>
                  </a:solidFill>
                  <a:latin typeface="Arial"/>
                </a:endParaRPr>
              </a:p>
            </p:txBody>
          </p:sp>
          <p:cxnSp>
            <p:nvCxnSpPr>
              <p:cNvPr id="169" name="Straight Connector 168"/>
              <p:cNvCxnSpPr/>
              <p:nvPr/>
            </p:nvCxnSpPr>
            <p:spPr>
              <a:xfrm>
                <a:off x="4563040" y="4200261"/>
                <a:ext cx="0" cy="205653"/>
              </a:xfrm>
              <a:prstGeom prst="line">
                <a:avLst/>
              </a:prstGeom>
              <a:solidFill>
                <a:srgbClr val="0099AD">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70" name="Straight Connector 169"/>
              <p:cNvCxnSpPr/>
              <p:nvPr/>
            </p:nvCxnSpPr>
            <p:spPr>
              <a:xfrm>
                <a:off x="6085654" y="4200261"/>
                <a:ext cx="0" cy="205653"/>
              </a:xfrm>
              <a:prstGeom prst="line">
                <a:avLst/>
              </a:prstGeom>
              <a:solidFill>
                <a:srgbClr val="0099AD">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2232985151"/>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 y="-559127"/>
            <a:ext cx="9173791" cy="5702627"/>
          </a:xfrm>
          <a:prstGeom prst="rect">
            <a:avLst/>
          </a:prstGeom>
        </p:spPr>
      </p:pic>
      <p:grpSp>
        <p:nvGrpSpPr>
          <p:cNvPr id="8" name="Group 7"/>
          <p:cNvGrpSpPr/>
          <p:nvPr/>
        </p:nvGrpSpPr>
        <p:grpSpPr>
          <a:xfrm>
            <a:off x="2339752" y="3355436"/>
            <a:ext cx="4064318" cy="942802"/>
            <a:chOff x="547688" y="3497579"/>
            <a:chExt cx="4511992" cy="1046648"/>
          </a:xfrm>
          <a:solidFill>
            <a:schemeClr val="accent1">
              <a:lumMod val="50000"/>
            </a:schemeClr>
          </a:solidFill>
        </p:grpSpPr>
        <p:sp>
          <p:nvSpPr>
            <p:cNvPr id="60" name="Shape 309"/>
            <p:cNvSpPr/>
            <p:nvPr/>
          </p:nvSpPr>
          <p:spPr>
            <a:xfrm>
              <a:off x="547688" y="3497579"/>
              <a:ext cx="4511992" cy="1046648"/>
            </a:xfrm>
            <a:prstGeom prst="rect">
              <a:avLst/>
            </a:prstGeom>
            <a:grpFill/>
            <a:ln w="12700" cap="flat">
              <a:noFill/>
              <a:miter lim="400000"/>
            </a:ln>
            <a:effectLst/>
          </p:spPr>
          <p:txBody>
            <a:bodyPr wrap="square" lIns="0" tIns="0" rIns="0" bIns="0" numCol="1" anchor="t">
              <a:noAutofit/>
            </a:bodyPr>
            <a:lstStyle/>
            <a:p>
              <a:pPr marL="0" marR="0" lvl="0" indent="0" algn="ctr" defTabSz="914400" eaLnBrk="1" fontAlgn="auto" latinLnBrk="0" hangingPunct="1">
                <a:lnSpc>
                  <a:spcPct val="80000"/>
                </a:lnSpc>
                <a:spcBef>
                  <a:spcPts val="5500"/>
                </a:spcBef>
                <a:spcAft>
                  <a:spcPts val="0"/>
                </a:spcAft>
                <a:buClrTx/>
                <a:buSzTx/>
                <a:buFontTx/>
                <a:buNone/>
                <a:tabLst/>
                <a:defRPr/>
              </a:pPr>
              <a:endParaRPr kumimoji="0" sz="3600" b="0" i="0" u="none" strike="noStrike" kern="0" cap="none" spc="0" normalizeH="0" baseline="0" noProof="0" smtClean="0">
                <a:ln>
                  <a:noFill/>
                </a:ln>
                <a:solidFill>
                  <a:srgbClr val="333333"/>
                </a:solidFill>
                <a:effectLst/>
                <a:uLnTx/>
                <a:uFillTx/>
                <a:latin typeface="+mj-lt"/>
                <a:sym typeface="Helvetica Neue Thin"/>
              </a:endParaRPr>
            </a:p>
          </p:txBody>
        </p:sp>
        <p:grpSp>
          <p:nvGrpSpPr>
            <p:cNvPr id="76" name="Group 75"/>
            <p:cNvGrpSpPr/>
            <p:nvPr/>
          </p:nvGrpSpPr>
          <p:grpSpPr>
            <a:xfrm>
              <a:off x="1132170" y="3728769"/>
              <a:ext cx="3368833" cy="657470"/>
              <a:chOff x="891505" y="1509098"/>
              <a:chExt cx="3368833" cy="657470"/>
            </a:xfrm>
            <a:grpFill/>
          </p:grpSpPr>
          <p:sp>
            <p:nvSpPr>
              <p:cNvPr id="77" name="Rectangle 76"/>
              <p:cNvSpPr/>
              <p:nvPr/>
            </p:nvSpPr>
            <p:spPr>
              <a:xfrm>
                <a:off x="891505" y="1509098"/>
                <a:ext cx="3368833" cy="584268"/>
              </a:xfrm>
              <a:prstGeom prst="rect">
                <a:avLst/>
              </a:prstGeom>
              <a:noFill/>
              <a:ln w="38100" cmpd="sng">
                <a:no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square" lIns="0" tIns="0" rIns="0" bIns="0" rtlCol="0" anchor="b">
                <a:spAutoFit/>
              </a:bodyPr>
              <a:lstStyle/>
              <a:p>
                <a:pPr algn="ctr" defTabSz="1218124">
                  <a:lnSpc>
                    <a:spcPct val="95000"/>
                  </a:lnSpc>
                  <a:spcBef>
                    <a:spcPts val="1200"/>
                  </a:spcBef>
                  <a:buClr>
                    <a:srgbClr val="0096D6"/>
                  </a:buClr>
                  <a:buSzPct val="90000"/>
                  <a:defRPr/>
                </a:pPr>
                <a:r>
                  <a:rPr lang="en-GB" sz="3600" dirty="0" smtClean="0">
                    <a:solidFill>
                      <a:schemeClr val="bg1"/>
                    </a:solidFill>
                    <a:latin typeface="+mj-lt"/>
                    <a:cs typeface="Arial" panose="020B0604020202020204" pitchFamily="34" charset="0"/>
                  </a:rPr>
                  <a:t>Partnership</a:t>
                </a:r>
                <a:endParaRPr lang="en-GB" sz="3600" dirty="0">
                  <a:solidFill>
                    <a:schemeClr val="bg1"/>
                  </a:solidFill>
                  <a:latin typeface="+mj-lt"/>
                  <a:cs typeface="Arial" panose="020B0604020202020204" pitchFamily="34" charset="0"/>
                </a:endParaRPr>
              </a:p>
            </p:txBody>
          </p:sp>
          <p:cxnSp>
            <p:nvCxnSpPr>
              <p:cNvPr id="79" name="Straight Connector 78"/>
              <p:cNvCxnSpPr/>
              <p:nvPr/>
            </p:nvCxnSpPr>
            <p:spPr>
              <a:xfrm>
                <a:off x="1128918" y="2166568"/>
                <a:ext cx="2868202" cy="0"/>
              </a:xfrm>
              <a:prstGeom prst="line">
                <a:avLst/>
              </a:prstGeom>
              <a:grpFill/>
              <a:ln>
                <a:gradFill flip="none" rotWithShape="1">
                  <a:gsLst>
                    <a:gs pos="50000">
                      <a:schemeClr val="bg1"/>
                    </a:gs>
                    <a:gs pos="0">
                      <a:schemeClr val="bg1">
                        <a:alpha val="0"/>
                      </a:schemeClr>
                    </a:gs>
                    <a:gs pos="100000">
                      <a:schemeClr val="bg1">
                        <a:alpha val="0"/>
                      </a:schemeClr>
                    </a:gs>
                  </a:gsLst>
                  <a:lin ang="0" scaled="1"/>
                  <a:tileRect/>
                </a:gra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2339752" y="1053078"/>
            <a:ext cx="4064318" cy="942802"/>
            <a:chOff x="2339752" y="1053078"/>
            <a:chExt cx="4064318" cy="942802"/>
          </a:xfrm>
        </p:grpSpPr>
        <p:grpSp>
          <p:nvGrpSpPr>
            <p:cNvPr id="10" name="Group 9"/>
            <p:cNvGrpSpPr/>
            <p:nvPr/>
          </p:nvGrpSpPr>
          <p:grpSpPr>
            <a:xfrm>
              <a:off x="2339752" y="1053078"/>
              <a:ext cx="4064318" cy="942802"/>
              <a:chOff x="547688" y="1195220"/>
              <a:chExt cx="4511992" cy="1046648"/>
            </a:xfr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p:grpSpPr>
          <p:sp>
            <p:nvSpPr>
              <p:cNvPr id="63" name="Shape 305"/>
              <p:cNvSpPr/>
              <p:nvPr/>
            </p:nvSpPr>
            <p:spPr>
              <a:xfrm>
                <a:off x="547688" y="1195220"/>
                <a:ext cx="4511992" cy="10466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sz="3600">
                  <a:solidFill>
                    <a:srgbClr val="FFFFFF"/>
                  </a:solidFill>
                  <a:latin typeface="+mj-lt"/>
                  <a:sym typeface="Helvetica Neue Thin"/>
                </a:endParaRPr>
              </a:p>
            </p:txBody>
          </p:sp>
          <p:grpSp>
            <p:nvGrpSpPr>
              <p:cNvPr id="4" name="Group 3"/>
              <p:cNvGrpSpPr/>
              <p:nvPr/>
            </p:nvGrpSpPr>
            <p:grpSpPr>
              <a:xfrm>
                <a:off x="1119268" y="1360482"/>
                <a:ext cx="3368833" cy="721292"/>
                <a:chOff x="878603" y="1360482"/>
                <a:chExt cx="3368833" cy="721292"/>
              </a:xfrm>
              <a:grpFill/>
            </p:grpSpPr>
            <p:sp>
              <p:nvSpPr>
                <p:cNvPr id="35" name="Rectangle 34"/>
                <p:cNvSpPr/>
                <p:nvPr/>
              </p:nvSpPr>
              <p:spPr>
                <a:xfrm>
                  <a:off x="878603" y="1360482"/>
                  <a:ext cx="3368833" cy="72129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AR" sz="3600" dirty="0" smtClean="0">
                      <a:solidFill>
                        <a:srgbClr val="FFFFFF"/>
                      </a:solidFill>
                      <a:latin typeface="+mj-lt"/>
                    </a:rPr>
                    <a:t>Innovación</a:t>
                  </a:r>
                  <a:endParaRPr lang="es-AR" sz="3600" dirty="0">
                    <a:solidFill>
                      <a:srgbClr val="FFFFFF"/>
                    </a:solidFill>
                    <a:latin typeface="+mj-lt"/>
                  </a:endParaRPr>
                </a:p>
              </p:txBody>
            </p:sp>
            <p:cxnSp>
              <p:nvCxnSpPr>
                <p:cNvPr id="37" name="Straight Connector 36"/>
                <p:cNvCxnSpPr/>
                <p:nvPr/>
              </p:nvCxnSpPr>
              <p:spPr>
                <a:xfrm>
                  <a:off x="1128918" y="1658877"/>
                  <a:ext cx="2868202"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cxnSp>
          </p:grpSp>
        </p:grpSp>
        <p:cxnSp>
          <p:nvCxnSpPr>
            <p:cNvPr id="39" name="Straight Connector 38"/>
            <p:cNvCxnSpPr/>
            <p:nvPr/>
          </p:nvCxnSpPr>
          <p:spPr>
            <a:xfrm>
              <a:off x="3091721" y="1851670"/>
              <a:ext cx="2583623" cy="0"/>
            </a:xfrm>
            <a:prstGeom prst="line">
              <a:avLst/>
            </a:prstGeom>
            <a:solidFill>
              <a:schemeClr val="accent1">
                <a:lumMod val="50000"/>
              </a:schemeClr>
            </a:solidFill>
            <a:ln>
              <a:gradFill flip="none" rotWithShape="1">
                <a:gsLst>
                  <a:gs pos="50000">
                    <a:schemeClr val="bg1"/>
                  </a:gs>
                  <a:gs pos="0">
                    <a:schemeClr val="bg1">
                      <a:alpha val="0"/>
                    </a:schemeClr>
                  </a:gs>
                  <a:gs pos="100000">
                    <a:schemeClr val="bg1">
                      <a:alpha val="0"/>
                    </a:schemeClr>
                  </a:gs>
                </a:gsLst>
                <a:lin ang="0" scaled="1"/>
                <a:tileRect/>
              </a:gra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339752" y="2204258"/>
            <a:ext cx="4064318" cy="942802"/>
            <a:chOff x="2339752" y="2204258"/>
            <a:chExt cx="4064318" cy="942802"/>
          </a:xfrm>
        </p:grpSpPr>
        <p:grpSp>
          <p:nvGrpSpPr>
            <p:cNvPr id="9" name="Group 8"/>
            <p:cNvGrpSpPr/>
            <p:nvPr/>
          </p:nvGrpSpPr>
          <p:grpSpPr>
            <a:xfrm>
              <a:off x="2339752" y="2204258"/>
              <a:ext cx="4064318" cy="942802"/>
              <a:chOff x="547688" y="2346400"/>
              <a:chExt cx="4511992" cy="1046648"/>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p:grpSpPr>
          <p:sp>
            <p:nvSpPr>
              <p:cNvPr id="57" name="Shape 313"/>
              <p:cNvSpPr/>
              <p:nvPr/>
            </p:nvSpPr>
            <p:spPr>
              <a:xfrm>
                <a:off x="547688" y="2346400"/>
                <a:ext cx="4511992" cy="104664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sz="3600">
                  <a:solidFill>
                    <a:srgbClr val="FFFFFF"/>
                  </a:solidFill>
                  <a:latin typeface="+mj-lt"/>
                  <a:sym typeface="Helvetica Neue Thin"/>
                </a:endParaRPr>
              </a:p>
            </p:txBody>
          </p:sp>
          <p:grpSp>
            <p:nvGrpSpPr>
              <p:cNvPr id="48" name="Group 47"/>
              <p:cNvGrpSpPr/>
              <p:nvPr/>
            </p:nvGrpSpPr>
            <p:grpSpPr>
              <a:xfrm>
                <a:off x="1119268" y="2481138"/>
                <a:ext cx="3368833" cy="672928"/>
                <a:chOff x="878603" y="1360482"/>
                <a:chExt cx="3368833" cy="672928"/>
              </a:xfrm>
              <a:grpFill/>
            </p:grpSpPr>
            <p:sp>
              <p:nvSpPr>
                <p:cNvPr id="49" name="Rectangle 48"/>
                <p:cNvSpPr/>
                <p:nvPr/>
              </p:nvSpPr>
              <p:spPr>
                <a:xfrm>
                  <a:off x="878603" y="1360482"/>
                  <a:ext cx="3368833" cy="67292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AR" sz="3600" dirty="0" smtClean="0">
                      <a:solidFill>
                        <a:srgbClr val="FFFFFF"/>
                      </a:solidFill>
                      <a:latin typeface="+mj-lt"/>
                    </a:rPr>
                    <a:t>Velocidad</a:t>
                  </a:r>
                  <a:endParaRPr lang="es-AR" sz="3600" dirty="0">
                    <a:solidFill>
                      <a:srgbClr val="FFFFFF"/>
                    </a:solidFill>
                    <a:latin typeface="+mj-lt"/>
                  </a:endParaRPr>
                </a:p>
              </p:txBody>
            </p:sp>
            <p:cxnSp>
              <p:nvCxnSpPr>
                <p:cNvPr id="51" name="Straight Connector 50"/>
                <p:cNvCxnSpPr/>
                <p:nvPr/>
              </p:nvCxnSpPr>
              <p:spPr>
                <a:xfrm>
                  <a:off x="1128918" y="1658877"/>
                  <a:ext cx="2868202" cy="0"/>
                </a:xfrm>
                <a:prstGeom prst="lin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cxnSp>
          </p:grpSp>
        </p:grpSp>
        <p:cxnSp>
          <p:nvCxnSpPr>
            <p:cNvPr id="40" name="Straight Connector 39"/>
            <p:cNvCxnSpPr/>
            <p:nvPr/>
          </p:nvCxnSpPr>
          <p:spPr>
            <a:xfrm>
              <a:off x="3317201" y="2931790"/>
              <a:ext cx="2583623" cy="0"/>
            </a:xfrm>
            <a:prstGeom prst="line">
              <a:avLst/>
            </a:prstGeom>
            <a:solidFill>
              <a:schemeClr val="accent1">
                <a:lumMod val="50000"/>
              </a:schemeClr>
            </a:solidFill>
            <a:ln>
              <a:gradFill flip="none" rotWithShape="1">
                <a:gsLst>
                  <a:gs pos="50000">
                    <a:schemeClr val="bg1"/>
                  </a:gs>
                  <a:gs pos="0">
                    <a:schemeClr val="bg1">
                      <a:alpha val="0"/>
                    </a:schemeClr>
                  </a:gs>
                  <a:gs pos="100000">
                    <a:schemeClr val="bg1">
                      <a:alpha val="0"/>
                    </a:schemeClr>
                  </a:gs>
                </a:gsLst>
                <a:lin ang="0" scaled="1"/>
                <a:tileRect/>
              </a:gra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3148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pt_ultima_hoja.jpg"/>
          <p:cNvPicPr>
            <a:picLocks noChangeAspect="1"/>
          </p:cNvPicPr>
          <p:nvPr/>
        </p:nvPicPr>
        <p:blipFill>
          <a:blip r:embed="rId2" cstate="print"/>
          <a:stretch>
            <a:fillRect/>
          </a:stretch>
        </p:blipFill>
        <p:spPr>
          <a:xfrm>
            <a:off x="1367" y="0"/>
            <a:ext cx="9141291" cy="5143500"/>
          </a:xfrm>
          <a:prstGeom prst="rect">
            <a:avLst/>
          </a:prstGeom>
        </p:spPr>
      </p:pic>
    </p:spTree>
    <p:extLst>
      <p:ext uri="{BB962C8B-B14F-4D97-AF65-F5344CB8AC3E}">
        <p14:creationId xmlns:p14="http://schemas.microsoft.com/office/powerpoint/2010/main" val="3330518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 name="Rectangle 2"/>
          <p:cNvSpPr/>
          <p:nvPr/>
        </p:nvSpPr>
        <p:spPr>
          <a:xfrm>
            <a:off x="0" y="0"/>
            <a:ext cx="9144000" cy="5143500"/>
          </a:xfrm>
          <a:prstGeom prst="rect">
            <a:avLst/>
          </a:prstGeom>
          <a:gradFill flip="none" rotWithShape="1">
            <a:gsLst>
              <a:gs pos="0">
                <a:schemeClr val="accent1"/>
              </a:gs>
              <a:gs pos="50000">
                <a:schemeClr val="bg2">
                  <a:alpha val="0"/>
                </a:schemeClr>
              </a:gs>
              <a:gs pos="100000">
                <a:schemeClr val="accent5">
                  <a:alpha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 name="TextBox 8"/>
          <p:cNvSpPr txBox="1"/>
          <p:nvPr/>
        </p:nvSpPr>
        <p:spPr>
          <a:xfrm>
            <a:off x="1193231" y="710832"/>
            <a:ext cx="3441968" cy="1107996"/>
          </a:xfrm>
          <a:prstGeom prst="rect">
            <a:avLst/>
          </a:prstGeom>
          <a:noFill/>
        </p:spPr>
        <p:txBody>
          <a:bodyPr wrap="none" rtlCol="0">
            <a:spAutoFit/>
          </a:bodyPr>
          <a:lstStyle/>
          <a:p>
            <a:r>
              <a:rPr lang="en-US" sz="6600" b="1" dirty="0" smtClean="0">
                <a:solidFill>
                  <a:srgbClr val="FFFFFF"/>
                </a:solidFill>
              </a:rPr>
              <a:t>CAMBIO</a:t>
            </a:r>
            <a:r>
              <a:rPr lang="en-US" sz="6600" baseline="30000" dirty="0" smtClean="0">
                <a:solidFill>
                  <a:srgbClr val="FFFFFF"/>
                </a:solidFill>
              </a:rPr>
              <a:t>2</a:t>
            </a:r>
            <a:endParaRPr lang="en-US" sz="6600" baseline="30000" dirty="0">
              <a:solidFill>
                <a:srgbClr val="FFFFFF"/>
              </a:solidFill>
            </a:endParaRPr>
          </a:p>
        </p:txBody>
      </p:sp>
      <p:sp>
        <p:nvSpPr>
          <p:cNvPr id="2" name="Rectangle 1"/>
          <p:cNvSpPr/>
          <p:nvPr/>
        </p:nvSpPr>
        <p:spPr>
          <a:xfrm>
            <a:off x="662121" y="218845"/>
            <a:ext cx="2162772" cy="707886"/>
          </a:xfrm>
          <a:prstGeom prst="rect">
            <a:avLst/>
          </a:prstGeom>
        </p:spPr>
        <p:txBody>
          <a:bodyPr wrap="none">
            <a:spAutoFit/>
          </a:bodyPr>
          <a:lstStyle/>
          <a:p>
            <a:r>
              <a:rPr lang="en-US" sz="4000" i="1" dirty="0" err="1" smtClean="0">
                <a:solidFill>
                  <a:srgbClr val="FFF0C1"/>
                </a:solidFill>
              </a:rPr>
              <a:t>Ritmo</a:t>
            </a:r>
            <a:r>
              <a:rPr lang="en-US" sz="4000" i="1" dirty="0" smtClean="0">
                <a:solidFill>
                  <a:srgbClr val="FFF0C1"/>
                </a:solidFill>
              </a:rPr>
              <a:t> del</a:t>
            </a:r>
            <a:endParaRPr lang="en-US" sz="4000" i="1" dirty="0">
              <a:solidFill>
                <a:srgbClr val="FFF0C1"/>
              </a:solidFill>
            </a:endParaRPr>
          </a:p>
        </p:txBody>
      </p:sp>
    </p:spTree>
    <p:extLst>
      <p:ext uri="{BB962C8B-B14F-4D97-AF65-F5344CB8AC3E}">
        <p14:creationId xmlns:p14="http://schemas.microsoft.com/office/powerpoint/2010/main" val="4271142166"/>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8996"/>
            <a:ext cx="9144000" cy="6141492"/>
          </a:xfrm>
          <a:prstGeom prst="rect">
            <a:avLst/>
          </a:prstGeom>
        </p:spPr>
      </p:pic>
      <p:pic>
        <p:nvPicPr>
          <p:cNvPr id="2" name="Picture 8"/>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983560" y="1131590"/>
            <a:ext cx="2476872" cy="247687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471086" y="1131590"/>
            <a:ext cx="2476872" cy="247687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45667" y="1131590"/>
            <a:ext cx="2476872" cy="2476872"/>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blog.sqlauthority.com/i/b/CD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413504"/>
            <a:ext cx="1939060" cy="1949838"/>
          </a:xfrm>
          <a:prstGeom prst="ellipse">
            <a:avLst/>
          </a:prstGeom>
          <a:ln>
            <a:solidFill>
              <a:schemeClr val="bg1"/>
            </a:solidFill>
          </a:ln>
          <a:effectLst>
            <a:softEdge rad="112500"/>
          </a:effectLst>
          <a:extLst>
            <a:ext uri="{909E8E84-426E-40dd-AFC4-6F175D3DCCD1}">
              <a14:hiddenFill xmlns:a14="http://schemas.microsoft.com/office/drawing/2010/main" xmlns="">
                <a:solidFill>
                  <a:srgbClr val="FFFFFF"/>
                </a:solidFill>
              </a14:hiddenFill>
            </a:ext>
          </a:extLst>
        </p:spPr>
      </p:pic>
      <p:sp>
        <p:nvSpPr>
          <p:cNvPr id="7" name="Title 3"/>
          <p:cNvSpPr txBox="1">
            <a:spLocks/>
          </p:cNvSpPr>
          <p:nvPr/>
        </p:nvSpPr>
        <p:spPr>
          <a:xfrm>
            <a:off x="1276459" y="3980116"/>
            <a:ext cx="1615288" cy="757114"/>
          </a:xfrm>
          <a:prstGeom prst="rect">
            <a:avLst/>
          </a:prstGeom>
          <a:solidFill>
            <a:srgbClr val="1F497D">
              <a:alpha val="72941"/>
            </a:srgbClr>
          </a:solidFill>
        </p:spPr>
        <p:txBody>
          <a:bodyPr vert="horz" wrap="square" lIns="91424" tIns="45712" rIns="91424" bIns="45712" rtlCol="0" anchor="t" anchorCtr="0">
            <a:spAutoFit/>
          </a:bodyPr>
          <a:lstStyle>
            <a:lvl1pPr algn="l" defTabSz="685777" rtl="0" eaLnBrk="1" latinLnBrk="0" hangingPunct="1">
              <a:lnSpc>
                <a:spcPct val="90000"/>
              </a:lnSpc>
              <a:spcBef>
                <a:spcPct val="0"/>
              </a:spcBef>
              <a:buNone/>
              <a:defRPr lang="en-US" sz="2800" b="0" i="0" kern="1200" spc="0" baseline="0">
                <a:solidFill>
                  <a:srgbClr val="676767"/>
                </a:solidFill>
                <a:latin typeface="+mj-lt"/>
                <a:ea typeface="+mj-ea"/>
                <a:cs typeface="CiscoSans Thin"/>
              </a:defRPr>
            </a:lvl1pPr>
          </a:lstStyle>
          <a:p>
            <a:pPr algn="ctr"/>
            <a:r>
              <a:rPr lang="es-AR" sz="2400" spc="-50" dirty="0" smtClean="0">
                <a:solidFill>
                  <a:schemeClr val="bg1"/>
                </a:solidFill>
                <a:latin typeface="Arial"/>
              </a:rPr>
              <a:t>Compact Disc</a:t>
            </a:r>
            <a:endParaRPr lang="es-AR" sz="2400" spc="-50" dirty="0">
              <a:solidFill>
                <a:schemeClr val="bg1"/>
              </a:solidFill>
              <a:latin typeface="Arial"/>
            </a:endParaRPr>
          </a:p>
        </p:txBody>
      </p:sp>
      <p:sp>
        <p:nvSpPr>
          <p:cNvPr id="8" name="Title 3"/>
          <p:cNvSpPr txBox="1">
            <a:spLocks/>
          </p:cNvSpPr>
          <p:nvPr/>
        </p:nvSpPr>
        <p:spPr>
          <a:xfrm>
            <a:off x="3943982" y="3961038"/>
            <a:ext cx="1531079" cy="757114"/>
          </a:xfrm>
          <a:prstGeom prst="rect">
            <a:avLst/>
          </a:prstGeom>
          <a:solidFill>
            <a:srgbClr val="1F497D">
              <a:alpha val="72941"/>
            </a:srgbClr>
          </a:solidFill>
        </p:spPr>
        <p:txBody>
          <a:bodyPr vert="horz" wrap="square" lIns="91424" tIns="45712" rIns="91424" bIns="45712" rtlCol="0" anchor="t" anchorCtr="0">
            <a:spAutoFit/>
          </a:bodyPr>
          <a:lstStyle>
            <a:lvl1pPr algn="l" defTabSz="685777" rtl="0" eaLnBrk="1" latinLnBrk="0" hangingPunct="1">
              <a:lnSpc>
                <a:spcPct val="90000"/>
              </a:lnSpc>
              <a:spcBef>
                <a:spcPct val="0"/>
              </a:spcBef>
              <a:buNone/>
              <a:defRPr lang="en-US" sz="2800" b="0" i="0" kern="1200" spc="0" baseline="0">
                <a:solidFill>
                  <a:srgbClr val="676767"/>
                </a:solidFill>
                <a:latin typeface="+mj-lt"/>
                <a:ea typeface="+mj-ea"/>
                <a:cs typeface="CiscoSans Thin"/>
              </a:defRPr>
            </a:lvl1pPr>
          </a:lstStyle>
          <a:p>
            <a:pPr algn="ctr">
              <a:defRPr/>
            </a:pPr>
            <a:r>
              <a:rPr lang="es-AR" sz="2400" spc="-50" dirty="0" smtClean="0">
                <a:solidFill>
                  <a:schemeClr val="bg1"/>
                </a:solidFill>
                <a:latin typeface="Arial"/>
              </a:rPr>
              <a:t>iTunes &amp; iPod</a:t>
            </a:r>
            <a:endParaRPr lang="es-AR" sz="2400" spc="-50" dirty="0">
              <a:solidFill>
                <a:schemeClr val="bg1"/>
              </a:solidFill>
              <a:latin typeface="Arial"/>
            </a:endParaRPr>
          </a:p>
        </p:txBody>
      </p:sp>
      <p:sp>
        <p:nvSpPr>
          <p:cNvPr id="9" name="Title 3"/>
          <p:cNvSpPr txBox="1">
            <a:spLocks/>
          </p:cNvSpPr>
          <p:nvPr/>
        </p:nvSpPr>
        <p:spPr>
          <a:xfrm>
            <a:off x="6551461" y="3980116"/>
            <a:ext cx="1341070" cy="424716"/>
          </a:xfrm>
          <a:prstGeom prst="rect">
            <a:avLst/>
          </a:prstGeom>
          <a:solidFill>
            <a:srgbClr val="1F497D">
              <a:alpha val="72941"/>
            </a:srgbClr>
          </a:solidFill>
        </p:spPr>
        <p:txBody>
          <a:bodyPr vert="horz" wrap="square" lIns="91424" tIns="45712" rIns="91424" bIns="45712" rtlCol="0" anchor="t" anchorCtr="0">
            <a:spAutoFit/>
          </a:bodyPr>
          <a:lstStyle>
            <a:lvl1pPr algn="l" defTabSz="685777" rtl="0" eaLnBrk="1" latinLnBrk="0" hangingPunct="1">
              <a:lnSpc>
                <a:spcPct val="90000"/>
              </a:lnSpc>
              <a:spcBef>
                <a:spcPct val="0"/>
              </a:spcBef>
              <a:buNone/>
              <a:defRPr lang="en-US" sz="2800" b="0" i="0" kern="1200" spc="0" baseline="0">
                <a:solidFill>
                  <a:srgbClr val="676767"/>
                </a:solidFill>
                <a:latin typeface="+mj-lt"/>
                <a:ea typeface="+mj-ea"/>
                <a:cs typeface="CiscoSans Thin"/>
              </a:defRPr>
            </a:lvl1pPr>
          </a:lstStyle>
          <a:p>
            <a:pPr algn="ctr">
              <a:defRPr/>
            </a:pPr>
            <a:r>
              <a:rPr lang="es-AR" sz="2400" spc="-50" dirty="0" err="1" smtClean="0">
                <a:solidFill>
                  <a:schemeClr val="bg1"/>
                </a:solidFill>
                <a:latin typeface="Arial"/>
              </a:rPr>
              <a:t>Spotify</a:t>
            </a:r>
            <a:endParaRPr lang="es-AR" sz="2400" spc="-50" dirty="0">
              <a:solidFill>
                <a:schemeClr val="bg1"/>
              </a:solidFill>
              <a:latin typeface="Arial"/>
            </a:endParaRPr>
          </a:p>
        </p:txBody>
      </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043" y="1509871"/>
            <a:ext cx="1731906" cy="1808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363" y="1479284"/>
            <a:ext cx="1776317" cy="1818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91852861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2" y="0"/>
            <a:ext cx="9361648" cy="5308054"/>
          </a:xfrm>
          <a:prstGeom prst="rect">
            <a:avLst/>
          </a:prstGeom>
        </p:spPr>
      </p:pic>
      <p:sp>
        <p:nvSpPr>
          <p:cNvPr id="30" name="Rectangle 29"/>
          <p:cNvSpPr/>
          <p:nvPr/>
        </p:nvSpPr>
        <p:spPr>
          <a:xfrm>
            <a:off x="413820" y="314589"/>
            <a:ext cx="8496944" cy="2769989"/>
          </a:xfrm>
          <a:prstGeom prst="rect">
            <a:avLst/>
          </a:prstGeom>
          <a:solidFill>
            <a:schemeClr val="accent1">
              <a:alpha val="67843"/>
            </a:schemeClr>
          </a:solidFill>
        </p:spPr>
        <p:txBody>
          <a:bodyPr wrap="square">
            <a:spAutoFit/>
          </a:bodyPr>
          <a:lstStyle/>
          <a:p>
            <a:r>
              <a:rPr lang="es-ES_tradnl" sz="3600" dirty="0">
                <a:solidFill>
                  <a:schemeClr val="bg1"/>
                </a:solidFill>
              </a:rPr>
              <a:t>En el nuevo mundo no es el pez grande quien se come al pez chico, es el </a:t>
            </a:r>
            <a:r>
              <a:rPr lang="es-ES_tradnl" sz="3600" dirty="0">
                <a:solidFill>
                  <a:srgbClr val="92D050"/>
                </a:solidFill>
              </a:rPr>
              <a:t>pez rápido </a:t>
            </a:r>
            <a:r>
              <a:rPr lang="es-ES_tradnl" sz="3600" dirty="0">
                <a:solidFill>
                  <a:schemeClr val="bg1"/>
                </a:solidFill>
              </a:rPr>
              <a:t>quien se come al </a:t>
            </a:r>
            <a:r>
              <a:rPr lang="es-ES_tradnl" sz="3600" dirty="0">
                <a:solidFill>
                  <a:srgbClr val="92D050"/>
                </a:solidFill>
              </a:rPr>
              <a:t>pez lento.</a:t>
            </a:r>
          </a:p>
          <a:p>
            <a:endParaRPr lang="es-ES_tradnl" dirty="0">
              <a:solidFill>
                <a:schemeClr val="bg1"/>
              </a:solidFill>
            </a:endParaRPr>
          </a:p>
          <a:p>
            <a:pPr algn="r"/>
            <a:r>
              <a:rPr lang="es-ES_tradnl" sz="1600" dirty="0" smtClean="0">
                <a:solidFill>
                  <a:schemeClr val="bg1"/>
                </a:solidFill>
              </a:rPr>
              <a:t>Klaus Schwab</a:t>
            </a:r>
          </a:p>
          <a:p>
            <a:pPr algn="r"/>
            <a:r>
              <a:rPr lang="es-ES_tradnl" sz="1600" dirty="0" err="1" smtClean="0">
                <a:solidFill>
                  <a:schemeClr val="bg1"/>
                </a:solidFill>
              </a:rPr>
              <a:t>Founder</a:t>
            </a:r>
            <a:r>
              <a:rPr lang="es-ES_tradnl" sz="1600" dirty="0" smtClean="0">
                <a:solidFill>
                  <a:schemeClr val="bg1"/>
                </a:solidFill>
              </a:rPr>
              <a:t> and </a:t>
            </a:r>
            <a:r>
              <a:rPr lang="es-ES_tradnl" sz="1600" dirty="0" err="1" smtClean="0">
                <a:solidFill>
                  <a:schemeClr val="bg1"/>
                </a:solidFill>
              </a:rPr>
              <a:t>Executive</a:t>
            </a:r>
            <a:r>
              <a:rPr lang="es-ES_tradnl" sz="1600" dirty="0" smtClean="0">
                <a:solidFill>
                  <a:schemeClr val="bg1"/>
                </a:solidFill>
              </a:rPr>
              <a:t> </a:t>
            </a:r>
            <a:r>
              <a:rPr lang="es-ES_tradnl" sz="1600" dirty="0" err="1" smtClean="0">
                <a:solidFill>
                  <a:schemeClr val="bg1"/>
                </a:solidFill>
              </a:rPr>
              <a:t>Chairman</a:t>
            </a:r>
            <a:endParaRPr lang="es-ES_tradnl" sz="1600" dirty="0" smtClean="0">
              <a:solidFill>
                <a:schemeClr val="bg1"/>
              </a:solidFill>
            </a:endParaRPr>
          </a:p>
          <a:p>
            <a:pPr algn="r"/>
            <a:r>
              <a:rPr lang="es-ES_tradnl" sz="1600" dirty="0" err="1" smtClean="0">
                <a:solidFill>
                  <a:schemeClr val="bg1"/>
                </a:solidFill>
              </a:rPr>
              <a:t>World</a:t>
            </a:r>
            <a:r>
              <a:rPr lang="es-ES_tradnl" sz="1600" dirty="0" smtClean="0">
                <a:solidFill>
                  <a:schemeClr val="bg1"/>
                </a:solidFill>
              </a:rPr>
              <a:t> </a:t>
            </a:r>
            <a:r>
              <a:rPr lang="es-ES_tradnl" sz="1600" dirty="0" err="1" smtClean="0">
                <a:solidFill>
                  <a:schemeClr val="bg1"/>
                </a:solidFill>
              </a:rPr>
              <a:t>Economic</a:t>
            </a:r>
            <a:r>
              <a:rPr lang="es-ES_tradnl" sz="1600" dirty="0" smtClean="0">
                <a:solidFill>
                  <a:schemeClr val="bg1"/>
                </a:solidFill>
              </a:rPr>
              <a:t> </a:t>
            </a:r>
            <a:r>
              <a:rPr lang="es-ES_tradnl" sz="1600" dirty="0" err="1" smtClean="0">
                <a:solidFill>
                  <a:schemeClr val="bg1"/>
                </a:solidFill>
              </a:rPr>
              <a:t>Forum</a:t>
            </a:r>
            <a:endParaRPr lang="es-ES_tradnl" sz="1600" dirty="0">
              <a:solidFill>
                <a:schemeClr val="bg1"/>
              </a:solidFill>
            </a:endParaRPr>
          </a:p>
        </p:txBody>
      </p:sp>
    </p:spTree>
    <p:extLst>
      <p:ext uri="{BB962C8B-B14F-4D97-AF65-F5344CB8AC3E}">
        <p14:creationId xmlns:p14="http://schemas.microsoft.com/office/powerpoint/2010/main" val="16804390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3164" y="483518"/>
            <a:ext cx="4541296" cy="4513980"/>
          </a:xfrm>
          <a:prstGeom prst="rect">
            <a:avLst/>
          </a:prstGeom>
        </p:spPr>
      </p:pic>
      <p:pic>
        <p:nvPicPr>
          <p:cNvPr id="5" name="Picture 4"/>
          <p:cNvPicPr>
            <a:picLocks noChangeAspect="1"/>
          </p:cNvPicPr>
          <p:nvPr/>
        </p:nvPicPr>
        <p:blipFill>
          <a:blip r:embed="rId3"/>
          <a:stretch>
            <a:fillRect/>
          </a:stretch>
        </p:blipFill>
        <p:spPr>
          <a:xfrm>
            <a:off x="35496" y="1203598"/>
            <a:ext cx="4664967" cy="3507854"/>
          </a:xfrm>
          <a:prstGeom prst="rect">
            <a:avLst/>
          </a:prstGeom>
        </p:spPr>
      </p:pic>
      <p:sp>
        <p:nvSpPr>
          <p:cNvPr id="6" name="Title 2"/>
          <p:cNvSpPr txBox="1">
            <a:spLocks/>
          </p:cNvSpPr>
          <p:nvPr/>
        </p:nvSpPr>
        <p:spPr bwMode="auto">
          <a:xfrm>
            <a:off x="5148064" y="2211710"/>
            <a:ext cx="367240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0" tIns="45705" rIns="91410" bIns="45705" numCol="1" rtlCol="0" anchor="ctr" anchorCtr="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2968AF">
                    <a:lumMod val="75000"/>
                  </a:srgbClr>
                </a:solidFill>
                <a:latin typeface="Arial Narrow" charset="0"/>
                <a:ea typeface="Arial Narrow" charset="0"/>
                <a:cs typeface="Arial Narrow" charset="0"/>
              </a:rPr>
              <a:t>Porqué</a:t>
            </a:r>
            <a:r>
              <a:rPr lang="en-US" sz="3600" dirty="0" smtClean="0">
                <a:solidFill>
                  <a:srgbClr val="2968AF">
                    <a:lumMod val="75000"/>
                  </a:srgbClr>
                </a:solidFill>
                <a:latin typeface="Arial Narrow" charset="0"/>
                <a:ea typeface="Arial Narrow" charset="0"/>
                <a:cs typeface="Arial Narrow" charset="0"/>
              </a:rPr>
              <a:t> </a:t>
            </a:r>
            <a:r>
              <a:rPr lang="en-US" sz="3600" dirty="0" err="1" smtClean="0">
                <a:solidFill>
                  <a:srgbClr val="2968AF">
                    <a:lumMod val="75000"/>
                  </a:srgbClr>
                </a:solidFill>
                <a:latin typeface="Arial Narrow" charset="0"/>
                <a:ea typeface="Arial Narrow" charset="0"/>
                <a:cs typeface="Arial Narrow" charset="0"/>
              </a:rPr>
              <a:t>preocuparse</a:t>
            </a:r>
            <a:r>
              <a:rPr lang="en-US" sz="3600" dirty="0" smtClean="0">
                <a:solidFill>
                  <a:srgbClr val="2968AF">
                    <a:lumMod val="75000"/>
                  </a:srgbClr>
                </a:solidFill>
                <a:latin typeface="Arial Narrow" charset="0"/>
                <a:ea typeface="Arial Narrow" charset="0"/>
                <a:cs typeface="Arial Narrow" charset="0"/>
              </a:rPr>
              <a:t> ?</a:t>
            </a:r>
            <a:endParaRPr lang="en-US" sz="3600" dirty="0">
              <a:solidFill>
                <a:srgbClr val="2968AF">
                  <a:lumMod val="75000"/>
                </a:srgbClr>
              </a:solidFill>
              <a:latin typeface="Arial Narrow" charset="0"/>
              <a:ea typeface="Arial Narrow" charset="0"/>
              <a:cs typeface="Arial Narrow" charset="0"/>
            </a:endParaRPr>
          </a:p>
        </p:txBody>
      </p:sp>
      <p:sp>
        <p:nvSpPr>
          <p:cNvPr id="7" name="Rectangle 6"/>
          <p:cNvSpPr/>
          <p:nvPr/>
        </p:nvSpPr>
        <p:spPr>
          <a:xfrm>
            <a:off x="9" y="-20538"/>
            <a:ext cx="9143991" cy="5143500"/>
          </a:xfrm>
          <a:prstGeom prst="rect">
            <a:avLst/>
          </a:prstGeom>
          <a:gradFill flip="none" rotWithShape="1">
            <a:gsLst>
              <a:gs pos="0">
                <a:schemeClr val="accent1">
                  <a:alpha val="69000"/>
                </a:schemeClr>
              </a:gs>
              <a:gs pos="50000">
                <a:schemeClr val="bg2">
                  <a:alpha val="0"/>
                </a:schemeClr>
              </a:gs>
              <a:gs pos="100000">
                <a:schemeClr val="accent5">
                  <a:alpha val="6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28" tIns="35965" rIns="71928" bIns="35965" rtlCol="0" anchor="ctr"/>
          <a:lstStyle/>
          <a:p>
            <a:pPr algn="ctr" defTabSz="719286" fontAlgn="auto">
              <a:spcBef>
                <a:spcPts val="0"/>
              </a:spcBef>
              <a:spcAft>
                <a:spcPts val="0"/>
              </a:spcAft>
            </a:pPr>
            <a:endParaRPr lang="en-US" sz="1400" dirty="0">
              <a:solidFill>
                <a:srgbClr val="FFFFFF"/>
              </a:solidFill>
            </a:endParaRPr>
          </a:p>
        </p:txBody>
      </p:sp>
      <p:sp>
        <p:nvSpPr>
          <p:cNvPr id="3" name="Title 2"/>
          <p:cNvSpPr>
            <a:spLocks noGrp="1"/>
          </p:cNvSpPr>
          <p:nvPr>
            <p:ph type="title"/>
          </p:nvPr>
        </p:nvSpPr>
        <p:spPr>
          <a:xfrm>
            <a:off x="179512" y="195486"/>
            <a:ext cx="3672408" cy="731837"/>
          </a:xfrm>
        </p:spPr>
        <p:txBody>
          <a:bodyPr>
            <a:normAutofit fontScale="90000"/>
          </a:bodyPr>
          <a:lstStyle/>
          <a:p>
            <a:pPr algn="l"/>
            <a:r>
              <a:rPr lang="en-US" sz="3600" dirty="0" err="1" smtClean="0">
                <a:solidFill>
                  <a:srgbClr val="2968AF">
                    <a:lumMod val="75000"/>
                  </a:srgbClr>
                </a:solidFill>
                <a:latin typeface="Arial Narrow" charset="0"/>
                <a:ea typeface="Arial Narrow" charset="0"/>
                <a:cs typeface="Arial Narrow" charset="0"/>
              </a:rPr>
              <a:t>Disrupción</a:t>
            </a:r>
            <a:r>
              <a:rPr lang="en-US" sz="3600" dirty="0" smtClean="0">
                <a:solidFill>
                  <a:srgbClr val="2968AF">
                    <a:lumMod val="75000"/>
                  </a:srgbClr>
                </a:solidFill>
                <a:latin typeface="Arial Narrow" charset="0"/>
                <a:ea typeface="Arial Narrow" charset="0"/>
                <a:cs typeface="Arial Narrow" charset="0"/>
              </a:rPr>
              <a:t> Digital </a:t>
            </a:r>
            <a:br>
              <a:rPr lang="en-US" sz="3600" dirty="0" smtClean="0">
                <a:solidFill>
                  <a:srgbClr val="2968AF">
                    <a:lumMod val="75000"/>
                  </a:srgbClr>
                </a:solidFill>
                <a:latin typeface="Arial Narrow" charset="0"/>
                <a:ea typeface="Arial Narrow" charset="0"/>
                <a:cs typeface="Arial Narrow" charset="0"/>
              </a:rPr>
            </a:br>
            <a:r>
              <a:rPr lang="en-US" sz="3600" dirty="0" err="1" smtClean="0">
                <a:solidFill>
                  <a:srgbClr val="2968AF">
                    <a:lumMod val="75000"/>
                  </a:srgbClr>
                </a:solidFill>
                <a:latin typeface="Arial Narrow" charset="0"/>
                <a:ea typeface="Arial Narrow" charset="0"/>
                <a:cs typeface="Arial Narrow" charset="0"/>
              </a:rPr>
              <a:t>por</a:t>
            </a:r>
            <a:r>
              <a:rPr lang="en-US" sz="3600" dirty="0" smtClean="0">
                <a:solidFill>
                  <a:srgbClr val="2968AF">
                    <a:lumMod val="75000"/>
                  </a:srgbClr>
                </a:solidFill>
                <a:latin typeface="Arial Narrow" charset="0"/>
                <a:ea typeface="Arial Narrow" charset="0"/>
                <a:cs typeface="Arial Narrow" charset="0"/>
              </a:rPr>
              <a:t> </a:t>
            </a:r>
            <a:r>
              <a:rPr lang="en-US" sz="3600" dirty="0" err="1" smtClean="0">
                <a:solidFill>
                  <a:srgbClr val="2968AF">
                    <a:lumMod val="75000"/>
                  </a:srgbClr>
                </a:solidFill>
                <a:latin typeface="Arial Narrow" charset="0"/>
                <a:ea typeface="Arial Narrow" charset="0"/>
                <a:cs typeface="Arial Narrow" charset="0"/>
              </a:rPr>
              <a:t>Industria</a:t>
            </a:r>
            <a:endParaRPr lang="en-US" sz="3600" dirty="0">
              <a:solidFill>
                <a:srgbClr val="2968AF">
                  <a:lumMod val="75000"/>
                </a:srgbClr>
              </a:solidFill>
              <a:latin typeface="Arial Narrow" charset="0"/>
              <a:ea typeface="Arial Narrow" charset="0"/>
              <a:cs typeface="Arial Narrow" charset="0"/>
            </a:endParaRPr>
          </a:p>
        </p:txBody>
      </p:sp>
    </p:spTree>
    <p:extLst>
      <p:ext uri="{BB962C8B-B14F-4D97-AF65-F5344CB8AC3E}">
        <p14:creationId xmlns:p14="http://schemas.microsoft.com/office/powerpoint/2010/main" val="12763449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cgcookie.com/app/uploads/2013/09/koncir_milan-1024x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34930"/>
            <a:ext cx="97536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object 5"/>
          <p:cNvSpPr/>
          <p:nvPr/>
        </p:nvSpPr>
        <p:spPr>
          <a:xfrm>
            <a:off x="147259" y="-6486"/>
            <a:ext cx="6840760" cy="2065781"/>
          </a:xfrm>
          <a:prstGeom prst="rect">
            <a:avLst/>
          </a:prstGeom>
          <a:solidFill>
            <a:srgbClr val="1F497D">
              <a:alpha val="47843"/>
            </a:srgbClr>
          </a:solidFill>
        </p:spPr>
        <p:txBody>
          <a:bodyPr wrap="square" lIns="0" tIns="0" rIns="0" bIns="0" rtlCol="0"/>
          <a:lstStyle/>
          <a:p>
            <a:pPr algn="ctr"/>
            <a:r>
              <a:rPr lang="es-AR" sz="4800" dirty="0" smtClean="0">
                <a:solidFill>
                  <a:schemeClr val="bg1"/>
                </a:solidFill>
                <a:latin typeface="Arial" panose="020B0604020202020204" pitchFamily="34" charset="0"/>
                <a:cs typeface="Arial" panose="020B0604020202020204" pitchFamily="34" charset="0"/>
              </a:rPr>
              <a:t>Las Compañías están </a:t>
            </a:r>
            <a:r>
              <a:rPr lang="es-AR" sz="4800" dirty="0" smtClean="0">
                <a:solidFill>
                  <a:srgbClr val="92D050"/>
                </a:solidFill>
                <a:latin typeface="Arial" panose="020B0604020202020204" pitchFamily="34" charset="0"/>
                <a:cs typeface="Arial" panose="020B0604020202020204" pitchFamily="34" charset="0"/>
              </a:rPr>
              <a:t>transformándose</a:t>
            </a:r>
            <a:endParaRPr sz="4800" dirty="0">
              <a:solidFill>
                <a:srgbClr val="92D050"/>
              </a:solidFill>
              <a:latin typeface="Arial" panose="020B0604020202020204" pitchFamily="34" charset="0"/>
              <a:cs typeface="Arial" panose="020B0604020202020204" pitchFamily="34" charset="0"/>
            </a:endParaRPr>
          </a:p>
        </p:txBody>
      </p:sp>
      <p:sp>
        <p:nvSpPr>
          <p:cNvPr id="2" name="AutoShape 4" descr="https://cgcookie.com/app/uploads/2013/09/koncir_milan-1024x57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1172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4.bp.blogspot.com/-_SDcgeEKc7Y/VFCac5JnWZI/AAAAAAAAAak/tV4knbwpIgY/s1600/AB7A946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930"/>
            <a:ext cx="9142326" cy="607243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image-overla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4" y="0"/>
            <a:ext cx="9144000" cy="5143500"/>
          </a:xfrm>
          <a:prstGeom prst="rect">
            <a:avLst/>
          </a:prstGeom>
        </p:spPr>
      </p:pic>
      <p:sp>
        <p:nvSpPr>
          <p:cNvPr id="4" name="object 5"/>
          <p:cNvSpPr/>
          <p:nvPr/>
        </p:nvSpPr>
        <p:spPr>
          <a:xfrm>
            <a:off x="1187624" y="339502"/>
            <a:ext cx="6984776" cy="2065781"/>
          </a:xfrm>
          <a:prstGeom prst="rect">
            <a:avLst/>
          </a:prstGeom>
          <a:noFill/>
        </p:spPr>
        <p:txBody>
          <a:bodyPr wrap="square" lIns="0" tIns="0" rIns="0" bIns="0" rtlCol="0"/>
          <a:lstStyle/>
          <a:p>
            <a:pPr algn="ctr"/>
            <a:r>
              <a:rPr lang="es-AR" sz="4800" dirty="0" smtClean="0">
                <a:solidFill>
                  <a:schemeClr val="bg1"/>
                </a:solidFill>
                <a:latin typeface="Arial" panose="020B0604020202020204" pitchFamily="34" charset="0"/>
                <a:cs typeface="Arial" panose="020B0604020202020204" pitchFamily="34" charset="0"/>
              </a:rPr>
              <a:t>Los gobiernos están </a:t>
            </a:r>
            <a:r>
              <a:rPr lang="es-AR" sz="4800" dirty="0" smtClean="0">
                <a:solidFill>
                  <a:srgbClr val="92D050"/>
                </a:solidFill>
                <a:latin typeface="Arial" panose="020B0604020202020204" pitchFamily="34" charset="0"/>
                <a:cs typeface="Arial" panose="020B0604020202020204" pitchFamily="34" charset="0"/>
              </a:rPr>
              <a:t>transformándose</a:t>
            </a:r>
            <a:endParaRPr sz="4800"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062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763"/>
            <a:ext cx="9142413" cy="5148263"/>
            <a:chOff x="0" y="-4763"/>
            <a:chExt cx="9142413" cy="5148263"/>
          </a:xfrm>
        </p:grpSpPr>
        <p:sp>
          <p:nvSpPr>
            <p:cNvPr id="5" name="AutoShape 3"/>
            <p:cNvSpPr>
              <a:spLocks noChangeAspect="1" noChangeArrowheads="1" noTextEdit="1"/>
            </p:cNvSpPr>
            <p:nvPr/>
          </p:nvSpPr>
          <p:spPr bwMode="auto">
            <a:xfrm>
              <a:off x="4763"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2413"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23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7123" cy="5143500"/>
          </a:xfrm>
          <a:prstGeom prst="rect">
            <a:avLst/>
          </a:prstGeom>
        </p:spPr>
      </p:pic>
    </p:spTree>
    <p:extLst>
      <p:ext uri="{BB962C8B-B14F-4D97-AF65-F5344CB8AC3E}">
        <p14:creationId xmlns:p14="http://schemas.microsoft.com/office/powerpoint/2010/main" val="98299305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4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5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7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N Roadshow Content Development">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8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CiscoPS15 Base Corporate Template">
  <a:themeElements>
    <a:clrScheme name="PARTNER SUMMIT 2015">
      <a:dk1>
        <a:srgbClr val="676767"/>
      </a:dk1>
      <a:lt1>
        <a:sysClr val="window" lastClr="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76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5000">
              <a:srgbClr val="FFFFFF">
                <a:alpha val="0"/>
              </a:srgbClr>
            </a:gs>
            <a:gs pos="66000">
              <a:schemeClr val="tx1">
                <a:lumMod val="60000"/>
                <a:lumOff val="40000"/>
                <a:alpha val="78000"/>
              </a:schemeClr>
            </a:gs>
            <a:gs pos="100000">
              <a:schemeClr val="tx1">
                <a:lumMod val="60000"/>
                <a:lumOff val="40000"/>
              </a:schemeClr>
            </a:gs>
          </a:gsLst>
          <a:lin ang="18900000" scaled="0"/>
          <a:tileRect/>
        </a:gradFill>
        <a:ln w="76200" cap="flat" cmpd="sng" algn="ctr">
          <a:noFill/>
          <a:prstDash val="solid"/>
          <a:round/>
          <a:headEnd type="none" w="med" len="med"/>
          <a:tailEnd type="none" w="med" len="med"/>
        </a:ln>
        <a:effectLst>
          <a:outerShdw blurRad="444500" dist="50800" dir="5400000" algn="ctr" rotWithShape="0">
            <a:srgbClr val="000000">
              <a:alpha val="27000"/>
            </a:srgbClr>
          </a:outerShdw>
        </a:effectLst>
      </a:spPr>
      <a:bodyPr rtlCol="0" anchor="ctr"/>
      <a:lstStyle>
        <a:defPPr algn="ctr">
          <a:defRPr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9850" cap="flat" cmpd="sng" algn="ctr">
          <a:solidFill>
            <a:schemeClr val="bg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isco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12396</TotalTime>
  <Words>877</Words>
  <Application>Microsoft Office PowerPoint</Application>
  <PresentationFormat>On-screen Show (16:9)</PresentationFormat>
  <Paragraphs>144</Paragraphs>
  <Slides>18</Slides>
  <Notes>9</Notes>
  <HiddenSlides>0</HiddenSlides>
  <MMClips>0</MMClips>
  <ScaleCrop>false</ScaleCrop>
  <HeadingPairs>
    <vt:vector size="6" baseType="variant">
      <vt:variant>
        <vt:lpstr>Fonts Used</vt:lpstr>
      </vt:variant>
      <vt:variant>
        <vt:i4>14</vt:i4>
      </vt:variant>
      <vt:variant>
        <vt:lpstr>Theme</vt:lpstr>
      </vt:variant>
      <vt:variant>
        <vt:i4>17</vt:i4>
      </vt:variant>
      <vt:variant>
        <vt:lpstr>Slide Titles</vt:lpstr>
      </vt:variant>
      <vt:variant>
        <vt:i4>18</vt:i4>
      </vt:variant>
    </vt:vector>
  </HeadingPairs>
  <TitlesOfParts>
    <vt:vector size="49" baseType="lpstr">
      <vt:lpstr>ＭＳ Ｐゴシック</vt:lpstr>
      <vt:lpstr>Apple LiGothic Medium</vt:lpstr>
      <vt:lpstr>Arial</vt:lpstr>
      <vt:lpstr>Arial Narrow</vt:lpstr>
      <vt:lpstr>Broadway</vt:lpstr>
      <vt:lpstr>Calibri</vt:lpstr>
      <vt:lpstr>Ciscolight</vt:lpstr>
      <vt:lpstr>CiscoSans</vt:lpstr>
      <vt:lpstr>CiscoSans ExtraLight</vt:lpstr>
      <vt:lpstr>CiscoSans Thin</vt:lpstr>
      <vt:lpstr>CiscoSansTT</vt:lpstr>
      <vt:lpstr>Gill Sans</vt:lpstr>
      <vt:lpstr>Helvetica Neue Thin</vt:lpstr>
      <vt:lpstr>ヒラギノ角ゴ ProN W3</vt:lpstr>
      <vt:lpstr>Tema de Office</vt:lpstr>
      <vt:lpstr>EN Roadshow Content Development</vt:lpstr>
      <vt:lpstr>18_Blue theme 2014 16x9</vt:lpstr>
      <vt:lpstr>1_CiscoPS15 Base Corporate Template</vt:lpstr>
      <vt:lpstr>76_Cisco Arial 4x3 template_dark</vt:lpstr>
      <vt:lpstr>Cisco_Blue theme 2014 16x9</vt:lpstr>
      <vt:lpstr>2_Blue theme 2015 16x9</vt:lpstr>
      <vt:lpstr>Blue theme 2015 16x9</vt:lpstr>
      <vt:lpstr>1_Blue theme 2015 16x9</vt:lpstr>
      <vt:lpstr>3_Blue theme 2015 16x9</vt:lpstr>
      <vt:lpstr>4_Blue theme 2015 16x9</vt:lpstr>
      <vt:lpstr>5_Blue theme 2015 16x9</vt:lpstr>
      <vt:lpstr>Blue theme 2014 16x9</vt:lpstr>
      <vt:lpstr>1_Blue theme 2014 16x9</vt:lpstr>
      <vt:lpstr>1_Tema de Office</vt:lpstr>
      <vt:lpstr>6_Blue theme 2015 16x9</vt:lpstr>
      <vt:lpstr>7_Blue theme 2015 16x9</vt:lpstr>
      <vt:lpstr>PowerPoint Presentation</vt:lpstr>
      <vt:lpstr>PowerPoint Presentation</vt:lpstr>
      <vt:lpstr>PowerPoint Presentation</vt:lpstr>
      <vt:lpstr>PowerPoint Presentation</vt:lpstr>
      <vt:lpstr>Disrupción Digital  por Industria</vt:lpstr>
      <vt:lpstr>PowerPoint Presentation</vt:lpstr>
      <vt:lpstr>PowerPoint Presentation</vt:lpstr>
      <vt:lpstr>PowerPoint Presentation</vt:lpstr>
      <vt:lpstr>PowerPoint Presentation</vt:lpstr>
      <vt:lpstr>PowerPoint Presentation</vt:lpstr>
      <vt:lpstr>PowerPoint Presentation</vt:lpstr>
      <vt:lpstr>El Rol de TI</vt:lpstr>
      <vt:lpstr>PowerPoint Presentation</vt:lpstr>
      <vt:lpstr>PowerPoint Presentation</vt:lpstr>
      <vt:lpstr>PowerPoint Presentation</vt:lpstr>
      <vt:lpstr>Transformación    Digital</vt:lpstr>
      <vt:lpstr>PowerPoint Presentation</vt:lpstr>
      <vt:lpstr>PowerPoint Presentation</vt:lpstr>
    </vt:vector>
  </TitlesOfParts>
  <Company>http://www.centor.mx.gd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Centor</dc:creator>
  <cp:lastModifiedBy>Federico Bisetti (fbisetti)</cp:lastModifiedBy>
  <cp:revision>147</cp:revision>
  <dcterms:created xsi:type="dcterms:W3CDTF">2015-10-23T19:31:40Z</dcterms:created>
  <dcterms:modified xsi:type="dcterms:W3CDTF">2016-11-10T04:04:43Z</dcterms:modified>
</cp:coreProperties>
</file>